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0073" y="1590617"/>
              <a:ext cx="6857019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2531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91580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0628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69677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0073" y="551581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0073" y="529278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0073" y="506976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0073" y="4846743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0073" y="462372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0073" y="440069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0073" y="417767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0073" y="3954653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0073" y="373163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0073" y="350860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0073" y="328558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0073" y="3062564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0073" y="283954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0073" y="261651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0073" y="239349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0073" y="217047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0073" y="194745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0073" y="172443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007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97055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86104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5153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0073" y="1624070"/>
              <a:ext cx="6722567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80073" y="1847092"/>
              <a:ext cx="5459723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0073" y="2070115"/>
              <a:ext cx="5437037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0073" y="2293137"/>
              <a:ext cx="4612785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0073" y="2516159"/>
              <a:ext cx="3939772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0073" y="2739182"/>
              <a:ext cx="3334817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0073" y="2962204"/>
              <a:ext cx="83181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0073" y="3185226"/>
              <a:ext cx="7561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0073" y="3408249"/>
              <a:ext cx="7561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0073" y="3631271"/>
              <a:ext cx="7561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0073" y="3854293"/>
              <a:ext cx="7561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0073" y="4077316"/>
              <a:ext cx="7561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0073" y="4300338"/>
              <a:ext cx="7561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0073" y="4523360"/>
              <a:ext cx="7561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0073" y="4746383"/>
              <a:ext cx="7561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0073" y="4969405"/>
              <a:ext cx="7561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0073" y="5192427"/>
              <a:ext cx="7561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0073" y="5415450"/>
              <a:ext cx="7561" cy="2007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798656" y="1661690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796962" y="1696837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1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830415" y="1659572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832532" y="1692602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904520" y="1658725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925693" y="1678205"/>
              <a:ext cx="74104" cy="32182"/>
            </a:xfrm>
            <a:custGeom>
              <a:avLst/>
              <a:pathLst>
                <a:path w="74104" h="32182">
                  <a:moveTo>
                    <a:pt x="0" y="8045"/>
                  </a:moveTo>
                  <a:lnTo>
                    <a:pt x="16091" y="8045"/>
                  </a:lnTo>
                  <a:lnTo>
                    <a:pt x="16091" y="0"/>
                  </a:lnTo>
                  <a:lnTo>
                    <a:pt x="24137" y="0"/>
                  </a:lnTo>
                  <a:lnTo>
                    <a:pt x="24137" y="8045"/>
                  </a:lnTo>
                  <a:lnTo>
                    <a:pt x="49967" y="8045"/>
                  </a:lnTo>
                  <a:lnTo>
                    <a:pt x="49967" y="0"/>
                  </a:lnTo>
                  <a:lnTo>
                    <a:pt x="58013" y="0"/>
                  </a:lnTo>
                  <a:lnTo>
                    <a:pt x="58013" y="8045"/>
                  </a:lnTo>
                  <a:lnTo>
                    <a:pt x="74104" y="8045"/>
                  </a:lnTo>
                  <a:lnTo>
                    <a:pt x="74104" y="15244"/>
                  </a:lnTo>
                  <a:lnTo>
                    <a:pt x="58013" y="15244"/>
                  </a:lnTo>
                  <a:lnTo>
                    <a:pt x="58013" y="32182"/>
                  </a:lnTo>
                  <a:lnTo>
                    <a:pt x="16091" y="32182"/>
                  </a:lnTo>
                  <a:lnTo>
                    <a:pt x="16091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949830" y="1693449"/>
              <a:ext cx="25830" cy="9739"/>
            </a:xfrm>
            <a:custGeom>
              <a:avLst/>
              <a:pathLst>
                <a:path w="25830" h="9739">
                  <a:moveTo>
                    <a:pt x="25830" y="9739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9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921035" y="1717586"/>
              <a:ext cx="82574" cy="39381"/>
            </a:xfrm>
            <a:custGeom>
              <a:avLst/>
              <a:pathLst>
                <a:path w="82574" h="39381">
                  <a:moveTo>
                    <a:pt x="8892" y="0"/>
                  </a:moveTo>
                  <a:lnTo>
                    <a:pt x="71987" y="0"/>
                  </a:lnTo>
                  <a:lnTo>
                    <a:pt x="71987" y="6351"/>
                  </a:lnTo>
                  <a:lnTo>
                    <a:pt x="70484" y="8439"/>
                  </a:lnTo>
                  <a:lnTo>
                    <a:pt x="68854" y="10467"/>
                  </a:lnTo>
                  <a:lnTo>
                    <a:pt x="67096" y="12436"/>
                  </a:lnTo>
                  <a:lnTo>
                    <a:pt x="65212" y="14346"/>
                  </a:lnTo>
                  <a:lnTo>
                    <a:pt x="63200" y="16197"/>
                  </a:lnTo>
                  <a:lnTo>
                    <a:pt x="61062" y="17988"/>
                  </a:lnTo>
                  <a:lnTo>
                    <a:pt x="58797" y="19720"/>
                  </a:lnTo>
                  <a:lnTo>
                    <a:pt x="56404" y="21393"/>
                  </a:lnTo>
                  <a:lnTo>
                    <a:pt x="53884" y="23006"/>
                  </a:lnTo>
                  <a:lnTo>
                    <a:pt x="51238" y="24560"/>
                  </a:lnTo>
                  <a:lnTo>
                    <a:pt x="53609" y="25454"/>
                  </a:lnTo>
                  <a:lnTo>
                    <a:pt x="56150" y="26271"/>
                  </a:lnTo>
                  <a:lnTo>
                    <a:pt x="58860" y="27012"/>
                  </a:lnTo>
                  <a:lnTo>
                    <a:pt x="61740" y="27677"/>
                  </a:lnTo>
                  <a:lnTo>
                    <a:pt x="64788" y="28265"/>
                  </a:lnTo>
                  <a:lnTo>
                    <a:pt x="68007" y="28778"/>
                  </a:lnTo>
                  <a:lnTo>
                    <a:pt x="71394" y="29214"/>
                  </a:lnTo>
                  <a:lnTo>
                    <a:pt x="74951" y="29574"/>
                  </a:lnTo>
                  <a:lnTo>
                    <a:pt x="78678" y="29857"/>
                  </a:lnTo>
                  <a:lnTo>
                    <a:pt x="82574" y="30065"/>
                  </a:lnTo>
                  <a:lnTo>
                    <a:pt x="80033" y="38534"/>
                  </a:lnTo>
                  <a:lnTo>
                    <a:pt x="75299" y="38293"/>
                  </a:lnTo>
                  <a:lnTo>
                    <a:pt x="70751" y="37907"/>
                  </a:lnTo>
                  <a:lnTo>
                    <a:pt x="66389" y="37378"/>
                  </a:lnTo>
                  <a:lnTo>
                    <a:pt x="62214" y="36705"/>
                  </a:lnTo>
                  <a:lnTo>
                    <a:pt x="58225" y="35887"/>
                  </a:lnTo>
                  <a:lnTo>
                    <a:pt x="54422" y="34926"/>
                  </a:lnTo>
                  <a:lnTo>
                    <a:pt x="50806" y="33821"/>
                  </a:lnTo>
                  <a:lnTo>
                    <a:pt x="47376" y="32572"/>
                  </a:lnTo>
                  <a:lnTo>
                    <a:pt x="44132" y="31179"/>
                  </a:lnTo>
                  <a:lnTo>
                    <a:pt x="41075" y="29641"/>
                  </a:lnTo>
                  <a:lnTo>
                    <a:pt x="37895" y="30882"/>
                  </a:lnTo>
                  <a:lnTo>
                    <a:pt x="34621" y="32064"/>
                  </a:lnTo>
                  <a:lnTo>
                    <a:pt x="31255" y="33186"/>
                  </a:lnTo>
                  <a:lnTo>
                    <a:pt x="27795" y="34249"/>
                  </a:lnTo>
                  <a:lnTo>
                    <a:pt x="24242" y="35252"/>
                  </a:lnTo>
                  <a:lnTo>
                    <a:pt x="20596" y="36197"/>
                  </a:lnTo>
                  <a:lnTo>
                    <a:pt x="16857" y="37082"/>
                  </a:lnTo>
                  <a:lnTo>
                    <a:pt x="13025" y="37907"/>
                  </a:lnTo>
                  <a:lnTo>
                    <a:pt x="9100" y="38674"/>
                  </a:lnTo>
                  <a:lnTo>
                    <a:pt x="5081" y="39381"/>
                  </a:lnTo>
                  <a:lnTo>
                    <a:pt x="0" y="31759"/>
                  </a:lnTo>
                  <a:lnTo>
                    <a:pt x="3751" y="31229"/>
                  </a:lnTo>
                  <a:lnTo>
                    <a:pt x="7385" y="30658"/>
                  </a:lnTo>
                  <a:lnTo>
                    <a:pt x="10899" y="30044"/>
                  </a:lnTo>
                  <a:lnTo>
                    <a:pt x="14295" y="29387"/>
                  </a:lnTo>
                  <a:lnTo>
                    <a:pt x="17573" y="28689"/>
                  </a:lnTo>
                  <a:lnTo>
                    <a:pt x="20732" y="27948"/>
                  </a:lnTo>
                  <a:lnTo>
                    <a:pt x="23772" y="27164"/>
                  </a:lnTo>
                  <a:lnTo>
                    <a:pt x="26694" y="26339"/>
                  </a:lnTo>
                  <a:lnTo>
                    <a:pt x="29498" y="25470"/>
                  </a:lnTo>
                  <a:lnTo>
                    <a:pt x="32182" y="24560"/>
                  </a:lnTo>
                  <a:lnTo>
                    <a:pt x="30251" y="23243"/>
                  </a:lnTo>
                  <a:lnTo>
                    <a:pt x="28354" y="21833"/>
                  </a:lnTo>
                  <a:lnTo>
                    <a:pt x="26491" y="20330"/>
                  </a:lnTo>
                  <a:lnTo>
                    <a:pt x="24662" y="18733"/>
                  </a:lnTo>
                  <a:lnTo>
                    <a:pt x="22866" y="17044"/>
                  </a:lnTo>
                  <a:lnTo>
                    <a:pt x="21105" y="15261"/>
                  </a:lnTo>
                  <a:lnTo>
                    <a:pt x="19377" y="13385"/>
                  </a:lnTo>
                  <a:lnTo>
                    <a:pt x="17683" y="11416"/>
                  </a:lnTo>
                  <a:lnTo>
                    <a:pt x="16023" y="9354"/>
                  </a:lnTo>
                  <a:lnTo>
                    <a:pt x="14397" y="7198"/>
                  </a:lnTo>
                  <a:lnTo>
                    <a:pt x="8892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946019" y="1724785"/>
              <a:ext cx="34723" cy="13127"/>
            </a:xfrm>
            <a:custGeom>
              <a:avLst/>
              <a:pathLst>
                <a:path w="34723" h="13127">
                  <a:moveTo>
                    <a:pt x="0" y="0"/>
                  </a:moveTo>
                  <a:lnTo>
                    <a:pt x="1617" y="1731"/>
                  </a:lnTo>
                  <a:lnTo>
                    <a:pt x="3252" y="3370"/>
                  </a:lnTo>
                  <a:lnTo>
                    <a:pt x="4903" y="4916"/>
                  </a:lnTo>
                  <a:lnTo>
                    <a:pt x="6572" y="6368"/>
                  </a:lnTo>
                  <a:lnTo>
                    <a:pt x="8257" y="7728"/>
                  </a:lnTo>
                  <a:lnTo>
                    <a:pt x="9959" y="8994"/>
                  </a:lnTo>
                  <a:lnTo>
                    <a:pt x="11678" y="10167"/>
                  </a:lnTo>
                  <a:lnTo>
                    <a:pt x="13415" y="11247"/>
                  </a:lnTo>
                  <a:lnTo>
                    <a:pt x="15168" y="12233"/>
                  </a:lnTo>
                  <a:lnTo>
                    <a:pt x="16938" y="13127"/>
                  </a:lnTo>
                  <a:lnTo>
                    <a:pt x="19097" y="12005"/>
                  </a:lnTo>
                  <a:lnTo>
                    <a:pt x="21172" y="10840"/>
                  </a:lnTo>
                  <a:lnTo>
                    <a:pt x="23163" y="9633"/>
                  </a:lnTo>
                  <a:lnTo>
                    <a:pt x="25068" y="8384"/>
                  </a:lnTo>
                  <a:lnTo>
                    <a:pt x="26889" y="7092"/>
                  </a:lnTo>
                  <a:lnTo>
                    <a:pt x="28625" y="5759"/>
                  </a:lnTo>
                  <a:lnTo>
                    <a:pt x="30277" y="4382"/>
                  </a:lnTo>
                  <a:lnTo>
                    <a:pt x="31843" y="2964"/>
                  </a:lnTo>
                  <a:lnTo>
                    <a:pt x="33326" y="1503"/>
                  </a:lnTo>
                  <a:lnTo>
                    <a:pt x="347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013348" y="1659149"/>
              <a:ext cx="36840" cy="97395"/>
            </a:xfrm>
            <a:custGeom>
              <a:avLst/>
              <a:pathLst>
                <a:path w="36840" h="97395">
                  <a:moveTo>
                    <a:pt x="2117" y="17785"/>
                  </a:moveTo>
                  <a:lnTo>
                    <a:pt x="16091" y="17785"/>
                  </a:lnTo>
                  <a:lnTo>
                    <a:pt x="16091" y="0"/>
                  </a:lnTo>
                  <a:lnTo>
                    <a:pt x="24560" y="0"/>
                  </a:lnTo>
                  <a:lnTo>
                    <a:pt x="24560" y="17785"/>
                  </a:lnTo>
                  <a:lnTo>
                    <a:pt x="36417" y="17785"/>
                  </a:lnTo>
                  <a:lnTo>
                    <a:pt x="36417" y="25830"/>
                  </a:lnTo>
                  <a:lnTo>
                    <a:pt x="24560" y="25830"/>
                  </a:lnTo>
                  <a:lnTo>
                    <a:pt x="24560" y="47003"/>
                  </a:lnTo>
                  <a:lnTo>
                    <a:pt x="25661" y="46576"/>
                  </a:lnTo>
                  <a:lnTo>
                    <a:pt x="26762" y="46139"/>
                  </a:lnTo>
                  <a:lnTo>
                    <a:pt x="27863" y="45695"/>
                  </a:lnTo>
                  <a:lnTo>
                    <a:pt x="28964" y="45242"/>
                  </a:lnTo>
                  <a:lnTo>
                    <a:pt x="30065" y="44780"/>
                  </a:lnTo>
                  <a:lnTo>
                    <a:pt x="31166" y="44310"/>
                  </a:lnTo>
                  <a:lnTo>
                    <a:pt x="32267" y="43832"/>
                  </a:lnTo>
                  <a:lnTo>
                    <a:pt x="33368" y="43345"/>
                  </a:lnTo>
                  <a:lnTo>
                    <a:pt x="34469" y="42849"/>
                  </a:lnTo>
                  <a:lnTo>
                    <a:pt x="35570" y="42345"/>
                  </a:lnTo>
                  <a:lnTo>
                    <a:pt x="36840" y="49967"/>
                  </a:lnTo>
                  <a:lnTo>
                    <a:pt x="35650" y="50641"/>
                  </a:lnTo>
                  <a:lnTo>
                    <a:pt x="34452" y="51306"/>
                  </a:lnTo>
                  <a:lnTo>
                    <a:pt x="33245" y="51962"/>
                  </a:lnTo>
                  <a:lnTo>
                    <a:pt x="32030" y="52610"/>
                  </a:lnTo>
                  <a:lnTo>
                    <a:pt x="30806" y="53249"/>
                  </a:lnTo>
                  <a:lnTo>
                    <a:pt x="29574" y="53880"/>
                  </a:lnTo>
                  <a:lnTo>
                    <a:pt x="28333" y="54503"/>
                  </a:lnTo>
                  <a:lnTo>
                    <a:pt x="27084" y="55117"/>
                  </a:lnTo>
                  <a:lnTo>
                    <a:pt x="25826" y="55722"/>
                  </a:lnTo>
                  <a:lnTo>
                    <a:pt x="24560" y="56319"/>
                  </a:lnTo>
                  <a:lnTo>
                    <a:pt x="24560" y="85961"/>
                  </a:lnTo>
                  <a:lnTo>
                    <a:pt x="24539" y="87194"/>
                  </a:lnTo>
                  <a:lnTo>
                    <a:pt x="24475" y="88350"/>
                  </a:lnTo>
                  <a:lnTo>
                    <a:pt x="24369" y="89429"/>
                  </a:lnTo>
                  <a:lnTo>
                    <a:pt x="24221" y="90433"/>
                  </a:lnTo>
                  <a:lnTo>
                    <a:pt x="24031" y="91360"/>
                  </a:lnTo>
                  <a:lnTo>
                    <a:pt x="23798" y="92212"/>
                  </a:lnTo>
                  <a:lnTo>
                    <a:pt x="23523" y="92986"/>
                  </a:lnTo>
                  <a:lnTo>
                    <a:pt x="23205" y="93685"/>
                  </a:lnTo>
                  <a:lnTo>
                    <a:pt x="22845" y="94308"/>
                  </a:lnTo>
                  <a:lnTo>
                    <a:pt x="22443" y="94854"/>
                  </a:lnTo>
                  <a:lnTo>
                    <a:pt x="21990" y="95337"/>
                  </a:lnTo>
                  <a:lnTo>
                    <a:pt x="21477" y="95769"/>
                  </a:lnTo>
                  <a:lnTo>
                    <a:pt x="20906" y="96150"/>
                  </a:lnTo>
                  <a:lnTo>
                    <a:pt x="20275" y="96480"/>
                  </a:lnTo>
                  <a:lnTo>
                    <a:pt x="19584" y="96759"/>
                  </a:lnTo>
                  <a:lnTo>
                    <a:pt x="18835" y="96988"/>
                  </a:lnTo>
                  <a:lnTo>
                    <a:pt x="18026" y="97166"/>
                  </a:lnTo>
                  <a:lnTo>
                    <a:pt x="17158" y="97293"/>
                  </a:lnTo>
                  <a:lnTo>
                    <a:pt x="16231" y="97369"/>
                  </a:lnTo>
                  <a:lnTo>
                    <a:pt x="15244" y="97395"/>
                  </a:lnTo>
                  <a:lnTo>
                    <a:pt x="14067" y="97382"/>
                  </a:lnTo>
                  <a:lnTo>
                    <a:pt x="12906" y="97344"/>
                  </a:lnTo>
                  <a:lnTo>
                    <a:pt x="11763" y="97280"/>
                  </a:lnTo>
                  <a:lnTo>
                    <a:pt x="10637" y="97191"/>
                  </a:lnTo>
                  <a:lnTo>
                    <a:pt x="9527" y="97077"/>
                  </a:lnTo>
                  <a:lnTo>
                    <a:pt x="8435" y="96937"/>
                  </a:lnTo>
                  <a:lnTo>
                    <a:pt x="7359" y="96772"/>
                  </a:lnTo>
                  <a:lnTo>
                    <a:pt x="6301" y="96582"/>
                  </a:lnTo>
                  <a:lnTo>
                    <a:pt x="5259" y="96366"/>
                  </a:lnTo>
                  <a:lnTo>
                    <a:pt x="4234" y="96124"/>
                  </a:lnTo>
                  <a:lnTo>
                    <a:pt x="2540" y="87232"/>
                  </a:lnTo>
                  <a:lnTo>
                    <a:pt x="3645" y="87553"/>
                  </a:lnTo>
                  <a:lnTo>
                    <a:pt x="4759" y="87841"/>
                  </a:lnTo>
                  <a:lnTo>
                    <a:pt x="5881" y="88096"/>
                  </a:lnTo>
                  <a:lnTo>
                    <a:pt x="7012" y="88316"/>
                  </a:lnTo>
                  <a:lnTo>
                    <a:pt x="8151" y="88502"/>
                  </a:lnTo>
                  <a:lnTo>
                    <a:pt x="9299" y="88654"/>
                  </a:lnTo>
                  <a:lnTo>
                    <a:pt x="10455" y="88773"/>
                  </a:lnTo>
                  <a:lnTo>
                    <a:pt x="11619" y="88858"/>
                  </a:lnTo>
                  <a:lnTo>
                    <a:pt x="12792" y="88909"/>
                  </a:lnTo>
                  <a:lnTo>
                    <a:pt x="13974" y="88925"/>
                  </a:lnTo>
                  <a:lnTo>
                    <a:pt x="14376" y="88875"/>
                  </a:lnTo>
                  <a:lnTo>
                    <a:pt x="14736" y="88722"/>
                  </a:lnTo>
                  <a:lnTo>
                    <a:pt x="15053" y="88468"/>
                  </a:lnTo>
                  <a:lnTo>
                    <a:pt x="15329" y="88112"/>
                  </a:lnTo>
                  <a:lnTo>
                    <a:pt x="15562" y="87655"/>
                  </a:lnTo>
                  <a:lnTo>
                    <a:pt x="15752" y="87096"/>
                  </a:lnTo>
                  <a:lnTo>
                    <a:pt x="15900" y="86436"/>
                  </a:lnTo>
                  <a:lnTo>
                    <a:pt x="16006" y="85673"/>
                  </a:lnTo>
                  <a:lnTo>
                    <a:pt x="16070" y="84809"/>
                  </a:lnTo>
                  <a:lnTo>
                    <a:pt x="16091" y="83844"/>
                  </a:lnTo>
                  <a:lnTo>
                    <a:pt x="16091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6091" y="50814"/>
                  </a:lnTo>
                  <a:lnTo>
                    <a:pt x="16091" y="25830"/>
                  </a:lnTo>
                  <a:lnTo>
                    <a:pt x="2117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042567" y="1658725"/>
              <a:ext cx="68600" cy="98665"/>
            </a:xfrm>
            <a:custGeom>
              <a:avLst/>
              <a:pathLst>
                <a:path w="68600" h="98665">
                  <a:moveTo>
                    <a:pt x="11433" y="19055"/>
                  </a:moveTo>
                  <a:lnTo>
                    <a:pt x="22443" y="19055"/>
                  </a:lnTo>
                  <a:lnTo>
                    <a:pt x="22688" y="17264"/>
                  </a:lnTo>
                  <a:lnTo>
                    <a:pt x="22917" y="15447"/>
                  </a:lnTo>
                  <a:lnTo>
                    <a:pt x="23129" y="13605"/>
                  </a:lnTo>
                  <a:lnTo>
                    <a:pt x="23324" y="11738"/>
                  </a:lnTo>
                  <a:lnTo>
                    <a:pt x="23501" y="9845"/>
                  </a:lnTo>
                  <a:lnTo>
                    <a:pt x="23662" y="7927"/>
                  </a:lnTo>
                  <a:lnTo>
                    <a:pt x="23806" y="5983"/>
                  </a:lnTo>
                  <a:lnTo>
                    <a:pt x="23933" y="4014"/>
                  </a:lnTo>
                  <a:lnTo>
                    <a:pt x="24043" y="2019"/>
                  </a:lnTo>
                  <a:lnTo>
                    <a:pt x="24137" y="0"/>
                  </a:lnTo>
                  <a:lnTo>
                    <a:pt x="33029" y="846"/>
                  </a:lnTo>
                  <a:lnTo>
                    <a:pt x="31335" y="19055"/>
                  </a:lnTo>
                  <a:lnTo>
                    <a:pt x="67329" y="19055"/>
                  </a:lnTo>
                  <a:lnTo>
                    <a:pt x="67329" y="27101"/>
                  </a:lnTo>
                  <a:lnTo>
                    <a:pt x="30488" y="27101"/>
                  </a:lnTo>
                  <a:lnTo>
                    <a:pt x="27948" y="41498"/>
                  </a:lnTo>
                  <a:lnTo>
                    <a:pt x="59707" y="41498"/>
                  </a:lnTo>
                  <a:lnTo>
                    <a:pt x="59258" y="46067"/>
                  </a:lnTo>
                  <a:lnTo>
                    <a:pt x="58589" y="50459"/>
                  </a:lnTo>
                  <a:lnTo>
                    <a:pt x="57700" y="54672"/>
                  </a:lnTo>
                  <a:lnTo>
                    <a:pt x="56590" y="58708"/>
                  </a:lnTo>
                  <a:lnTo>
                    <a:pt x="55261" y="62565"/>
                  </a:lnTo>
                  <a:lnTo>
                    <a:pt x="53711" y="66245"/>
                  </a:lnTo>
                  <a:lnTo>
                    <a:pt x="51941" y="69747"/>
                  </a:lnTo>
                  <a:lnTo>
                    <a:pt x="49950" y="73071"/>
                  </a:lnTo>
                  <a:lnTo>
                    <a:pt x="47740" y="76218"/>
                  </a:lnTo>
                  <a:lnTo>
                    <a:pt x="45309" y="79186"/>
                  </a:lnTo>
                  <a:lnTo>
                    <a:pt x="47143" y="80439"/>
                  </a:lnTo>
                  <a:lnTo>
                    <a:pt x="49087" y="81659"/>
                  </a:lnTo>
                  <a:lnTo>
                    <a:pt x="51140" y="82845"/>
                  </a:lnTo>
                  <a:lnTo>
                    <a:pt x="53304" y="83996"/>
                  </a:lnTo>
                  <a:lnTo>
                    <a:pt x="55578" y="85114"/>
                  </a:lnTo>
                  <a:lnTo>
                    <a:pt x="57962" y="86198"/>
                  </a:lnTo>
                  <a:lnTo>
                    <a:pt x="60456" y="87249"/>
                  </a:lnTo>
                  <a:lnTo>
                    <a:pt x="63061" y="88265"/>
                  </a:lnTo>
                  <a:lnTo>
                    <a:pt x="65775" y="89247"/>
                  </a:lnTo>
                  <a:lnTo>
                    <a:pt x="68600" y="90196"/>
                  </a:lnTo>
                  <a:lnTo>
                    <a:pt x="62248" y="97818"/>
                  </a:lnTo>
                  <a:lnTo>
                    <a:pt x="59652" y="96776"/>
                  </a:lnTo>
                  <a:lnTo>
                    <a:pt x="57115" y="95684"/>
                  </a:lnTo>
                  <a:lnTo>
                    <a:pt x="54638" y="94541"/>
                  </a:lnTo>
                  <a:lnTo>
                    <a:pt x="52220" y="93346"/>
                  </a:lnTo>
                  <a:lnTo>
                    <a:pt x="49862" y="92101"/>
                  </a:lnTo>
                  <a:lnTo>
                    <a:pt x="47562" y="90806"/>
                  </a:lnTo>
                  <a:lnTo>
                    <a:pt x="45322" y="89459"/>
                  </a:lnTo>
                  <a:lnTo>
                    <a:pt x="43141" y="88062"/>
                  </a:lnTo>
                  <a:lnTo>
                    <a:pt x="41020" y="86613"/>
                  </a:lnTo>
                  <a:lnTo>
                    <a:pt x="38958" y="85114"/>
                  </a:lnTo>
                  <a:lnTo>
                    <a:pt x="36963" y="86774"/>
                  </a:lnTo>
                  <a:lnTo>
                    <a:pt x="34875" y="88367"/>
                  </a:lnTo>
                  <a:lnTo>
                    <a:pt x="32695" y="89891"/>
                  </a:lnTo>
                  <a:lnTo>
                    <a:pt x="30421" y="91348"/>
                  </a:lnTo>
                  <a:lnTo>
                    <a:pt x="28054" y="92737"/>
                  </a:lnTo>
                  <a:lnTo>
                    <a:pt x="25593" y="94058"/>
                  </a:lnTo>
                  <a:lnTo>
                    <a:pt x="23040" y="95311"/>
                  </a:lnTo>
                  <a:lnTo>
                    <a:pt x="20393" y="96497"/>
                  </a:lnTo>
                  <a:lnTo>
                    <a:pt x="17653" y="97615"/>
                  </a:lnTo>
                  <a:lnTo>
                    <a:pt x="14820" y="98665"/>
                  </a:lnTo>
                  <a:lnTo>
                    <a:pt x="11009" y="90619"/>
                  </a:lnTo>
                  <a:lnTo>
                    <a:pt x="12839" y="90020"/>
                  </a:lnTo>
                  <a:lnTo>
                    <a:pt x="14600" y="89408"/>
                  </a:lnTo>
                  <a:lnTo>
                    <a:pt x="16294" y="88784"/>
                  </a:lnTo>
                  <a:lnTo>
                    <a:pt x="17920" y="88146"/>
                  </a:lnTo>
                  <a:lnTo>
                    <a:pt x="19479" y="87496"/>
                  </a:lnTo>
                  <a:lnTo>
                    <a:pt x="20969" y="86834"/>
                  </a:lnTo>
                  <a:lnTo>
                    <a:pt x="22392" y="86158"/>
                  </a:lnTo>
                  <a:lnTo>
                    <a:pt x="23747" y="85470"/>
                  </a:lnTo>
                  <a:lnTo>
                    <a:pt x="25034" y="84769"/>
                  </a:lnTo>
                  <a:lnTo>
                    <a:pt x="26254" y="84056"/>
                  </a:lnTo>
                  <a:lnTo>
                    <a:pt x="27380" y="83363"/>
                  </a:lnTo>
                  <a:lnTo>
                    <a:pt x="28388" y="82726"/>
                  </a:lnTo>
                  <a:lnTo>
                    <a:pt x="29277" y="82144"/>
                  </a:lnTo>
                  <a:lnTo>
                    <a:pt x="30048" y="81617"/>
                  </a:lnTo>
                  <a:lnTo>
                    <a:pt x="30700" y="81144"/>
                  </a:lnTo>
                  <a:lnTo>
                    <a:pt x="31234" y="80727"/>
                  </a:lnTo>
                  <a:lnTo>
                    <a:pt x="31649" y="80365"/>
                  </a:lnTo>
                  <a:lnTo>
                    <a:pt x="31945" y="80058"/>
                  </a:lnTo>
                  <a:lnTo>
                    <a:pt x="32123" y="79806"/>
                  </a:lnTo>
                  <a:lnTo>
                    <a:pt x="32182" y="79609"/>
                  </a:lnTo>
                  <a:lnTo>
                    <a:pt x="30768" y="78081"/>
                  </a:lnTo>
                  <a:lnTo>
                    <a:pt x="29404" y="76544"/>
                  </a:lnTo>
                  <a:lnTo>
                    <a:pt x="28092" y="74998"/>
                  </a:lnTo>
                  <a:lnTo>
                    <a:pt x="26830" y="73444"/>
                  </a:lnTo>
                  <a:lnTo>
                    <a:pt x="25619" y="71881"/>
                  </a:lnTo>
                  <a:lnTo>
                    <a:pt x="24458" y="70310"/>
                  </a:lnTo>
                  <a:lnTo>
                    <a:pt x="23349" y="68731"/>
                  </a:lnTo>
                  <a:lnTo>
                    <a:pt x="22290" y="67143"/>
                  </a:lnTo>
                  <a:lnTo>
                    <a:pt x="21282" y="65546"/>
                  </a:lnTo>
                  <a:lnTo>
                    <a:pt x="20325" y="63942"/>
                  </a:lnTo>
                  <a:lnTo>
                    <a:pt x="19114" y="66622"/>
                  </a:lnTo>
                  <a:lnTo>
                    <a:pt x="17852" y="69243"/>
                  </a:lnTo>
                  <a:lnTo>
                    <a:pt x="16540" y="71805"/>
                  </a:lnTo>
                  <a:lnTo>
                    <a:pt x="15176" y="74308"/>
                  </a:lnTo>
                  <a:lnTo>
                    <a:pt x="13762" y="76751"/>
                  </a:lnTo>
                  <a:lnTo>
                    <a:pt x="12297" y="79135"/>
                  </a:lnTo>
                  <a:lnTo>
                    <a:pt x="10781" y="81460"/>
                  </a:lnTo>
                  <a:lnTo>
                    <a:pt x="9214" y="83725"/>
                  </a:lnTo>
                  <a:lnTo>
                    <a:pt x="7596" y="85932"/>
                  </a:lnTo>
                  <a:lnTo>
                    <a:pt x="5928" y="88079"/>
                  </a:lnTo>
                  <a:lnTo>
                    <a:pt x="0" y="80456"/>
                  </a:lnTo>
                  <a:lnTo>
                    <a:pt x="3264" y="76188"/>
                  </a:lnTo>
                  <a:lnTo>
                    <a:pt x="6284" y="71682"/>
                  </a:lnTo>
                  <a:lnTo>
                    <a:pt x="9057" y="66940"/>
                  </a:lnTo>
                  <a:lnTo>
                    <a:pt x="11585" y="61960"/>
                  </a:lnTo>
                  <a:lnTo>
                    <a:pt x="13868" y="56743"/>
                  </a:lnTo>
                  <a:lnTo>
                    <a:pt x="15905" y="51289"/>
                  </a:lnTo>
                  <a:lnTo>
                    <a:pt x="17696" y="45597"/>
                  </a:lnTo>
                  <a:lnTo>
                    <a:pt x="19241" y="39669"/>
                  </a:lnTo>
                  <a:lnTo>
                    <a:pt x="20541" y="33503"/>
                  </a:lnTo>
                  <a:lnTo>
                    <a:pt x="21596" y="27101"/>
                  </a:lnTo>
                  <a:lnTo>
                    <a:pt x="11433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067551" y="1707847"/>
              <a:ext cx="24560" cy="24560"/>
            </a:xfrm>
            <a:custGeom>
              <a:avLst/>
              <a:pathLst>
                <a:path w="24560" h="24560">
                  <a:moveTo>
                    <a:pt x="846" y="0"/>
                  </a:moveTo>
                  <a:lnTo>
                    <a:pt x="0" y="3811"/>
                  </a:lnTo>
                  <a:lnTo>
                    <a:pt x="749" y="6000"/>
                  </a:lnTo>
                  <a:lnTo>
                    <a:pt x="1643" y="8164"/>
                  </a:lnTo>
                  <a:lnTo>
                    <a:pt x="2680" y="10302"/>
                  </a:lnTo>
                  <a:lnTo>
                    <a:pt x="3861" y="12415"/>
                  </a:lnTo>
                  <a:lnTo>
                    <a:pt x="5187" y="14503"/>
                  </a:lnTo>
                  <a:lnTo>
                    <a:pt x="6656" y="16565"/>
                  </a:lnTo>
                  <a:lnTo>
                    <a:pt x="8270" y="18602"/>
                  </a:lnTo>
                  <a:lnTo>
                    <a:pt x="10027" y="20613"/>
                  </a:lnTo>
                  <a:lnTo>
                    <a:pt x="11928" y="22599"/>
                  </a:lnTo>
                  <a:lnTo>
                    <a:pt x="13974" y="24560"/>
                  </a:lnTo>
                  <a:lnTo>
                    <a:pt x="15680" y="22409"/>
                  </a:lnTo>
                  <a:lnTo>
                    <a:pt x="17243" y="20190"/>
                  </a:lnTo>
                  <a:lnTo>
                    <a:pt x="18661" y="17903"/>
                  </a:lnTo>
                  <a:lnTo>
                    <a:pt x="19936" y="15549"/>
                  </a:lnTo>
                  <a:lnTo>
                    <a:pt x="21066" y="13127"/>
                  </a:lnTo>
                  <a:lnTo>
                    <a:pt x="22053" y="10637"/>
                  </a:lnTo>
                  <a:lnTo>
                    <a:pt x="22896" y="8079"/>
                  </a:lnTo>
                  <a:lnTo>
                    <a:pt x="23595" y="5454"/>
                  </a:lnTo>
                  <a:lnTo>
                    <a:pt x="24149" y="2760"/>
                  </a:lnTo>
                  <a:lnTo>
                    <a:pt x="245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086183" y="1659996"/>
              <a:ext cx="15244" cy="16091"/>
            </a:xfrm>
            <a:custGeom>
              <a:avLst/>
              <a:pathLst>
                <a:path w="15244" h="16091">
                  <a:moveTo>
                    <a:pt x="7198" y="0"/>
                  </a:moveTo>
                  <a:lnTo>
                    <a:pt x="8193" y="1105"/>
                  </a:lnTo>
                  <a:lnTo>
                    <a:pt x="9146" y="2218"/>
                  </a:lnTo>
                  <a:lnTo>
                    <a:pt x="10057" y="3341"/>
                  </a:lnTo>
                  <a:lnTo>
                    <a:pt x="10925" y="4471"/>
                  </a:lnTo>
                  <a:lnTo>
                    <a:pt x="11750" y="5610"/>
                  </a:lnTo>
                  <a:lnTo>
                    <a:pt x="12534" y="6758"/>
                  </a:lnTo>
                  <a:lnTo>
                    <a:pt x="13275" y="7914"/>
                  </a:lnTo>
                  <a:lnTo>
                    <a:pt x="13974" y="9078"/>
                  </a:lnTo>
                  <a:lnTo>
                    <a:pt x="14630" y="10251"/>
                  </a:lnTo>
                  <a:lnTo>
                    <a:pt x="15244" y="11433"/>
                  </a:lnTo>
                  <a:lnTo>
                    <a:pt x="7622" y="16091"/>
                  </a:lnTo>
                  <a:lnTo>
                    <a:pt x="7012" y="14909"/>
                  </a:lnTo>
                  <a:lnTo>
                    <a:pt x="6368" y="13736"/>
                  </a:lnTo>
                  <a:lnTo>
                    <a:pt x="5691" y="12572"/>
                  </a:lnTo>
                  <a:lnTo>
                    <a:pt x="4979" y="11416"/>
                  </a:lnTo>
                  <a:lnTo>
                    <a:pt x="4234" y="10268"/>
                  </a:lnTo>
                  <a:lnTo>
                    <a:pt x="3455" y="9129"/>
                  </a:lnTo>
                  <a:lnTo>
                    <a:pt x="2642" y="7999"/>
                  </a:lnTo>
                  <a:lnTo>
                    <a:pt x="1795" y="6876"/>
                  </a:lnTo>
                  <a:lnTo>
                    <a:pt x="914" y="5763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123024" y="1658302"/>
              <a:ext cx="96548" cy="15244"/>
            </a:xfrm>
            <a:custGeom>
              <a:avLst/>
              <a:pathLst>
                <a:path w="96548" h="15244">
                  <a:moveTo>
                    <a:pt x="49121" y="0"/>
                  </a:moveTo>
                  <a:lnTo>
                    <a:pt x="49701" y="766"/>
                  </a:lnTo>
                  <a:lnTo>
                    <a:pt x="50255" y="1541"/>
                  </a:lnTo>
                  <a:lnTo>
                    <a:pt x="50785" y="2324"/>
                  </a:lnTo>
                  <a:lnTo>
                    <a:pt x="51289" y="3116"/>
                  </a:lnTo>
                  <a:lnTo>
                    <a:pt x="51767" y="3916"/>
                  </a:lnTo>
                  <a:lnTo>
                    <a:pt x="52220" y="4725"/>
                  </a:lnTo>
                  <a:lnTo>
                    <a:pt x="52648" y="5543"/>
                  </a:lnTo>
                  <a:lnTo>
                    <a:pt x="53050" y="6368"/>
                  </a:lnTo>
                  <a:lnTo>
                    <a:pt x="53427" y="7203"/>
                  </a:lnTo>
                  <a:lnTo>
                    <a:pt x="53779" y="8045"/>
                  </a:lnTo>
                  <a:lnTo>
                    <a:pt x="96548" y="8045"/>
                  </a:lnTo>
                  <a:lnTo>
                    <a:pt x="96548" y="15244"/>
                  </a:lnTo>
                  <a:lnTo>
                    <a:pt x="0" y="15244"/>
                  </a:lnTo>
                  <a:lnTo>
                    <a:pt x="0" y="8045"/>
                  </a:lnTo>
                  <a:lnTo>
                    <a:pt x="43616" y="8045"/>
                  </a:lnTo>
                  <a:lnTo>
                    <a:pt x="40228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137845" y="1679898"/>
              <a:ext cx="66059" cy="22019"/>
            </a:xfrm>
            <a:custGeom>
              <a:avLst/>
              <a:pathLst>
                <a:path w="66059" h="22019">
                  <a:moveTo>
                    <a:pt x="0" y="0"/>
                  </a:moveTo>
                  <a:lnTo>
                    <a:pt x="66059" y="0"/>
                  </a:lnTo>
                  <a:lnTo>
                    <a:pt x="66059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146314" y="1687097"/>
              <a:ext cx="49121" cy="7622"/>
            </a:xfrm>
            <a:custGeom>
              <a:avLst/>
              <a:pathLst>
                <a:path w="49121" h="7622">
                  <a:moveTo>
                    <a:pt x="0" y="7622"/>
                  </a:moveTo>
                  <a:lnTo>
                    <a:pt x="49121" y="7622"/>
                  </a:lnTo>
                  <a:lnTo>
                    <a:pt x="4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126412" y="1707847"/>
              <a:ext cx="89349" cy="49121"/>
            </a:xfrm>
            <a:custGeom>
              <a:avLst/>
              <a:pathLst>
                <a:path w="89349" h="49121">
                  <a:moveTo>
                    <a:pt x="89349" y="0"/>
                  </a:moveTo>
                  <a:lnTo>
                    <a:pt x="89349" y="39381"/>
                  </a:lnTo>
                  <a:lnTo>
                    <a:pt x="89317" y="40370"/>
                  </a:lnTo>
                  <a:lnTo>
                    <a:pt x="89222" y="41303"/>
                  </a:lnTo>
                  <a:lnTo>
                    <a:pt x="89063" y="42182"/>
                  </a:lnTo>
                  <a:lnTo>
                    <a:pt x="88841" y="43006"/>
                  </a:lnTo>
                  <a:lnTo>
                    <a:pt x="88555" y="43774"/>
                  </a:lnTo>
                  <a:lnTo>
                    <a:pt x="88206" y="44488"/>
                  </a:lnTo>
                  <a:lnTo>
                    <a:pt x="87793" y="45146"/>
                  </a:lnTo>
                  <a:lnTo>
                    <a:pt x="87316" y="45750"/>
                  </a:lnTo>
                  <a:lnTo>
                    <a:pt x="86776" y="46298"/>
                  </a:lnTo>
                  <a:lnTo>
                    <a:pt x="86173" y="46792"/>
                  </a:lnTo>
                  <a:lnTo>
                    <a:pt x="85502" y="47234"/>
                  </a:lnTo>
                  <a:lnTo>
                    <a:pt x="84759" y="47630"/>
                  </a:lnTo>
                  <a:lnTo>
                    <a:pt x="83944" y="47979"/>
                  </a:lnTo>
                  <a:lnTo>
                    <a:pt x="83056" y="48282"/>
                  </a:lnTo>
                  <a:lnTo>
                    <a:pt x="82097" y="48538"/>
                  </a:lnTo>
                  <a:lnTo>
                    <a:pt x="81066" y="48748"/>
                  </a:lnTo>
                  <a:lnTo>
                    <a:pt x="79963" y="48911"/>
                  </a:lnTo>
                  <a:lnTo>
                    <a:pt x="78788" y="49027"/>
                  </a:lnTo>
                  <a:lnTo>
                    <a:pt x="77541" y="49097"/>
                  </a:lnTo>
                  <a:lnTo>
                    <a:pt x="76222" y="49121"/>
                  </a:lnTo>
                  <a:lnTo>
                    <a:pt x="75273" y="49112"/>
                  </a:lnTo>
                  <a:lnTo>
                    <a:pt x="74291" y="49087"/>
                  </a:lnTo>
                  <a:lnTo>
                    <a:pt x="73275" y="49044"/>
                  </a:lnTo>
                  <a:lnTo>
                    <a:pt x="72224" y="48985"/>
                  </a:lnTo>
                  <a:lnTo>
                    <a:pt x="71140" y="48909"/>
                  </a:lnTo>
                  <a:lnTo>
                    <a:pt x="70022" y="48816"/>
                  </a:lnTo>
                  <a:lnTo>
                    <a:pt x="68871" y="48706"/>
                  </a:lnTo>
                  <a:lnTo>
                    <a:pt x="67685" y="48578"/>
                  </a:lnTo>
                  <a:lnTo>
                    <a:pt x="66465" y="48435"/>
                  </a:lnTo>
                  <a:lnTo>
                    <a:pt x="65212" y="48274"/>
                  </a:lnTo>
                  <a:lnTo>
                    <a:pt x="63518" y="40651"/>
                  </a:lnTo>
                  <a:lnTo>
                    <a:pt x="65089" y="40812"/>
                  </a:lnTo>
                  <a:lnTo>
                    <a:pt x="66584" y="40956"/>
                  </a:lnTo>
                  <a:lnTo>
                    <a:pt x="68002" y="41083"/>
                  </a:lnTo>
                  <a:lnTo>
                    <a:pt x="69345" y="41193"/>
                  </a:lnTo>
                  <a:lnTo>
                    <a:pt x="70611" y="41287"/>
                  </a:lnTo>
                  <a:lnTo>
                    <a:pt x="71801" y="41363"/>
                  </a:lnTo>
                  <a:lnTo>
                    <a:pt x="72915" y="41422"/>
                  </a:lnTo>
                  <a:lnTo>
                    <a:pt x="73952" y="41464"/>
                  </a:lnTo>
                  <a:lnTo>
                    <a:pt x="74913" y="41490"/>
                  </a:lnTo>
                  <a:lnTo>
                    <a:pt x="75798" y="41498"/>
                  </a:lnTo>
                  <a:lnTo>
                    <a:pt x="76764" y="41460"/>
                  </a:lnTo>
                  <a:lnTo>
                    <a:pt x="77628" y="41346"/>
                  </a:lnTo>
                  <a:lnTo>
                    <a:pt x="78390" y="41155"/>
                  </a:lnTo>
                  <a:lnTo>
                    <a:pt x="79050" y="40889"/>
                  </a:lnTo>
                  <a:lnTo>
                    <a:pt x="79609" y="40546"/>
                  </a:lnTo>
                  <a:lnTo>
                    <a:pt x="80067" y="40126"/>
                  </a:lnTo>
                  <a:lnTo>
                    <a:pt x="80422" y="39631"/>
                  </a:lnTo>
                  <a:lnTo>
                    <a:pt x="80677" y="39059"/>
                  </a:lnTo>
                  <a:lnTo>
                    <a:pt x="80829" y="38411"/>
                  </a:lnTo>
                  <a:lnTo>
                    <a:pt x="80880" y="37687"/>
                  </a:lnTo>
                  <a:lnTo>
                    <a:pt x="80880" y="7198"/>
                  </a:lnTo>
                  <a:lnTo>
                    <a:pt x="8469" y="7198"/>
                  </a:ln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147161" y="1721397"/>
              <a:ext cx="47427" cy="22866"/>
            </a:xfrm>
            <a:custGeom>
              <a:avLst/>
              <a:pathLst>
                <a:path w="47427" h="22866">
                  <a:moveTo>
                    <a:pt x="0" y="0"/>
                  </a:moveTo>
                  <a:lnTo>
                    <a:pt x="47427" y="0"/>
                  </a:lnTo>
                  <a:lnTo>
                    <a:pt x="47427" y="22866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155207" y="1728172"/>
              <a:ext cx="31335" cy="8892"/>
            </a:xfrm>
            <a:custGeom>
              <a:avLst/>
              <a:pathLst>
                <a:path w="31335" h="8892">
                  <a:moveTo>
                    <a:pt x="0" y="8892"/>
                  </a:moveTo>
                  <a:lnTo>
                    <a:pt x="31335" y="8892"/>
                  </a:lnTo>
                  <a:lnTo>
                    <a:pt x="31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231005" y="1716316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249638" y="1723938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272504" y="1723938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294947" y="1723938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246673" y="1657879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236934" y="1658725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231005" y="1690061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291136" y="1690061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340681" y="1659149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448662" y="1659149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455014" y="1684133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463483" y="1691755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467718" y="1695143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504982" y="1722244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596025" y="1659572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609999" y="1701495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559608" y="1659149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567230" y="1681169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567230" y="1713775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695538" y="1659149"/>
              <a:ext cx="63942" cy="97395"/>
            </a:xfrm>
            <a:custGeom>
              <a:avLst/>
              <a:pathLst>
                <a:path w="63942" h="97395">
                  <a:moveTo>
                    <a:pt x="11009" y="19055"/>
                  </a:moveTo>
                  <a:lnTo>
                    <a:pt x="26677" y="19055"/>
                  </a:lnTo>
                  <a:lnTo>
                    <a:pt x="26677" y="0"/>
                  </a:lnTo>
                  <a:lnTo>
                    <a:pt x="35146" y="0"/>
                  </a:lnTo>
                  <a:lnTo>
                    <a:pt x="35146" y="19055"/>
                  </a:lnTo>
                  <a:lnTo>
                    <a:pt x="63942" y="19055"/>
                  </a:lnTo>
                  <a:lnTo>
                    <a:pt x="63908" y="29476"/>
                  </a:lnTo>
                  <a:lnTo>
                    <a:pt x="63806" y="39059"/>
                  </a:lnTo>
                  <a:lnTo>
                    <a:pt x="63637" y="47804"/>
                  </a:lnTo>
                  <a:lnTo>
                    <a:pt x="63399" y="55710"/>
                  </a:lnTo>
                  <a:lnTo>
                    <a:pt x="63095" y="62777"/>
                  </a:lnTo>
                  <a:lnTo>
                    <a:pt x="62722" y="69006"/>
                  </a:lnTo>
                  <a:lnTo>
                    <a:pt x="62282" y="74397"/>
                  </a:lnTo>
                  <a:lnTo>
                    <a:pt x="61773" y="78949"/>
                  </a:lnTo>
                  <a:lnTo>
                    <a:pt x="61198" y="82663"/>
                  </a:lnTo>
                  <a:lnTo>
                    <a:pt x="60554" y="85538"/>
                  </a:lnTo>
                  <a:lnTo>
                    <a:pt x="59969" y="87469"/>
                  </a:lnTo>
                  <a:lnTo>
                    <a:pt x="59233" y="89196"/>
                  </a:lnTo>
                  <a:lnTo>
                    <a:pt x="58343" y="90721"/>
                  </a:lnTo>
                  <a:lnTo>
                    <a:pt x="57302" y="92042"/>
                  </a:lnTo>
                  <a:lnTo>
                    <a:pt x="56108" y="93160"/>
                  </a:lnTo>
                  <a:lnTo>
                    <a:pt x="54761" y="94075"/>
                  </a:lnTo>
                  <a:lnTo>
                    <a:pt x="53262" y="94786"/>
                  </a:lnTo>
                  <a:lnTo>
                    <a:pt x="51610" y="95294"/>
                  </a:lnTo>
                  <a:lnTo>
                    <a:pt x="49807" y="95599"/>
                  </a:lnTo>
                  <a:lnTo>
                    <a:pt x="47850" y="95701"/>
                  </a:lnTo>
                  <a:lnTo>
                    <a:pt x="46639" y="95688"/>
                  </a:lnTo>
                  <a:lnTo>
                    <a:pt x="45377" y="95650"/>
                  </a:lnTo>
                  <a:lnTo>
                    <a:pt x="44064" y="95586"/>
                  </a:lnTo>
                  <a:lnTo>
                    <a:pt x="42701" y="95498"/>
                  </a:lnTo>
                  <a:lnTo>
                    <a:pt x="41287" y="95383"/>
                  </a:lnTo>
                  <a:lnTo>
                    <a:pt x="39821" y="95243"/>
                  </a:lnTo>
                  <a:lnTo>
                    <a:pt x="38305" y="95078"/>
                  </a:lnTo>
                  <a:lnTo>
                    <a:pt x="36739" y="94888"/>
                  </a:lnTo>
                  <a:lnTo>
                    <a:pt x="35121" y="94672"/>
                  </a:lnTo>
                  <a:lnTo>
                    <a:pt x="33453" y="94430"/>
                  </a:lnTo>
                  <a:lnTo>
                    <a:pt x="31759" y="86385"/>
                  </a:lnTo>
                  <a:lnTo>
                    <a:pt x="33508" y="86626"/>
                  </a:lnTo>
                  <a:lnTo>
                    <a:pt x="35197" y="86842"/>
                  </a:lnTo>
                  <a:lnTo>
                    <a:pt x="36828" y="87033"/>
                  </a:lnTo>
                  <a:lnTo>
                    <a:pt x="38399" y="87198"/>
                  </a:lnTo>
                  <a:lnTo>
                    <a:pt x="39910" y="87338"/>
                  </a:lnTo>
                  <a:lnTo>
                    <a:pt x="41363" y="87452"/>
                  </a:lnTo>
                  <a:lnTo>
                    <a:pt x="42756" y="87541"/>
                  </a:lnTo>
                  <a:lnTo>
                    <a:pt x="44090" y="87604"/>
                  </a:lnTo>
                  <a:lnTo>
                    <a:pt x="45364" y="87642"/>
                  </a:lnTo>
                  <a:lnTo>
                    <a:pt x="46580" y="87655"/>
                  </a:lnTo>
                  <a:lnTo>
                    <a:pt x="47403" y="87594"/>
                  </a:lnTo>
                  <a:lnTo>
                    <a:pt x="48180" y="87410"/>
                  </a:lnTo>
                  <a:lnTo>
                    <a:pt x="48911" y="87102"/>
                  </a:lnTo>
                  <a:lnTo>
                    <a:pt x="49595" y="86673"/>
                  </a:lnTo>
                  <a:lnTo>
                    <a:pt x="50232" y="86120"/>
                  </a:lnTo>
                  <a:lnTo>
                    <a:pt x="50823" y="85445"/>
                  </a:lnTo>
                  <a:lnTo>
                    <a:pt x="51367" y="84646"/>
                  </a:lnTo>
                  <a:lnTo>
                    <a:pt x="51865" y="83725"/>
                  </a:lnTo>
                  <a:lnTo>
                    <a:pt x="52315" y="82682"/>
                  </a:lnTo>
                  <a:lnTo>
                    <a:pt x="52720" y="81515"/>
                  </a:lnTo>
                  <a:lnTo>
                    <a:pt x="53090" y="79866"/>
                  </a:lnTo>
                  <a:lnTo>
                    <a:pt x="53440" y="77374"/>
                  </a:lnTo>
                  <a:lnTo>
                    <a:pt x="53768" y="74039"/>
                  </a:lnTo>
                  <a:lnTo>
                    <a:pt x="54075" y="69861"/>
                  </a:lnTo>
                  <a:lnTo>
                    <a:pt x="54361" y="64841"/>
                  </a:lnTo>
                  <a:lnTo>
                    <a:pt x="54625" y="58979"/>
                  </a:lnTo>
                  <a:lnTo>
                    <a:pt x="54869" y="52273"/>
                  </a:lnTo>
                  <a:lnTo>
                    <a:pt x="55091" y="44725"/>
                  </a:lnTo>
                  <a:lnTo>
                    <a:pt x="55292" y="36334"/>
                  </a:lnTo>
                  <a:lnTo>
                    <a:pt x="55472" y="27101"/>
                  </a:lnTo>
                  <a:lnTo>
                    <a:pt x="35146" y="27101"/>
                  </a:lnTo>
                  <a:lnTo>
                    <a:pt x="34786" y="36950"/>
                  </a:lnTo>
                  <a:lnTo>
                    <a:pt x="33876" y="46173"/>
                  </a:lnTo>
                  <a:lnTo>
                    <a:pt x="32415" y="54769"/>
                  </a:lnTo>
                  <a:lnTo>
                    <a:pt x="30404" y="62739"/>
                  </a:lnTo>
                  <a:lnTo>
                    <a:pt x="27842" y="70082"/>
                  </a:lnTo>
                  <a:lnTo>
                    <a:pt x="24729" y="76798"/>
                  </a:lnTo>
                  <a:lnTo>
                    <a:pt x="21066" y="82887"/>
                  </a:lnTo>
                  <a:lnTo>
                    <a:pt x="16853" y="88350"/>
                  </a:lnTo>
                  <a:lnTo>
                    <a:pt x="12089" y="93185"/>
                  </a:lnTo>
                  <a:lnTo>
                    <a:pt x="6775" y="97395"/>
                  </a:lnTo>
                  <a:lnTo>
                    <a:pt x="0" y="90619"/>
                  </a:lnTo>
                  <a:lnTo>
                    <a:pt x="4992" y="86783"/>
                  </a:lnTo>
                  <a:lnTo>
                    <a:pt x="9468" y="82387"/>
                  </a:lnTo>
                  <a:lnTo>
                    <a:pt x="13427" y="77433"/>
                  </a:lnTo>
                  <a:lnTo>
                    <a:pt x="16870" y="71919"/>
                  </a:lnTo>
                  <a:lnTo>
                    <a:pt x="19796" y="65847"/>
                  </a:lnTo>
                  <a:lnTo>
                    <a:pt x="22206" y="59216"/>
                  </a:lnTo>
                  <a:lnTo>
                    <a:pt x="24098" y="52025"/>
                  </a:lnTo>
                  <a:lnTo>
                    <a:pt x="25475" y="44276"/>
                  </a:lnTo>
                  <a:lnTo>
                    <a:pt x="26334" y="35968"/>
                  </a:lnTo>
                  <a:lnTo>
                    <a:pt x="26677" y="27101"/>
                  </a:lnTo>
                  <a:lnTo>
                    <a:pt x="11009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664625" y="1668465"/>
              <a:ext cx="43616" cy="74951"/>
            </a:xfrm>
            <a:custGeom>
              <a:avLst/>
              <a:pathLst>
                <a:path w="43616" h="74951">
                  <a:moveTo>
                    <a:pt x="1270" y="0"/>
                  </a:moveTo>
                  <a:lnTo>
                    <a:pt x="38958" y="0"/>
                  </a:lnTo>
                  <a:lnTo>
                    <a:pt x="38958" y="8045"/>
                  </a:lnTo>
                  <a:lnTo>
                    <a:pt x="24137" y="8045"/>
                  </a:lnTo>
                  <a:lnTo>
                    <a:pt x="24137" y="61401"/>
                  </a:lnTo>
                  <a:lnTo>
                    <a:pt x="26148" y="60888"/>
                  </a:lnTo>
                  <a:lnTo>
                    <a:pt x="28117" y="60368"/>
                  </a:lnTo>
                  <a:lnTo>
                    <a:pt x="30044" y="59838"/>
                  </a:lnTo>
                  <a:lnTo>
                    <a:pt x="31928" y="59300"/>
                  </a:lnTo>
                  <a:lnTo>
                    <a:pt x="33770" y="58754"/>
                  </a:lnTo>
                  <a:lnTo>
                    <a:pt x="35570" y="58199"/>
                  </a:lnTo>
                  <a:lnTo>
                    <a:pt x="37327" y="57636"/>
                  </a:lnTo>
                  <a:lnTo>
                    <a:pt x="39042" y="57065"/>
                  </a:lnTo>
                  <a:lnTo>
                    <a:pt x="40715" y="56484"/>
                  </a:lnTo>
                  <a:lnTo>
                    <a:pt x="42345" y="55896"/>
                  </a:lnTo>
                  <a:lnTo>
                    <a:pt x="43616" y="63518"/>
                  </a:lnTo>
                  <a:lnTo>
                    <a:pt x="39766" y="64852"/>
                  </a:lnTo>
                  <a:lnTo>
                    <a:pt x="35841" y="66143"/>
                  </a:lnTo>
                  <a:lnTo>
                    <a:pt x="31839" y="67393"/>
                  </a:lnTo>
                  <a:lnTo>
                    <a:pt x="27761" y="68600"/>
                  </a:lnTo>
                  <a:lnTo>
                    <a:pt x="23607" y="69764"/>
                  </a:lnTo>
                  <a:lnTo>
                    <a:pt x="19377" y="70886"/>
                  </a:lnTo>
                  <a:lnTo>
                    <a:pt x="15070" y="71966"/>
                  </a:lnTo>
                  <a:lnTo>
                    <a:pt x="10688" y="73003"/>
                  </a:lnTo>
                  <a:lnTo>
                    <a:pt x="6229" y="73999"/>
                  </a:lnTo>
                  <a:lnTo>
                    <a:pt x="1693" y="74951"/>
                  </a:lnTo>
                  <a:lnTo>
                    <a:pt x="0" y="66906"/>
                  </a:lnTo>
                  <a:lnTo>
                    <a:pt x="1681" y="66567"/>
                  </a:lnTo>
                  <a:lnTo>
                    <a:pt x="3336" y="66228"/>
                  </a:lnTo>
                  <a:lnTo>
                    <a:pt x="4967" y="65889"/>
                  </a:lnTo>
                  <a:lnTo>
                    <a:pt x="6572" y="65551"/>
                  </a:lnTo>
                  <a:lnTo>
                    <a:pt x="8151" y="65212"/>
                  </a:lnTo>
                  <a:lnTo>
                    <a:pt x="9705" y="64873"/>
                  </a:lnTo>
                  <a:lnTo>
                    <a:pt x="11234" y="64534"/>
                  </a:lnTo>
                  <a:lnTo>
                    <a:pt x="12737" y="64196"/>
                  </a:lnTo>
                  <a:lnTo>
                    <a:pt x="14215" y="63857"/>
                  </a:lnTo>
                  <a:lnTo>
                    <a:pt x="15667" y="63518"/>
                  </a:lnTo>
                  <a:lnTo>
                    <a:pt x="15667" y="8045"/>
                  </a:lnTo>
                  <a:lnTo>
                    <a:pt x="127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774724" y="1658725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780229" y="1695143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788698" y="1702765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788698" y="1718856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828503" y="1661690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828503" y="1709964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893716" y="1730713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992381" y="1658302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003814" y="1682863"/>
              <a:ext cx="68600" cy="7198"/>
            </a:xfrm>
            <a:custGeom>
              <a:avLst/>
              <a:pathLst>
                <a:path w="68600" h="7198">
                  <a:moveTo>
                    <a:pt x="0" y="0"/>
                  </a:moveTo>
                  <a:lnTo>
                    <a:pt x="68600" y="0"/>
                  </a:lnTo>
                  <a:lnTo>
                    <a:pt x="68600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8004661" y="1697260"/>
              <a:ext cx="67329" cy="41075"/>
            </a:xfrm>
            <a:custGeom>
              <a:avLst/>
              <a:pathLst>
                <a:path w="67329" h="41075">
                  <a:moveTo>
                    <a:pt x="0" y="0"/>
                  </a:moveTo>
                  <a:lnTo>
                    <a:pt x="67329" y="0"/>
                  </a:lnTo>
                  <a:lnTo>
                    <a:pt x="67329" y="41075"/>
                  </a:lnTo>
                  <a:lnTo>
                    <a:pt x="0" y="4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8013131" y="1704459"/>
              <a:ext cx="50391" cy="9739"/>
            </a:xfrm>
            <a:custGeom>
              <a:avLst/>
              <a:pathLst>
                <a:path w="50391" h="9739">
                  <a:moveTo>
                    <a:pt x="0" y="9739"/>
                  </a:moveTo>
                  <a:lnTo>
                    <a:pt x="50391" y="9739"/>
                  </a:lnTo>
                  <a:lnTo>
                    <a:pt x="50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8013131" y="1721397"/>
              <a:ext cx="50391" cy="9739"/>
            </a:xfrm>
            <a:custGeom>
              <a:avLst/>
              <a:pathLst>
                <a:path w="50391" h="9739">
                  <a:moveTo>
                    <a:pt x="0" y="9739"/>
                  </a:moveTo>
                  <a:lnTo>
                    <a:pt x="50391" y="9739"/>
                  </a:lnTo>
                  <a:lnTo>
                    <a:pt x="50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7991958" y="1745534"/>
              <a:ext cx="93160" cy="7198"/>
            </a:xfrm>
            <a:custGeom>
              <a:avLst/>
              <a:pathLst>
                <a:path w="93160" h="7198">
                  <a:moveTo>
                    <a:pt x="0" y="0"/>
                  </a:moveTo>
                  <a:lnTo>
                    <a:pt x="93160" y="0"/>
                  </a:lnTo>
                  <a:lnTo>
                    <a:pt x="93160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8137203" y="1659149"/>
              <a:ext cx="56319" cy="44886"/>
            </a:xfrm>
            <a:custGeom>
              <a:avLst/>
              <a:pathLst>
                <a:path w="56319" h="44886">
                  <a:moveTo>
                    <a:pt x="16091" y="0"/>
                  </a:moveTo>
                  <a:lnTo>
                    <a:pt x="23713" y="2540"/>
                  </a:lnTo>
                  <a:lnTo>
                    <a:pt x="23366" y="3976"/>
                  </a:lnTo>
                  <a:lnTo>
                    <a:pt x="23002" y="5403"/>
                  </a:lnTo>
                  <a:lnTo>
                    <a:pt x="22621" y="6821"/>
                  </a:lnTo>
                  <a:lnTo>
                    <a:pt x="22223" y="8232"/>
                  </a:lnTo>
                  <a:lnTo>
                    <a:pt x="21808" y="9633"/>
                  </a:lnTo>
                  <a:lnTo>
                    <a:pt x="21376" y="11026"/>
                  </a:lnTo>
                  <a:lnTo>
                    <a:pt x="20927" y="12411"/>
                  </a:lnTo>
                  <a:lnTo>
                    <a:pt x="20461" y="13787"/>
                  </a:lnTo>
                  <a:lnTo>
                    <a:pt x="19978" y="15155"/>
                  </a:lnTo>
                  <a:lnTo>
                    <a:pt x="19479" y="16514"/>
                  </a:lnTo>
                  <a:lnTo>
                    <a:pt x="56319" y="16514"/>
                  </a:lnTo>
                  <a:lnTo>
                    <a:pt x="56319" y="23713"/>
                  </a:lnTo>
                  <a:lnTo>
                    <a:pt x="56296" y="23846"/>
                  </a:lnTo>
                  <a:lnTo>
                    <a:pt x="56226" y="24077"/>
                  </a:lnTo>
                  <a:lnTo>
                    <a:pt x="56110" y="24405"/>
                  </a:lnTo>
                  <a:lnTo>
                    <a:pt x="55947" y="24831"/>
                  </a:lnTo>
                  <a:lnTo>
                    <a:pt x="55737" y="25354"/>
                  </a:lnTo>
                  <a:lnTo>
                    <a:pt x="55481" y="25974"/>
                  </a:lnTo>
                  <a:lnTo>
                    <a:pt x="55178" y="26692"/>
                  </a:lnTo>
                  <a:lnTo>
                    <a:pt x="54829" y="27507"/>
                  </a:lnTo>
                  <a:lnTo>
                    <a:pt x="54433" y="28420"/>
                  </a:lnTo>
                  <a:lnTo>
                    <a:pt x="53990" y="29430"/>
                  </a:lnTo>
                  <a:lnTo>
                    <a:pt x="53522" y="30478"/>
                  </a:lnTo>
                  <a:lnTo>
                    <a:pt x="53050" y="31505"/>
                  </a:lnTo>
                  <a:lnTo>
                    <a:pt x="52574" y="32510"/>
                  </a:lnTo>
                  <a:lnTo>
                    <a:pt x="52093" y="33495"/>
                  </a:lnTo>
                  <a:lnTo>
                    <a:pt x="51608" y="34458"/>
                  </a:lnTo>
                  <a:lnTo>
                    <a:pt x="51119" y="35401"/>
                  </a:lnTo>
                  <a:lnTo>
                    <a:pt x="50626" y="36322"/>
                  </a:lnTo>
                  <a:lnTo>
                    <a:pt x="50128" y="37221"/>
                  </a:lnTo>
                  <a:lnTo>
                    <a:pt x="49627" y="38100"/>
                  </a:lnTo>
                  <a:lnTo>
                    <a:pt x="49121" y="38958"/>
                  </a:lnTo>
                  <a:lnTo>
                    <a:pt x="42345" y="34300"/>
                  </a:lnTo>
                  <a:lnTo>
                    <a:pt x="43006" y="33207"/>
                  </a:lnTo>
                  <a:lnTo>
                    <a:pt x="43633" y="32131"/>
                  </a:lnTo>
                  <a:lnTo>
                    <a:pt x="44225" y="31073"/>
                  </a:lnTo>
                  <a:lnTo>
                    <a:pt x="44784" y="30031"/>
                  </a:lnTo>
                  <a:lnTo>
                    <a:pt x="45309" y="29006"/>
                  </a:lnTo>
                  <a:lnTo>
                    <a:pt x="45801" y="27998"/>
                  </a:lnTo>
                  <a:lnTo>
                    <a:pt x="46258" y="27008"/>
                  </a:lnTo>
                  <a:lnTo>
                    <a:pt x="46681" y="26034"/>
                  </a:lnTo>
                  <a:lnTo>
                    <a:pt x="47071" y="25077"/>
                  </a:lnTo>
                  <a:lnTo>
                    <a:pt x="47427" y="24137"/>
                  </a:lnTo>
                  <a:lnTo>
                    <a:pt x="16938" y="24137"/>
                  </a:lnTo>
                  <a:lnTo>
                    <a:pt x="13127" y="33876"/>
                  </a:lnTo>
                  <a:lnTo>
                    <a:pt x="12682" y="34825"/>
                  </a:lnTo>
                  <a:lnTo>
                    <a:pt x="12195" y="35807"/>
                  </a:lnTo>
                  <a:lnTo>
                    <a:pt x="11666" y="36823"/>
                  </a:lnTo>
                  <a:lnTo>
                    <a:pt x="11094" y="37873"/>
                  </a:lnTo>
                  <a:lnTo>
                    <a:pt x="10480" y="38958"/>
                  </a:lnTo>
                  <a:lnTo>
                    <a:pt x="9824" y="40075"/>
                  </a:lnTo>
                  <a:lnTo>
                    <a:pt x="9125" y="41227"/>
                  </a:lnTo>
                  <a:lnTo>
                    <a:pt x="8384" y="42413"/>
                  </a:lnTo>
                  <a:lnTo>
                    <a:pt x="7601" y="43633"/>
                  </a:lnTo>
                  <a:lnTo>
                    <a:pt x="6775" y="44886"/>
                  </a:lnTo>
                  <a:lnTo>
                    <a:pt x="0" y="39381"/>
                  </a:lnTo>
                  <a:lnTo>
                    <a:pt x="2218" y="35633"/>
                  </a:lnTo>
                  <a:lnTo>
                    <a:pt x="4302" y="31843"/>
                  </a:lnTo>
                  <a:lnTo>
                    <a:pt x="6250" y="28011"/>
                  </a:lnTo>
                  <a:lnTo>
                    <a:pt x="8062" y="24137"/>
                  </a:lnTo>
                  <a:lnTo>
                    <a:pt x="9739" y="20220"/>
                  </a:lnTo>
                  <a:lnTo>
                    <a:pt x="11280" y="16260"/>
                  </a:lnTo>
                  <a:lnTo>
                    <a:pt x="12686" y="12259"/>
                  </a:lnTo>
                  <a:lnTo>
                    <a:pt x="13957" y="8215"/>
                  </a:lnTo>
                  <a:lnTo>
                    <a:pt x="15092" y="41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8148637" y="1690908"/>
              <a:ext cx="22866" cy="66059"/>
            </a:xfrm>
            <a:custGeom>
              <a:avLst/>
              <a:pathLst>
                <a:path w="22866" h="66059">
                  <a:moveTo>
                    <a:pt x="14397" y="0"/>
                  </a:moveTo>
                  <a:lnTo>
                    <a:pt x="22866" y="0"/>
                  </a:lnTo>
                  <a:lnTo>
                    <a:pt x="22866" y="55472"/>
                  </a:lnTo>
                  <a:lnTo>
                    <a:pt x="22847" y="56622"/>
                  </a:lnTo>
                  <a:lnTo>
                    <a:pt x="22790" y="57700"/>
                  </a:lnTo>
                  <a:lnTo>
                    <a:pt x="22695" y="58705"/>
                  </a:lnTo>
                  <a:lnTo>
                    <a:pt x="22561" y="59639"/>
                  </a:lnTo>
                  <a:lnTo>
                    <a:pt x="22390" y="60501"/>
                  </a:lnTo>
                  <a:lnTo>
                    <a:pt x="22180" y="61291"/>
                  </a:lnTo>
                  <a:lnTo>
                    <a:pt x="21932" y="62008"/>
                  </a:lnTo>
                  <a:lnTo>
                    <a:pt x="21647" y="62654"/>
                  </a:lnTo>
                  <a:lnTo>
                    <a:pt x="21323" y="63228"/>
                  </a:lnTo>
                  <a:lnTo>
                    <a:pt x="20961" y="63730"/>
                  </a:lnTo>
                  <a:lnTo>
                    <a:pt x="20539" y="64172"/>
                  </a:lnTo>
                  <a:lnTo>
                    <a:pt x="20037" y="64568"/>
                  </a:lnTo>
                  <a:lnTo>
                    <a:pt x="19455" y="64918"/>
                  </a:lnTo>
                  <a:lnTo>
                    <a:pt x="18793" y="65220"/>
                  </a:lnTo>
                  <a:lnTo>
                    <a:pt x="18049" y="65477"/>
                  </a:lnTo>
                  <a:lnTo>
                    <a:pt x="17226" y="65686"/>
                  </a:lnTo>
                  <a:lnTo>
                    <a:pt x="16322" y="65849"/>
                  </a:lnTo>
                  <a:lnTo>
                    <a:pt x="15337" y="65966"/>
                  </a:lnTo>
                  <a:lnTo>
                    <a:pt x="14272" y="66036"/>
                  </a:lnTo>
                  <a:lnTo>
                    <a:pt x="13127" y="66059"/>
                  </a:lnTo>
                  <a:lnTo>
                    <a:pt x="11945" y="66050"/>
                  </a:lnTo>
                  <a:lnTo>
                    <a:pt x="10772" y="66025"/>
                  </a:lnTo>
                  <a:lnTo>
                    <a:pt x="9608" y="65983"/>
                  </a:lnTo>
                  <a:lnTo>
                    <a:pt x="8452" y="65923"/>
                  </a:lnTo>
                  <a:lnTo>
                    <a:pt x="7304" y="65847"/>
                  </a:lnTo>
                  <a:lnTo>
                    <a:pt x="6165" y="65754"/>
                  </a:lnTo>
                  <a:lnTo>
                    <a:pt x="5034" y="65644"/>
                  </a:lnTo>
                  <a:lnTo>
                    <a:pt x="3912" y="65517"/>
                  </a:lnTo>
                  <a:lnTo>
                    <a:pt x="2799" y="65373"/>
                  </a:lnTo>
                  <a:lnTo>
                    <a:pt x="1693" y="65212"/>
                  </a:lnTo>
                  <a:lnTo>
                    <a:pt x="0" y="56743"/>
                  </a:lnTo>
                  <a:lnTo>
                    <a:pt x="1350" y="56984"/>
                  </a:lnTo>
                  <a:lnTo>
                    <a:pt x="2693" y="57200"/>
                  </a:lnTo>
                  <a:lnTo>
                    <a:pt x="4027" y="57391"/>
                  </a:lnTo>
                  <a:lnTo>
                    <a:pt x="5352" y="57556"/>
                  </a:lnTo>
                  <a:lnTo>
                    <a:pt x="6669" y="57696"/>
                  </a:lnTo>
                  <a:lnTo>
                    <a:pt x="7977" y="57810"/>
                  </a:lnTo>
                  <a:lnTo>
                    <a:pt x="9277" y="57899"/>
                  </a:lnTo>
                  <a:lnTo>
                    <a:pt x="10569" y="57962"/>
                  </a:lnTo>
                  <a:lnTo>
                    <a:pt x="11852" y="58000"/>
                  </a:lnTo>
                  <a:lnTo>
                    <a:pt x="13127" y="58013"/>
                  </a:lnTo>
                  <a:lnTo>
                    <a:pt x="13368" y="57975"/>
                  </a:lnTo>
                  <a:lnTo>
                    <a:pt x="13584" y="57861"/>
                  </a:lnTo>
                  <a:lnTo>
                    <a:pt x="13775" y="57670"/>
                  </a:lnTo>
                  <a:lnTo>
                    <a:pt x="13940" y="57403"/>
                  </a:lnTo>
                  <a:lnTo>
                    <a:pt x="14079" y="57060"/>
                  </a:lnTo>
                  <a:lnTo>
                    <a:pt x="14194" y="56641"/>
                  </a:lnTo>
                  <a:lnTo>
                    <a:pt x="14283" y="56146"/>
                  </a:lnTo>
                  <a:lnTo>
                    <a:pt x="14346" y="55574"/>
                  </a:lnTo>
                  <a:lnTo>
                    <a:pt x="14384" y="54926"/>
                  </a:lnTo>
                  <a:lnTo>
                    <a:pt x="14397" y="542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8177855" y="1704882"/>
              <a:ext cx="14820" cy="37687"/>
            </a:xfrm>
            <a:custGeom>
              <a:avLst/>
              <a:pathLst>
                <a:path w="14820" h="37687">
                  <a:moveTo>
                    <a:pt x="8045" y="0"/>
                  </a:moveTo>
                  <a:lnTo>
                    <a:pt x="9028" y="3476"/>
                  </a:lnTo>
                  <a:lnTo>
                    <a:pt x="9942" y="6961"/>
                  </a:lnTo>
                  <a:lnTo>
                    <a:pt x="10789" y="10455"/>
                  </a:lnTo>
                  <a:lnTo>
                    <a:pt x="11568" y="13957"/>
                  </a:lnTo>
                  <a:lnTo>
                    <a:pt x="12280" y="17467"/>
                  </a:lnTo>
                  <a:lnTo>
                    <a:pt x="12923" y="20986"/>
                  </a:lnTo>
                  <a:lnTo>
                    <a:pt x="13499" y="24513"/>
                  </a:lnTo>
                  <a:lnTo>
                    <a:pt x="14007" y="28049"/>
                  </a:lnTo>
                  <a:lnTo>
                    <a:pt x="14448" y="31594"/>
                  </a:lnTo>
                  <a:lnTo>
                    <a:pt x="14820" y="35146"/>
                  </a:lnTo>
                  <a:lnTo>
                    <a:pt x="6351" y="37687"/>
                  </a:lnTo>
                  <a:lnTo>
                    <a:pt x="6059" y="33901"/>
                  </a:lnTo>
                  <a:lnTo>
                    <a:pt x="5691" y="30167"/>
                  </a:lnTo>
                  <a:lnTo>
                    <a:pt x="5246" y="26483"/>
                  </a:lnTo>
                  <a:lnTo>
                    <a:pt x="4725" y="22849"/>
                  </a:lnTo>
                  <a:lnTo>
                    <a:pt x="4128" y="19267"/>
                  </a:lnTo>
                  <a:lnTo>
                    <a:pt x="3455" y="15735"/>
                  </a:lnTo>
                  <a:lnTo>
                    <a:pt x="2705" y="12254"/>
                  </a:lnTo>
                  <a:lnTo>
                    <a:pt x="1880" y="8824"/>
                  </a:lnTo>
                  <a:lnTo>
                    <a:pt x="978" y="544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8137627" y="1704882"/>
              <a:ext cx="17785" cy="36417"/>
            </a:xfrm>
            <a:custGeom>
              <a:avLst/>
              <a:pathLst>
                <a:path w="17785" h="36417">
                  <a:moveTo>
                    <a:pt x="10162" y="0"/>
                  </a:moveTo>
                  <a:lnTo>
                    <a:pt x="17785" y="2117"/>
                  </a:lnTo>
                  <a:lnTo>
                    <a:pt x="17306" y="5814"/>
                  </a:lnTo>
                  <a:lnTo>
                    <a:pt x="16718" y="9451"/>
                  </a:lnTo>
                  <a:lnTo>
                    <a:pt x="16019" y="13029"/>
                  </a:lnTo>
                  <a:lnTo>
                    <a:pt x="15210" y="16548"/>
                  </a:lnTo>
                  <a:lnTo>
                    <a:pt x="14291" y="20008"/>
                  </a:lnTo>
                  <a:lnTo>
                    <a:pt x="13262" y="23408"/>
                  </a:lnTo>
                  <a:lnTo>
                    <a:pt x="12123" y="26749"/>
                  </a:lnTo>
                  <a:lnTo>
                    <a:pt x="10874" y="30031"/>
                  </a:lnTo>
                  <a:lnTo>
                    <a:pt x="9515" y="33254"/>
                  </a:lnTo>
                  <a:lnTo>
                    <a:pt x="8045" y="36417"/>
                  </a:lnTo>
                  <a:lnTo>
                    <a:pt x="0" y="32182"/>
                  </a:lnTo>
                  <a:lnTo>
                    <a:pt x="1549" y="28964"/>
                  </a:lnTo>
                  <a:lnTo>
                    <a:pt x="2981" y="25746"/>
                  </a:lnTo>
                  <a:lnTo>
                    <a:pt x="4293" y="22527"/>
                  </a:lnTo>
                  <a:lnTo>
                    <a:pt x="5488" y="19309"/>
                  </a:lnTo>
                  <a:lnTo>
                    <a:pt x="6563" y="16091"/>
                  </a:lnTo>
                  <a:lnTo>
                    <a:pt x="7520" y="12873"/>
                  </a:lnTo>
                  <a:lnTo>
                    <a:pt x="8359" y="9654"/>
                  </a:lnTo>
                  <a:lnTo>
                    <a:pt x="9078" y="6436"/>
                  </a:lnTo>
                  <a:lnTo>
                    <a:pt x="9680" y="32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8095705" y="1658725"/>
              <a:ext cx="42345" cy="97818"/>
            </a:xfrm>
            <a:custGeom>
              <a:avLst/>
              <a:pathLst>
                <a:path w="42345" h="97818">
                  <a:moveTo>
                    <a:pt x="2540" y="28795"/>
                  </a:moveTo>
                  <a:lnTo>
                    <a:pt x="19055" y="28795"/>
                  </a:lnTo>
                  <a:lnTo>
                    <a:pt x="19055" y="14820"/>
                  </a:lnTo>
                  <a:lnTo>
                    <a:pt x="17780" y="15155"/>
                  </a:lnTo>
                  <a:lnTo>
                    <a:pt x="16497" y="15481"/>
                  </a:lnTo>
                  <a:lnTo>
                    <a:pt x="15206" y="15799"/>
                  </a:lnTo>
                  <a:lnTo>
                    <a:pt x="13906" y="16108"/>
                  </a:lnTo>
                  <a:lnTo>
                    <a:pt x="12597" y="16408"/>
                  </a:lnTo>
                  <a:lnTo>
                    <a:pt x="11280" y="16701"/>
                  </a:lnTo>
                  <a:lnTo>
                    <a:pt x="9955" y="16984"/>
                  </a:lnTo>
                  <a:lnTo>
                    <a:pt x="8621" y="17260"/>
                  </a:lnTo>
                  <a:lnTo>
                    <a:pt x="7279" y="17526"/>
                  </a:lnTo>
                  <a:lnTo>
                    <a:pt x="5928" y="17785"/>
                  </a:lnTo>
                  <a:lnTo>
                    <a:pt x="2964" y="10162"/>
                  </a:lnTo>
                  <a:lnTo>
                    <a:pt x="6741" y="9451"/>
                  </a:lnTo>
                  <a:lnTo>
                    <a:pt x="10450" y="8672"/>
                  </a:lnTo>
                  <a:lnTo>
                    <a:pt x="14092" y="7825"/>
                  </a:lnTo>
                  <a:lnTo>
                    <a:pt x="17666" y="6910"/>
                  </a:lnTo>
                  <a:lnTo>
                    <a:pt x="21172" y="5928"/>
                  </a:lnTo>
                  <a:lnTo>
                    <a:pt x="24611" y="4878"/>
                  </a:lnTo>
                  <a:lnTo>
                    <a:pt x="27982" y="3760"/>
                  </a:lnTo>
                  <a:lnTo>
                    <a:pt x="31285" y="2574"/>
                  </a:lnTo>
                  <a:lnTo>
                    <a:pt x="34520" y="1321"/>
                  </a:lnTo>
                  <a:lnTo>
                    <a:pt x="37687" y="0"/>
                  </a:lnTo>
                  <a:lnTo>
                    <a:pt x="41498" y="7198"/>
                  </a:lnTo>
                  <a:lnTo>
                    <a:pt x="27101" y="12280"/>
                  </a:lnTo>
                  <a:lnTo>
                    <a:pt x="27101" y="28795"/>
                  </a:lnTo>
                  <a:lnTo>
                    <a:pt x="42345" y="28795"/>
                  </a:lnTo>
                  <a:lnTo>
                    <a:pt x="42345" y="36417"/>
                  </a:lnTo>
                  <a:lnTo>
                    <a:pt x="27101" y="36417"/>
                  </a:lnTo>
                  <a:lnTo>
                    <a:pt x="27101" y="38534"/>
                  </a:lnTo>
                  <a:lnTo>
                    <a:pt x="28773" y="40313"/>
                  </a:lnTo>
                  <a:lnTo>
                    <a:pt x="30404" y="42091"/>
                  </a:lnTo>
                  <a:lnTo>
                    <a:pt x="31992" y="43870"/>
                  </a:lnTo>
                  <a:lnTo>
                    <a:pt x="33537" y="45648"/>
                  </a:lnTo>
                  <a:lnTo>
                    <a:pt x="35041" y="47427"/>
                  </a:lnTo>
                  <a:lnTo>
                    <a:pt x="36501" y="49205"/>
                  </a:lnTo>
                  <a:lnTo>
                    <a:pt x="37920" y="50984"/>
                  </a:lnTo>
                  <a:lnTo>
                    <a:pt x="39296" y="52762"/>
                  </a:lnTo>
                  <a:lnTo>
                    <a:pt x="40630" y="54541"/>
                  </a:lnTo>
                  <a:lnTo>
                    <a:pt x="41922" y="56319"/>
                  </a:lnTo>
                  <a:lnTo>
                    <a:pt x="36417" y="63942"/>
                  </a:lnTo>
                  <a:lnTo>
                    <a:pt x="35485" y="62349"/>
                  </a:lnTo>
                  <a:lnTo>
                    <a:pt x="34554" y="60791"/>
                  </a:lnTo>
                  <a:lnTo>
                    <a:pt x="33622" y="59267"/>
                  </a:lnTo>
                  <a:lnTo>
                    <a:pt x="32690" y="57776"/>
                  </a:lnTo>
                  <a:lnTo>
                    <a:pt x="31759" y="56319"/>
                  </a:lnTo>
                  <a:lnTo>
                    <a:pt x="30827" y="54896"/>
                  </a:lnTo>
                  <a:lnTo>
                    <a:pt x="29896" y="53508"/>
                  </a:lnTo>
                  <a:lnTo>
                    <a:pt x="28964" y="52152"/>
                  </a:lnTo>
                  <a:lnTo>
                    <a:pt x="28032" y="50831"/>
                  </a:lnTo>
                  <a:lnTo>
                    <a:pt x="27101" y="49544"/>
                  </a:lnTo>
                  <a:lnTo>
                    <a:pt x="27101" y="97818"/>
                  </a:lnTo>
                  <a:lnTo>
                    <a:pt x="19055" y="97818"/>
                  </a:lnTo>
                  <a:lnTo>
                    <a:pt x="19055" y="55472"/>
                  </a:lnTo>
                  <a:lnTo>
                    <a:pt x="18009" y="57992"/>
                  </a:lnTo>
                  <a:lnTo>
                    <a:pt x="16904" y="60469"/>
                  </a:lnTo>
                  <a:lnTo>
                    <a:pt x="15739" y="62904"/>
                  </a:lnTo>
                  <a:lnTo>
                    <a:pt x="14516" y="65297"/>
                  </a:lnTo>
                  <a:lnTo>
                    <a:pt x="13233" y="67647"/>
                  </a:lnTo>
                  <a:lnTo>
                    <a:pt x="11890" y="69955"/>
                  </a:lnTo>
                  <a:lnTo>
                    <a:pt x="10489" y="72220"/>
                  </a:lnTo>
                  <a:lnTo>
                    <a:pt x="9028" y="74443"/>
                  </a:lnTo>
                  <a:lnTo>
                    <a:pt x="7507" y="76624"/>
                  </a:lnTo>
                  <a:lnTo>
                    <a:pt x="5928" y="78763"/>
                  </a:lnTo>
                  <a:lnTo>
                    <a:pt x="0" y="71564"/>
                  </a:lnTo>
                  <a:lnTo>
                    <a:pt x="2312" y="68468"/>
                  </a:lnTo>
                  <a:lnTo>
                    <a:pt x="4505" y="65280"/>
                  </a:lnTo>
                  <a:lnTo>
                    <a:pt x="6580" y="61998"/>
                  </a:lnTo>
                  <a:lnTo>
                    <a:pt x="8536" y="58623"/>
                  </a:lnTo>
                  <a:lnTo>
                    <a:pt x="10374" y="55155"/>
                  </a:lnTo>
                  <a:lnTo>
                    <a:pt x="12093" y="51594"/>
                  </a:lnTo>
                  <a:lnTo>
                    <a:pt x="13694" y="47939"/>
                  </a:lnTo>
                  <a:lnTo>
                    <a:pt x="15176" y="44191"/>
                  </a:lnTo>
                  <a:lnTo>
                    <a:pt x="16540" y="40351"/>
                  </a:lnTo>
                  <a:lnTo>
                    <a:pt x="17785" y="36417"/>
                  </a:lnTo>
                  <a:lnTo>
                    <a:pt x="254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8206650" y="1658302"/>
              <a:ext cx="87655" cy="73681"/>
            </a:xfrm>
            <a:custGeom>
              <a:avLst/>
              <a:pathLst>
                <a:path w="87655" h="73681">
                  <a:moveTo>
                    <a:pt x="23290" y="0"/>
                  </a:moveTo>
                  <a:lnTo>
                    <a:pt x="31335" y="1693"/>
                  </a:lnTo>
                  <a:lnTo>
                    <a:pt x="31069" y="2786"/>
                  </a:lnTo>
                  <a:lnTo>
                    <a:pt x="30776" y="3861"/>
                  </a:lnTo>
                  <a:lnTo>
                    <a:pt x="30459" y="4920"/>
                  </a:lnTo>
                  <a:lnTo>
                    <a:pt x="30116" y="5962"/>
                  </a:lnTo>
                  <a:lnTo>
                    <a:pt x="29747" y="6987"/>
                  </a:lnTo>
                  <a:lnTo>
                    <a:pt x="29354" y="7994"/>
                  </a:lnTo>
                  <a:lnTo>
                    <a:pt x="28934" y="8985"/>
                  </a:lnTo>
                  <a:lnTo>
                    <a:pt x="28490" y="9959"/>
                  </a:lnTo>
                  <a:lnTo>
                    <a:pt x="28020" y="10916"/>
                  </a:lnTo>
                  <a:lnTo>
                    <a:pt x="27524" y="11856"/>
                  </a:lnTo>
                  <a:lnTo>
                    <a:pt x="87655" y="11856"/>
                  </a:lnTo>
                  <a:lnTo>
                    <a:pt x="87625" y="20548"/>
                  </a:lnTo>
                  <a:lnTo>
                    <a:pt x="87537" y="28498"/>
                  </a:lnTo>
                  <a:lnTo>
                    <a:pt x="87388" y="35708"/>
                  </a:lnTo>
                  <a:lnTo>
                    <a:pt x="87181" y="42176"/>
                  </a:lnTo>
                  <a:lnTo>
                    <a:pt x="86914" y="47903"/>
                  </a:lnTo>
                  <a:lnTo>
                    <a:pt x="86588" y="52889"/>
                  </a:lnTo>
                  <a:lnTo>
                    <a:pt x="86203" y="57134"/>
                  </a:lnTo>
                  <a:lnTo>
                    <a:pt x="85758" y="60639"/>
                  </a:lnTo>
                  <a:lnTo>
                    <a:pt x="85254" y="63402"/>
                  </a:lnTo>
                  <a:lnTo>
                    <a:pt x="84691" y="65424"/>
                  </a:lnTo>
                  <a:lnTo>
                    <a:pt x="84047" y="66993"/>
                  </a:lnTo>
                  <a:lnTo>
                    <a:pt x="83302" y="68396"/>
                  </a:lnTo>
                  <a:lnTo>
                    <a:pt x="82455" y="69635"/>
                  </a:lnTo>
                  <a:lnTo>
                    <a:pt x="81507" y="70708"/>
                  </a:lnTo>
                  <a:lnTo>
                    <a:pt x="80456" y="71617"/>
                  </a:lnTo>
                  <a:lnTo>
                    <a:pt x="79305" y="72360"/>
                  </a:lnTo>
                  <a:lnTo>
                    <a:pt x="78051" y="72938"/>
                  </a:lnTo>
                  <a:lnTo>
                    <a:pt x="76696" y="73351"/>
                  </a:lnTo>
                  <a:lnTo>
                    <a:pt x="75239" y="73598"/>
                  </a:lnTo>
                  <a:lnTo>
                    <a:pt x="73681" y="73681"/>
                  </a:lnTo>
                  <a:lnTo>
                    <a:pt x="73330" y="73677"/>
                  </a:lnTo>
                  <a:lnTo>
                    <a:pt x="72953" y="73664"/>
                  </a:lnTo>
                  <a:lnTo>
                    <a:pt x="72550" y="73643"/>
                  </a:lnTo>
                  <a:lnTo>
                    <a:pt x="72123" y="73613"/>
                  </a:lnTo>
                  <a:lnTo>
                    <a:pt x="71670" y="73575"/>
                  </a:lnTo>
                  <a:lnTo>
                    <a:pt x="71191" y="73529"/>
                  </a:lnTo>
                  <a:lnTo>
                    <a:pt x="70687" y="73474"/>
                  </a:lnTo>
                  <a:lnTo>
                    <a:pt x="70158" y="73410"/>
                  </a:lnTo>
                  <a:lnTo>
                    <a:pt x="69603" y="73338"/>
                  </a:lnTo>
                  <a:lnTo>
                    <a:pt x="69023" y="73258"/>
                  </a:lnTo>
                  <a:lnTo>
                    <a:pt x="66906" y="64365"/>
                  </a:lnTo>
                  <a:lnTo>
                    <a:pt x="67888" y="64445"/>
                  </a:lnTo>
                  <a:lnTo>
                    <a:pt x="68803" y="64517"/>
                  </a:lnTo>
                  <a:lnTo>
                    <a:pt x="69650" y="64581"/>
                  </a:lnTo>
                  <a:lnTo>
                    <a:pt x="70429" y="64636"/>
                  </a:lnTo>
                  <a:lnTo>
                    <a:pt x="71140" y="64683"/>
                  </a:lnTo>
                  <a:lnTo>
                    <a:pt x="71784" y="64721"/>
                  </a:lnTo>
                  <a:lnTo>
                    <a:pt x="72360" y="64750"/>
                  </a:lnTo>
                  <a:lnTo>
                    <a:pt x="72868" y="64771"/>
                  </a:lnTo>
                  <a:lnTo>
                    <a:pt x="73308" y="64784"/>
                  </a:lnTo>
                  <a:lnTo>
                    <a:pt x="73681" y="64788"/>
                  </a:lnTo>
                  <a:lnTo>
                    <a:pt x="74176" y="64729"/>
                  </a:lnTo>
                  <a:lnTo>
                    <a:pt x="74647" y="64551"/>
                  </a:lnTo>
                  <a:lnTo>
                    <a:pt x="75091" y="64255"/>
                  </a:lnTo>
                  <a:lnTo>
                    <a:pt x="75510" y="63840"/>
                  </a:lnTo>
                  <a:lnTo>
                    <a:pt x="75904" y="63306"/>
                  </a:lnTo>
                  <a:lnTo>
                    <a:pt x="76273" y="62654"/>
                  </a:lnTo>
                  <a:lnTo>
                    <a:pt x="76616" y="61884"/>
                  </a:lnTo>
                  <a:lnTo>
                    <a:pt x="76933" y="60994"/>
                  </a:lnTo>
                  <a:lnTo>
                    <a:pt x="77225" y="59986"/>
                  </a:lnTo>
                  <a:lnTo>
                    <a:pt x="77492" y="58860"/>
                  </a:lnTo>
                  <a:lnTo>
                    <a:pt x="77734" y="57403"/>
                  </a:lnTo>
                  <a:lnTo>
                    <a:pt x="77949" y="55405"/>
                  </a:lnTo>
                  <a:lnTo>
                    <a:pt x="78140" y="52864"/>
                  </a:lnTo>
                  <a:lnTo>
                    <a:pt x="78305" y="49781"/>
                  </a:lnTo>
                  <a:lnTo>
                    <a:pt x="78445" y="46156"/>
                  </a:lnTo>
                  <a:lnTo>
                    <a:pt x="78559" y="41989"/>
                  </a:lnTo>
                  <a:lnTo>
                    <a:pt x="78648" y="37281"/>
                  </a:lnTo>
                  <a:lnTo>
                    <a:pt x="78712" y="32030"/>
                  </a:lnTo>
                  <a:lnTo>
                    <a:pt x="78750" y="26237"/>
                  </a:lnTo>
                  <a:lnTo>
                    <a:pt x="78763" y="19902"/>
                  </a:lnTo>
                  <a:lnTo>
                    <a:pt x="23290" y="19902"/>
                  </a:lnTo>
                  <a:lnTo>
                    <a:pt x="21744" y="22400"/>
                  </a:lnTo>
                  <a:lnTo>
                    <a:pt x="20156" y="24814"/>
                  </a:lnTo>
                  <a:lnTo>
                    <a:pt x="18526" y="27143"/>
                  </a:lnTo>
                  <a:lnTo>
                    <a:pt x="16853" y="29387"/>
                  </a:lnTo>
                  <a:lnTo>
                    <a:pt x="15138" y="31547"/>
                  </a:lnTo>
                  <a:lnTo>
                    <a:pt x="13381" y="33622"/>
                  </a:lnTo>
                  <a:lnTo>
                    <a:pt x="11581" y="35612"/>
                  </a:lnTo>
                  <a:lnTo>
                    <a:pt x="9739" y="37518"/>
                  </a:lnTo>
                  <a:lnTo>
                    <a:pt x="7855" y="39339"/>
                  </a:lnTo>
                  <a:lnTo>
                    <a:pt x="5928" y="41075"/>
                  </a:lnTo>
                  <a:lnTo>
                    <a:pt x="0" y="35570"/>
                  </a:lnTo>
                  <a:lnTo>
                    <a:pt x="3053" y="32623"/>
                  </a:lnTo>
                  <a:lnTo>
                    <a:pt x="5945" y="29540"/>
                  </a:lnTo>
                  <a:lnTo>
                    <a:pt x="8676" y="26322"/>
                  </a:lnTo>
                  <a:lnTo>
                    <a:pt x="11247" y="22968"/>
                  </a:lnTo>
                  <a:lnTo>
                    <a:pt x="13656" y="19479"/>
                  </a:lnTo>
                  <a:lnTo>
                    <a:pt x="15905" y="15854"/>
                  </a:lnTo>
                  <a:lnTo>
                    <a:pt x="17992" y="12093"/>
                  </a:lnTo>
                  <a:lnTo>
                    <a:pt x="19919" y="8198"/>
                  </a:lnTo>
                  <a:lnTo>
                    <a:pt x="21685" y="41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8222742" y="1691755"/>
              <a:ext cx="81303" cy="62671"/>
            </a:xfrm>
            <a:custGeom>
              <a:avLst/>
              <a:pathLst>
                <a:path w="81303" h="62671">
                  <a:moveTo>
                    <a:pt x="8469" y="31335"/>
                  </a:moveTo>
                  <a:lnTo>
                    <a:pt x="8469" y="51661"/>
                  </a:lnTo>
                  <a:lnTo>
                    <a:pt x="8494" y="52068"/>
                  </a:lnTo>
                  <a:lnTo>
                    <a:pt x="8570" y="52440"/>
                  </a:lnTo>
                  <a:lnTo>
                    <a:pt x="8697" y="52779"/>
                  </a:lnTo>
                  <a:lnTo>
                    <a:pt x="8875" y="53084"/>
                  </a:lnTo>
                  <a:lnTo>
                    <a:pt x="9104" y="53355"/>
                  </a:lnTo>
                  <a:lnTo>
                    <a:pt x="9383" y="53592"/>
                  </a:lnTo>
                  <a:lnTo>
                    <a:pt x="9714" y="53795"/>
                  </a:lnTo>
                  <a:lnTo>
                    <a:pt x="10095" y="53965"/>
                  </a:lnTo>
                  <a:lnTo>
                    <a:pt x="10527" y="54100"/>
                  </a:lnTo>
                  <a:lnTo>
                    <a:pt x="11009" y="54202"/>
                  </a:lnTo>
                  <a:lnTo>
                    <a:pt x="11691" y="54282"/>
                  </a:lnTo>
                  <a:lnTo>
                    <a:pt x="12720" y="54354"/>
                  </a:lnTo>
                  <a:lnTo>
                    <a:pt x="14096" y="54418"/>
                  </a:lnTo>
                  <a:lnTo>
                    <a:pt x="15820" y="54473"/>
                  </a:lnTo>
                  <a:lnTo>
                    <a:pt x="17891" y="54520"/>
                  </a:lnTo>
                  <a:lnTo>
                    <a:pt x="20308" y="54558"/>
                  </a:lnTo>
                  <a:lnTo>
                    <a:pt x="23074" y="54587"/>
                  </a:lnTo>
                  <a:lnTo>
                    <a:pt x="26186" y="54609"/>
                  </a:lnTo>
                  <a:lnTo>
                    <a:pt x="29646" y="54621"/>
                  </a:lnTo>
                  <a:lnTo>
                    <a:pt x="33453" y="54625"/>
                  </a:lnTo>
                  <a:lnTo>
                    <a:pt x="39364" y="54604"/>
                  </a:lnTo>
                  <a:lnTo>
                    <a:pt x="44734" y="54541"/>
                  </a:lnTo>
                  <a:lnTo>
                    <a:pt x="49561" y="54435"/>
                  </a:lnTo>
                  <a:lnTo>
                    <a:pt x="53846" y="54287"/>
                  </a:lnTo>
                  <a:lnTo>
                    <a:pt x="57590" y="54096"/>
                  </a:lnTo>
                  <a:lnTo>
                    <a:pt x="60791" y="53863"/>
                  </a:lnTo>
                  <a:lnTo>
                    <a:pt x="63450" y="53588"/>
                  </a:lnTo>
                  <a:lnTo>
                    <a:pt x="65568" y="53270"/>
                  </a:lnTo>
                  <a:lnTo>
                    <a:pt x="67143" y="52910"/>
                  </a:lnTo>
                  <a:lnTo>
                    <a:pt x="68176" y="52508"/>
                  </a:lnTo>
                  <a:lnTo>
                    <a:pt x="68909" y="52017"/>
                  </a:lnTo>
                  <a:lnTo>
                    <a:pt x="69582" y="51390"/>
                  </a:lnTo>
                  <a:lnTo>
                    <a:pt x="70196" y="50628"/>
                  </a:lnTo>
                  <a:lnTo>
                    <a:pt x="70751" y="49730"/>
                  </a:lnTo>
                  <a:lnTo>
                    <a:pt x="71246" y="48697"/>
                  </a:lnTo>
                  <a:lnTo>
                    <a:pt x="71682" y="47528"/>
                  </a:lnTo>
                  <a:lnTo>
                    <a:pt x="72059" y="46224"/>
                  </a:lnTo>
                  <a:lnTo>
                    <a:pt x="72377" y="44784"/>
                  </a:lnTo>
                  <a:lnTo>
                    <a:pt x="72635" y="43209"/>
                  </a:lnTo>
                  <a:lnTo>
                    <a:pt x="72834" y="41498"/>
                  </a:lnTo>
                  <a:lnTo>
                    <a:pt x="81303" y="44462"/>
                  </a:lnTo>
                  <a:lnTo>
                    <a:pt x="80761" y="46753"/>
                  </a:lnTo>
                  <a:lnTo>
                    <a:pt x="80151" y="48883"/>
                  </a:lnTo>
                  <a:lnTo>
                    <a:pt x="79474" y="50852"/>
                  </a:lnTo>
                  <a:lnTo>
                    <a:pt x="78729" y="52661"/>
                  </a:lnTo>
                  <a:lnTo>
                    <a:pt x="77916" y="54308"/>
                  </a:lnTo>
                  <a:lnTo>
                    <a:pt x="77035" y="55794"/>
                  </a:lnTo>
                  <a:lnTo>
                    <a:pt x="76086" y="57120"/>
                  </a:lnTo>
                  <a:lnTo>
                    <a:pt x="75070" y="58284"/>
                  </a:lnTo>
                  <a:lnTo>
                    <a:pt x="73986" y="59288"/>
                  </a:lnTo>
                  <a:lnTo>
                    <a:pt x="72834" y="60130"/>
                  </a:lnTo>
                  <a:lnTo>
                    <a:pt x="71602" y="60613"/>
                  </a:lnTo>
                  <a:lnTo>
                    <a:pt x="69768" y="61045"/>
                  </a:lnTo>
                  <a:lnTo>
                    <a:pt x="67333" y="61426"/>
                  </a:lnTo>
                  <a:lnTo>
                    <a:pt x="64297" y="61756"/>
                  </a:lnTo>
                  <a:lnTo>
                    <a:pt x="60660" y="62036"/>
                  </a:lnTo>
                  <a:lnTo>
                    <a:pt x="56421" y="62265"/>
                  </a:lnTo>
                  <a:lnTo>
                    <a:pt x="51581" y="62442"/>
                  </a:lnTo>
                  <a:lnTo>
                    <a:pt x="46139" y="62570"/>
                  </a:lnTo>
                  <a:lnTo>
                    <a:pt x="40097" y="62646"/>
                  </a:lnTo>
                  <a:lnTo>
                    <a:pt x="33453" y="62671"/>
                  </a:lnTo>
                  <a:lnTo>
                    <a:pt x="28585" y="62654"/>
                  </a:lnTo>
                  <a:lnTo>
                    <a:pt x="24145" y="62603"/>
                  </a:lnTo>
                  <a:lnTo>
                    <a:pt x="20133" y="62519"/>
                  </a:lnTo>
                  <a:lnTo>
                    <a:pt x="16548" y="62400"/>
                  </a:lnTo>
                  <a:lnTo>
                    <a:pt x="13391" y="62248"/>
                  </a:lnTo>
                  <a:lnTo>
                    <a:pt x="10662" y="62061"/>
                  </a:lnTo>
                  <a:lnTo>
                    <a:pt x="8361" y="61841"/>
                  </a:lnTo>
                  <a:lnTo>
                    <a:pt x="6487" y="61587"/>
                  </a:lnTo>
                  <a:lnTo>
                    <a:pt x="5041" y="61299"/>
                  </a:lnTo>
                  <a:lnTo>
                    <a:pt x="4022" y="60977"/>
                  </a:lnTo>
                  <a:lnTo>
                    <a:pt x="3258" y="60596"/>
                  </a:lnTo>
                  <a:lnTo>
                    <a:pt x="2574" y="60130"/>
                  </a:lnTo>
                  <a:lnTo>
                    <a:pt x="1971" y="59580"/>
                  </a:lnTo>
                  <a:lnTo>
                    <a:pt x="1448" y="58945"/>
                  </a:lnTo>
                  <a:lnTo>
                    <a:pt x="1005" y="58225"/>
                  </a:lnTo>
                  <a:lnTo>
                    <a:pt x="643" y="57420"/>
                  </a:lnTo>
                  <a:lnTo>
                    <a:pt x="362" y="56531"/>
                  </a:lnTo>
                  <a:lnTo>
                    <a:pt x="160" y="55557"/>
                  </a:lnTo>
                  <a:lnTo>
                    <a:pt x="40" y="54498"/>
                  </a:lnTo>
                  <a:lnTo>
                    <a:pt x="0" y="53355"/>
                  </a:lnTo>
                  <a:lnTo>
                    <a:pt x="0" y="0"/>
                  </a:lnTo>
                  <a:lnTo>
                    <a:pt x="46156" y="0"/>
                  </a:lnTo>
                  <a:lnTo>
                    <a:pt x="46156" y="31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8231211" y="1699801"/>
              <a:ext cx="29218" cy="15244"/>
            </a:xfrm>
            <a:custGeom>
              <a:avLst/>
              <a:pathLst>
                <a:path w="29218" h="15244">
                  <a:moveTo>
                    <a:pt x="29218" y="0"/>
                  </a:moveTo>
                  <a:lnTo>
                    <a:pt x="0" y="0"/>
                  </a:lnTo>
                  <a:lnTo>
                    <a:pt x="0" y="15244"/>
                  </a:lnTo>
                  <a:lnTo>
                    <a:pt x="29218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318867" y="1659996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8314632" y="1686250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8314208" y="1712928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8339616" y="1658725"/>
              <a:ext cx="72411" cy="47427"/>
            </a:xfrm>
            <a:custGeom>
              <a:avLst/>
              <a:pathLst>
                <a:path w="72411" h="47427">
                  <a:moveTo>
                    <a:pt x="28371" y="0"/>
                  </a:moveTo>
                  <a:lnTo>
                    <a:pt x="37264" y="2540"/>
                  </a:lnTo>
                  <a:lnTo>
                    <a:pt x="35058" y="6978"/>
                  </a:lnTo>
                  <a:lnTo>
                    <a:pt x="32843" y="11145"/>
                  </a:lnTo>
                  <a:lnTo>
                    <a:pt x="30620" y="15041"/>
                  </a:lnTo>
                  <a:lnTo>
                    <a:pt x="28388" y="18665"/>
                  </a:lnTo>
                  <a:lnTo>
                    <a:pt x="26148" y="22019"/>
                  </a:lnTo>
                  <a:lnTo>
                    <a:pt x="23899" y="25102"/>
                  </a:lnTo>
                  <a:lnTo>
                    <a:pt x="21642" y="27914"/>
                  </a:lnTo>
                  <a:lnTo>
                    <a:pt x="19377" y="30455"/>
                  </a:lnTo>
                  <a:lnTo>
                    <a:pt x="17103" y="32724"/>
                  </a:lnTo>
                  <a:lnTo>
                    <a:pt x="14820" y="34723"/>
                  </a:lnTo>
                  <a:lnTo>
                    <a:pt x="18568" y="34537"/>
                  </a:lnTo>
                  <a:lnTo>
                    <a:pt x="22358" y="34316"/>
                  </a:lnTo>
                  <a:lnTo>
                    <a:pt x="26190" y="34062"/>
                  </a:lnTo>
                  <a:lnTo>
                    <a:pt x="30065" y="33774"/>
                  </a:lnTo>
                  <a:lnTo>
                    <a:pt x="33982" y="33453"/>
                  </a:lnTo>
                  <a:lnTo>
                    <a:pt x="37941" y="33097"/>
                  </a:lnTo>
                  <a:lnTo>
                    <a:pt x="41943" y="32707"/>
                  </a:lnTo>
                  <a:lnTo>
                    <a:pt x="45987" y="32284"/>
                  </a:lnTo>
                  <a:lnTo>
                    <a:pt x="50073" y="31827"/>
                  </a:lnTo>
                  <a:lnTo>
                    <a:pt x="54202" y="31335"/>
                  </a:lnTo>
                  <a:lnTo>
                    <a:pt x="53097" y="29904"/>
                  </a:lnTo>
                  <a:lnTo>
                    <a:pt x="51983" y="28490"/>
                  </a:lnTo>
                  <a:lnTo>
                    <a:pt x="50861" y="27092"/>
                  </a:lnTo>
                  <a:lnTo>
                    <a:pt x="49730" y="25712"/>
                  </a:lnTo>
                  <a:lnTo>
                    <a:pt x="48591" y="24348"/>
                  </a:lnTo>
                  <a:lnTo>
                    <a:pt x="47444" y="23002"/>
                  </a:lnTo>
                  <a:lnTo>
                    <a:pt x="46288" y="21672"/>
                  </a:lnTo>
                  <a:lnTo>
                    <a:pt x="45123" y="20359"/>
                  </a:lnTo>
                  <a:lnTo>
                    <a:pt x="43950" y="19064"/>
                  </a:lnTo>
                  <a:lnTo>
                    <a:pt x="42769" y="17785"/>
                  </a:lnTo>
                  <a:lnTo>
                    <a:pt x="50814" y="14397"/>
                  </a:lnTo>
                  <a:lnTo>
                    <a:pt x="53393" y="17052"/>
                  </a:lnTo>
                  <a:lnTo>
                    <a:pt x="55879" y="19766"/>
                  </a:lnTo>
                  <a:lnTo>
                    <a:pt x="58271" y="22540"/>
                  </a:lnTo>
                  <a:lnTo>
                    <a:pt x="60571" y="25373"/>
                  </a:lnTo>
                  <a:lnTo>
                    <a:pt x="62777" y="28265"/>
                  </a:lnTo>
                  <a:lnTo>
                    <a:pt x="64890" y="31217"/>
                  </a:lnTo>
                  <a:lnTo>
                    <a:pt x="66910" y="34228"/>
                  </a:lnTo>
                  <a:lnTo>
                    <a:pt x="68837" y="37298"/>
                  </a:lnTo>
                  <a:lnTo>
                    <a:pt x="70670" y="40427"/>
                  </a:lnTo>
                  <a:lnTo>
                    <a:pt x="72411" y="43616"/>
                  </a:lnTo>
                  <a:lnTo>
                    <a:pt x="64365" y="47427"/>
                  </a:lnTo>
                  <a:lnTo>
                    <a:pt x="63853" y="46499"/>
                  </a:lnTo>
                  <a:lnTo>
                    <a:pt x="63332" y="45580"/>
                  </a:lnTo>
                  <a:lnTo>
                    <a:pt x="62802" y="44670"/>
                  </a:lnTo>
                  <a:lnTo>
                    <a:pt x="62265" y="43768"/>
                  </a:lnTo>
                  <a:lnTo>
                    <a:pt x="61718" y="42875"/>
                  </a:lnTo>
                  <a:lnTo>
                    <a:pt x="61164" y="41989"/>
                  </a:lnTo>
                  <a:lnTo>
                    <a:pt x="60600" y="41113"/>
                  </a:lnTo>
                  <a:lnTo>
                    <a:pt x="60029" y="40245"/>
                  </a:lnTo>
                  <a:lnTo>
                    <a:pt x="59449" y="39385"/>
                  </a:lnTo>
                  <a:lnTo>
                    <a:pt x="58860" y="38534"/>
                  </a:lnTo>
                  <a:lnTo>
                    <a:pt x="53571" y="39271"/>
                  </a:lnTo>
                  <a:lnTo>
                    <a:pt x="48206" y="39957"/>
                  </a:lnTo>
                  <a:lnTo>
                    <a:pt x="42764" y="40592"/>
                  </a:lnTo>
                  <a:lnTo>
                    <a:pt x="37247" y="41176"/>
                  </a:lnTo>
                  <a:lnTo>
                    <a:pt x="31653" y="41710"/>
                  </a:lnTo>
                  <a:lnTo>
                    <a:pt x="25983" y="42193"/>
                  </a:lnTo>
                  <a:lnTo>
                    <a:pt x="20237" y="42625"/>
                  </a:lnTo>
                  <a:lnTo>
                    <a:pt x="14414" y="43006"/>
                  </a:lnTo>
                  <a:lnTo>
                    <a:pt x="8515" y="43336"/>
                  </a:lnTo>
                  <a:lnTo>
                    <a:pt x="2540" y="43616"/>
                  </a:lnTo>
                  <a:lnTo>
                    <a:pt x="0" y="35570"/>
                  </a:lnTo>
                  <a:lnTo>
                    <a:pt x="3332" y="33080"/>
                  </a:lnTo>
                  <a:lnTo>
                    <a:pt x="6555" y="30353"/>
                  </a:lnTo>
                  <a:lnTo>
                    <a:pt x="9667" y="27389"/>
                  </a:lnTo>
                  <a:lnTo>
                    <a:pt x="12669" y="24187"/>
                  </a:lnTo>
                  <a:lnTo>
                    <a:pt x="15562" y="20749"/>
                  </a:lnTo>
                  <a:lnTo>
                    <a:pt x="18344" y="17073"/>
                  </a:lnTo>
                  <a:lnTo>
                    <a:pt x="21016" y="13161"/>
                  </a:lnTo>
                  <a:lnTo>
                    <a:pt x="23578" y="9011"/>
                  </a:lnTo>
                  <a:lnTo>
                    <a:pt x="26029" y="4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346391" y="1712081"/>
              <a:ext cx="57590" cy="44462"/>
            </a:xfrm>
            <a:custGeom>
              <a:avLst/>
              <a:pathLst>
                <a:path w="57590" h="44462">
                  <a:moveTo>
                    <a:pt x="57590" y="0"/>
                  </a:moveTo>
                  <a:lnTo>
                    <a:pt x="57590" y="44462"/>
                  </a:lnTo>
                  <a:lnTo>
                    <a:pt x="49121" y="44462"/>
                  </a:lnTo>
                  <a:lnTo>
                    <a:pt x="49121" y="37687"/>
                  </a:lnTo>
                  <a:lnTo>
                    <a:pt x="8469" y="37687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354860" y="1720127"/>
              <a:ext cx="40651" cy="21596"/>
            </a:xfrm>
            <a:custGeom>
              <a:avLst/>
              <a:pathLst>
                <a:path w="40651" h="21596">
                  <a:moveTo>
                    <a:pt x="0" y="21596"/>
                  </a:moveTo>
                  <a:lnTo>
                    <a:pt x="40651" y="21596"/>
                  </a:lnTo>
                  <a:lnTo>
                    <a:pt x="40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426848" y="1664654"/>
              <a:ext cx="90619" cy="91890"/>
            </a:xfrm>
            <a:custGeom>
              <a:avLst/>
              <a:pathLst>
                <a:path w="90619" h="91890">
                  <a:moveTo>
                    <a:pt x="0" y="0"/>
                  </a:moveTo>
                  <a:lnTo>
                    <a:pt x="90619" y="0"/>
                  </a:lnTo>
                  <a:lnTo>
                    <a:pt x="90619" y="8045"/>
                  </a:lnTo>
                  <a:lnTo>
                    <a:pt x="49121" y="8045"/>
                  </a:lnTo>
                  <a:lnTo>
                    <a:pt x="48778" y="9557"/>
                  </a:lnTo>
                  <a:lnTo>
                    <a:pt x="48426" y="11043"/>
                  </a:lnTo>
                  <a:lnTo>
                    <a:pt x="48066" y="12504"/>
                  </a:lnTo>
                  <a:lnTo>
                    <a:pt x="47698" y="13940"/>
                  </a:lnTo>
                  <a:lnTo>
                    <a:pt x="47321" y="15350"/>
                  </a:lnTo>
                  <a:lnTo>
                    <a:pt x="46935" y="16735"/>
                  </a:lnTo>
                  <a:lnTo>
                    <a:pt x="46542" y="18094"/>
                  </a:lnTo>
                  <a:lnTo>
                    <a:pt x="46139" y="19428"/>
                  </a:lnTo>
                  <a:lnTo>
                    <a:pt x="45729" y="20736"/>
                  </a:lnTo>
                  <a:lnTo>
                    <a:pt x="45309" y="22019"/>
                  </a:lnTo>
                  <a:lnTo>
                    <a:pt x="81303" y="22019"/>
                  </a:lnTo>
                  <a:lnTo>
                    <a:pt x="81303" y="91890"/>
                  </a:lnTo>
                  <a:lnTo>
                    <a:pt x="72834" y="91890"/>
                  </a:lnTo>
                  <a:lnTo>
                    <a:pt x="72834" y="84691"/>
                  </a:lnTo>
                  <a:lnTo>
                    <a:pt x="17361" y="84691"/>
                  </a:lnTo>
                  <a:lnTo>
                    <a:pt x="17361" y="91890"/>
                  </a:lnTo>
                  <a:lnTo>
                    <a:pt x="8892" y="91890"/>
                  </a:lnTo>
                  <a:lnTo>
                    <a:pt x="8892" y="22019"/>
                  </a:lnTo>
                  <a:lnTo>
                    <a:pt x="35570" y="22019"/>
                  </a:lnTo>
                  <a:lnTo>
                    <a:pt x="35989" y="20660"/>
                  </a:lnTo>
                  <a:lnTo>
                    <a:pt x="36400" y="19292"/>
                  </a:lnTo>
                  <a:lnTo>
                    <a:pt x="36802" y="17916"/>
                  </a:lnTo>
                  <a:lnTo>
                    <a:pt x="37196" y="16531"/>
                  </a:lnTo>
                  <a:lnTo>
                    <a:pt x="37581" y="15138"/>
                  </a:lnTo>
                  <a:lnTo>
                    <a:pt x="37958" y="13736"/>
                  </a:lnTo>
                  <a:lnTo>
                    <a:pt x="38327" y="12326"/>
                  </a:lnTo>
                  <a:lnTo>
                    <a:pt x="38687" y="10908"/>
                  </a:lnTo>
                  <a:lnTo>
                    <a:pt x="39038" y="9481"/>
                  </a:lnTo>
                  <a:lnTo>
                    <a:pt x="3938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444210" y="1694719"/>
              <a:ext cx="55472" cy="19479"/>
            </a:xfrm>
            <a:custGeom>
              <a:avLst/>
              <a:pathLst>
                <a:path w="55472" h="19479">
                  <a:moveTo>
                    <a:pt x="0" y="19479"/>
                  </a:moveTo>
                  <a:lnTo>
                    <a:pt x="55472" y="1947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444210" y="1722244"/>
              <a:ext cx="55472" cy="19055"/>
            </a:xfrm>
            <a:custGeom>
              <a:avLst/>
              <a:pathLst>
                <a:path w="55472" h="19055">
                  <a:moveTo>
                    <a:pt x="0" y="19055"/>
                  </a:moveTo>
                  <a:lnTo>
                    <a:pt x="55472" y="19055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529748" y="1657879"/>
              <a:ext cx="99512" cy="99088"/>
            </a:xfrm>
            <a:custGeom>
              <a:avLst/>
              <a:pathLst>
                <a:path w="99512" h="99088">
                  <a:moveTo>
                    <a:pt x="58437" y="0"/>
                  </a:moveTo>
                  <a:lnTo>
                    <a:pt x="58932" y="851"/>
                  </a:lnTo>
                  <a:lnTo>
                    <a:pt x="59402" y="1710"/>
                  </a:lnTo>
                  <a:lnTo>
                    <a:pt x="59847" y="2578"/>
                  </a:lnTo>
                  <a:lnTo>
                    <a:pt x="60266" y="3455"/>
                  </a:lnTo>
                  <a:lnTo>
                    <a:pt x="60660" y="4340"/>
                  </a:lnTo>
                  <a:lnTo>
                    <a:pt x="61028" y="5233"/>
                  </a:lnTo>
                  <a:lnTo>
                    <a:pt x="61371" y="6135"/>
                  </a:lnTo>
                  <a:lnTo>
                    <a:pt x="61689" y="7046"/>
                  </a:lnTo>
                  <a:lnTo>
                    <a:pt x="61981" y="7965"/>
                  </a:lnTo>
                  <a:lnTo>
                    <a:pt x="62248" y="8892"/>
                  </a:lnTo>
                  <a:lnTo>
                    <a:pt x="99512" y="8892"/>
                  </a:lnTo>
                  <a:lnTo>
                    <a:pt x="99512" y="16938"/>
                  </a:lnTo>
                  <a:lnTo>
                    <a:pt x="24560" y="16938"/>
                  </a:lnTo>
                  <a:lnTo>
                    <a:pt x="24560" y="50391"/>
                  </a:lnTo>
                  <a:lnTo>
                    <a:pt x="24437" y="55832"/>
                  </a:lnTo>
                  <a:lnTo>
                    <a:pt x="24069" y="61147"/>
                  </a:lnTo>
                  <a:lnTo>
                    <a:pt x="23455" y="66334"/>
                  </a:lnTo>
                  <a:lnTo>
                    <a:pt x="22595" y="71394"/>
                  </a:lnTo>
                  <a:lnTo>
                    <a:pt x="21490" y="76328"/>
                  </a:lnTo>
                  <a:lnTo>
                    <a:pt x="20139" y="81134"/>
                  </a:lnTo>
                  <a:lnTo>
                    <a:pt x="18543" y="85813"/>
                  </a:lnTo>
                  <a:lnTo>
                    <a:pt x="16701" y="90365"/>
                  </a:lnTo>
                  <a:lnTo>
                    <a:pt x="14613" y="94790"/>
                  </a:lnTo>
                  <a:lnTo>
                    <a:pt x="12280" y="99088"/>
                  </a:lnTo>
                  <a:lnTo>
                    <a:pt x="4658" y="94430"/>
                  </a:lnTo>
                  <a:lnTo>
                    <a:pt x="6677" y="90564"/>
                  </a:lnTo>
                  <a:lnTo>
                    <a:pt x="8503" y="86757"/>
                  </a:lnTo>
                  <a:lnTo>
                    <a:pt x="10133" y="83010"/>
                  </a:lnTo>
                  <a:lnTo>
                    <a:pt x="11568" y="79321"/>
                  </a:lnTo>
                  <a:lnTo>
                    <a:pt x="12809" y="75692"/>
                  </a:lnTo>
                  <a:lnTo>
                    <a:pt x="13855" y="72123"/>
                  </a:lnTo>
                  <a:lnTo>
                    <a:pt x="14706" y="68612"/>
                  </a:lnTo>
                  <a:lnTo>
                    <a:pt x="15363" y="65161"/>
                  </a:lnTo>
                  <a:lnTo>
                    <a:pt x="15824" y="61769"/>
                  </a:lnTo>
                  <a:lnTo>
                    <a:pt x="16091" y="58437"/>
                  </a:lnTo>
                  <a:lnTo>
                    <a:pt x="14897" y="59444"/>
                  </a:lnTo>
                  <a:lnTo>
                    <a:pt x="13686" y="60435"/>
                  </a:lnTo>
                  <a:lnTo>
                    <a:pt x="12458" y="61409"/>
                  </a:lnTo>
                  <a:lnTo>
                    <a:pt x="11213" y="62366"/>
                  </a:lnTo>
                  <a:lnTo>
                    <a:pt x="9951" y="63306"/>
                  </a:lnTo>
                  <a:lnTo>
                    <a:pt x="8672" y="64229"/>
                  </a:lnTo>
                  <a:lnTo>
                    <a:pt x="7376" y="65136"/>
                  </a:lnTo>
                  <a:lnTo>
                    <a:pt x="6063" y="66025"/>
                  </a:lnTo>
                  <a:lnTo>
                    <a:pt x="4734" y="66897"/>
                  </a:lnTo>
                  <a:lnTo>
                    <a:pt x="3387" y="67753"/>
                  </a:lnTo>
                  <a:lnTo>
                    <a:pt x="0" y="58437"/>
                  </a:lnTo>
                  <a:lnTo>
                    <a:pt x="1842" y="57488"/>
                  </a:lnTo>
                  <a:lnTo>
                    <a:pt x="3641" y="56506"/>
                  </a:lnTo>
                  <a:lnTo>
                    <a:pt x="5399" y="55489"/>
                  </a:lnTo>
                  <a:lnTo>
                    <a:pt x="7114" y="54439"/>
                  </a:lnTo>
                  <a:lnTo>
                    <a:pt x="8786" y="53355"/>
                  </a:lnTo>
                  <a:lnTo>
                    <a:pt x="10417" y="52237"/>
                  </a:lnTo>
                  <a:lnTo>
                    <a:pt x="12005" y="51085"/>
                  </a:lnTo>
                  <a:lnTo>
                    <a:pt x="13550" y="49900"/>
                  </a:lnTo>
                  <a:lnTo>
                    <a:pt x="15053" y="48680"/>
                  </a:lnTo>
                  <a:lnTo>
                    <a:pt x="16514" y="47427"/>
                  </a:lnTo>
                  <a:lnTo>
                    <a:pt x="16514" y="8892"/>
                  </a:lnTo>
                  <a:lnTo>
                    <a:pt x="53779" y="8892"/>
                  </a:lnTo>
                  <a:lnTo>
                    <a:pt x="53520" y="8223"/>
                  </a:lnTo>
                  <a:lnTo>
                    <a:pt x="53253" y="7571"/>
                  </a:lnTo>
                  <a:lnTo>
                    <a:pt x="52978" y="6936"/>
                  </a:lnTo>
                  <a:lnTo>
                    <a:pt x="52694" y="6317"/>
                  </a:lnTo>
                  <a:lnTo>
                    <a:pt x="52402" y="5716"/>
                  </a:lnTo>
                  <a:lnTo>
                    <a:pt x="52102" y="5132"/>
                  </a:lnTo>
                  <a:lnTo>
                    <a:pt x="51793" y="4564"/>
                  </a:lnTo>
                  <a:lnTo>
                    <a:pt x="51475" y="4014"/>
                  </a:lnTo>
                  <a:lnTo>
                    <a:pt x="51149" y="3480"/>
                  </a:lnTo>
                  <a:lnTo>
                    <a:pt x="50814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531018" y="1676934"/>
              <a:ext cx="13550" cy="21172"/>
            </a:xfrm>
            <a:custGeom>
              <a:avLst/>
              <a:pathLst>
                <a:path w="13550" h="21172">
                  <a:moveTo>
                    <a:pt x="7622" y="0"/>
                  </a:moveTo>
                  <a:lnTo>
                    <a:pt x="8443" y="1867"/>
                  </a:lnTo>
                  <a:lnTo>
                    <a:pt x="9214" y="3743"/>
                  </a:lnTo>
                  <a:lnTo>
                    <a:pt x="9934" y="5627"/>
                  </a:lnTo>
                  <a:lnTo>
                    <a:pt x="10603" y="7520"/>
                  </a:lnTo>
                  <a:lnTo>
                    <a:pt x="11221" y="9421"/>
                  </a:lnTo>
                  <a:lnTo>
                    <a:pt x="11789" y="11331"/>
                  </a:lnTo>
                  <a:lnTo>
                    <a:pt x="12305" y="13249"/>
                  </a:lnTo>
                  <a:lnTo>
                    <a:pt x="12771" y="15176"/>
                  </a:lnTo>
                  <a:lnTo>
                    <a:pt x="13186" y="17111"/>
                  </a:lnTo>
                  <a:lnTo>
                    <a:pt x="13550" y="19055"/>
                  </a:lnTo>
                  <a:lnTo>
                    <a:pt x="5928" y="21172"/>
                  </a:lnTo>
                  <a:lnTo>
                    <a:pt x="5564" y="19072"/>
                  </a:lnTo>
                  <a:lnTo>
                    <a:pt x="5149" y="17006"/>
                  </a:lnTo>
                  <a:lnTo>
                    <a:pt x="4683" y="14973"/>
                  </a:lnTo>
                  <a:lnTo>
                    <a:pt x="4166" y="12974"/>
                  </a:lnTo>
                  <a:lnTo>
                    <a:pt x="3599" y="11009"/>
                  </a:lnTo>
                  <a:lnTo>
                    <a:pt x="2981" y="9078"/>
                  </a:lnTo>
                  <a:lnTo>
                    <a:pt x="2312" y="7181"/>
                  </a:lnTo>
                  <a:lnTo>
                    <a:pt x="1592" y="5318"/>
                  </a:lnTo>
                  <a:lnTo>
                    <a:pt x="821" y="3489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558967" y="1684556"/>
              <a:ext cx="68600" cy="70717"/>
            </a:xfrm>
            <a:custGeom>
              <a:avLst/>
              <a:pathLst>
                <a:path w="68600" h="70717">
                  <a:moveTo>
                    <a:pt x="0" y="0"/>
                  </a:moveTo>
                  <a:lnTo>
                    <a:pt x="68600" y="0"/>
                  </a:lnTo>
                  <a:lnTo>
                    <a:pt x="68600" y="7622"/>
                  </a:lnTo>
                  <a:lnTo>
                    <a:pt x="38111" y="7622"/>
                  </a:lnTo>
                  <a:lnTo>
                    <a:pt x="38106" y="8799"/>
                  </a:lnTo>
                  <a:lnTo>
                    <a:pt x="38094" y="9959"/>
                  </a:lnTo>
                  <a:lnTo>
                    <a:pt x="38073" y="11103"/>
                  </a:lnTo>
                  <a:lnTo>
                    <a:pt x="38043" y="12229"/>
                  </a:lnTo>
                  <a:lnTo>
                    <a:pt x="38005" y="13338"/>
                  </a:lnTo>
                  <a:lnTo>
                    <a:pt x="37958" y="14431"/>
                  </a:lnTo>
                  <a:lnTo>
                    <a:pt x="37903" y="15506"/>
                  </a:lnTo>
                  <a:lnTo>
                    <a:pt x="37840" y="16565"/>
                  </a:lnTo>
                  <a:lnTo>
                    <a:pt x="37768" y="17607"/>
                  </a:lnTo>
                  <a:lnTo>
                    <a:pt x="37687" y="18632"/>
                  </a:lnTo>
                  <a:lnTo>
                    <a:pt x="66059" y="18632"/>
                  </a:lnTo>
                  <a:lnTo>
                    <a:pt x="66059" y="60554"/>
                  </a:lnTo>
                  <a:lnTo>
                    <a:pt x="66029" y="61545"/>
                  </a:lnTo>
                  <a:lnTo>
                    <a:pt x="65940" y="62485"/>
                  </a:lnTo>
                  <a:lnTo>
                    <a:pt x="65792" y="63374"/>
                  </a:lnTo>
                  <a:lnTo>
                    <a:pt x="65585" y="64213"/>
                  </a:lnTo>
                  <a:lnTo>
                    <a:pt x="65318" y="65000"/>
                  </a:lnTo>
                  <a:lnTo>
                    <a:pt x="64992" y="65737"/>
                  </a:lnTo>
                  <a:lnTo>
                    <a:pt x="64606" y="66423"/>
                  </a:lnTo>
                  <a:lnTo>
                    <a:pt x="64162" y="67058"/>
                  </a:lnTo>
                  <a:lnTo>
                    <a:pt x="63658" y="67643"/>
                  </a:lnTo>
                  <a:lnTo>
                    <a:pt x="63095" y="68176"/>
                  </a:lnTo>
                  <a:lnTo>
                    <a:pt x="62476" y="68659"/>
                  </a:lnTo>
                  <a:lnTo>
                    <a:pt x="61807" y="69091"/>
                  </a:lnTo>
                  <a:lnTo>
                    <a:pt x="61087" y="69472"/>
                  </a:lnTo>
                  <a:lnTo>
                    <a:pt x="60317" y="69802"/>
                  </a:lnTo>
                  <a:lnTo>
                    <a:pt x="59495" y="70082"/>
                  </a:lnTo>
                  <a:lnTo>
                    <a:pt x="58623" y="70310"/>
                  </a:lnTo>
                  <a:lnTo>
                    <a:pt x="57700" y="70488"/>
                  </a:lnTo>
                  <a:lnTo>
                    <a:pt x="56726" y="70615"/>
                  </a:lnTo>
                  <a:lnTo>
                    <a:pt x="55701" y="70691"/>
                  </a:lnTo>
                  <a:lnTo>
                    <a:pt x="54625" y="70717"/>
                  </a:lnTo>
                  <a:lnTo>
                    <a:pt x="53762" y="70704"/>
                  </a:lnTo>
                  <a:lnTo>
                    <a:pt x="52864" y="70666"/>
                  </a:lnTo>
                  <a:lnTo>
                    <a:pt x="51932" y="70602"/>
                  </a:lnTo>
                  <a:lnTo>
                    <a:pt x="50967" y="70514"/>
                  </a:lnTo>
                  <a:lnTo>
                    <a:pt x="49967" y="70399"/>
                  </a:lnTo>
                  <a:lnTo>
                    <a:pt x="48934" y="70259"/>
                  </a:lnTo>
                  <a:lnTo>
                    <a:pt x="47867" y="70094"/>
                  </a:lnTo>
                  <a:lnTo>
                    <a:pt x="46766" y="69904"/>
                  </a:lnTo>
                  <a:lnTo>
                    <a:pt x="45631" y="69688"/>
                  </a:lnTo>
                  <a:lnTo>
                    <a:pt x="44462" y="69446"/>
                  </a:lnTo>
                  <a:lnTo>
                    <a:pt x="42345" y="61401"/>
                  </a:lnTo>
                  <a:lnTo>
                    <a:pt x="43912" y="61642"/>
                  </a:lnTo>
                  <a:lnTo>
                    <a:pt x="45394" y="61858"/>
                  </a:lnTo>
                  <a:lnTo>
                    <a:pt x="46792" y="62049"/>
                  </a:lnTo>
                  <a:lnTo>
                    <a:pt x="48104" y="62214"/>
                  </a:lnTo>
                  <a:lnTo>
                    <a:pt x="49332" y="62354"/>
                  </a:lnTo>
                  <a:lnTo>
                    <a:pt x="50476" y="62468"/>
                  </a:lnTo>
                  <a:lnTo>
                    <a:pt x="51534" y="62557"/>
                  </a:lnTo>
                  <a:lnTo>
                    <a:pt x="52508" y="62620"/>
                  </a:lnTo>
                  <a:lnTo>
                    <a:pt x="53397" y="62658"/>
                  </a:lnTo>
                  <a:lnTo>
                    <a:pt x="54202" y="62671"/>
                  </a:lnTo>
                  <a:lnTo>
                    <a:pt x="54846" y="62629"/>
                  </a:lnTo>
                  <a:lnTo>
                    <a:pt x="55422" y="62502"/>
                  </a:lnTo>
                  <a:lnTo>
                    <a:pt x="55930" y="62290"/>
                  </a:lnTo>
                  <a:lnTo>
                    <a:pt x="56370" y="61994"/>
                  </a:lnTo>
                  <a:lnTo>
                    <a:pt x="56743" y="61612"/>
                  </a:lnTo>
                  <a:lnTo>
                    <a:pt x="57048" y="61147"/>
                  </a:lnTo>
                  <a:lnTo>
                    <a:pt x="57285" y="60596"/>
                  </a:lnTo>
                  <a:lnTo>
                    <a:pt x="57454" y="59961"/>
                  </a:lnTo>
                  <a:lnTo>
                    <a:pt x="57556" y="59241"/>
                  </a:lnTo>
                  <a:lnTo>
                    <a:pt x="57590" y="58437"/>
                  </a:lnTo>
                  <a:lnTo>
                    <a:pt x="57590" y="25830"/>
                  </a:lnTo>
                  <a:lnTo>
                    <a:pt x="37264" y="25830"/>
                  </a:lnTo>
                  <a:lnTo>
                    <a:pt x="36417" y="30065"/>
                  </a:lnTo>
                  <a:lnTo>
                    <a:pt x="38670" y="31780"/>
                  </a:lnTo>
                  <a:lnTo>
                    <a:pt x="40855" y="33537"/>
                  </a:lnTo>
                  <a:lnTo>
                    <a:pt x="42972" y="35337"/>
                  </a:lnTo>
                  <a:lnTo>
                    <a:pt x="45021" y="37179"/>
                  </a:lnTo>
                  <a:lnTo>
                    <a:pt x="47003" y="39063"/>
                  </a:lnTo>
                  <a:lnTo>
                    <a:pt x="48917" y="40990"/>
                  </a:lnTo>
                  <a:lnTo>
                    <a:pt x="50764" y="42959"/>
                  </a:lnTo>
                  <a:lnTo>
                    <a:pt x="52542" y="44971"/>
                  </a:lnTo>
                  <a:lnTo>
                    <a:pt x="54253" y="47024"/>
                  </a:lnTo>
                  <a:lnTo>
                    <a:pt x="55896" y="49121"/>
                  </a:lnTo>
                  <a:lnTo>
                    <a:pt x="50814" y="56743"/>
                  </a:lnTo>
                  <a:lnTo>
                    <a:pt x="49434" y="54651"/>
                  </a:lnTo>
                  <a:lnTo>
                    <a:pt x="48003" y="52610"/>
                  </a:lnTo>
                  <a:lnTo>
                    <a:pt x="46520" y="50620"/>
                  </a:lnTo>
                  <a:lnTo>
                    <a:pt x="44988" y="48680"/>
                  </a:lnTo>
                  <a:lnTo>
                    <a:pt x="43404" y="46792"/>
                  </a:lnTo>
                  <a:lnTo>
                    <a:pt x="41769" y="44954"/>
                  </a:lnTo>
                  <a:lnTo>
                    <a:pt x="40084" y="43167"/>
                  </a:lnTo>
                  <a:lnTo>
                    <a:pt x="38348" y="41431"/>
                  </a:lnTo>
                  <a:lnTo>
                    <a:pt x="36561" y="39745"/>
                  </a:lnTo>
                  <a:lnTo>
                    <a:pt x="34723" y="38111"/>
                  </a:lnTo>
                  <a:lnTo>
                    <a:pt x="33885" y="40448"/>
                  </a:lnTo>
                  <a:lnTo>
                    <a:pt x="32894" y="42718"/>
                  </a:lnTo>
                  <a:lnTo>
                    <a:pt x="31750" y="44920"/>
                  </a:lnTo>
                  <a:lnTo>
                    <a:pt x="30455" y="47054"/>
                  </a:lnTo>
                  <a:lnTo>
                    <a:pt x="29006" y="49121"/>
                  </a:lnTo>
                  <a:lnTo>
                    <a:pt x="27406" y="51119"/>
                  </a:lnTo>
                  <a:lnTo>
                    <a:pt x="25653" y="53050"/>
                  </a:lnTo>
                  <a:lnTo>
                    <a:pt x="23747" y="54913"/>
                  </a:lnTo>
                  <a:lnTo>
                    <a:pt x="21689" y="56709"/>
                  </a:lnTo>
                  <a:lnTo>
                    <a:pt x="19479" y="58437"/>
                  </a:lnTo>
                  <a:lnTo>
                    <a:pt x="14820" y="50814"/>
                  </a:lnTo>
                  <a:lnTo>
                    <a:pt x="17327" y="48811"/>
                  </a:lnTo>
                  <a:lnTo>
                    <a:pt x="19597" y="46698"/>
                  </a:lnTo>
                  <a:lnTo>
                    <a:pt x="21630" y="44475"/>
                  </a:lnTo>
                  <a:lnTo>
                    <a:pt x="23425" y="42142"/>
                  </a:lnTo>
                  <a:lnTo>
                    <a:pt x="24983" y="39699"/>
                  </a:lnTo>
                  <a:lnTo>
                    <a:pt x="26305" y="37145"/>
                  </a:lnTo>
                  <a:lnTo>
                    <a:pt x="27389" y="34482"/>
                  </a:lnTo>
                  <a:lnTo>
                    <a:pt x="28236" y="31708"/>
                  </a:lnTo>
                  <a:lnTo>
                    <a:pt x="28845" y="28824"/>
                  </a:lnTo>
                  <a:lnTo>
                    <a:pt x="29218" y="25830"/>
                  </a:lnTo>
                  <a:lnTo>
                    <a:pt x="12280" y="25830"/>
                  </a:lnTo>
                  <a:lnTo>
                    <a:pt x="12280" y="70717"/>
                  </a:lnTo>
                  <a:lnTo>
                    <a:pt x="3811" y="70717"/>
                  </a:lnTo>
                  <a:lnTo>
                    <a:pt x="3811" y="18632"/>
                  </a:lnTo>
                  <a:lnTo>
                    <a:pt x="30065" y="18632"/>
                  </a:lnTo>
                  <a:lnTo>
                    <a:pt x="30145" y="17607"/>
                  </a:lnTo>
                  <a:lnTo>
                    <a:pt x="30217" y="16565"/>
                  </a:lnTo>
                  <a:lnTo>
                    <a:pt x="30281" y="15506"/>
                  </a:lnTo>
                  <a:lnTo>
                    <a:pt x="30336" y="14431"/>
                  </a:lnTo>
                  <a:lnTo>
                    <a:pt x="30383" y="13338"/>
                  </a:lnTo>
                  <a:lnTo>
                    <a:pt x="30421" y="12229"/>
                  </a:lnTo>
                  <a:lnTo>
                    <a:pt x="30450" y="11103"/>
                  </a:lnTo>
                  <a:lnTo>
                    <a:pt x="30471" y="9959"/>
                  </a:lnTo>
                  <a:lnTo>
                    <a:pt x="30484" y="8799"/>
                  </a:lnTo>
                  <a:lnTo>
                    <a:pt x="30488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119758" y="1882171"/>
              <a:ext cx="54625" cy="97395"/>
            </a:xfrm>
            <a:custGeom>
              <a:avLst/>
              <a:pathLst>
                <a:path w="54625" h="97395">
                  <a:moveTo>
                    <a:pt x="5928" y="17361"/>
                  </a:moveTo>
                  <a:lnTo>
                    <a:pt x="20749" y="17361"/>
                  </a:lnTo>
                  <a:lnTo>
                    <a:pt x="20749" y="0"/>
                  </a:lnTo>
                  <a:lnTo>
                    <a:pt x="29218" y="0"/>
                  </a:lnTo>
                  <a:lnTo>
                    <a:pt x="29218" y="17361"/>
                  </a:lnTo>
                  <a:lnTo>
                    <a:pt x="49967" y="17361"/>
                  </a:lnTo>
                  <a:lnTo>
                    <a:pt x="47850" y="48274"/>
                  </a:lnTo>
                  <a:lnTo>
                    <a:pt x="54202" y="48274"/>
                  </a:lnTo>
                  <a:lnTo>
                    <a:pt x="54202" y="56743"/>
                  </a:lnTo>
                  <a:lnTo>
                    <a:pt x="32606" y="56743"/>
                  </a:lnTo>
                  <a:lnTo>
                    <a:pt x="33969" y="60804"/>
                  </a:lnTo>
                  <a:lnTo>
                    <a:pt x="35519" y="64687"/>
                  </a:lnTo>
                  <a:lnTo>
                    <a:pt x="37255" y="68392"/>
                  </a:lnTo>
                  <a:lnTo>
                    <a:pt x="39178" y="71919"/>
                  </a:lnTo>
                  <a:lnTo>
                    <a:pt x="41287" y="75269"/>
                  </a:lnTo>
                  <a:lnTo>
                    <a:pt x="43582" y="78441"/>
                  </a:lnTo>
                  <a:lnTo>
                    <a:pt x="46063" y="81435"/>
                  </a:lnTo>
                  <a:lnTo>
                    <a:pt x="48731" y="84251"/>
                  </a:lnTo>
                  <a:lnTo>
                    <a:pt x="51585" y="86889"/>
                  </a:lnTo>
                  <a:lnTo>
                    <a:pt x="54625" y="89349"/>
                  </a:lnTo>
                  <a:lnTo>
                    <a:pt x="48274" y="97395"/>
                  </a:lnTo>
                  <a:lnTo>
                    <a:pt x="45466" y="94613"/>
                  </a:lnTo>
                  <a:lnTo>
                    <a:pt x="42803" y="91686"/>
                  </a:lnTo>
                  <a:lnTo>
                    <a:pt x="40283" y="88616"/>
                  </a:lnTo>
                  <a:lnTo>
                    <a:pt x="37907" y="85402"/>
                  </a:lnTo>
                  <a:lnTo>
                    <a:pt x="35676" y="82044"/>
                  </a:lnTo>
                  <a:lnTo>
                    <a:pt x="33588" y="78542"/>
                  </a:lnTo>
                  <a:lnTo>
                    <a:pt x="31644" y="74896"/>
                  </a:lnTo>
                  <a:lnTo>
                    <a:pt x="29845" y="71106"/>
                  </a:lnTo>
                  <a:lnTo>
                    <a:pt x="28189" y="67172"/>
                  </a:lnTo>
                  <a:lnTo>
                    <a:pt x="26677" y="63095"/>
                  </a:lnTo>
                  <a:lnTo>
                    <a:pt x="25644" y="67096"/>
                  </a:lnTo>
                  <a:lnTo>
                    <a:pt x="24408" y="70971"/>
                  </a:lnTo>
                  <a:lnTo>
                    <a:pt x="22968" y="74718"/>
                  </a:lnTo>
                  <a:lnTo>
                    <a:pt x="21325" y="78339"/>
                  </a:lnTo>
                  <a:lnTo>
                    <a:pt x="19479" y="81833"/>
                  </a:lnTo>
                  <a:lnTo>
                    <a:pt x="17429" y="85199"/>
                  </a:lnTo>
                  <a:lnTo>
                    <a:pt x="15176" y="88439"/>
                  </a:lnTo>
                  <a:lnTo>
                    <a:pt x="12720" y="91551"/>
                  </a:lnTo>
                  <a:lnTo>
                    <a:pt x="10061" y="94536"/>
                  </a:lnTo>
                  <a:lnTo>
                    <a:pt x="7198" y="97395"/>
                  </a:lnTo>
                  <a:lnTo>
                    <a:pt x="0" y="91466"/>
                  </a:lnTo>
                  <a:lnTo>
                    <a:pt x="3091" y="88299"/>
                  </a:lnTo>
                  <a:lnTo>
                    <a:pt x="5928" y="85064"/>
                  </a:lnTo>
                  <a:lnTo>
                    <a:pt x="8511" y="81761"/>
                  </a:lnTo>
                  <a:lnTo>
                    <a:pt x="10840" y="78390"/>
                  </a:lnTo>
                  <a:lnTo>
                    <a:pt x="12915" y="74951"/>
                  </a:lnTo>
                  <a:lnTo>
                    <a:pt x="14736" y="71445"/>
                  </a:lnTo>
                  <a:lnTo>
                    <a:pt x="16303" y="67871"/>
                  </a:lnTo>
                  <a:lnTo>
                    <a:pt x="17615" y="64229"/>
                  </a:lnTo>
                  <a:lnTo>
                    <a:pt x="18674" y="60520"/>
                  </a:lnTo>
                  <a:lnTo>
                    <a:pt x="19479" y="56743"/>
                  </a:lnTo>
                  <a:lnTo>
                    <a:pt x="2117" y="56743"/>
                  </a:lnTo>
                  <a:lnTo>
                    <a:pt x="2117" y="48274"/>
                  </a:lnTo>
                  <a:lnTo>
                    <a:pt x="20749" y="48274"/>
                  </a:lnTo>
                  <a:lnTo>
                    <a:pt x="20749" y="25407"/>
                  </a:lnTo>
                  <a:lnTo>
                    <a:pt x="5928" y="254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148977" y="1907579"/>
              <a:ext cx="11856" cy="22866"/>
            </a:xfrm>
            <a:custGeom>
              <a:avLst/>
              <a:pathLst>
                <a:path w="11856" h="22866">
                  <a:moveTo>
                    <a:pt x="0" y="0"/>
                  </a:moveTo>
                  <a:lnTo>
                    <a:pt x="0" y="17361"/>
                  </a:lnTo>
                  <a:lnTo>
                    <a:pt x="0" y="22866"/>
                  </a:lnTo>
                  <a:lnTo>
                    <a:pt x="10586" y="22866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075719" y="1881748"/>
              <a:ext cx="46580" cy="92737"/>
            </a:xfrm>
            <a:custGeom>
              <a:avLst/>
              <a:pathLst>
                <a:path w="46580" h="92737">
                  <a:moveTo>
                    <a:pt x="10586" y="0"/>
                  </a:moveTo>
                  <a:lnTo>
                    <a:pt x="18208" y="2964"/>
                  </a:lnTo>
                  <a:lnTo>
                    <a:pt x="15667" y="11009"/>
                  </a:lnTo>
                  <a:lnTo>
                    <a:pt x="44886" y="11009"/>
                  </a:lnTo>
                  <a:lnTo>
                    <a:pt x="44886" y="19055"/>
                  </a:lnTo>
                  <a:lnTo>
                    <a:pt x="28371" y="19055"/>
                  </a:lnTo>
                  <a:lnTo>
                    <a:pt x="28371" y="38534"/>
                  </a:lnTo>
                  <a:lnTo>
                    <a:pt x="46580" y="38534"/>
                  </a:lnTo>
                  <a:lnTo>
                    <a:pt x="46580" y="46580"/>
                  </a:lnTo>
                  <a:lnTo>
                    <a:pt x="28371" y="46580"/>
                  </a:lnTo>
                  <a:lnTo>
                    <a:pt x="28371" y="81727"/>
                  </a:lnTo>
                  <a:lnTo>
                    <a:pt x="35570" y="80456"/>
                  </a:lnTo>
                  <a:lnTo>
                    <a:pt x="35570" y="54625"/>
                  </a:lnTo>
                  <a:lnTo>
                    <a:pt x="43616" y="54625"/>
                  </a:lnTo>
                  <a:lnTo>
                    <a:pt x="43616" y="90619"/>
                  </a:lnTo>
                  <a:lnTo>
                    <a:pt x="35570" y="90619"/>
                  </a:lnTo>
                  <a:lnTo>
                    <a:pt x="35570" y="88079"/>
                  </a:lnTo>
                  <a:lnTo>
                    <a:pt x="4234" y="92737"/>
                  </a:lnTo>
                  <a:lnTo>
                    <a:pt x="4234" y="54625"/>
                  </a:lnTo>
                  <a:lnTo>
                    <a:pt x="12703" y="54625"/>
                  </a:lnTo>
                  <a:lnTo>
                    <a:pt x="12703" y="83844"/>
                  </a:lnTo>
                  <a:lnTo>
                    <a:pt x="19902" y="82997"/>
                  </a:lnTo>
                  <a:lnTo>
                    <a:pt x="19902" y="46580"/>
                  </a:lnTo>
                  <a:lnTo>
                    <a:pt x="846" y="46580"/>
                  </a:lnTo>
                  <a:lnTo>
                    <a:pt x="846" y="38534"/>
                  </a:lnTo>
                  <a:lnTo>
                    <a:pt x="19902" y="38534"/>
                  </a:lnTo>
                  <a:lnTo>
                    <a:pt x="19902" y="19055"/>
                  </a:lnTo>
                  <a:lnTo>
                    <a:pt x="13127" y="19055"/>
                  </a:lnTo>
                  <a:lnTo>
                    <a:pt x="13127" y="19479"/>
                  </a:lnTo>
                  <a:lnTo>
                    <a:pt x="12606" y="20825"/>
                  </a:lnTo>
                  <a:lnTo>
                    <a:pt x="12060" y="22155"/>
                  </a:lnTo>
                  <a:lnTo>
                    <a:pt x="11488" y="23467"/>
                  </a:lnTo>
                  <a:lnTo>
                    <a:pt x="10891" y="24763"/>
                  </a:lnTo>
                  <a:lnTo>
                    <a:pt x="10268" y="26042"/>
                  </a:lnTo>
                  <a:lnTo>
                    <a:pt x="9620" y="27304"/>
                  </a:lnTo>
                  <a:lnTo>
                    <a:pt x="8947" y="28549"/>
                  </a:lnTo>
                  <a:lnTo>
                    <a:pt x="8248" y="29777"/>
                  </a:lnTo>
                  <a:lnTo>
                    <a:pt x="7524" y="30988"/>
                  </a:lnTo>
                  <a:lnTo>
                    <a:pt x="6775" y="32182"/>
                  </a:lnTo>
                  <a:lnTo>
                    <a:pt x="0" y="27101"/>
                  </a:lnTo>
                  <a:lnTo>
                    <a:pt x="1401" y="24696"/>
                  </a:lnTo>
                  <a:lnTo>
                    <a:pt x="2727" y="22223"/>
                  </a:lnTo>
                  <a:lnTo>
                    <a:pt x="3976" y="19682"/>
                  </a:lnTo>
                  <a:lnTo>
                    <a:pt x="5149" y="17073"/>
                  </a:lnTo>
                  <a:lnTo>
                    <a:pt x="6245" y="14397"/>
                  </a:lnTo>
                  <a:lnTo>
                    <a:pt x="7266" y="11653"/>
                  </a:lnTo>
                  <a:lnTo>
                    <a:pt x="8210" y="8841"/>
                  </a:lnTo>
                  <a:lnTo>
                    <a:pt x="9078" y="5962"/>
                  </a:lnTo>
                  <a:lnTo>
                    <a:pt x="9870" y="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188358" y="1883865"/>
              <a:ext cx="88925" cy="19479"/>
            </a:xfrm>
            <a:custGeom>
              <a:avLst/>
              <a:pathLst>
                <a:path w="88925" h="19479">
                  <a:moveTo>
                    <a:pt x="83421" y="0"/>
                  </a:moveTo>
                  <a:lnTo>
                    <a:pt x="88925" y="7198"/>
                  </a:lnTo>
                  <a:lnTo>
                    <a:pt x="81223" y="8693"/>
                  </a:lnTo>
                  <a:lnTo>
                    <a:pt x="73359" y="10129"/>
                  </a:lnTo>
                  <a:lnTo>
                    <a:pt x="65335" y="11505"/>
                  </a:lnTo>
                  <a:lnTo>
                    <a:pt x="57149" y="12822"/>
                  </a:lnTo>
                  <a:lnTo>
                    <a:pt x="48803" y="14079"/>
                  </a:lnTo>
                  <a:lnTo>
                    <a:pt x="40296" y="15278"/>
                  </a:lnTo>
                  <a:lnTo>
                    <a:pt x="31628" y="16417"/>
                  </a:lnTo>
                  <a:lnTo>
                    <a:pt x="22798" y="17497"/>
                  </a:lnTo>
                  <a:lnTo>
                    <a:pt x="13808" y="18517"/>
                  </a:lnTo>
                  <a:lnTo>
                    <a:pt x="4658" y="19479"/>
                  </a:lnTo>
                  <a:lnTo>
                    <a:pt x="0" y="11009"/>
                  </a:lnTo>
                  <a:lnTo>
                    <a:pt x="8303" y="10213"/>
                  </a:lnTo>
                  <a:lnTo>
                    <a:pt x="16616" y="9349"/>
                  </a:lnTo>
                  <a:lnTo>
                    <a:pt x="24937" y="8418"/>
                  </a:lnTo>
                  <a:lnTo>
                    <a:pt x="33266" y="7418"/>
                  </a:lnTo>
                  <a:lnTo>
                    <a:pt x="41604" y="6351"/>
                  </a:lnTo>
                  <a:lnTo>
                    <a:pt x="49950" y="5216"/>
                  </a:lnTo>
                  <a:lnTo>
                    <a:pt x="58305" y="4014"/>
                  </a:lnTo>
                  <a:lnTo>
                    <a:pt x="66669" y="2744"/>
                  </a:lnTo>
                  <a:lnTo>
                    <a:pt x="75040" y="14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225199" y="1901227"/>
              <a:ext cx="18632" cy="17361"/>
            </a:xfrm>
            <a:custGeom>
              <a:avLst/>
              <a:pathLst>
                <a:path w="18632" h="17361">
                  <a:moveTo>
                    <a:pt x="7198" y="0"/>
                  </a:moveTo>
                  <a:lnTo>
                    <a:pt x="8532" y="1194"/>
                  </a:lnTo>
                  <a:lnTo>
                    <a:pt x="9824" y="2405"/>
                  </a:lnTo>
                  <a:lnTo>
                    <a:pt x="11073" y="3633"/>
                  </a:lnTo>
                  <a:lnTo>
                    <a:pt x="12280" y="4878"/>
                  </a:lnTo>
                  <a:lnTo>
                    <a:pt x="13444" y="6140"/>
                  </a:lnTo>
                  <a:lnTo>
                    <a:pt x="14566" y="7418"/>
                  </a:lnTo>
                  <a:lnTo>
                    <a:pt x="15646" y="8714"/>
                  </a:lnTo>
                  <a:lnTo>
                    <a:pt x="16684" y="10027"/>
                  </a:lnTo>
                  <a:lnTo>
                    <a:pt x="17679" y="11357"/>
                  </a:lnTo>
                  <a:lnTo>
                    <a:pt x="18632" y="12703"/>
                  </a:lnTo>
                  <a:lnTo>
                    <a:pt x="11009" y="17361"/>
                  </a:lnTo>
                  <a:lnTo>
                    <a:pt x="10137" y="16010"/>
                  </a:lnTo>
                  <a:lnTo>
                    <a:pt x="9214" y="14668"/>
                  </a:lnTo>
                  <a:lnTo>
                    <a:pt x="8240" y="13334"/>
                  </a:lnTo>
                  <a:lnTo>
                    <a:pt x="7215" y="12009"/>
                  </a:lnTo>
                  <a:lnTo>
                    <a:pt x="6140" y="10692"/>
                  </a:lnTo>
                  <a:lnTo>
                    <a:pt x="5013" y="9383"/>
                  </a:lnTo>
                  <a:lnTo>
                    <a:pt x="3836" y="8083"/>
                  </a:lnTo>
                  <a:lnTo>
                    <a:pt x="2608" y="6792"/>
                  </a:lnTo>
                  <a:lnTo>
                    <a:pt x="1329" y="550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184971" y="1920282"/>
              <a:ext cx="98242" cy="59707"/>
            </a:xfrm>
            <a:custGeom>
              <a:avLst/>
              <a:pathLst>
                <a:path w="98242" h="59707">
                  <a:moveTo>
                    <a:pt x="10586" y="0"/>
                  </a:moveTo>
                  <a:lnTo>
                    <a:pt x="88925" y="0"/>
                  </a:lnTo>
                  <a:lnTo>
                    <a:pt x="88925" y="7622"/>
                  </a:lnTo>
                  <a:lnTo>
                    <a:pt x="84483" y="11700"/>
                  </a:lnTo>
                  <a:lnTo>
                    <a:pt x="79796" y="15634"/>
                  </a:lnTo>
                  <a:lnTo>
                    <a:pt x="74862" y="19423"/>
                  </a:lnTo>
                  <a:lnTo>
                    <a:pt x="69684" y="23069"/>
                  </a:lnTo>
                  <a:lnTo>
                    <a:pt x="64259" y="26571"/>
                  </a:lnTo>
                  <a:lnTo>
                    <a:pt x="58589" y="29929"/>
                  </a:lnTo>
                  <a:lnTo>
                    <a:pt x="52673" y="33143"/>
                  </a:lnTo>
                  <a:lnTo>
                    <a:pt x="46512" y="36214"/>
                  </a:lnTo>
                  <a:lnTo>
                    <a:pt x="40105" y="39140"/>
                  </a:lnTo>
                  <a:lnTo>
                    <a:pt x="33453" y="41922"/>
                  </a:lnTo>
                  <a:lnTo>
                    <a:pt x="36188" y="43209"/>
                  </a:lnTo>
                  <a:lnTo>
                    <a:pt x="39313" y="44361"/>
                  </a:lnTo>
                  <a:lnTo>
                    <a:pt x="42828" y="45377"/>
                  </a:lnTo>
                  <a:lnTo>
                    <a:pt x="46732" y="46258"/>
                  </a:lnTo>
                  <a:lnTo>
                    <a:pt x="51026" y="47003"/>
                  </a:lnTo>
                  <a:lnTo>
                    <a:pt x="55710" y="47613"/>
                  </a:lnTo>
                  <a:lnTo>
                    <a:pt x="60783" y="48087"/>
                  </a:lnTo>
                  <a:lnTo>
                    <a:pt x="66245" y="48426"/>
                  </a:lnTo>
                  <a:lnTo>
                    <a:pt x="72097" y="48629"/>
                  </a:lnTo>
                  <a:lnTo>
                    <a:pt x="78339" y="48697"/>
                  </a:lnTo>
                  <a:lnTo>
                    <a:pt x="98242" y="48697"/>
                  </a:lnTo>
                  <a:lnTo>
                    <a:pt x="96124" y="57590"/>
                  </a:lnTo>
                  <a:lnTo>
                    <a:pt x="90194" y="57571"/>
                  </a:lnTo>
                  <a:lnTo>
                    <a:pt x="84598" y="57513"/>
                  </a:lnTo>
                  <a:lnTo>
                    <a:pt x="79336" y="57418"/>
                  </a:lnTo>
                  <a:lnTo>
                    <a:pt x="74409" y="57285"/>
                  </a:lnTo>
                  <a:lnTo>
                    <a:pt x="69817" y="57113"/>
                  </a:lnTo>
                  <a:lnTo>
                    <a:pt x="65559" y="56904"/>
                  </a:lnTo>
                  <a:lnTo>
                    <a:pt x="61636" y="56656"/>
                  </a:lnTo>
                  <a:lnTo>
                    <a:pt x="58047" y="56370"/>
                  </a:lnTo>
                  <a:lnTo>
                    <a:pt x="54793" y="56046"/>
                  </a:lnTo>
                  <a:lnTo>
                    <a:pt x="51873" y="55684"/>
                  </a:lnTo>
                  <a:lnTo>
                    <a:pt x="49182" y="55282"/>
                  </a:lnTo>
                  <a:lnTo>
                    <a:pt x="46614" y="54837"/>
                  </a:lnTo>
                  <a:lnTo>
                    <a:pt x="44168" y="54350"/>
                  </a:lnTo>
                  <a:lnTo>
                    <a:pt x="41846" y="53821"/>
                  </a:lnTo>
                  <a:lnTo>
                    <a:pt x="39646" y="53249"/>
                  </a:lnTo>
                  <a:lnTo>
                    <a:pt x="37569" y="52635"/>
                  </a:lnTo>
                  <a:lnTo>
                    <a:pt x="35614" y="51979"/>
                  </a:lnTo>
                  <a:lnTo>
                    <a:pt x="33783" y="51280"/>
                  </a:lnTo>
                  <a:lnTo>
                    <a:pt x="32074" y="50539"/>
                  </a:lnTo>
                  <a:lnTo>
                    <a:pt x="30488" y="49756"/>
                  </a:lnTo>
                  <a:lnTo>
                    <a:pt x="29023" y="48991"/>
                  </a:lnTo>
                  <a:lnTo>
                    <a:pt x="27677" y="48307"/>
                  </a:lnTo>
                  <a:lnTo>
                    <a:pt x="26449" y="47704"/>
                  </a:lnTo>
                  <a:lnTo>
                    <a:pt x="25339" y="47181"/>
                  </a:lnTo>
                  <a:lnTo>
                    <a:pt x="24348" y="46739"/>
                  </a:lnTo>
                  <a:lnTo>
                    <a:pt x="23476" y="46377"/>
                  </a:lnTo>
                  <a:lnTo>
                    <a:pt x="22722" y="46095"/>
                  </a:lnTo>
                  <a:lnTo>
                    <a:pt x="22087" y="45894"/>
                  </a:lnTo>
                  <a:lnTo>
                    <a:pt x="21570" y="45773"/>
                  </a:lnTo>
                  <a:lnTo>
                    <a:pt x="21172" y="45733"/>
                  </a:lnTo>
                  <a:lnTo>
                    <a:pt x="20910" y="45750"/>
                  </a:lnTo>
                  <a:lnTo>
                    <a:pt x="20630" y="45801"/>
                  </a:lnTo>
                  <a:lnTo>
                    <a:pt x="20334" y="45885"/>
                  </a:lnTo>
                  <a:lnTo>
                    <a:pt x="20021" y="46004"/>
                  </a:lnTo>
                  <a:lnTo>
                    <a:pt x="19690" y="46156"/>
                  </a:lnTo>
                  <a:lnTo>
                    <a:pt x="19343" y="46343"/>
                  </a:lnTo>
                  <a:lnTo>
                    <a:pt x="18979" y="46563"/>
                  </a:lnTo>
                  <a:lnTo>
                    <a:pt x="18598" y="46817"/>
                  </a:lnTo>
                  <a:lnTo>
                    <a:pt x="18200" y="47105"/>
                  </a:lnTo>
                  <a:lnTo>
                    <a:pt x="17785" y="47427"/>
                  </a:lnTo>
                  <a:lnTo>
                    <a:pt x="17289" y="47854"/>
                  </a:lnTo>
                  <a:lnTo>
                    <a:pt x="16650" y="48460"/>
                  </a:lnTo>
                  <a:lnTo>
                    <a:pt x="15866" y="49243"/>
                  </a:lnTo>
                  <a:lnTo>
                    <a:pt x="14939" y="50205"/>
                  </a:lnTo>
                  <a:lnTo>
                    <a:pt x="13868" y="51344"/>
                  </a:lnTo>
                  <a:lnTo>
                    <a:pt x="12652" y="52661"/>
                  </a:lnTo>
                  <a:lnTo>
                    <a:pt x="11293" y="54155"/>
                  </a:lnTo>
                  <a:lnTo>
                    <a:pt x="9790" y="55828"/>
                  </a:lnTo>
                  <a:lnTo>
                    <a:pt x="8143" y="57679"/>
                  </a:lnTo>
                  <a:lnTo>
                    <a:pt x="6351" y="59707"/>
                  </a:lnTo>
                  <a:lnTo>
                    <a:pt x="0" y="53355"/>
                  </a:lnTo>
                  <a:lnTo>
                    <a:pt x="2127" y="51159"/>
                  </a:lnTo>
                  <a:lnTo>
                    <a:pt x="4107" y="49146"/>
                  </a:lnTo>
                  <a:lnTo>
                    <a:pt x="5938" y="47314"/>
                  </a:lnTo>
                  <a:lnTo>
                    <a:pt x="7622" y="45665"/>
                  </a:lnTo>
                  <a:lnTo>
                    <a:pt x="9157" y="44198"/>
                  </a:lnTo>
                  <a:lnTo>
                    <a:pt x="10544" y="42913"/>
                  </a:lnTo>
                  <a:lnTo>
                    <a:pt x="11782" y="41810"/>
                  </a:lnTo>
                  <a:lnTo>
                    <a:pt x="12873" y="40889"/>
                  </a:lnTo>
                  <a:lnTo>
                    <a:pt x="13815" y="40150"/>
                  </a:lnTo>
                  <a:lnTo>
                    <a:pt x="14609" y="39593"/>
                  </a:lnTo>
                  <a:lnTo>
                    <a:pt x="15318" y="39150"/>
                  </a:lnTo>
                  <a:lnTo>
                    <a:pt x="16006" y="38754"/>
                  </a:lnTo>
                  <a:lnTo>
                    <a:pt x="16673" y="38405"/>
                  </a:lnTo>
                  <a:lnTo>
                    <a:pt x="17319" y="38102"/>
                  </a:lnTo>
                  <a:lnTo>
                    <a:pt x="17943" y="37846"/>
                  </a:lnTo>
                  <a:lnTo>
                    <a:pt x="18547" y="37636"/>
                  </a:lnTo>
                  <a:lnTo>
                    <a:pt x="19129" y="37473"/>
                  </a:lnTo>
                  <a:lnTo>
                    <a:pt x="19690" y="37357"/>
                  </a:lnTo>
                  <a:lnTo>
                    <a:pt x="20230" y="37287"/>
                  </a:lnTo>
                  <a:lnTo>
                    <a:pt x="20749" y="37264"/>
                  </a:lnTo>
                  <a:lnTo>
                    <a:pt x="23290" y="37264"/>
                  </a:lnTo>
                  <a:lnTo>
                    <a:pt x="29455" y="34914"/>
                  </a:lnTo>
                  <a:lnTo>
                    <a:pt x="35417" y="32436"/>
                  </a:lnTo>
                  <a:lnTo>
                    <a:pt x="41176" y="29832"/>
                  </a:lnTo>
                  <a:lnTo>
                    <a:pt x="46732" y="27101"/>
                  </a:lnTo>
                  <a:lnTo>
                    <a:pt x="52085" y="24242"/>
                  </a:lnTo>
                  <a:lnTo>
                    <a:pt x="57234" y="21257"/>
                  </a:lnTo>
                  <a:lnTo>
                    <a:pt x="62180" y="18145"/>
                  </a:lnTo>
                  <a:lnTo>
                    <a:pt x="66923" y="14905"/>
                  </a:lnTo>
                  <a:lnTo>
                    <a:pt x="71462" y="11539"/>
                  </a:lnTo>
                  <a:lnTo>
                    <a:pt x="75798" y="8045"/>
                  </a:lnTo>
                  <a:lnTo>
                    <a:pt x="10586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293376" y="1882171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292105" y="1905885"/>
              <a:ext cx="28371" cy="73681"/>
            </a:xfrm>
            <a:custGeom>
              <a:avLst/>
              <a:pathLst>
                <a:path w="28371" h="73681">
                  <a:moveTo>
                    <a:pt x="21172" y="0"/>
                  </a:moveTo>
                  <a:lnTo>
                    <a:pt x="28371" y="3811"/>
                  </a:lnTo>
                  <a:lnTo>
                    <a:pt x="27677" y="5504"/>
                  </a:lnTo>
                  <a:lnTo>
                    <a:pt x="26948" y="7198"/>
                  </a:lnTo>
                  <a:lnTo>
                    <a:pt x="26186" y="8892"/>
                  </a:lnTo>
                  <a:lnTo>
                    <a:pt x="25390" y="10586"/>
                  </a:lnTo>
                  <a:lnTo>
                    <a:pt x="24560" y="12280"/>
                  </a:lnTo>
                  <a:lnTo>
                    <a:pt x="23696" y="13974"/>
                  </a:lnTo>
                  <a:lnTo>
                    <a:pt x="22798" y="15667"/>
                  </a:lnTo>
                  <a:lnTo>
                    <a:pt x="21867" y="17361"/>
                  </a:lnTo>
                  <a:lnTo>
                    <a:pt x="20901" y="19055"/>
                  </a:lnTo>
                  <a:lnTo>
                    <a:pt x="19902" y="20749"/>
                  </a:lnTo>
                  <a:lnTo>
                    <a:pt x="19902" y="73681"/>
                  </a:lnTo>
                  <a:lnTo>
                    <a:pt x="11856" y="73681"/>
                  </a:lnTo>
                  <a:lnTo>
                    <a:pt x="11856" y="32182"/>
                  </a:lnTo>
                  <a:lnTo>
                    <a:pt x="11103" y="33097"/>
                  </a:lnTo>
                  <a:lnTo>
                    <a:pt x="10366" y="33978"/>
                  </a:lnTo>
                  <a:lnTo>
                    <a:pt x="9646" y="34825"/>
                  </a:lnTo>
                  <a:lnTo>
                    <a:pt x="8943" y="35638"/>
                  </a:lnTo>
                  <a:lnTo>
                    <a:pt x="8257" y="36417"/>
                  </a:lnTo>
                  <a:lnTo>
                    <a:pt x="7588" y="37162"/>
                  </a:lnTo>
                  <a:lnTo>
                    <a:pt x="6936" y="37873"/>
                  </a:lnTo>
                  <a:lnTo>
                    <a:pt x="6301" y="38551"/>
                  </a:lnTo>
                  <a:lnTo>
                    <a:pt x="5682" y="39195"/>
                  </a:lnTo>
                  <a:lnTo>
                    <a:pt x="5081" y="39804"/>
                  </a:lnTo>
                  <a:lnTo>
                    <a:pt x="0" y="32606"/>
                  </a:lnTo>
                  <a:lnTo>
                    <a:pt x="2803" y="29536"/>
                  </a:lnTo>
                  <a:lnTo>
                    <a:pt x="5454" y="26423"/>
                  </a:lnTo>
                  <a:lnTo>
                    <a:pt x="7952" y="23268"/>
                  </a:lnTo>
                  <a:lnTo>
                    <a:pt x="10298" y="20071"/>
                  </a:lnTo>
                  <a:lnTo>
                    <a:pt x="12491" y="16832"/>
                  </a:lnTo>
                  <a:lnTo>
                    <a:pt x="14533" y="13550"/>
                  </a:lnTo>
                  <a:lnTo>
                    <a:pt x="16421" y="10226"/>
                  </a:lnTo>
                  <a:lnTo>
                    <a:pt x="18157" y="6860"/>
                  </a:lnTo>
                  <a:lnTo>
                    <a:pt x="19741" y="3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315396" y="1883018"/>
              <a:ext cx="75375" cy="96971"/>
            </a:xfrm>
            <a:custGeom>
              <a:avLst/>
              <a:pathLst>
                <a:path w="75375" h="96971">
                  <a:moveTo>
                    <a:pt x="70293" y="0"/>
                  </a:moveTo>
                  <a:lnTo>
                    <a:pt x="74528" y="7198"/>
                  </a:lnTo>
                  <a:lnTo>
                    <a:pt x="69705" y="7774"/>
                  </a:lnTo>
                  <a:lnTo>
                    <a:pt x="64721" y="8316"/>
                  </a:lnTo>
                  <a:lnTo>
                    <a:pt x="59576" y="8824"/>
                  </a:lnTo>
                  <a:lnTo>
                    <a:pt x="54270" y="9299"/>
                  </a:lnTo>
                  <a:lnTo>
                    <a:pt x="48803" y="9739"/>
                  </a:lnTo>
                  <a:lnTo>
                    <a:pt x="43175" y="10146"/>
                  </a:lnTo>
                  <a:lnTo>
                    <a:pt x="37387" y="10518"/>
                  </a:lnTo>
                  <a:lnTo>
                    <a:pt x="31437" y="10857"/>
                  </a:lnTo>
                  <a:lnTo>
                    <a:pt x="25326" y="11162"/>
                  </a:lnTo>
                  <a:lnTo>
                    <a:pt x="19055" y="11433"/>
                  </a:lnTo>
                  <a:lnTo>
                    <a:pt x="19055" y="20749"/>
                  </a:lnTo>
                  <a:lnTo>
                    <a:pt x="44886" y="20749"/>
                  </a:lnTo>
                  <a:lnTo>
                    <a:pt x="46580" y="13127"/>
                  </a:lnTo>
                  <a:lnTo>
                    <a:pt x="54625" y="14820"/>
                  </a:lnTo>
                  <a:lnTo>
                    <a:pt x="54537" y="15413"/>
                  </a:lnTo>
                  <a:lnTo>
                    <a:pt x="54439" y="16006"/>
                  </a:lnTo>
                  <a:lnTo>
                    <a:pt x="54333" y="16599"/>
                  </a:lnTo>
                  <a:lnTo>
                    <a:pt x="54219" y="17192"/>
                  </a:lnTo>
                  <a:lnTo>
                    <a:pt x="54096" y="17785"/>
                  </a:lnTo>
                  <a:lnTo>
                    <a:pt x="53965" y="18378"/>
                  </a:lnTo>
                  <a:lnTo>
                    <a:pt x="53825" y="18970"/>
                  </a:lnTo>
                  <a:lnTo>
                    <a:pt x="53677" y="19563"/>
                  </a:lnTo>
                  <a:lnTo>
                    <a:pt x="53520" y="20156"/>
                  </a:lnTo>
                  <a:lnTo>
                    <a:pt x="53355" y="20749"/>
                  </a:lnTo>
                  <a:lnTo>
                    <a:pt x="75375" y="20749"/>
                  </a:lnTo>
                  <a:lnTo>
                    <a:pt x="75375" y="27948"/>
                  </a:lnTo>
                  <a:lnTo>
                    <a:pt x="51238" y="27948"/>
                  </a:lnTo>
                  <a:lnTo>
                    <a:pt x="50979" y="28875"/>
                  </a:lnTo>
                  <a:lnTo>
                    <a:pt x="50713" y="29794"/>
                  </a:lnTo>
                  <a:lnTo>
                    <a:pt x="50437" y="30704"/>
                  </a:lnTo>
                  <a:lnTo>
                    <a:pt x="50154" y="31606"/>
                  </a:lnTo>
                  <a:lnTo>
                    <a:pt x="49862" y="32500"/>
                  </a:lnTo>
                  <a:lnTo>
                    <a:pt x="49561" y="33385"/>
                  </a:lnTo>
                  <a:lnTo>
                    <a:pt x="49252" y="34261"/>
                  </a:lnTo>
                  <a:lnTo>
                    <a:pt x="48934" y="35129"/>
                  </a:lnTo>
                  <a:lnTo>
                    <a:pt x="48608" y="35989"/>
                  </a:lnTo>
                  <a:lnTo>
                    <a:pt x="48274" y="36840"/>
                  </a:lnTo>
                  <a:lnTo>
                    <a:pt x="71140" y="36840"/>
                  </a:lnTo>
                  <a:lnTo>
                    <a:pt x="71140" y="96548"/>
                  </a:lnTo>
                  <a:lnTo>
                    <a:pt x="62671" y="96548"/>
                  </a:lnTo>
                  <a:lnTo>
                    <a:pt x="62671" y="91043"/>
                  </a:lnTo>
                  <a:lnTo>
                    <a:pt x="32606" y="91043"/>
                  </a:lnTo>
                  <a:lnTo>
                    <a:pt x="32606" y="96548"/>
                  </a:lnTo>
                  <a:lnTo>
                    <a:pt x="24983" y="96548"/>
                  </a:lnTo>
                  <a:lnTo>
                    <a:pt x="24983" y="36840"/>
                  </a:lnTo>
                  <a:lnTo>
                    <a:pt x="39804" y="36840"/>
                  </a:lnTo>
                  <a:lnTo>
                    <a:pt x="40139" y="35989"/>
                  </a:lnTo>
                  <a:lnTo>
                    <a:pt x="40465" y="35129"/>
                  </a:lnTo>
                  <a:lnTo>
                    <a:pt x="40783" y="34261"/>
                  </a:lnTo>
                  <a:lnTo>
                    <a:pt x="41092" y="33385"/>
                  </a:lnTo>
                  <a:lnTo>
                    <a:pt x="41392" y="32500"/>
                  </a:lnTo>
                  <a:lnTo>
                    <a:pt x="41685" y="31606"/>
                  </a:lnTo>
                  <a:lnTo>
                    <a:pt x="41968" y="30704"/>
                  </a:lnTo>
                  <a:lnTo>
                    <a:pt x="42244" y="29794"/>
                  </a:lnTo>
                  <a:lnTo>
                    <a:pt x="42510" y="28875"/>
                  </a:lnTo>
                  <a:lnTo>
                    <a:pt x="42769" y="27948"/>
                  </a:lnTo>
                  <a:lnTo>
                    <a:pt x="19055" y="27948"/>
                  </a:lnTo>
                  <a:lnTo>
                    <a:pt x="19055" y="31335"/>
                  </a:lnTo>
                  <a:lnTo>
                    <a:pt x="19028" y="37334"/>
                  </a:lnTo>
                  <a:lnTo>
                    <a:pt x="18945" y="42963"/>
                  </a:lnTo>
                  <a:lnTo>
                    <a:pt x="18807" y="48225"/>
                  </a:lnTo>
                  <a:lnTo>
                    <a:pt x="18615" y="53118"/>
                  </a:lnTo>
                  <a:lnTo>
                    <a:pt x="18367" y="57643"/>
                  </a:lnTo>
                  <a:lnTo>
                    <a:pt x="18064" y="61799"/>
                  </a:lnTo>
                  <a:lnTo>
                    <a:pt x="17706" y="65587"/>
                  </a:lnTo>
                  <a:lnTo>
                    <a:pt x="17293" y="69006"/>
                  </a:lnTo>
                  <a:lnTo>
                    <a:pt x="16826" y="72057"/>
                  </a:lnTo>
                  <a:lnTo>
                    <a:pt x="16303" y="74740"/>
                  </a:lnTo>
                  <a:lnTo>
                    <a:pt x="15716" y="77211"/>
                  </a:lnTo>
                  <a:lnTo>
                    <a:pt x="15058" y="79626"/>
                  </a:lnTo>
                  <a:lnTo>
                    <a:pt x="14327" y="81987"/>
                  </a:lnTo>
                  <a:lnTo>
                    <a:pt x="13525" y="84293"/>
                  </a:lnTo>
                  <a:lnTo>
                    <a:pt x="12650" y="86544"/>
                  </a:lnTo>
                  <a:lnTo>
                    <a:pt x="11704" y="88739"/>
                  </a:lnTo>
                  <a:lnTo>
                    <a:pt x="10685" y="90880"/>
                  </a:lnTo>
                  <a:lnTo>
                    <a:pt x="9595" y="92965"/>
                  </a:lnTo>
                  <a:lnTo>
                    <a:pt x="8433" y="94996"/>
                  </a:lnTo>
                  <a:lnTo>
                    <a:pt x="7198" y="96971"/>
                  </a:lnTo>
                  <a:lnTo>
                    <a:pt x="0" y="91043"/>
                  </a:lnTo>
                  <a:lnTo>
                    <a:pt x="1071" y="89476"/>
                  </a:lnTo>
                  <a:lnTo>
                    <a:pt x="2083" y="87824"/>
                  </a:lnTo>
                  <a:lnTo>
                    <a:pt x="3036" y="86088"/>
                  </a:lnTo>
                  <a:lnTo>
                    <a:pt x="3929" y="84267"/>
                  </a:lnTo>
                  <a:lnTo>
                    <a:pt x="4763" y="82362"/>
                  </a:lnTo>
                  <a:lnTo>
                    <a:pt x="5538" y="80372"/>
                  </a:lnTo>
                  <a:lnTo>
                    <a:pt x="6254" y="78297"/>
                  </a:lnTo>
                  <a:lnTo>
                    <a:pt x="6910" y="76137"/>
                  </a:lnTo>
                  <a:lnTo>
                    <a:pt x="7507" y="73893"/>
                  </a:lnTo>
                  <a:lnTo>
                    <a:pt x="8045" y="71564"/>
                  </a:lnTo>
                  <a:lnTo>
                    <a:pt x="8528" y="69015"/>
                  </a:lnTo>
                  <a:lnTo>
                    <a:pt x="8960" y="66110"/>
                  </a:lnTo>
                  <a:lnTo>
                    <a:pt x="9341" y="62849"/>
                  </a:lnTo>
                  <a:lnTo>
                    <a:pt x="9671" y="59233"/>
                  </a:lnTo>
                  <a:lnTo>
                    <a:pt x="9951" y="55261"/>
                  </a:lnTo>
                  <a:lnTo>
                    <a:pt x="10179" y="50933"/>
                  </a:lnTo>
                  <a:lnTo>
                    <a:pt x="10357" y="46249"/>
                  </a:lnTo>
                  <a:lnTo>
                    <a:pt x="10484" y="41210"/>
                  </a:lnTo>
                  <a:lnTo>
                    <a:pt x="10561" y="35815"/>
                  </a:lnTo>
                  <a:lnTo>
                    <a:pt x="10586" y="30065"/>
                  </a:lnTo>
                  <a:lnTo>
                    <a:pt x="10586" y="4658"/>
                  </a:lnTo>
                  <a:lnTo>
                    <a:pt x="17814" y="4306"/>
                  </a:lnTo>
                  <a:lnTo>
                    <a:pt x="24763" y="3929"/>
                  </a:lnTo>
                  <a:lnTo>
                    <a:pt x="31433" y="3527"/>
                  </a:lnTo>
                  <a:lnTo>
                    <a:pt x="37823" y="3099"/>
                  </a:lnTo>
                  <a:lnTo>
                    <a:pt x="43933" y="2646"/>
                  </a:lnTo>
                  <a:lnTo>
                    <a:pt x="49764" y="2168"/>
                  </a:lnTo>
                  <a:lnTo>
                    <a:pt x="55316" y="1664"/>
                  </a:lnTo>
                  <a:lnTo>
                    <a:pt x="60588" y="1134"/>
                  </a:lnTo>
                  <a:lnTo>
                    <a:pt x="65580" y="5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48002" y="1927058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348002" y="1942726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348002" y="1957970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409403" y="1882171"/>
              <a:ext cx="17361" cy="21596"/>
            </a:xfrm>
            <a:custGeom>
              <a:avLst/>
              <a:pathLst>
                <a:path w="17361" h="21596">
                  <a:moveTo>
                    <a:pt x="7622" y="0"/>
                  </a:moveTo>
                  <a:lnTo>
                    <a:pt x="8786" y="1617"/>
                  </a:lnTo>
                  <a:lnTo>
                    <a:pt x="9908" y="3252"/>
                  </a:lnTo>
                  <a:lnTo>
                    <a:pt x="10988" y="4903"/>
                  </a:lnTo>
                  <a:lnTo>
                    <a:pt x="12026" y="6572"/>
                  </a:lnTo>
                  <a:lnTo>
                    <a:pt x="13021" y="8257"/>
                  </a:lnTo>
                  <a:lnTo>
                    <a:pt x="13974" y="9959"/>
                  </a:lnTo>
                  <a:lnTo>
                    <a:pt x="14884" y="11678"/>
                  </a:lnTo>
                  <a:lnTo>
                    <a:pt x="15752" y="13415"/>
                  </a:lnTo>
                  <a:lnTo>
                    <a:pt x="16578" y="15168"/>
                  </a:lnTo>
                  <a:lnTo>
                    <a:pt x="17361" y="16938"/>
                  </a:lnTo>
                  <a:lnTo>
                    <a:pt x="9316" y="21596"/>
                  </a:lnTo>
                  <a:lnTo>
                    <a:pt x="8613" y="19826"/>
                  </a:lnTo>
                  <a:lnTo>
                    <a:pt x="7859" y="18073"/>
                  </a:lnTo>
                  <a:lnTo>
                    <a:pt x="7054" y="16336"/>
                  </a:lnTo>
                  <a:lnTo>
                    <a:pt x="6199" y="14617"/>
                  </a:lnTo>
                  <a:lnTo>
                    <a:pt x="5293" y="12915"/>
                  </a:lnTo>
                  <a:lnTo>
                    <a:pt x="4336" y="11230"/>
                  </a:lnTo>
                  <a:lnTo>
                    <a:pt x="3328" y="9561"/>
                  </a:lnTo>
                  <a:lnTo>
                    <a:pt x="2269" y="7910"/>
                  </a:lnTo>
                  <a:lnTo>
                    <a:pt x="1160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401781" y="1913507"/>
              <a:ext cx="32182" cy="60554"/>
            </a:xfrm>
            <a:custGeom>
              <a:avLst/>
              <a:pathLst>
                <a:path w="32182" h="60554">
                  <a:moveTo>
                    <a:pt x="0" y="0"/>
                  </a:moveTo>
                  <a:lnTo>
                    <a:pt x="19902" y="0"/>
                  </a:lnTo>
                  <a:lnTo>
                    <a:pt x="19902" y="48274"/>
                  </a:lnTo>
                  <a:lnTo>
                    <a:pt x="20580" y="47583"/>
                  </a:lnTo>
                  <a:lnTo>
                    <a:pt x="21257" y="46868"/>
                  </a:lnTo>
                  <a:lnTo>
                    <a:pt x="21935" y="46127"/>
                  </a:lnTo>
                  <a:lnTo>
                    <a:pt x="22612" y="45360"/>
                  </a:lnTo>
                  <a:lnTo>
                    <a:pt x="23290" y="44568"/>
                  </a:lnTo>
                  <a:lnTo>
                    <a:pt x="23967" y="43751"/>
                  </a:lnTo>
                  <a:lnTo>
                    <a:pt x="24645" y="42908"/>
                  </a:lnTo>
                  <a:lnTo>
                    <a:pt x="25322" y="42040"/>
                  </a:lnTo>
                  <a:lnTo>
                    <a:pt x="26000" y="41147"/>
                  </a:lnTo>
                  <a:lnTo>
                    <a:pt x="26677" y="40228"/>
                  </a:lnTo>
                  <a:lnTo>
                    <a:pt x="32182" y="45309"/>
                  </a:lnTo>
                  <a:lnTo>
                    <a:pt x="31128" y="46910"/>
                  </a:lnTo>
                  <a:lnTo>
                    <a:pt x="29997" y="48494"/>
                  </a:lnTo>
                  <a:lnTo>
                    <a:pt x="28790" y="50061"/>
                  </a:lnTo>
                  <a:lnTo>
                    <a:pt x="27507" y="51610"/>
                  </a:lnTo>
                  <a:lnTo>
                    <a:pt x="26148" y="53143"/>
                  </a:lnTo>
                  <a:lnTo>
                    <a:pt x="24712" y="54659"/>
                  </a:lnTo>
                  <a:lnTo>
                    <a:pt x="23201" y="56158"/>
                  </a:lnTo>
                  <a:lnTo>
                    <a:pt x="21613" y="57640"/>
                  </a:lnTo>
                  <a:lnTo>
                    <a:pt x="19949" y="59106"/>
                  </a:lnTo>
                  <a:lnTo>
                    <a:pt x="18208" y="60554"/>
                  </a:lnTo>
                  <a:lnTo>
                    <a:pt x="12280" y="55049"/>
                  </a:lnTo>
                  <a:lnTo>
                    <a:pt x="1228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430576" y="1887676"/>
              <a:ext cx="69023" cy="88079"/>
            </a:xfrm>
            <a:custGeom>
              <a:avLst/>
              <a:pathLst>
                <a:path w="69023" h="88079">
                  <a:moveTo>
                    <a:pt x="7198" y="0"/>
                  </a:moveTo>
                  <a:lnTo>
                    <a:pt x="66906" y="0"/>
                  </a:lnTo>
                  <a:lnTo>
                    <a:pt x="66906" y="8045"/>
                  </a:lnTo>
                  <a:lnTo>
                    <a:pt x="42345" y="8045"/>
                  </a:lnTo>
                  <a:lnTo>
                    <a:pt x="42345" y="40228"/>
                  </a:lnTo>
                  <a:lnTo>
                    <a:pt x="63518" y="40228"/>
                  </a:lnTo>
                  <a:lnTo>
                    <a:pt x="63518" y="48274"/>
                  </a:lnTo>
                  <a:lnTo>
                    <a:pt x="42345" y="48274"/>
                  </a:lnTo>
                  <a:lnTo>
                    <a:pt x="42345" y="80033"/>
                  </a:lnTo>
                  <a:lnTo>
                    <a:pt x="69023" y="80033"/>
                  </a:lnTo>
                  <a:lnTo>
                    <a:pt x="69023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10162" y="80033"/>
                  </a:lnTo>
                  <a:lnTo>
                    <a:pt x="10162" y="27101"/>
                  </a:lnTo>
                  <a:lnTo>
                    <a:pt x="18632" y="27101"/>
                  </a:lnTo>
                  <a:lnTo>
                    <a:pt x="18632" y="80033"/>
                  </a:lnTo>
                  <a:lnTo>
                    <a:pt x="33876" y="80033"/>
                  </a:lnTo>
                  <a:lnTo>
                    <a:pt x="33876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517808" y="1882171"/>
              <a:ext cx="17361" cy="21596"/>
            </a:xfrm>
            <a:custGeom>
              <a:avLst/>
              <a:pathLst>
                <a:path w="17361" h="21596">
                  <a:moveTo>
                    <a:pt x="7622" y="0"/>
                  </a:moveTo>
                  <a:lnTo>
                    <a:pt x="8786" y="1617"/>
                  </a:lnTo>
                  <a:lnTo>
                    <a:pt x="9908" y="3252"/>
                  </a:lnTo>
                  <a:lnTo>
                    <a:pt x="10988" y="4903"/>
                  </a:lnTo>
                  <a:lnTo>
                    <a:pt x="12026" y="6572"/>
                  </a:lnTo>
                  <a:lnTo>
                    <a:pt x="13021" y="8257"/>
                  </a:lnTo>
                  <a:lnTo>
                    <a:pt x="13974" y="9959"/>
                  </a:lnTo>
                  <a:lnTo>
                    <a:pt x="14884" y="11678"/>
                  </a:lnTo>
                  <a:lnTo>
                    <a:pt x="15752" y="13415"/>
                  </a:lnTo>
                  <a:lnTo>
                    <a:pt x="16578" y="15168"/>
                  </a:lnTo>
                  <a:lnTo>
                    <a:pt x="17361" y="16938"/>
                  </a:lnTo>
                  <a:lnTo>
                    <a:pt x="9316" y="21596"/>
                  </a:lnTo>
                  <a:lnTo>
                    <a:pt x="8613" y="19826"/>
                  </a:lnTo>
                  <a:lnTo>
                    <a:pt x="7859" y="18073"/>
                  </a:lnTo>
                  <a:lnTo>
                    <a:pt x="7054" y="16336"/>
                  </a:lnTo>
                  <a:lnTo>
                    <a:pt x="6199" y="14617"/>
                  </a:lnTo>
                  <a:lnTo>
                    <a:pt x="5293" y="12915"/>
                  </a:lnTo>
                  <a:lnTo>
                    <a:pt x="4336" y="11230"/>
                  </a:lnTo>
                  <a:lnTo>
                    <a:pt x="3328" y="9561"/>
                  </a:lnTo>
                  <a:lnTo>
                    <a:pt x="2269" y="7910"/>
                  </a:lnTo>
                  <a:lnTo>
                    <a:pt x="1160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510186" y="1913507"/>
              <a:ext cx="32182" cy="60554"/>
            </a:xfrm>
            <a:custGeom>
              <a:avLst/>
              <a:pathLst>
                <a:path w="32182" h="60554">
                  <a:moveTo>
                    <a:pt x="0" y="0"/>
                  </a:moveTo>
                  <a:lnTo>
                    <a:pt x="19902" y="0"/>
                  </a:lnTo>
                  <a:lnTo>
                    <a:pt x="19902" y="48274"/>
                  </a:lnTo>
                  <a:lnTo>
                    <a:pt x="20580" y="47583"/>
                  </a:lnTo>
                  <a:lnTo>
                    <a:pt x="21257" y="46868"/>
                  </a:lnTo>
                  <a:lnTo>
                    <a:pt x="21935" y="46127"/>
                  </a:lnTo>
                  <a:lnTo>
                    <a:pt x="22612" y="45360"/>
                  </a:lnTo>
                  <a:lnTo>
                    <a:pt x="23290" y="44568"/>
                  </a:lnTo>
                  <a:lnTo>
                    <a:pt x="23967" y="43751"/>
                  </a:lnTo>
                  <a:lnTo>
                    <a:pt x="24645" y="42908"/>
                  </a:lnTo>
                  <a:lnTo>
                    <a:pt x="25322" y="42040"/>
                  </a:lnTo>
                  <a:lnTo>
                    <a:pt x="26000" y="41147"/>
                  </a:lnTo>
                  <a:lnTo>
                    <a:pt x="26677" y="40228"/>
                  </a:lnTo>
                  <a:lnTo>
                    <a:pt x="32182" y="45309"/>
                  </a:lnTo>
                  <a:lnTo>
                    <a:pt x="31128" y="46910"/>
                  </a:lnTo>
                  <a:lnTo>
                    <a:pt x="29997" y="48494"/>
                  </a:lnTo>
                  <a:lnTo>
                    <a:pt x="28790" y="50061"/>
                  </a:lnTo>
                  <a:lnTo>
                    <a:pt x="27507" y="51610"/>
                  </a:lnTo>
                  <a:lnTo>
                    <a:pt x="26148" y="53143"/>
                  </a:lnTo>
                  <a:lnTo>
                    <a:pt x="24712" y="54659"/>
                  </a:lnTo>
                  <a:lnTo>
                    <a:pt x="23201" y="56158"/>
                  </a:lnTo>
                  <a:lnTo>
                    <a:pt x="21613" y="57640"/>
                  </a:lnTo>
                  <a:lnTo>
                    <a:pt x="19949" y="59106"/>
                  </a:lnTo>
                  <a:lnTo>
                    <a:pt x="18208" y="60554"/>
                  </a:lnTo>
                  <a:lnTo>
                    <a:pt x="12280" y="55049"/>
                  </a:lnTo>
                  <a:lnTo>
                    <a:pt x="1228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538981" y="1887676"/>
              <a:ext cx="69023" cy="88079"/>
            </a:xfrm>
            <a:custGeom>
              <a:avLst/>
              <a:pathLst>
                <a:path w="69023" h="88079">
                  <a:moveTo>
                    <a:pt x="7198" y="0"/>
                  </a:moveTo>
                  <a:lnTo>
                    <a:pt x="66906" y="0"/>
                  </a:lnTo>
                  <a:lnTo>
                    <a:pt x="66906" y="8045"/>
                  </a:lnTo>
                  <a:lnTo>
                    <a:pt x="42345" y="8045"/>
                  </a:lnTo>
                  <a:lnTo>
                    <a:pt x="42345" y="40228"/>
                  </a:lnTo>
                  <a:lnTo>
                    <a:pt x="63518" y="40228"/>
                  </a:lnTo>
                  <a:lnTo>
                    <a:pt x="63518" y="48274"/>
                  </a:lnTo>
                  <a:lnTo>
                    <a:pt x="42345" y="48274"/>
                  </a:lnTo>
                  <a:lnTo>
                    <a:pt x="42345" y="80033"/>
                  </a:lnTo>
                  <a:lnTo>
                    <a:pt x="69023" y="80033"/>
                  </a:lnTo>
                  <a:lnTo>
                    <a:pt x="69023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10162" y="80033"/>
                  </a:lnTo>
                  <a:lnTo>
                    <a:pt x="10162" y="27101"/>
                  </a:lnTo>
                  <a:lnTo>
                    <a:pt x="18632" y="27101"/>
                  </a:lnTo>
                  <a:lnTo>
                    <a:pt x="18632" y="80033"/>
                  </a:lnTo>
                  <a:lnTo>
                    <a:pt x="33876" y="80033"/>
                  </a:lnTo>
                  <a:lnTo>
                    <a:pt x="33876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618167" y="1882171"/>
              <a:ext cx="33876" cy="97395"/>
            </a:xfrm>
            <a:custGeom>
              <a:avLst/>
              <a:pathLst>
                <a:path w="33876" h="97395">
                  <a:moveTo>
                    <a:pt x="846" y="17785"/>
                  </a:moveTo>
                  <a:lnTo>
                    <a:pt x="13974" y="17785"/>
                  </a:lnTo>
                  <a:lnTo>
                    <a:pt x="13974" y="0"/>
                  </a:lnTo>
                  <a:lnTo>
                    <a:pt x="22443" y="0"/>
                  </a:lnTo>
                  <a:lnTo>
                    <a:pt x="22443" y="17785"/>
                  </a:lnTo>
                  <a:lnTo>
                    <a:pt x="30912" y="17785"/>
                  </a:lnTo>
                  <a:lnTo>
                    <a:pt x="30912" y="25830"/>
                  </a:lnTo>
                  <a:lnTo>
                    <a:pt x="22443" y="25830"/>
                  </a:lnTo>
                  <a:lnTo>
                    <a:pt x="22443" y="46580"/>
                  </a:lnTo>
                  <a:lnTo>
                    <a:pt x="32182" y="41922"/>
                  </a:lnTo>
                  <a:lnTo>
                    <a:pt x="33876" y="49544"/>
                  </a:lnTo>
                  <a:lnTo>
                    <a:pt x="32771" y="50217"/>
                  </a:lnTo>
                  <a:lnTo>
                    <a:pt x="31657" y="50882"/>
                  </a:lnTo>
                  <a:lnTo>
                    <a:pt x="30535" y="51538"/>
                  </a:lnTo>
                  <a:lnTo>
                    <a:pt x="29404" y="52186"/>
                  </a:lnTo>
                  <a:lnTo>
                    <a:pt x="28265" y="52826"/>
                  </a:lnTo>
                  <a:lnTo>
                    <a:pt x="27118" y="53457"/>
                  </a:lnTo>
                  <a:lnTo>
                    <a:pt x="25962" y="54079"/>
                  </a:lnTo>
                  <a:lnTo>
                    <a:pt x="24797" y="54693"/>
                  </a:lnTo>
                  <a:lnTo>
                    <a:pt x="23624" y="55299"/>
                  </a:lnTo>
                  <a:lnTo>
                    <a:pt x="22443" y="55896"/>
                  </a:lnTo>
                  <a:lnTo>
                    <a:pt x="22443" y="85538"/>
                  </a:lnTo>
                  <a:lnTo>
                    <a:pt x="22422" y="86851"/>
                  </a:lnTo>
                  <a:lnTo>
                    <a:pt x="22358" y="88079"/>
                  </a:lnTo>
                  <a:lnTo>
                    <a:pt x="22252" y="89222"/>
                  </a:lnTo>
                  <a:lnTo>
                    <a:pt x="22104" y="90281"/>
                  </a:lnTo>
                  <a:lnTo>
                    <a:pt x="21913" y="91254"/>
                  </a:lnTo>
                  <a:lnTo>
                    <a:pt x="21681" y="92144"/>
                  </a:lnTo>
                  <a:lnTo>
                    <a:pt x="21405" y="92948"/>
                  </a:lnTo>
                  <a:lnTo>
                    <a:pt x="21088" y="93668"/>
                  </a:lnTo>
                  <a:lnTo>
                    <a:pt x="20728" y="94303"/>
                  </a:lnTo>
                  <a:lnTo>
                    <a:pt x="20325" y="94854"/>
                  </a:lnTo>
                  <a:lnTo>
                    <a:pt x="19860" y="95337"/>
                  </a:lnTo>
                  <a:lnTo>
                    <a:pt x="19309" y="95769"/>
                  </a:lnTo>
                  <a:lnTo>
                    <a:pt x="18674" y="96150"/>
                  </a:lnTo>
                  <a:lnTo>
                    <a:pt x="17954" y="96480"/>
                  </a:lnTo>
                  <a:lnTo>
                    <a:pt x="17150" y="96759"/>
                  </a:lnTo>
                  <a:lnTo>
                    <a:pt x="16260" y="96988"/>
                  </a:lnTo>
                  <a:lnTo>
                    <a:pt x="15286" y="97166"/>
                  </a:lnTo>
                  <a:lnTo>
                    <a:pt x="14228" y="97293"/>
                  </a:lnTo>
                  <a:lnTo>
                    <a:pt x="13084" y="97369"/>
                  </a:lnTo>
                  <a:lnTo>
                    <a:pt x="11856" y="97395"/>
                  </a:lnTo>
                  <a:lnTo>
                    <a:pt x="10848" y="97378"/>
                  </a:lnTo>
                  <a:lnTo>
                    <a:pt x="9858" y="97327"/>
                  </a:lnTo>
                  <a:lnTo>
                    <a:pt x="8884" y="97242"/>
                  </a:lnTo>
                  <a:lnTo>
                    <a:pt x="7927" y="97124"/>
                  </a:lnTo>
                  <a:lnTo>
                    <a:pt x="6987" y="96971"/>
                  </a:lnTo>
                  <a:lnTo>
                    <a:pt x="6063" y="96785"/>
                  </a:lnTo>
                  <a:lnTo>
                    <a:pt x="5157" y="96565"/>
                  </a:lnTo>
                  <a:lnTo>
                    <a:pt x="4268" y="96311"/>
                  </a:lnTo>
                  <a:lnTo>
                    <a:pt x="3396" y="96023"/>
                  </a:lnTo>
                  <a:lnTo>
                    <a:pt x="2540" y="95701"/>
                  </a:lnTo>
                  <a:lnTo>
                    <a:pt x="846" y="87232"/>
                  </a:lnTo>
                  <a:lnTo>
                    <a:pt x="1782" y="87553"/>
                  </a:lnTo>
                  <a:lnTo>
                    <a:pt x="2727" y="87841"/>
                  </a:lnTo>
                  <a:lnTo>
                    <a:pt x="3679" y="88096"/>
                  </a:lnTo>
                  <a:lnTo>
                    <a:pt x="4641" y="88316"/>
                  </a:lnTo>
                  <a:lnTo>
                    <a:pt x="5610" y="88502"/>
                  </a:lnTo>
                  <a:lnTo>
                    <a:pt x="6588" y="88654"/>
                  </a:lnTo>
                  <a:lnTo>
                    <a:pt x="7575" y="88773"/>
                  </a:lnTo>
                  <a:lnTo>
                    <a:pt x="8570" y="88858"/>
                  </a:lnTo>
                  <a:lnTo>
                    <a:pt x="9574" y="88909"/>
                  </a:lnTo>
                  <a:lnTo>
                    <a:pt x="10586" y="88925"/>
                  </a:lnTo>
                  <a:lnTo>
                    <a:pt x="10916" y="88915"/>
                  </a:lnTo>
                  <a:lnTo>
                    <a:pt x="11230" y="88883"/>
                  </a:lnTo>
                  <a:lnTo>
                    <a:pt x="11526" y="88830"/>
                  </a:lnTo>
                  <a:lnTo>
                    <a:pt x="11805" y="88756"/>
                  </a:lnTo>
                  <a:lnTo>
                    <a:pt x="12068" y="88661"/>
                  </a:lnTo>
                  <a:lnTo>
                    <a:pt x="12314" y="88544"/>
                  </a:lnTo>
                  <a:lnTo>
                    <a:pt x="12542" y="88407"/>
                  </a:lnTo>
                  <a:lnTo>
                    <a:pt x="12754" y="88248"/>
                  </a:lnTo>
                  <a:lnTo>
                    <a:pt x="12949" y="88068"/>
                  </a:lnTo>
                  <a:lnTo>
                    <a:pt x="13127" y="87867"/>
                  </a:lnTo>
                  <a:lnTo>
                    <a:pt x="13288" y="87636"/>
                  </a:lnTo>
                  <a:lnTo>
                    <a:pt x="13432" y="87367"/>
                  </a:lnTo>
                  <a:lnTo>
                    <a:pt x="13559" y="87060"/>
                  </a:lnTo>
                  <a:lnTo>
                    <a:pt x="13669" y="86715"/>
                  </a:lnTo>
                  <a:lnTo>
                    <a:pt x="13762" y="86332"/>
                  </a:lnTo>
                  <a:lnTo>
                    <a:pt x="13838" y="85910"/>
                  </a:lnTo>
                  <a:lnTo>
                    <a:pt x="13897" y="85451"/>
                  </a:lnTo>
                  <a:lnTo>
                    <a:pt x="13940" y="84953"/>
                  </a:lnTo>
                  <a:lnTo>
                    <a:pt x="13965" y="84418"/>
                  </a:lnTo>
                  <a:lnTo>
                    <a:pt x="13974" y="83844"/>
                  </a:lnTo>
                  <a:lnTo>
                    <a:pt x="13974" y="59707"/>
                  </a:lnTo>
                  <a:lnTo>
                    <a:pt x="3387" y="63942"/>
                  </a:lnTo>
                  <a:lnTo>
                    <a:pt x="0" y="55049"/>
                  </a:lnTo>
                  <a:lnTo>
                    <a:pt x="13974" y="49967"/>
                  </a:lnTo>
                  <a:lnTo>
                    <a:pt x="13974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647386" y="1886406"/>
              <a:ext cx="67753" cy="93160"/>
            </a:xfrm>
            <a:custGeom>
              <a:avLst/>
              <a:pathLst>
                <a:path w="67753" h="93160">
                  <a:moveTo>
                    <a:pt x="37264" y="45309"/>
                  </a:moveTo>
                  <a:lnTo>
                    <a:pt x="16514" y="45309"/>
                  </a:lnTo>
                  <a:lnTo>
                    <a:pt x="16273" y="50581"/>
                  </a:lnTo>
                  <a:lnTo>
                    <a:pt x="15888" y="55726"/>
                  </a:lnTo>
                  <a:lnTo>
                    <a:pt x="15358" y="60744"/>
                  </a:lnTo>
                  <a:lnTo>
                    <a:pt x="14685" y="65635"/>
                  </a:lnTo>
                  <a:lnTo>
                    <a:pt x="13868" y="70399"/>
                  </a:lnTo>
                  <a:lnTo>
                    <a:pt x="12906" y="75036"/>
                  </a:lnTo>
                  <a:lnTo>
                    <a:pt x="11801" y="79546"/>
                  </a:lnTo>
                  <a:lnTo>
                    <a:pt x="10552" y="83929"/>
                  </a:lnTo>
                  <a:lnTo>
                    <a:pt x="9159" y="88184"/>
                  </a:lnTo>
                  <a:lnTo>
                    <a:pt x="7622" y="92313"/>
                  </a:lnTo>
                  <a:lnTo>
                    <a:pt x="0" y="87655"/>
                  </a:lnTo>
                  <a:lnTo>
                    <a:pt x="1609" y="83133"/>
                  </a:lnTo>
                  <a:lnTo>
                    <a:pt x="3048" y="78542"/>
                  </a:lnTo>
                  <a:lnTo>
                    <a:pt x="4319" y="73884"/>
                  </a:lnTo>
                  <a:lnTo>
                    <a:pt x="5420" y="69159"/>
                  </a:lnTo>
                  <a:lnTo>
                    <a:pt x="6351" y="64365"/>
                  </a:lnTo>
                  <a:lnTo>
                    <a:pt x="7114" y="59504"/>
                  </a:lnTo>
                  <a:lnTo>
                    <a:pt x="7706" y="54575"/>
                  </a:lnTo>
                  <a:lnTo>
                    <a:pt x="8130" y="49578"/>
                  </a:lnTo>
                  <a:lnTo>
                    <a:pt x="8384" y="44513"/>
                  </a:lnTo>
                  <a:lnTo>
                    <a:pt x="8469" y="39381"/>
                  </a:lnTo>
                  <a:lnTo>
                    <a:pt x="8469" y="0"/>
                  </a:lnTo>
                  <a:lnTo>
                    <a:pt x="63942" y="0"/>
                  </a:lnTo>
                  <a:lnTo>
                    <a:pt x="63942" y="25830"/>
                  </a:lnTo>
                  <a:lnTo>
                    <a:pt x="45309" y="25830"/>
                  </a:lnTo>
                  <a:lnTo>
                    <a:pt x="45309" y="37687"/>
                  </a:lnTo>
                  <a:lnTo>
                    <a:pt x="67753" y="37687"/>
                  </a:lnTo>
                  <a:lnTo>
                    <a:pt x="67753" y="45309"/>
                  </a:lnTo>
                  <a:lnTo>
                    <a:pt x="45309" y="45309"/>
                  </a:lnTo>
                  <a:lnTo>
                    <a:pt x="45309" y="57590"/>
                  </a:lnTo>
                  <a:lnTo>
                    <a:pt x="63518" y="57590"/>
                  </a:lnTo>
                  <a:lnTo>
                    <a:pt x="63518" y="93160"/>
                  </a:lnTo>
                  <a:lnTo>
                    <a:pt x="55472" y="93160"/>
                  </a:lnTo>
                  <a:lnTo>
                    <a:pt x="55472" y="86808"/>
                  </a:lnTo>
                  <a:lnTo>
                    <a:pt x="27524" y="86808"/>
                  </a:lnTo>
                  <a:lnTo>
                    <a:pt x="27524" y="93160"/>
                  </a:lnTo>
                  <a:lnTo>
                    <a:pt x="19479" y="93160"/>
                  </a:lnTo>
                  <a:lnTo>
                    <a:pt x="19479" y="57590"/>
                  </a:lnTo>
                  <a:lnTo>
                    <a:pt x="37264" y="575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663901" y="1894028"/>
              <a:ext cx="39381" cy="10586"/>
            </a:xfrm>
            <a:custGeom>
              <a:avLst/>
              <a:pathLst>
                <a:path w="39381" h="10586">
                  <a:moveTo>
                    <a:pt x="39381" y="0"/>
                  </a:moveTo>
                  <a:lnTo>
                    <a:pt x="0" y="0"/>
                  </a:lnTo>
                  <a:lnTo>
                    <a:pt x="0" y="10586"/>
                  </a:lnTo>
                  <a:lnTo>
                    <a:pt x="39381" y="10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663901" y="1912237"/>
              <a:ext cx="20749" cy="11856"/>
            </a:xfrm>
            <a:custGeom>
              <a:avLst/>
              <a:pathLst>
                <a:path w="20749" h="11856">
                  <a:moveTo>
                    <a:pt x="0" y="0"/>
                  </a:moveTo>
                  <a:lnTo>
                    <a:pt x="0" y="11856"/>
                  </a:lnTo>
                  <a:lnTo>
                    <a:pt x="20749" y="11856"/>
                  </a:lnTo>
                  <a:lnTo>
                    <a:pt x="2074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674911" y="1951618"/>
              <a:ext cx="27948" cy="13974"/>
            </a:xfrm>
            <a:custGeom>
              <a:avLst/>
              <a:pathLst>
                <a:path w="27948" h="13974">
                  <a:moveTo>
                    <a:pt x="0" y="13974"/>
                  </a:moveTo>
                  <a:lnTo>
                    <a:pt x="27948" y="13974"/>
                  </a:lnTo>
                  <a:lnTo>
                    <a:pt x="27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771035" y="1882171"/>
              <a:ext cx="52085" cy="97395"/>
            </a:xfrm>
            <a:custGeom>
              <a:avLst/>
              <a:pathLst>
                <a:path w="52085" h="97395">
                  <a:moveTo>
                    <a:pt x="5081" y="24560"/>
                  </a:moveTo>
                  <a:lnTo>
                    <a:pt x="19479" y="24560"/>
                  </a:lnTo>
                  <a:lnTo>
                    <a:pt x="19479" y="0"/>
                  </a:lnTo>
                  <a:lnTo>
                    <a:pt x="27524" y="0"/>
                  </a:lnTo>
                  <a:lnTo>
                    <a:pt x="27524" y="24560"/>
                  </a:lnTo>
                  <a:lnTo>
                    <a:pt x="52085" y="24560"/>
                  </a:lnTo>
                  <a:lnTo>
                    <a:pt x="52085" y="32606"/>
                  </a:lnTo>
                  <a:lnTo>
                    <a:pt x="27101" y="32606"/>
                  </a:lnTo>
                  <a:lnTo>
                    <a:pt x="26648" y="41409"/>
                  </a:lnTo>
                  <a:lnTo>
                    <a:pt x="25797" y="49696"/>
                  </a:lnTo>
                  <a:lnTo>
                    <a:pt x="24547" y="57467"/>
                  </a:lnTo>
                  <a:lnTo>
                    <a:pt x="22900" y="64721"/>
                  </a:lnTo>
                  <a:lnTo>
                    <a:pt x="20855" y="71458"/>
                  </a:lnTo>
                  <a:lnTo>
                    <a:pt x="18411" y="77678"/>
                  </a:lnTo>
                  <a:lnTo>
                    <a:pt x="15570" y="83382"/>
                  </a:lnTo>
                  <a:lnTo>
                    <a:pt x="12331" y="88570"/>
                  </a:lnTo>
                  <a:lnTo>
                    <a:pt x="8693" y="93241"/>
                  </a:lnTo>
                  <a:lnTo>
                    <a:pt x="4658" y="97395"/>
                  </a:lnTo>
                  <a:lnTo>
                    <a:pt x="0" y="89772"/>
                  </a:lnTo>
                  <a:lnTo>
                    <a:pt x="3391" y="86152"/>
                  </a:lnTo>
                  <a:lnTo>
                    <a:pt x="6453" y="82065"/>
                  </a:lnTo>
                  <a:lnTo>
                    <a:pt x="9184" y="77513"/>
                  </a:lnTo>
                  <a:lnTo>
                    <a:pt x="11585" y="72495"/>
                  </a:lnTo>
                  <a:lnTo>
                    <a:pt x="13656" y="67012"/>
                  </a:lnTo>
                  <a:lnTo>
                    <a:pt x="15396" y="61062"/>
                  </a:lnTo>
                  <a:lnTo>
                    <a:pt x="16807" y="54647"/>
                  </a:lnTo>
                  <a:lnTo>
                    <a:pt x="17886" y="47765"/>
                  </a:lnTo>
                  <a:lnTo>
                    <a:pt x="18636" y="40418"/>
                  </a:lnTo>
                  <a:lnTo>
                    <a:pt x="19055" y="32606"/>
                  </a:lnTo>
                  <a:lnTo>
                    <a:pt x="5081" y="326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804488" y="1886406"/>
              <a:ext cx="15244" cy="15244"/>
            </a:xfrm>
            <a:custGeom>
              <a:avLst/>
              <a:pathLst>
                <a:path w="15244" h="15244">
                  <a:moveTo>
                    <a:pt x="6351" y="0"/>
                  </a:moveTo>
                  <a:lnTo>
                    <a:pt x="7431" y="1029"/>
                  </a:lnTo>
                  <a:lnTo>
                    <a:pt x="8469" y="2083"/>
                  </a:lnTo>
                  <a:lnTo>
                    <a:pt x="9464" y="3163"/>
                  </a:lnTo>
                  <a:lnTo>
                    <a:pt x="10417" y="4268"/>
                  </a:lnTo>
                  <a:lnTo>
                    <a:pt x="11327" y="5399"/>
                  </a:lnTo>
                  <a:lnTo>
                    <a:pt x="12195" y="6555"/>
                  </a:lnTo>
                  <a:lnTo>
                    <a:pt x="13021" y="7736"/>
                  </a:lnTo>
                  <a:lnTo>
                    <a:pt x="13804" y="8943"/>
                  </a:lnTo>
                  <a:lnTo>
                    <a:pt x="14545" y="10175"/>
                  </a:lnTo>
                  <a:lnTo>
                    <a:pt x="15244" y="11433"/>
                  </a:lnTo>
                  <a:lnTo>
                    <a:pt x="8469" y="15244"/>
                  </a:lnTo>
                  <a:lnTo>
                    <a:pt x="7774" y="14063"/>
                  </a:lnTo>
                  <a:lnTo>
                    <a:pt x="7046" y="12890"/>
                  </a:lnTo>
                  <a:lnTo>
                    <a:pt x="6284" y="11725"/>
                  </a:lnTo>
                  <a:lnTo>
                    <a:pt x="5488" y="10569"/>
                  </a:lnTo>
                  <a:lnTo>
                    <a:pt x="4658" y="9421"/>
                  </a:lnTo>
                  <a:lnTo>
                    <a:pt x="3794" y="8282"/>
                  </a:lnTo>
                  <a:lnTo>
                    <a:pt x="2896" y="7152"/>
                  </a:lnTo>
                  <a:lnTo>
                    <a:pt x="1964" y="6030"/>
                  </a:lnTo>
                  <a:lnTo>
                    <a:pt x="999" y="491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800677" y="1923670"/>
              <a:ext cx="24560" cy="54202"/>
            </a:xfrm>
            <a:custGeom>
              <a:avLst/>
              <a:pathLst>
                <a:path w="24560" h="54202">
                  <a:moveTo>
                    <a:pt x="0" y="0"/>
                  </a:moveTo>
                  <a:lnTo>
                    <a:pt x="8045" y="0"/>
                  </a:lnTo>
                  <a:lnTo>
                    <a:pt x="8045" y="43192"/>
                  </a:lnTo>
                  <a:lnTo>
                    <a:pt x="8054" y="43599"/>
                  </a:lnTo>
                  <a:lnTo>
                    <a:pt x="8079" y="43971"/>
                  </a:lnTo>
                  <a:lnTo>
                    <a:pt x="8121" y="44310"/>
                  </a:lnTo>
                  <a:lnTo>
                    <a:pt x="8181" y="44615"/>
                  </a:lnTo>
                  <a:lnTo>
                    <a:pt x="8257" y="44886"/>
                  </a:lnTo>
                  <a:lnTo>
                    <a:pt x="8350" y="45123"/>
                  </a:lnTo>
                  <a:lnTo>
                    <a:pt x="8460" y="45326"/>
                  </a:lnTo>
                  <a:lnTo>
                    <a:pt x="8587" y="45496"/>
                  </a:lnTo>
                  <a:lnTo>
                    <a:pt x="8731" y="45631"/>
                  </a:lnTo>
                  <a:lnTo>
                    <a:pt x="9112" y="45885"/>
                  </a:lnTo>
                  <a:lnTo>
                    <a:pt x="9261" y="45949"/>
                  </a:lnTo>
                  <a:lnTo>
                    <a:pt x="9434" y="46004"/>
                  </a:lnTo>
                  <a:lnTo>
                    <a:pt x="9633" y="46050"/>
                  </a:lnTo>
                  <a:lnTo>
                    <a:pt x="9858" y="46089"/>
                  </a:lnTo>
                  <a:lnTo>
                    <a:pt x="10107" y="46118"/>
                  </a:lnTo>
                  <a:lnTo>
                    <a:pt x="10383" y="46139"/>
                  </a:lnTo>
                  <a:lnTo>
                    <a:pt x="10683" y="46152"/>
                  </a:lnTo>
                  <a:lnTo>
                    <a:pt x="11009" y="46156"/>
                  </a:lnTo>
                  <a:lnTo>
                    <a:pt x="11664" y="46139"/>
                  </a:lnTo>
                  <a:lnTo>
                    <a:pt x="12271" y="46089"/>
                  </a:lnTo>
                  <a:lnTo>
                    <a:pt x="12832" y="46004"/>
                  </a:lnTo>
                  <a:lnTo>
                    <a:pt x="13347" y="45885"/>
                  </a:lnTo>
                  <a:lnTo>
                    <a:pt x="13815" y="45733"/>
                  </a:lnTo>
                  <a:lnTo>
                    <a:pt x="14236" y="45547"/>
                  </a:lnTo>
                  <a:lnTo>
                    <a:pt x="14611" y="45326"/>
                  </a:lnTo>
                  <a:lnTo>
                    <a:pt x="14939" y="45072"/>
                  </a:lnTo>
                  <a:lnTo>
                    <a:pt x="15221" y="44784"/>
                  </a:lnTo>
                  <a:lnTo>
                    <a:pt x="15456" y="44462"/>
                  </a:lnTo>
                  <a:lnTo>
                    <a:pt x="15665" y="44043"/>
                  </a:lnTo>
                  <a:lnTo>
                    <a:pt x="15871" y="43463"/>
                  </a:lnTo>
                  <a:lnTo>
                    <a:pt x="16072" y="42722"/>
                  </a:lnTo>
                  <a:lnTo>
                    <a:pt x="16269" y="41820"/>
                  </a:lnTo>
                  <a:lnTo>
                    <a:pt x="16461" y="40757"/>
                  </a:lnTo>
                  <a:lnTo>
                    <a:pt x="16650" y="39533"/>
                  </a:lnTo>
                  <a:lnTo>
                    <a:pt x="16834" y="38149"/>
                  </a:lnTo>
                  <a:lnTo>
                    <a:pt x="17014" y="36603"/>
                  </a:lnTo>
                  <a:lnTo>
                    <a:pt x="17190" y="34897"/>
                  </a:lnTo>
                  <a:lnTo>
                    <a:pt x="17361" y="33029"/>
                  </a:lnTo>
                  <a:lnTo>
                    <a:pt x="24560" y="35993"/>
                  </a:lnTo>
                  <a:lnTo>
                    <a:pt x="24293" y="38356"/>
                  </a:lnTo>
                  <a:lnTo>
                    <a:pt x="24001" y="40533"/>
                  </a:lnTo>
                  <a:lnTo>
                    <a:pt x="23683" y="42523"/>
                  </a:lnTo>
                  <a:lnTo>
                    <a:pt x="23340" y="44327"/>
                  </a:lnTo>
                  <a:lnTo>
                    <a:pt x="22972" y="45945"/>
                  </a:lnTo>
                  <a:lnTo>
                    <a:pt x="22578" y="47376"/>
                  </a:lnTo>
                  <a:lnTo>
                    <a:pt x="22159" y="48621"/>
                  </a:lnTo>
                  <a:lnTo>
                    <a:pt x="21714" y="49679"/>
                  </a:lnTo>
                  <a:lnTo>
                    <a:pt x="21244" y="50552"/>
                  </a:lnTo>
                  <a:lnTo>
                    <a:pt x="20749" y="51238"/>
                  </a:lnTo>
                  <a:lnTo>
                    <a:pt x="20194" y="51801"/>
                  </a:lnTo>
                  <a:lnTo>
                    <a:pt x="19546" y="52305"/>
                  </a:lnTo>
                  <a:lnTo>
                    <a:pt x="18805" y="52750"/>
                  </a:lnTo>
                  <a:lnTo>
                    <a:pt x="17971" y="53135"/>
                  </a:lnTo>
                  <a:lnTo>
                    <a:pt x="17044" y="53461"/>
                  </a:lnTo>
                  <a:lnTo>
                    <a:pt x="16023" y="53728"/>
                  </a:lnTo>
                  <a:lnTo>
                    <a:pt x="14909" y="53935"/>
                  </a:lnTo>
                  <a:lnTo>
                    <a:pt x="13703" y="54083"/>
                  </a:lnTo>
                  <a:lnTo>
                    <a:pt x="12403" y="54172"/>
                  </a:lnTo>
                  <a:lnTo>
                    <a:pt x="11009" y="54202"/>
                  </a:lnTo>
                  <a:lnTo>
                    <a:pt x="9779" y="54181"/>
                  </a:lnTo>
                  <a:lnTo>
                    <a:pt x="8630" y="54117"/>
                  </a:lnTo>
                  <a:lnTo>
                    <a:pt x="7560" y="54011"/>
                  </a:lnTo>
                  <a:lnTo>
                    <a:pt x="6572" y="53863"/>
                  </a:lnTo>
                  <a:lnTo>
                    <a:pt x="5663" y="53673"/>
                  </a:lnTo>
                  <a:lnTo>
                    <a:pt x="4835" y="53440"/>
                  </a:lnTo>
                  <a:lnTo>
                    <a:pt x="4088" y="53165"/>
                  </a:lnTo>
                  <a:lnTo>
                    <a:pt x="3421" y="52847"/>
                  </a:lnTo>
                  <a:lnTo>
                    <a:pt x="2835" y="52487"/>
                  </a:lnTo>
                  <a:lnTo>
                    <a:pt x="2329" y="52085"/>
                  </a:lnTo>
                  <a:lnTo>
                    <a:pt x="1886" y="51627"/>
                  </a:lnTo>
                  <a:lnTo>
                    <a:pt x="1490" y="51102"/>
                  </a:lnTo>
                  <a:lnTo>
                    <a:pt x="1141" y="50509"/>
                  </a:lnTo>
                  <a:lnTo>
                    <a:pt x="838" y="49849"/>
                  </a:lnTo>
                  <a:lnTo>
                    <a:pt x="582" y="49121"/>
                  </a:lnTo>
                  <a:lnTo>
                    <a:pt x="372" y="48324"/>
                  </a:lnTo>
                  <a:lnTo>
                    <a:pt x="209" y="47461"/>
                  </a:lnTo>
                  <a:lnTo>
                    <a:pt x="93" y="46529"/>
                  </a:lnTo>
                  <a:lnTo>
                    <a:pt x="23" y="45530"/>
                  </a:lnTo>
                  <a:lnTo>
                    <a:pt x="0" y="4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728690" y="1882171"/>
              <a:ext cx="47003" cy="19479"/>
            </a:xfrm>
            <a:custGeom>
              <a:avLst/>
              <a:pathLst>
                <a:path w="47003" h="19479">
                  <a:moveTo>
                    <a:pt x="23290" y="0"/>
                  </a:moveTo>
                  <a:lnTo>
                    <a:pt x="23870" y="1105"/>
                  </a:lnTo>
                  <a:lnTo>
                    <a:pt x="24425" y="2218"/>
                  </a:lnTo>
                  <a:lnTo>
                    <a:pt x="24954" y="3341"/>
                  </a:lnTo>
                  <a:lnTo>
                    <a:pt x="25458" y="4471"/>
                  </a:lnTo>
                  <a:lnTo>
                    <a:pt x="25936" y="5610"/>
                  </a:lnTo>
                  <a:lnTo>
                    <a:pt x="26389" y="6758"/>
                  </a:lnTo>
                  <a:lnTo>
                    <a:pt x="26817" y="7914"/>
                  </a:lnTo>
                  <a:lnTo>
                    <a:pt x="27219" y="9078"/>
                  </a:lnTo>
                  <a:lnTo>
                    <a:pt x="27596" y="10251"/>
                  </a:lnTo>
                  <a:lnTo>
                    <a:pt x="27948" y="11433"/>
                  </a:lnTo>
                  <a:lnTo>
                    <a:pt x="47003" y="11433"/>
                  </a:lnTo>
                  <a:lnTo>
                    <a:pt x="47003" y="19479"/>
                  </a:lnTo>
                  <a:lnTo>
                    <a:pt x="0" y="19479"/>
                  </a:lnTo>
                  <a:lnTo>
                    <a:pt x="0" y="11433"/>
                  </a:lnTo>
                  <a:lnTo>
                    <a:pt x="18632" y="11433"/>
                  </a:lnTo>
                  <a:lnTo>
                    <a:pt x="18369" y="10505"/>
                  </a:lnTo>
                  <a:lnTo>
                    <a:pt x="18090" y="9587"/>
                  </a:lnTo>
                  <a:lnTo>
                    <a:pt x="17793" y="8676"/>
                  </a:lnTo>
                  <a:lnTo>
                    <a:pt x="17480" y="7774"/>
                  </a:lnTo>
                  <a:lnTo>
                    <a:pt x="17150" y="6881"/>
                  </a:lnTo>
                  <a:lnTo>
                    <a:pt x="16802" y="5996"/>
                  </a:lnTo>
                  <a:lnTo>
                    <a:pt x="16438" y="5119"/>
                  </a:lnTo>
                  <a:lnTo>
                    <a:pt x="16057" y="4251"/>
                  </a:lnTo>
                  <a:lnTo>
                    <a:pt x="15659" y="3391"/>
                  </a:lnTo>
                  <a:lnTo>
                    <a:pt x="15244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732077" y="1910543"/>
              <a:ext cx="39804" cy="68600"/>
            </a:xfrm>
            <a:custGeom>
              <a:avLst/>
              <a:pathLst>
                <a:path w="39804" h="68600">
                  <a:moveTo>
                    <a:pt x="0" y="0"/>
                  </a:moveTo>
                  <a:lnTo>
                    <a:pt x="39804" y="0"/>
                  </a:lnTo>
                  <a:lnTo>
                    <a:pt x="39804" y="30488"/>
                  </a:lnTo>
                  <a:lnTo>
                    <a:pt x="23713" y="30488"/>
                  </a:lnTo>
                  <a:lnTo>
                    <a:pt x="23713" y="57166"/>
                  </a:lnTo>
                  <a:lnTo>
                    <a:pt x="23692" y="58398"/>
                  </a:lnTo>
                  <a:lnTo>
                    <a:pt x="23628" y="59554"/>
                  </a:lnTo>
                  <a:lnTo>
                    <a:pt x="23523" y="60634"/>
                  </a:lnTo>
                  <a:lnTo>
                    <a:pt x="23374" y="61638"/>
                  </a:lnTo>
                  <a:lnTo>
                    <a:pt x="23184" y="62565"/>
                  </a:lnTo>
                  <a:lnTo>
                    <a:pt x="22951" y="63416"/>
                  </a:lnTo>
                  <a:lnTo>
                    <a:pt x="22676" y="64191"/>
                  </a:lnTo>
                  <a:lnTo>
                    <a:pt x="22358" y="64890"/>
                  </a:lnTo>
                  <a:lnTo>
                    <a:pt x="21998" y="65513"/>
                  </a:lnTo>
                  <a:lnTo>
                    <a:pt x="21596" y="66059"/>
                  </a:lnTo>
                  <a:lnTo>
                    <a:pt x="21143" y="66542"/>
                  </a:lnTo>
                  <a:lnTo>
                    <a:pt x="20630" y="66973"/>
                  </a:lnTo>
                  <a:lnTo>
                    <a:pt x="20059" y="67355"/>
                  </a:lnTo>
                  <a:lnTo>
                    <a:pt x="19428" y="67685"/>
                  </a:lnTo>
                  <a:lnTo>
                    <a:pt x="18737" y="67964"/>
                  </a:lnTo>
                  <a:lnTo>
                    <a:pt x="17988" y="68193"/>
                  </a:lnTo>
                  <a:lnTo>
                    <a:pt x="17179" y="68371"/>
                  </a:lnTo>
                  <a:lnTo>
                    <a:pt x="16311" y="68498"/>
                  </a:lnTo>
                  <a:lnTo>
                    <a:pt x="15384" y="68574"/>
                  </a:lnTo>
                  <a:lnTo>
                    <a:pt x="14397" y="68600"/>
                  </a:lnTo>
                  <a:lnTo>
                    <a:pt x="13559" y="68587"/>
                  </a:lnTo>
                  <a:lnTo>
                    <a:pt x="12737" y="68549"/>
                  </a:lnTo>
                  <a:lnTo>
                    <a:pt x="11933" y="68485"/>
                  </a:lnTo>
                  <a:lnTo>
                    <a:pt x="11145" y="68396"/>
                  </a:lnTo>
                  <a:lnTo>
                    <a:pt x="10374" y="68282"/>
                  </a:lnTo>
                  <a:lnTo>
                    <a:pt x="9620" y="68142"/>
                  </a:lnTo>
                  <a:lnTo>
                    <a:pt x="8884" y="67977"/>
                  </a:lnTo>
                  <a:lnTo>
                    <a:pt x="8164" y="67787"/>
                  </a:lnTo>
                  <a:lnTo>
                    <a:pt x="7461" y="67571"/>
                  </a:lnTo>
                  <a:lnTo>
                    <a:pt x="6775" y="67329"/>
                  </a:lnTo>
                  <a:lnTo>
                    <a:pt x="5081" y="58437"/>
                  </a:lnTo>
                  <a:lnTo>
                    <a:pt x="5847" y="58758"/>
                  </a:lnTo>
                  <a:lnTo>
                    <a:pt x="6622" y="59046"/>
                  </a:lnTo>
                  <a:lnTo>
                    <a:pt x="7406" y="59300"/>
                  </a:lnTo>
                  <a:lnTo>
                    <a:pt x="8198" y="59521"/>
                  </a:lnTo>
                  <a:lnTo>
                    <a:pt x="8998" y="59707"/>
                  </a:lnTo>
                  <a:lnTo>
                    <a:pt x="9807" y="59859"/>
                  </a:lnTo>
                  <a:lnTo>
                    <a:pt x="10624" y="59978"/>
                  </a:lnTo>
                  <a:lnTo>
                    <a:pt x="11450" y="60063"/>
                  </a:lnTo>
                  <a:lnTo>
                    <a:pt x="12284" y="60113"/>
                  </a:lnTo>
                  <a:lnTo>
                    <a:pt x="13127" y="60130"/>
                  </a:lnTo>
                  <a:lnTo>
                    <a:pt x="13609" y="60080"/>
                  </a:lnTo>
                  <a:lnTo>
                    <a:pt x="14041" y="59927"/>
                  </a:lnTo>
                  <a:lnTo>
                    <a:pt x="14422" y="59673"/>
                  </a:lnTo>
                  <a:lnTo>
                    <a:pt x="14753" y="59317"/>
                  </a:lnTo>
                  <a:lnTo>
                    <a:pt x="15032" y="58860"/>
                  </a:lnTo>
                  <a:lnTo>
                    <a:pt x="15261" y="58301"/>
                  </a:lnTo>
                  <a:lnTo>
                    <a:pt x="15439" y="57640"/>
                  </a:lnTo>
                  <a:lnTo>
                    <a:pt x="15566" y="56878"/>
                  </a:lnTo>
                  <a:lnTo>
                    <a:pt x="15642" y="56014"/>
                  </a:lnTo>
                  <a:lnTo>
                    <a:pt x="15667" y="55049"/>
                  </a:lnTo>
                  <a:lnTo>
                    <a:pt x="15667" y="30488"/>
                  </a:lnTo>
                  <a:lnTo>
                    <a:pt x="0" y="30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740123" y="1918165"/>
              <a:ext cx="23713" cy="15244"/>
            </a:xfrm>
            <a:custGeom>
              <a:avLst/>
              <a:pathLst>
                <a:path w="23713" h="15244">
                  <a:moveTo>
                    <a:pt x="0" y="15244"/>
                  </a:moveTo>
                  <a:lnTo>
                    <a:pt x="23713" y="1524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726149" y="1946113"/>
              <a:ext cx="17361" cy="24983"/>
            </a:xfrm>
            <a:custGeom>
              <a:avLst/>
              <a:pathLst>
                <a:path w="17361" h="24983">
                  <a:moveTo>
                    <a:pt x="10162" y="0"/>
                  </a:moveTo>
                  <a:lnTo>
                    <a:pt x="17361" y="4234"/>
                  </a:lnTo>
                  <a:lnTo>
                    <a:pt x="16256" y="6804"/>
                  </a:lnTo>
                  <a:lnTo>
                    <a:pt x="15142" y="9265"/>
                  </a:lnTo>
                  <a:lnTo>
                    <a:pt x="14020" y="11615"/>
                  </a:lnTo>
                  <a:lnTo>
                    <a:pt x="12890" y="13855"/>
                  </a:lnTo>
                  <a:lnTo>
                    <a:pt x="11750" y="15985"/>
                  </a:lnTo>
                  <a:lnTo>
                    <a:pt x="10603" y="18005"/>
                  </a:lnTo>
                  <a:lnTo>
                    <a:pt x="9447" y="19915"/>
                  </a:lnTo>
                  <a:lnTo>
                    <a:pt x="8282" y="21714"/>
                  </a:lnTo>
                  <a:lnTo>
                    <a:pt x="7109" y="23404"/>
                  </a:lnTo>
                  <a:lnTo>
                    <a:pt x="5928" y="24983"/>
                  </a:lnTo>
                  <a:lnTo>
                    <a:pt x="0" y="19479"/>
                  </a:lnTo>
                  <a:lnTo>
                    <a:pt x="1244" y="17683"/>
                  </a:lnTo>
                  <a:lnTo>
                    <a:pt x="2439" y="15854"/>
                  </a:lnTo>
                  <a:lnTo>
                    <a:pt x="3582" y="13991"/>
                  </a:lnTo>
                  <a:lnTo>
                    <a:pt x="4674" y="12093"/>
                  </a:lnTo>
                  <a:lnTo>
                    <a:pt x="5716" y="10162"/>
                  </a:lnTo>
                  <a:lnTo>
                    <a:pt x="6707" y="8198"/>
                  </a:lnTo>
                  <a:lnTo>
                    <a:pt x="7647" y="6199"/>
                  </a:lnTo>
                  <a:lnTo>
                    <a:pt x="8536" y="4166"/>
                  </a:lnTo>
                  <a:lnTo>
                    <a:pt x="9375" y="21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759602" y="1946113"/>
              <a:ext cx="15244" cy="19902"/>
            </a:xfrm>
            <a:custGeom>
              <a:avLst/>
              <a:pathLst>
                <a:path w="15244" h="19902">
                  <a:moveTo>
                    <a:pt x="6775" y="0"/>
                  </a:moveTo>
                  <a:lnTo>
                    <a:pt x="7774" y="1456"/>
                  </a:lnTo>
                  <a:lnTo>
                    <a:pt x="8740" y="2947"/>
                  </a:lnTo>
                  <a:lnTo>
                    <a:pt x="9671" y="4471"/>
                  </a:lnTo>
                  <a:lnTo>
                    <a:pt x="10569" y="6030"/>
                  </a:lnTo>
                  <a:lnTo>
                    <a:pt x="11433" y="7622"/>
                  </a:lnTo>
                  <a:lnTo>
                    <a:pt x="12263" y="9248"/>
                  </a:lnTo>
                  <a:lnTo>
                    <a:pt x="13059" y="10908"/>
                  </a:lnTo>
                  <a:lnTo>
                    <a:pt x="13821" y="12602"/>
                  </a:lnTo>
                  <a:lnTo>
                    <a:pt x="14549" y="14329"/>
                  </a:lnTo>
                  <a:lnTo>
                    <a:pt x="15244" y="16091"/>
                  </a:lnTo>
                  <a:lnTo>
                    <a:pt x="8045" y="19902"/>
                  </a:lnTo>
                  <a:lnTo>
                    <a:pt x="7431" y="18297"/>
                  </a:lnTo>
                  <a:lnTo>
                    <a:pt x="6775" y="16701"/>
                  </a:lnTo>
                  <a:lnTo>
                    <a:pt x="6076" y="15113"/>
                  </a:lnTo>
                  <a:lnTo>
                    <a:pt x="5335" y="13533"/>
                  </a:lnTo>
                  <a:lnTo>
                    <a:pt x="4552" y="11962"/>
                  </a:lnTo>
                  <a:lnTo>
                    <a:pt x="3726" y="10400"/>
                  </a:lnTo>
                  <a:lnTo>
                    <a:pt x="2858" y="8846"/>
                  </a:lnTo>
                  <a:lnTo>
                    <a:pt x="1947" y="7300"/>
                  </a:lnTo>
                  <a:lnTo>
                    <a:pt x="995" y="5763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835401" y="1882171"/>
              <a:ext cx="97818" cy="98242"/>
            </a:xfrm>
            <a:custGeom>
              <a:avLst/>
              <a:pathLst>
                <a:path w="97818" h="98242">
                  <a:moveTo>
                    <a:pt x="6775" y="14820"/>
                  </a:moveTo>
                  <a:lnTo>
                    <a:pt x="44039" y="14820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14820"/>
                  </a:lnTo>
                  <a:lnTo>
                    <a:pt x="88925" y="14820"/>
                  </a:lnTo>
                  <a:lnTo>
                    <a:pt x="88925" y="22866"/>
                  </a:lnTo>
                  <a:lnTo>
                    <a:pt x="52508" y="22866"/>
                  </a:lnTo>
                  <a:lnTo>
                    <a:pt x="52508" y="44462"/>
                  </a:lnTo>
                  <a:lnTo>
                    <a:pt x="97818" y="44462"/>
                  </a:lnTo>
                  <a:lnTo>
                    <a:pt x="97818" y="52932"/>
                  </a:lnTo>
                  <a:lnTo>
                    <a:pt x="49121" y="52932"/>
                  </a:lnTo>
                  <a:lnTo>
                    <a:pt x="46584" y="57141"/>
                  </a:lnTo>
                  <a:lnTo>
                    <a:pt x="44056" y="61130"/>
                  </a:lnTo>
                  <a:lnTo>
                    <a:pt x="41536" y="64899"/>
                  </a:lnTo>
                  <a:lnTo>
                    <a:pt x="39025" y="68447"/>
                  </a:lnTo>
                  <a:lnTo>
                    <a:pt x="36523" y="71775"/>
                  </a:lnTo>
                  <a:lnTo>
                    <a:pt x="34029" y="74884"/>
                  </a:lnTo>
                  <a:lnTo>
                    <a:pt x="31543" y="77772"/>
                  </a:lnTo>
                  <a:lnTo>
                    <a:pt x="29066" y="80439"/>
                  </a:lnTo>
                  <a:lnTo>
                    <a:pt x="26597" y="82887"/>
                  </a:lnTo>
                  <a:lnTo>
                    <a:pt x="24137" y="85114"/>
                  </a:lnTo>
                  <a:lnTo>
                    <a:pt x="28490" y="84814"/>
                  </a:lnTo>
                  <a:lnTo>
                    <a:pt x="32911" y="84420"/>
                  </a:lnTo>
                  <a:lnTo>
                    <a:pt x="37399" y="83933"/>
                  </a:lnTo>
                  <a:lnTo>
                    <a:pt x="41956" y="83353"/>
                  </a:lnTo>
                  <a:lnTo>
                    <a:pt x="46580" y="82679"/>
                  </a:lnTo>
                  <a:lnTo>
                    <a:pt x="51272" y="81913"/>
                  </a:lnTo>
                  <a:lnTo>
                    <a:pt x="56031" y="81053"/>
                  </a:lnTo>
                  <a:lnTo>
                    <a:pt x="60859" y="80101"/>
                  </a:lnTo>
                  <a:lnTo>
                    <a:pt x="65754" y="79055"/>
                  </a:lnTo>
                  <a:lnTo>
                    <a:pt x="70717" y="77916"/>
                  </a:lnTo>
                  <a:lnTo>
                    <a:pt x="69857" y="76395"/>
                  </a:lnTo>
                  <a:lnTo>
                    <a:pt x="68972" y="74884"/>
                  </a:lnTo>
                  <a:lnTo>
                    <a:pt x="68062" y="73380"/>
                  </a:lnTo>
                  <a:lnTo>
                    <a:pt x="67126" y="71886"/>
                  </a:lnTo>
                  <a:lnTo>
                    <a:pt x="66165" y="70399"/>
                  </a:lnTo>
                  <a:lnTo>
                    <a:pt x="65178" y="68921"/>
                  </a:lnTo>
                  <a:lnTo>
                    <a:pt x="64166" y="67452"/>
                  </a:lnTo>
                  <a:lnTo>
                    <a:pt x="63128" y="65991"/>
                  </a:lnTo>
                  <a:lnTo>
                    <a:pt x="62066" y="64539"/>
                  </a:lnTo>
                  <a:lnTo>
                    <a:pt x="60977" y="63095"/>
                  </a:lnTo>
                  <a:lnTo>
                    <a:pt x="68176" y="59707"/>
                  </a:lnTo>
                  <a:lnTo>
                    <a:pt x="70679" y="62870"/>
                  </a:lnTo>
                  <a:lnTo>
                    <a:pt x="73105" y="66093"/>
                  </a:lnTo>
                  <a:lnTo>
                    <a:pt x="75455" y="69374"/>
                  </a:lnTo>
                  <a:lnTo>
                    <a:pt x="77729" y="72716"/>
                  </a:lnTo>
                  <a:lnTo>
                    <a:pt x="79927" y="76116"/>
                  </a:lnTo>
                  <a:lnTo>
                    <a:pt x="82049" y="79576"/>
                  </a:lnTo>
                  <a:lnTo>
                    <a:pt x="84094" y="83094"/>
                  </a:lnTo>
                  <a:lnTo>
                    <a:pt x="86063" y="86673"/>
                  </a:lnTo>
                  <a:lnTo>
                    <a:pt x="87956" y="90310"/>
                  </a:lnTo>
                  <a:lnTo>
                    <a:pt x="89772" y="94007"/>
                  </a:lnTo>
                  <a:lnTo>
                    <a:pt x="80880" y="98242"/>
                  </a:lnTo>
                  <a:lnTo>
                    <a:pt x="80367" y="96975"/>
                  </a:lnTo>
                  <a:lnTo>
                    <a:pt x="79847" y="95718"/>
                  </a:lnTo>
                  <a:lnTo>
                    <a:pt x="79317" y="94469"/>
                  </a:lnTo>
                  <a:lnTo>
                    <a:pt x="78779" y="93228"/>
                  </a:lnTo>
                  <a:lnTo>
                    <a:pt x="78233" y="91996"/>
                  </a:lnTo>
                  <a:lnTo>
                    <a:pt x="77678" y="90772"/>
                  </a:lnTo>
                  <a:lnTo>
                    <a:pt x="77115" y="89556"/>
                  </a:lnTo>
                  <a:lnTo>
                    <a:pt x="76544" y="88350"/>
                  </a:lnTo>
                  <a:lnTo>
                    <a:pt x="75963" y="87151"/>
                  </a:lnTo>
                  <a:lnTo>
                    <a:pt x="75375" y="85961"/>
                  </a:lnTo>
                  <a:lnTo>
                    <a:pt x="69108" y="87418"/>
                  </a:lnTo>
                  <a:lnTo>
                    <a:pt x="62841" y="88739"/>
                  </a:lnTo>
                  <a:lnTo>
                    <a:pt x="56573" y="89925"/>
                  </a:lnTo>
                  <a:lnTo>
                    <a:pt x="50306" y="90975"/>
                  </a:lnTo>
                  <a:lnTo>
                    <a:pt x="44039" y="91890"/>
                  </a:lnTo>
                  <a:lnTo>
                    <a:pt x="37772" y="92669"/>
                  </a:lnTo>
                  <a:lnTo>
                    <a:pt x="31505" y="93312"/>
                  </a:lnTo>
                  <a:lnTo>
                    <a:pt x="25238" y="93821"/>
                  </a:lnTo>
                  <a:lnTo>
                    <a:pt x="18970" y="94193"/>
                  </a:lnTo>
                  <a:lnTo>
                    <a:pt x="12703" y="94430"/>
                  </a:lnTo>
                  <a:lnTo>
                    <a:pt x="8892" y="85538"/>
                  </a:lnTo>
                  <a:lnTo>
                    <a:pt x="12547" y="82849"/>
                  </a:lnTo>
                  <a:lnTo>
                    <a:pt x="16057" y="80033"/>
                  </a:lnTo>
                  <a:lnTo>
                    <a:pt x="19423" y="77090"/>
                  </a:lnTo>
                  <a:lnTo>
                    <a:pt x="22646" y="74020"/>
                  </a:lnTo>
                  <a:lnTo>
                    <a:pt x="25725" y="70823"/>
                  </a:lnTo>
                  <a:lnTo>
                    <a:pt x="28659" y="67499"/>
                  </a:lnTo>
                  <a:lnTo>
                    <a:pt x="31450" y="64047"/>
                  </a:lnTo>
                  <a:lnTo>
                    <a:pt x="34096" y="60469"/>
                  </a:lnTo>
                  <a:lnTo>
                    <a:pt x="36599" y="56764"/>
                  </a:lnTo>
                  <a:lnTo>
                    <a:pt x="38958" y="52932"/>
                  </a:lnTo>
                  <a:lnTo>
                    <a:pt x="0" y="52932"/>
                  </a:lnTo>
                  <a:lnTo>
                    <a:pt x="0" y="44462"/>
                  </a:lnTo>
                  <a:lnTo>
                    <a:pt x="44039" y="44462"/>
                  </a:lnTo>
                  <a:lnTo>
                    <a:pt x="44039" y="22866"/>
                  </a:lnTo>
                  <a:lnTo>
                    <a:pt x="6775" y="228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946347" y="1881324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957780" y="1905885"/>
              <a:ext cx="68600" cy="7198"/>
            </a:xfrm>
            <a:custGeom>
              <a:avLst/>
              <a:pathLst>
                <a:path w="68600" h="7198">
                  <a:moveTo>
                    <a:pt x="0" y="0"/>
                  </a:moveTo>
                  <a:lnTo>
                    <a:pt x="68600" y="0"/>
                  </a:lnTo>
                  <a:lnTo>
                    <a:pt x="68600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958627" y="1920282"/>
              <a:ext cx="67329" cy="41075"/>
            </a:xfrm>
            <a:custGeom>
              <a:avLst/>
              <a:pathLst>
                <a:path w="67329" h="41075">
                  <a:moveTo>
                    <a:pt x="0" y="0"/>
                  </a:moveTo>
                  <a:lnTo>
                    <a:pt x="67329" y="0"/>
                  </a:lnTo>
                  <a:lnTo>
                    <a:pt x="67329" y="41075"/>
                  </a:lnTo>
                  <a:lnTo>
                    <a:pt x="0" y="4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967096" y="1927481"/>
              <a:ext cx="50391" cy="9739"/>
            </a:xfrm>
            <a:custGeom>
              <a:avLst/>
              <a:pathLst>
                <a:path w="50391" h="9739">
                  <a:moveTo>
                    <a:pt x="0" y="9739"/>
                  </a:moveTo>
                  <a:lnTo>
                    <a:pt x="50391" y="9739"/>
                  </a:lnTo>
                  <a:lnTo>
                    <a:pt x="50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967096" y="1944419"/>
              <a:ext cx="50391" cy="9739"/>
            </a:xfrm>
            <a:custGeom>
              <a:avLst/>
              <a:pathLst>
                <a:path w="50391" h="9739">
                  <a:moveTo>
                    <a:pt x="0" y="9739"/>
                  </a:moveTo>
                  <a:lnTo>
                    <a:pt x="50391" y="9739"/>
                  </a:lnTo>
                  <a:lnTo>
                    <a:pt x="50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945923" y="1968557"/>
              <a:ext cx="93160" cy="7198"/>
            </a:xfrm>
            <a:custGeom>
              <a:avLst/>
              <a:pathLst>
                <a:path w="93160" h="7198">
                  <a:moveTo>
                    <a:pt x="0" y="0"/>
                  </a:moveTo>
                  <a:lnTo>
                    <a:pt x="93160" y="0"/>
                  </a:lnTo>
                  <a:lnTo>
                    <a:pt x="93160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7091169" y="1882171"/>
              <a:ext cx="56319" cy="44886"/>
            </a:xfrm>
            <a:custGeom>
              <a:avLst/>
              <a:pathLst>
                <a:path w="56319" h="44886">
                  <a:moveTo>
                    <a:pt x="16091" y="0"/>
                  </a:moveTo>
                  <a:lnTo>
                    <a:pt x="23713" y="2540"/>
                  </a:lnTo>
                  <a:lnTo>
                    <a:pt x="23366" y="3976"/>
                  </a:lnTo>
                  <a:lnTo>
                    <a:pt x="23002" y="5403"/>
                  </a:lnTo>
                  <a:lnTo>
                    <a:pt x="22621" y="6821"/>
                  </a:lnTo>
                  <a:lnTo>
                    <a:pt x="22223" y="8232"/>
                  </a:lnTo>
                  <a:lnTo>
                    <a:pt x="21808" y="9633"/>
                  </a:lnTo>
                  <a:lnTo>
                    <a:pt x="21376" y="11026"/>
                  </a:lnTo>
                  <a:lnTo>
                    <a:pt x="20927" y="12411"/>
                  </a:lnTo>
                  <a:lnTo>
                    <a:pt x="20461" y="13787"/>
                  </a:lnTo>
                  <a:lnTo>
                    <a:pt x="19978" y="15155"/>
                  </a:lnTo>
                  <a:lnTo>
                    <a:pt x="19479" y="16514"/>
                  </a:lnTo>
                  <a:lnTo>
                    <a:pt x="56319" y="16514"/>
                  </a:lnTo>
                  <a:lnTo>
                    <a:pt x="56319" y="23713"/>
                  </a:lnTo>
                  <a:lnTo>
                    <a:pt x="56296" y="23846"/>
                  </a:lnTo>
                  <a:lnTo>
                    <a:pt x="56226" y="24077"/>
                  </a:lnTo>
                  <a:lnTo>
                    <a:pt x="56110" y="24405"/>
                  </a:lnTo>
                  <a:lnTo>
                    <a:pt x="55947" y="24831"/>
                  </a:lnTo>
                  <a:lnTo>
                    <a:pt x="55737" y="25354"/>
                  </a:lnTo>
                  <a:lnTo>
                    <a:pt x="55481" y="25974"/>
                  </a:lnTo>
                  <a:lnTo>
                    <a:pt x="55178" y="26692"/>
                  </a:lnTo>
                  <a:lnTo>
                    <a:pt x="54829" y="27507"/>
                  </a:lnTo>
                  <a:lnTo>
                    <a:pt x="54433" y="28420"/>
                  </a:lnTo>
                  <a:lnTo>
                    <a:pt x="53990" y="29430"/>
                  </a:lnTo>
                  <a:lnTo>
                    <a:pt x="53522" y="30478"/>
                  </a:lnTo>
                  <a:lnTo>
                    <a:pt x="53050" y="31505"/>
                  </a:lnTo>
                  <a:lnTo>
                    <a:pt x="52574" y="32510"/>
                  </a:lnTo>
                  <a:lnTo>
                    <a:pt x="52093" y="33495"/>
                  </a:lnTo>
                  <a:lnTo>
                    <a:pt x="51608" y="34458"/>
                  </a:lnTo>
                  <a:lnTo>
                    <a:pt x="51119" y="35401"/>
                  </a:lnTo>
                  <a:lnTo>
                    <a:pt x="50626" y="36322"/>
                  </a:lnTo>
                  <a:lnTo>
                    <a:pt x="50128" y="37221"/>
                  </a:lnTo>
                  <a:lnTo>
                    <a:pt x="49627" y="38100"/>
                  </a:lnTo>
                  <a:lnTo>
                    <a:pt x="49121" y="38958"/>
                  </a:lnTo>
                  <a:lnTo>
                    <a:pt x="42345" y="34300"/>
                  </a:lnTo>
                  <a:lnTo>
                    <a:pt x="43006" y="33207"/>
                  </a:lnTo>
                  <a:lnTo>
                    <a:pt x="43633" y="32131"/>
                  </a:lnTo>
                  <a:lnTo>
                    <a:pt x="44225" y="31073"/>
                  </a:lnTo>
                  <a:lnTo>
                    <a:pt x="44784" y="30031"/>
                  </a:lnTo>
                  <a:lnTo>
                    <a:pt x="45309" y="29006"/>
                  </a:lnTo>
                  <a:lnTo>
                    <a:pt x="45801" y="27998"/>
                  </a:lnTo>
                  <a:lnTo>
                    <a:pt x="46258" y="27008"/>
                  </a:lnTo>
                  <a:lnTo>
                    <a:pt x="46681" y="26034"/>
                  </a:lnTo>
                  <a:lnTo>
                    <a:pt x="47071" y="25077"/>
                  </a:lnTo>
                  <a:lnTo>
                    <a:pt x="47427" y="24137"/>
                  </a:lnTo>
                  <a:lnTo>
                    <a:pt x="16938" y="24137"/>
                  </a:lnTo>
                  <a:lnTo>
                    <a:pt x="13127" y="33876"/>
                  </a:lnTo>
                  <a:lnTo>
                    <a:pt x="12682" y="34825"/>
                  </a:lnTo>
                  <a:lnTo>
                    <a:pt x="12195" y="35807"/>
                  </a:lnTo>
                  <a:lnTo>
                    <a:pt x="11666" y="36823"/>
                  </a:lnTo>
                  <a:lnTo>
                    <a:pt x="11094" y="37873"/>
                  </a:lnTo>
                  <a:lnTo>
                    <a:pt x="10480" y="38958"/>
                  </a:lnTo>
                  <a:lnTo>
                    <a:pt x="9824" y="40075"/>
                  </a:lnTo>
                  <a:lnTo>
                    <a:pt x="9125" y="41227"/>
                  </a:lnTo>
                  <a:lnTo>
                    <a:pt x="8384" y="42413"/>
                  </a:lnTo>
                  <a:lnTo>
                    <a:pt x="7601" y="43633"/>
                  </a:lnTo>
                  <a:lnTo>
                    <a:pt x="6775" y="44886"/>
                  </a:lnTo>
                  <a:lnTo>
                    <a:pt x="0" y="39381"/>
                  </a:lnTo>
                  <a:lnTo>
                    <a:pt x="2218" y="35633"/>
                  </a:lnTo>
                  <a:lnTo>
                    <a:pt x="4302" y="31843"/>
                  </a:lnTo>
                  <a:lnTo>
                    <a:pt x="6250" y="28011"/>
                  </a:lnTo>
                  <a:lnTo>
                    <a:pt x="8062" y="24137"/>
                  </a:lnTo>
                  <a:lnTo>
                    <a:pt x="9739" y="20220"/>
                  </a:lnTo>
                  <a:lnTo>
                    <a:pt x="11280" y="16260"/>
                  </a:lnTo>
                  <a:lnTo>
                    <a:pt x="12686" y="12259"/>
                  </a:lnTo>
                  <a:lnTo>
                    <a:pt x="13957" y="8215"/>
                  </a:lnTo>
                  <a:lnTo>
                    <a:pt x="15092" y="41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7102602" y="1913931"/>
              <a:ext cx="22866" cy="66059"/>
            </a:xfrm>
            <a:custGeom>
              <a:avLst/>
              <a:pathLst>
                <a:path w="22866" h="66059">
                  <a:moveTo>
                    <a:pt x="14397" y="0"/>
                  </a:moveTo>
                  <a:lnTo>
                    <a:pt x="22866" y="0"/>
                  </a:lnTo>
                  <a:lnTo>
                    <a:pt x="22866" y="55472"/>
                  </a:lnTo>
                  <a:lnTo>
                    <a:pt x="22847" y="56622"/>
                  </a:lnTo>
                  <a:lnTo>
                    <a:pt x="22790" y="57700"/>
                  </a:lnTo>
                  <a:lnTo>
                    <a:pt x="22695" y="58705"/>
                  </a:lnTo>
                  <a:lnTo>
                    <a:pt x="22561" y="59639"/>
                  </a:lnTo>
                  <a:lnTo>
                    <a:pt x="22390" y="60501"/>
                  </a:lnTo>
                  <a:lnTo>
                    <a:pt x="22180" y="61291"/>
                  </a:lnTo>
                  <a:lnTo>
                    <a:pt x="21932" y="62008"/>
                  </a:lnTo>
                  <a:lnTo>
                    <a:pt x="21647" y="62654"/>
                  </a:lnTo>
                  <a:lnTo>
                    <a:pt x="21323" y="63228"/>
                  </a:lnTo>
                  <a:lnTo>
                    <a:pt x="20961" y="63730"/>
                  </a:lnTo>
                  <a:lnTo>
                    <a:pt x="20539" y="64172"/>
                  </a:lnTo>
                  <a:lnTo>
                    <a:pt x="20037" y="64568"/>
                  </a:lnTo>
                  <a:lnTo>
                    <a:pt x="19455" y="64918"/>
                  </a:lnTo>
                  <a:lnTo>
                    <a:pt x="18793" y="65220"/>
                  </a:lnTo>
                  <a:lnTo>
                    <a:pt x="18049" y="65477"/>
                  </a:lnTo>
                  <a:lnTo>
                    <a:pt x="17226" y="65686"/>
                  </a:lnTo>
                  <a:lnTo>
                    <a:pt x="16322" y="65849"/>
                  </a:lnTo>
                  <a:lnTo>
                    <a:pt x="15337" y="65966"/>
                  </a:lnTo>
                  <a:lnTo>
                    <a:pt x="14272" y="66036"/>
                  </a:lnTo>
                  <a:lnTo>
                    <a:pt x="13127" y="66059"/>
                  </a:lnTo>
                  <a:lnTo>
                    <a:pt x="11945" y="66050"/>
                  </a:lnTo>
                  <a:lnTo>
                    <a:pt x="10772" y="66025"/>
                  </a:lnTo>
                  <a:lnTo>
                    <a:pt x="9608" y="65983"/>
                  </a:lnTo>
                  <a:lnTo>
                    <a:pt x="8452" y="65923"/>
                  </a:lnTo>
                  <a:lnTo>
                    <a:pt x="7304" y="65847"/>
                  </a:lnTo>
                  <a:lnTo>
                    <a:pt x="6165" y="65754"/>
                  </a:lnTo>
                  <a:lnTo>
                    <a:pt x="5034" y="65644"/>
                  </a:lnTo>
                  <a:lnTo>
                    <a:pt x="3912" y="65517"/>
                  </a:lnTo>
                  <a:lnTo>
                    <a:pt x="2799" y="65373"/>
                  </a:lnTo>
                  <a:lnTo>
                    <a:pt x="1693" y="65212"/>
                  </a:lnTo>
                  <a:lnTo>
                    <a:pt x="0" y="56743"/>
                  </a:lnTo>
                  <a:lnTo>
                    <a:pt x="1350" y="56984"/>
                  </a:lnTo>
                  <a:lnTo>
                    <a:pt x="2693" y="57200"/>
                  </a:lnTo>
                  <a:lnTo>
                    <a:pt x="4027" y="57391"/>
                  </a:lnTo>
                  <a:lnTo>
                    <a:pt x="5352" y="57556"/>
                  </a:lnTo>
                  <a:lnTo>
                    <a:pt x="6669" y="57696"/>
                  </a:lnTo>
                  <a:lnTo>
                    <a:pt x="7977" y="57810"/>
                  </a:lnTo>
                  <a:lnTo>
                    <a:pt x="9277" y="57899"/>
                  </a:lnTo>
                  <a:lnTo>
                    <a:pt x="10569" y="57962"/>
                  </a:lnTo>
                  <a:lnTo>
                    <a:pt x="11852" y="58000"/>
                  </a:lnTo>
                  <a:lnTo>
                    <a:pt x="13127" y="58013"/>
                  </a:lnTo>
                  <a:lnTo>
                    <a:pt x="13368" y="57975"/>
                  </a:lnTo>
                  <a:lnTo>
                    <a:pt x="13584" y="57861"/>
                  </a:lnTo>
                  <a:lnTo>
                    <a:pt x="13775" y="57670"/>
                  </a:lnTo>
                  <a:lnTo>
                    <a:pt x="13940" y="57403"/>
                  </a:lnTo>
                  <a:lnTo>
                    <a:pt x="14079" y="57060"/>
                  </a:lnTo>
                  <a:lnTo>
                    <a:pt x="14194" y="56641"/>
                  </a:lnTo>
                  <a:lnTo>
                    <a:pt x="14283" y="56146"/>
                  </a:lnTo>
                  <a:lnTo>
                    <a:pt x="14346" y="55574"/>
                  </a:lnTo>
                  <a:lnTo>
                    <a:pt x="14384" y="54926"/>
                  </a:lnTo>
                  <a:lnTo>
                    <a:pt x="14397" y="542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7131821" y="1927905"/>
              <a:ext cx="14820" cy="37687"/>
            </a:xfrm>
            <a:custGeom>
              <a:avLst/>
              <a:pathLst>
                <a:path w="14820" h="37687">
                  <a:moveTo>
                    <a:pt x="8045" y="0"/>
                  </a:moveTo>
                  <a:lnTo>
                    <a:pt x="9028" y="3476"/>
                  </a:lnTo>
                  <a:lnTo>
                    <a:pt x="9942" y="6961"/>
                  </a:lnTo>
                  <a:lnTo>
                    <a:pt x="10789" y="10455"/>
                  </a:lnTo>
                  <a:lnTo>
                    <a:pt x="11568" y="13957"/>
                  </a:lnTo>
                  <a:lnTo>
                    <a:pt x="12280" y="17467"/>
                  </a:lnTo>
                  <a:lnTo>
                    <a:pt x="12923" y="20986"/>
                  </a:lnTo>
                  <a:lnTo>
                    <a:pt x="13499" y="24513"/>
                  </a:lnTo>
                  <a:lnTo>
                    <a:pt x="14007" y="28049"/>
                  </a:lnTo>
                  <a:lnTo>
                    <a:pt x="14448" y="31594"/>
                  </a:lnTo>
                  <a:lnTo>
                    <a:pt x="14820" y="35146"/>
                  </a:lnTo>
                  <a:lnTo>
                    <a:pt x="6351" y="37687"/>
                  </a:lnTo>
                  <a:lnTo>
                    <a:pt x="6059" y="33901"/>
                  </a:lnTo>
                  <a:lnTo>
                    <a:pt x="5691" y="30167"/>
                  </a:lnTo>
                  <a:lnTo>
                    <a:pt x="5246" y="26483"/>
                  </a:lnTo>
                  <a:lnTo>
                    <a:pt x="4725" y="22849"/>
                  </a:lnTo>
                  <a:lnTo>
                    <a:pt x="4128" y="19267"/>
                  </a:lnTo>
                  <a:lnTo>
                    <a:pt x="3455" y="15735"/>
                  </a:lnTo>
                  <a:lnTo>
                    <a:pt x="2705" y="12254"/>
                  </a:lnTo>
                  <a:lnTo>
                    <a:pt x="1880" y="8824"/>
                  </a:lnTo>
                  <a:lnTo>
                    <a:pt x="978" y="544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7091592" y="1927905"/>
              <a:ext cx="17785" cy="36417"/>
            </a:xfrm>
            <a:custGeom>
              <a:avLst/>
              <a:pathLst>
                <a:path w="17785" h="36417">
                  <a:moveTo>
                    <a:pt x="10162" y="0"/>
                  </a:moveTo>
                  <a:lnTo>
                    <a:pt x="17785" y="2117"/>
                  </a:lnTo>
                  <a:lnTo>
                    <a:pt x="17306" y="5814"/>
                  </a:lnTo>
                  <a:lnTo>
                    <a:pt x="16718" y="9451"/>
                  </a:lnTo>
                  <a:lnTo>
                    <a:pt x="16019" y="13029"/>
                  </a:lnTo>
                  <a:lnTo>
                    <a:pt x="15210" y="16548"/>
                  </a:lnTo>
                  <a:lnTo>
                    <a:pt x="14291" y="20008"/>
                  </a:lnTo>
                  <a:lnTo>
                    <a:pt x="13262" y="23408"/>
                  </a:lnTo>
                  <a:lnTo>
                    <a:pt x="12123" y="26749"/>
                  </a:lnTo>
                  <a:lnTo>
                    <a:pt x="10874" y="30031"/>
                  </a:lnTo>
                  <a:lnTo>
                    <a:pt x="9515" y="33254"/>
                  </a:lnTo>
                  <a:lnTo>
                    <a:pt x="8045" y="36417"/>
                  </a:lnTo>
                  <a:lnTo>
                    <a:pt x="0" y="32182"/>
                  </a:lnTo>
                  <a:lnTo>
                    <a:pt x="1549" y="28964"/>
                  </a:lnTo>
                  <a:lnTo>
                    <a:pt x="2981" y="25746"/>
                  </a:lnTo>
                  <a:lnTo>
                    <a:pt x="4293" y="22527"/>
                  </a:lnTo>
                  <a:lnTo>
                    <a:pt x="5488" y="19309"/>
                  </a:lnTo>
                  <a:lnTo>
                    <a:pt x="6563" y="16091"/>
                  </a:lnTo>
                  <a:lnTo>
                    <a:pt x="7520" y="12873"/>
                  </a:lnTo>
                  <a:lnTo>
                    <a:pt x="8359" y="9654"/>
                  </a:lnTo>
                  <a:lnTo>
                    <a:pt x="9078" y="6436"/>
                  </a:lnTo>
                  <a:lnTo>
                    <a:pt x="9680" y="32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7049670" y="1881748"/>
              <a:ext cx="42345" cy="97818"/>
            </a:xfrm>
            <a:custGeom>
              <a:avLst/>
              <a:pathLst>
                <a:path w="42345" h="97818">
                  <a:moveTo>
                    <a:pt x="2540" y="28795"/>
                  </a:moveTo>
                  <a:lnTo>
                    <a:pt x="19055" y="28795"/>
                  </a:lnTo>
                  <a:lnTo>
                    <a:pt x="19055" y="14820"/>
                  </a:lnTo>
                  <a:lnTo>
                    <a:pt x="17780" y="15155"/>
                  </a:lnTo>
                  <a:lnTo>
                    <a:pt x="16497" y="15481"/>
                  </a:lnTo>
                  <a:lnTo>
                    <a:pt x="15206" y="15799"/>
                  </a:lnTo>
                  <a:lnTo>
                    <a:pt x="13906" y="16108"/>
                  </a:lnTo>
                  <a:lnTo>
                    <a:pt x="12597" y="16408"/>
                  </a:lnTo>
                  <a:lnTo>
                    <a:pt x="11280" y="16701"/>
                  </a:lnTo>
                  <a:lnTo>
                    <a:pt x="9955" y="16984"/>
                  </a:lnTo>
                  <a:lnTo>
                    <a:pt x="8621" y="17260"/>
                  </a:lnTo>
                  <a:lnTo>
                    <a:pt x="7279" y="17526"/>
                  </a:lnTo>
                  <a:lnTo>
                    <a:pt x="5928" y="17785"/>
                  </a:lnTo>
                  <a:lnTo>
                    <a:pt x="2964" y="10162"/>
                  </a:lnTo>
                  <a:lnTo>
                    <a:pt x="6741" y="9451"/>
                  </a:lnTo>
                  <a:lnTo>
                    <a:pt x="10450" y="8672"/>
                  </a:lnTo>
                  <a:lnTo>
                    <a:pt x="14092" y="7825"/>
                  </a:lnTo>
                  <a:lnTo>
                    <a:pt x="17666" y="6910"/>
                  </a:lnTo>
                  <a:lnTo>
                    <a:pt x="21172" y="5928"/>
                  </a:lnTo>
                  <a:lnTo>
                    <a:pt x="24611" y="4878"/>
                  </a:lnTo>
                  <a:lnTo>
                    <a:pt x="27982" y="3760"/>
                  </a:lnTo>
                  <a:lnTo>
                    <a:pt x="31285" y="2574"/>
                  </a:lnTo>
                  <a:lnTo>
                    <a:pt x="34520" y="1321"/>
                  </a:lnTo>
                  <a:lnTo>
                    <a:pt x="37687" y="0"/>
                  </a:lnTo>
                  <a:lnTo>
                    <a:pt x="41498" y="7198"/>
                  </a:lnTo>
                  <a:lnTo>
                    <a:pt x="27101" y="12280"/>
                  </a:lnTo>
                  <a:lnTo>
                    <a:pt x="27101" y="28795"/>
                  </a:lnTo>
                  <a:lnTo>
                    <a:pt x="42345" y="28795"/>
                  </a:lnTo>
                  <a:lnTo>
                    <a:pt x="42345" y="36417"/>
                  </a:lnTo>
                  <a:lnTo>
                    <a:pt x="27101" y="36417"/>
                  </a:lnTo>
                  <a:lnTo>
                    <a:pt x="27101" y="38534"/>
                  </a:lnTo>
                  <a:lnTo>
                    <a:pt x="28773" y="40313"/>
                  </a:lnTo>
                  <a:lnTo>
                    <a:pt x="30404" y="42091"/>
                  </a:lnTo>
                  <a:lnTo>
                    <a:pt x="31992" y="43870"/>
                  </a:lnTo>
                  <a:lnTo>
                    <a:pt x="33537" y="45648"/>
                  </a:lnTo>
                  <a:lnTo>
                    <a:pt x="35041" y="47427"/>
                  </a:lnTo>
                  <a:lnTo>
                    <a:pt x="36501" y="49205"/>
                  </a:lnTo>
                  <a:lnTo>
                    <a:pt x="37920" y="50984"/>
                  </a:lnTo>
                  <a:lnTo>
                    <a:pt x="39296" y="52762"/>
                  </a:lnTo>
                  <a:lnTo>
                    <a:pt x="40630" y="54541"/>
                  </a:lnTo>
                  <a:lnTo>
                    <a:pt x="41922" y="56319"/>
                  </a:lnTo>
                  <a:lnTo>
                    <a:pt x="36417" y="63942"/>
                  </a:lnTo>
                  <a:lnTo>
                    <a:pt x="35485" y="62349"/>
                  </a:lnTo>
                  <a:lnTo>
                    <a:pt x="34554" y="60791"/>
                  </a:lnTo>
                  <a:lnTo>
                    <a:pt x="33622" y="59267"/>
                  </a:lnTo>
                  <a:lnTo>
                    <a:pt x="32690" y="57776"/>
                  </a:lnTo>
                  <a:lnTo>
                    <a:pt x="31759" y="56319"/>
                  </a:lnTo>
                  <a:lnTo>
                    <a:pt x="30827" y="54896"/>
                  </a:lnTo>
                  <a:lnTo>
                    <a:pt x="29896" y="53508"/>
                  </a:lnTo>
                  <a:lnTo>
                    <a:pt x="28964" y="52152"/>
                  </a:lnTo>
                  <a:lnTo>
                    <a:pt x="28032" y="50831"/>
                  </a:lnTo>
                  <a:lnTo>
                    <a:pt x="27101" y="49544"/>
                  </a:lnTo>
                  <a:lnTo>
                    <a:pt x="27101" y="97818"/>
                  </a:lnTo>
                  <a:lnTo>
                    <a:pt x="19055" y="97818"/>
                  </a:lnTo>
                  <a:lnTo>
                    <a:pt x="19055" y="55472"/>
                  </a:lnTo>
                  <a:lnTo>
                    <a:pt x="18009" y="57992"/>
                  </a:lnTo>
                  <a:lnTo>
                    <a:pt x="16904" y="60469"/>
                  </a:lnTo>
                  <a:lnTo>
                    <a:pt x="15739" y="62904"/>
                  </a:lnTo>
                  <a:lnTo>
                    <a:pt x="14516" y="65297"/>
                  </a:lnTo>
                  <a:lnTo>
                    <a:pt x="13233" y="67647"/>
                  </a:lnTo>
                  <a:lnTo>
                    <a:pt x="11890" y="69955"/>
                  </a:lnTo>
                  <a:lnTo>
                    <a:pt x="10489" y="72220"/>
                  </a:lnTo>
                  <a:lnTo>
                    <a:pt x="9028" y="74443"/>
                  </a:lnTo>
                  <a:lnTo>
                    <a:pt x="7507" y="76624"/>
                  </a:lnTo>
                  <a:lnTo>
                    <a:pt x="5928" y="78763"/>
                  </a:lnTo>
                  <a:lnTo>
                    <a:pt x="0" y="71564"/>
                  </a:lnTo>
                  <a:lnTo>
                    <a:pt x="2312" y="68468"/>
                  </a:lnTo>
                  <a:lnTo>
                    <a:pt x="4505" y="65280"/>
                  </a:lnTo>
                  <a:lnTo>
                    <a:pt x="6580" y="61998"/>
                  </a:lnTo>
                  <a:lnTo>
                    <a:pt x="8536" y="58623"/>
                  </a:lnTo>
                  <a:lnTo>
                    <a:pt x="10374" y="55155"/>
                  </a:lnTo>
                  <a:lnTo>
                    <a:pt x="12093" y="51594"/>
                  </a:lnTo>
                  <a:lnTo>
                    <a:pt x="13694" y="47939"/>
                  </a:lnTo>
                  <a:lnTo>
                    <a:pt x="15176" y="44191"/>
                  </a:lnTo>
                  <a:lnTo>
                    <a:pt x="16540" y="40351"/>
                  </a:lnTo>
                  <a:lnTo>
                    <a:pt x="17785" y="36417"/>
                  </a:lnTo>
                  <a:lnTo>
                    <a:pt x="254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7191528" y="1882171"/>
              <a:ext cx="63942" cy="97395"/>
            </a:xfrm>
            <a:custGeom>
              <a:avLst/>
              <a:pathLst>
                <a:path w="63942" h="97395">
                  <a:moveTo>
                    <a:pt x="11009" y="19055"/>
                  </a:moveTo>
                  <a:lnTo>
                    <a:pt x="26677" y="19055"/>
                  </a:lnTo>
                  <a:lnTo>
                    <a:pt x="26677" y="0"/>
                  </a:lnTo>
                  <a:lnTo>
                    <a:pt x="35146" y="0"/>
                  </a:lnTo>
                  <a:lnTo>
                    <a:pt x="35146" y="19055"/>
                  </a:lnTo>
                  <a:lnTo>
                    <a:pt x="63942" y="19055"/>
                  </a:lnTo>
                  <a:lnTo>
                    <a:pt x="63908" y="29476"/>
                  </a:lnTo>
                  <a:lnTo>
                    <a:pt x="63806" y="39059"/>
                  </a:lnTo>
                  <a:lnTo>
                    <a:pt x="63637" y="47804"/>
                  </a:lnTo>
                  <a:lnTo>
                    <a:pt x="63399" y="55710"/>
                  </a:lnTo>
                  <a:lnTo>
                    <a:pt x="63095" y="62777"/>
                  </a:lnTo>
                  <a:lnTo>
                    <a:pt x="62722" y="69006"/>
                  </a:lnTo>
                  <a:lnTo>
                    <a:pt x="62282" y="74397"/>
                  </a:lnTo>
                  <a:lnTo>
                    <a:pt x="61773" y="78949"/>
                  </a:lnTo>
                  <a:lnTo>
                    <a:pt x="61198" y="82663"/>
                  </a:lnTo>
                  <a:lnTo>
                    <a:pt x="60554" y="85538"/>
                  </a:lnTo>
                  <a:lnTo>
                    <a:pt x="59969" y="87469"/>
                  </a:lnTo>
                  <a:lnTo>
                    <a:pt x="59233" y="89196"/>
                  </a:lnTo>
                  <a:lnTo>
                    <a:pt x="58343" y="90721"/>
                  </a:lnTo>
                  <a:lnTo>
                    <a:pt x="57302" y="92042"/>
                  </a:lnTo>
                  <a:lnTo>
                    <a:pt x="56108" y="93160"/>
                  </a:lnTo>
                  <a:lnTo>
                    <a:pt x="54761" y="94075"/>
                  </a:lnTo>
                  <a:lnTo>
                    <a:pt x="53262" y="94786"/>
                  </a:lnTo>
                  <a:lnTo>
                    <a:pt x="51610" y="95294"/>
                  </a:lnTo>
                  <a:lnTo>
                    <a:pt x="49807" y="95599"/>
                  </a:lnTo>
                  <a:lnTo>
                    <a:pt x="47850" y="95701"/>
                  </a:lnTo>
                  <a:lnTo>
                    <a:pt x="46639" y="95688"/>
                  </a:lnTo>
                  <a:lnTo>
                    <a:pt x="45377" y="95650"/>
                  </a:lnTo>
                  <a:lnTo>
                    <a:pt x="44064" y="95586"/>
                  </a:lnTo>
                  <a:lnTo>
                    <a:pt x="42701" y="95498"/>
                  </a:lnTo>
                  <a:lnTo>
                    <a:pt x="41287" y="95383"/>
                  </a:lnTo>
                  <a:lnTo>
                    <a:pt x="39821" y="95243"/>
                  </a:lnTo>
                  <a:lnTo>
                    <a:pt x="38305" y="95078"/>
                  </a:lnTo>
                  <a:lnTo>
                    <a:pt x="36739" y="94888"/>
                  </a:lnTo>
                  <a:lnTo>
                    <a:pt x="35121" y="94672"/>
                  </a:lnTo>
                  <a:lnTo>
                    <a:pt x="33453" y="94430"/>
                  </a:lnTo>
                  <a:lnTo>
                    <a:pt x="31759" y="86385"/>
                  </a:lnTo>
                  <a:lnTo>
                    <a:pt x="33508" y="86626"/>
                  </a:lnTo>
                  <a:lnTo>
                    <a:pt x="35197" y="86842"/>
                  </a:lnTo>
                  <a:lnTo>
                    <a:pt x="36828" y="87033"/>
                  </a:lnTo>
                  <a:lnTo>
                    <a:pt x="38399" y="87198"/>
                  </a:lnTo>
                  <a:lnTo>
                    <a:pt x="39910" y="87338"/>
                  </a:lnTo>
                  <a:lnTo>
                    <a:pt x="41363" y="87452"/>
                  </a:lnTo>
                  <a:lnTo>
                    <a:pt x="42756" y="87541"/>
                  </a:lnTo>
                  <a:lnTo>
                    <a:pt x="44090" y="87604"/>
                  </a:lnTo>
                  <a:lnTo>
                    <a:pt x="45364" y="87642"/>
                  </a:lnTo>
                  <a:lnTo>
                    <a:pt x="46580" y="87655"/>
                  </a:lnTo>
                  <a:lnTo>
                    <a:pt x="47403" y="87594"/>
                  </a:lnTo>
                  <a:lnTo>
                    <a:pt x="48180" y="87410"/>
                  </a:lnTo>
                  <a:lnTo>
                    <a:pt x="48911" y="87102"/>
                  </a:lnTo>
                  <a:lnTo>
                    <a:pt x="49595" y="86673"/>
                  </a:lnTo>
                  <a:lnTo>
                    <a:pt x="50232" y="86120"/>
                  </a:lnTo>
                  <a:lnTo>
                    <a:pt x="50823" y="85445"/>
                  </a:lnTo>
                  <a:lnTo>
                    <a:pt x="51367" y="84646"/>
                  </a:lnTo>
                  <a:lnTo>
                    <a:pt x="51865" y="83725"/>
                  </a:lnTo>
                  <a:lnTo>
                    <a:pt x="52315" y="82682"/>
                  </a:lnTo>
                  <a:lnTo>
                    <a:pt x="52720" y="81515"/>
                  </a:lnTo>
                  <a:lnTo>
                    <a:pt x="53090" y="79866"/>
                  </a:lnTo>
                  <a:lnTo>
                    <a:pt x="53440" y="77374"/>
                  </a:lnTo>
                  <a:lnTo>
                    <a:pt x="53768" y="74039"/>
                  </a:lnTo>
                  <a:lnTo>
                    <a:pt x="54075" y="69861"/>
                  </a:lnTo>
                  <a:lnTo>
                    <a:pt x="54361" y="64841"/>
                  </a:lnTo>
                  <a:lnTo>
                    <a:pt x="54625" y="58979"/>
                  </a:lnTo>
                  <a:lnTo>
                    <a:pt x="54869" y="52273"/>
                  </a:lnTo>
                  <a:lnTo>
                    <a:pt x="55091" y="44725"/>
                  </a:lnTo>
                  <a:lnTo>
                    <a:pt x="55292" y="36334"/>
                  </a:lnTo>
                  <a:lnTo>
                    <a:pt x="55472" y="27101"/>
                  </a:lnTo>
                  <a:lnTo>
                    <a:pt x="35146" y="27101"/>
                  </a:lnTo>
                  <a:lnTo>
                    <a:pt x="34786" y="36950"/>
                  </a:lnTo>
                  <a:lnTo>
                    <a:pt x="33876" y="46173"/>
                  </a:lnTo>
                  <a:lnTo>
                    <a:pt x="32415" y="54769"/>
                  </a:lnTo>
                  <a:lnTo>
                    <a:pt x="30404" y="62739"/>
                  </a:lnTo>
                  <a:lnTo>
                    <a:pt x="27842" y="70082"/>
                  </a:lnTo>
                  <a:lnTo>
                    <a:pt x="24729" y="76798"/>
                  </a:lnTo>
                  <a:lnTo>
                    <a:pt x="21066" y="82887"/>
                  </a:lnTo>
                  <a:lnTo>
                    <a:pt x="16853" y="88350"/>
                  </a:lnTo>
                  <a:lnTo>
                    <a:pt x="12089" y="93185"/>
                  </a:lnTo>
                  <a:lnTo>
                    <a:pt x="6775" y="97395"/>
                  </a:lnTo>
                  <a:lnTo>
                    <a:pt x="0" y="90619"/>
                  </a:lnTo>
                  <a:lnTo>
                    <a:pt x="4992" y="86783"/>
                  </a:lnTo>
                  <a:lnTo>
                    <a:pt x="9468" y="82387"/>
                  </a:lnTo>
                  <a:lnTo>
                    <a:pt x="13427" y="77433"/>
                  </a:lnTo>
                  <a:lnTo>
                    <a:pt x="16870" y="71919"/>
                  </a:lnTo>
                  <a:lnTo>
                    <a:pt x="19796" y="65847"/>
                  </a:lnTo>
                  <a:lnTo>
                    <a:pt x="22206" y="59216"/>
                  </a:lnTo>
                  <a:lnTo>
                    <a:pt x="24098" y="52025"/>
                  </a:lnTo>
                  <a:lnTo>
                    <a:pt x="25475" y="44276"/>
                  </a:lnTo>
                  <a:lnTo>
                    <a:pt x="26334" y="35968"/>
                  </a:lnTo>
                  <a:lnTo>
                    <a:pt x="26677" y="27101"/>
                  </a:lnTo>
                  <a:lnTo>
                    <a:pt x="11009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7160616" y="1891487"/>
              <a:ext cx="43616" cy="74951"/>
            </a:xfrm>
            <a:custGeom>
              <a:avLst/>
              <a:pathLst>
                <a:path w="43616" h="74951">
                  <a:moveTo>
                    <a:pt x="1270" y="0"/>
                  </a:moveTo>
                  <a:lnTo>
                    <a:pt x="38958" y="0"/>
                  </a:lnTo>
                  <a:lnTo>
                    <a:pt x="38958" y="8045"/>
                  </a:lnTo>
                  <a:lnTo>
                    <a:pt x="24137" y="8045"/>
                  </a:lnTo>
                  <a:lnTo>
                    <a:pt x="24137" y="61401"/>
                  </a:lnTo>
                  <a:lnTo>
                    <a:pt x="26148" y="60888"/>
                  </a:lnTo>
                  <a:lnTo>
                    <a:pt x="28117" y="60368"/>
                  </a:lnTo>
                  <a:lnTo>
                    <a:pt x="30044" y="59838"/>
                  </a:lnTo>
                  <a:lnTo>
                    <a:pt x="31928" y="59300"/>
                  </a:lnTo>
                  <a:lnTo>
                    <a:pt x="33770" y="58754"/>
                  </a:lnTo>
                  <a:lnTo>
                    <a:pt x="35570" y="58199"/>
                  </a:lnTo>
                  <a:lnTo>
                    <a:pt x="37327" y="57636"/>
                  </a:lnTo>
                  <a:lnTo>
                    <a:pt x="39042" y="57065"/>
                  </a:lnTo>
                  <a:lnTo>
                    <a:pt x="40715" y="56484"/>
                  </a:lnTo>
                  <a:lnTo>
                    <a:pt x="42345" y="55896"/>
                  </a:lnTo>
                  <a:lnTo>
                    <a:pt x="43616" y="63518"/>
                  </a:lnTo>
                  <a:lnTo>
                    <a:pt x="39766" y="64852"/>
                  </a:lnTo>
                  <a:lnTo>
                    <a:pt x="35841" y="66143"/>
                  </a:lnTo>
                  <a:lnTo>
                    <a:pt x="31839" y="67393"/>
                  </a:lnTo>
                  <a:lnTo>
                    <a:pt x="27761" y="68600"/>
                  </a:lnTo>
                  <a:lnTo>
                    <a:pt x="23607" y="69764"/>
                  </a:lnTo>
                  <a:lnTo>
                    <a:pt x="19377" y="70886"/>
                  </a:lnTo>
                  <a:lnTo>
                    <a:pt x="15070" y="71966"/>
                  </a:lnTo>
                  <a:lnTo>
                    <a:pt x="10688" y="73003"/>
                  </a:lnTo>
                  <a:lnTo>
                    <a:pt x="6229" y="73999"/>
                  </a:lnTo>
                  <a:lnTo>
                    <a:pt x="1693" y="74951"/>
                  </a:lnTo>
                  <a:lnTo>
                    <a:pt x="0" y="66906"/>
                  </a:lnTo>
                  <a:lnTo>
                    <a:pt x="1681" y="66567"/>
                  </a:lnTo>
                  <a:lnTo>
                    <a:pt x="3336" y="66228"/>
                  </a:lnTo>
                  <a:lnTo>
                    <a:pt x="4967" y="65889"/>
                  </a:lnTo>
                  <a:lnTo>
                    <a:pt x="6572" y="65551"/>
                  </a:lnTo>
                  <a:lnTo>
                    <a:pt x="8151" y="65212"/>
                  </a:lnTo>
                  <a:lnTo>
                    <a:pt x="9705" y="64873"/>
                  </a:lnTo>
                  <a:lnTo>
                    <a:pt x="11234" y="64534"/>
                  </a:lnTo>
                  <a:lnTo>
                    <a:pt x="12737" y="64196"/>
                  </a:lnTo>
                  <a:lnTo>
                    <a:pt x="14215" y="63857"/>
                  </a:lnTo>
                  <a:lnTo>
                    <a:pt x="15667" y="63518"/>
                  </a:lnTo>
                  <a:lnTo>
                    <a:pt x="15667" y="8045"/>
                  </a:lnTo>
                  <a:lnTo>
                    <a:pt x="127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7270715" y="1881748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7276220" y="1918165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7284689" y="1925787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7284689" y="1941879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7324494" y="1884712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7324494" y="1932986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946322" y="2105194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952674" y="2130178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961143" y="2137800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965377" y="2141187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02642" y="2168289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052610" y="2105194"/>
              <a:ext cx="34723" cy="97395"/>
            </a:xfrm>
            <a:custGeom>
              <a:avLst/>
              <a:pathLst>
                <a:path w="34723" h="97395">
                  <a:moveTo>
                    <a:pt x="3387" y="19479"/>
                  </a:moveTo>
                  <a:lnTo>
                    <a:pt x="14820" y="19479"/>
                  </a:lnTo>
                  <a:lnTo>
                    <a:pt x="14820" y="0"/>
                  </a:lnTo>
                  <a:lnTo>
                    <a:pt x="22866" y="0"/>
                  </a:lnTo>
                  <a:lnTo>
                    <a:pt x="22866" y="19479"/>
                  </a:lnTo>
                  <a:lnTo>
                    <a:pt x="33876" y="19479"/>
                  </a:lnTo>
                  <a:lnTo>
                    <a:pt x="33876" y="27524"/>
                  </a:lnTo>
                  <a:lnTo>
                    <a:pt x="22866" y="27524"/>
                  </a:lnTo>
                  <a:lnTo>
                    <a:pt x="22866" y="33029"/>
                  </a:lnTo>
                  <a:lnTo>
                    <a:pt x="24204" y="34969"/>
                  </a:lnTo>
                  <a:lnTo>
                    <a:pt x="25509" y="36891"/>
                  </a:lnTo>
                  <a:lnTo>
                    <a:pt x="26779" y="38797"/>
                  </a:lnTo>
                  <a:lnTo>
                    <a:pt x="28015" y="40685"/>
                  </a:lnTo>
                  <a:lnTo>
                    <a:pt x="29218" y="42557"/>
                  </a:lnTo>
                  <a:lnTo>
                    <a:pt x="30387" y="44412"/>
                  </a:lnTo>
                  <a:lnTo>
                    <a:pt x="31522" y="46249"/>
                  </a:lnTo>
                  <a:lnTo>
                    <a:pt x="32623" y="48070"/>
                  </a:lnTo>
                  <a:lnTo>
                    <a:pt x="33690" y="49874"/>
                  </a:lnTo>
                  <a:lnTo>
                    <a:pt x="34723" y="51661"/>
                  </a:lnTo>
                  <a:lnTo>
                    <a:pt x="29218" y="59707"/>
                  </a:lnTo>
                  <a:lnTo>
                    <a:pt x="28621" y="58115"/>
                  </a:lnTo>
                  <a:lnTo>
                    <a:pt x="28015" y="56556"/>
                  </a:lnTo>
                  <a:lnTo>
                    <a:pt x="27401" y="55032"/>
                  </a:lnTo>
                  <a:lnTo>
                    <a:pt x="26779" y="53541"/>
                  </a:lnTo>
                  <a:lnTo>
                    <a:pt x="26148" y="52085"/>
                  </a:lnTo>
                  <a:lnTo>
                    <a:pt x="25509" y="50662"/>
                  </a:lnTo>
                  <a:lnTo>
                    <a:pt x="24861" y="49273"/>
                  </a:lnTo>
                  <a:lnTo>
                    <a:pt x="24204" y="47918"/>
                  </a:lnTo>
                  <a:lnTo>
                    <a:pt x="23539" y="46597"/>
                  </a:lnTo>
                  <a:lnTo>
                    <a:pt x="22866" y="45309"/>
                  </a:lnTo>
                  <a:lnTo>
                    <a:pt x="22866" y="97395"/>
                  </a:lnTo>
                  <a:lnTo>
                    <a:pt x="14820" y="97395"/>
                  </a:lnTo>
                  <a:lnTo>
                    <a:pt x="14820" y="52932"/>
                  </a:lnTo>
                  <a:lnTo>
                    <a:pt x="14122" y="55206"/>
                  </a:lnTo>
                  <a:lnTo>
                    <a:pt x="13381" y="57454"/>
                  </a:lnTo>
                  <a:lnTo>
                    <a:pt x="12597" y="59677"/>
                  </a:lnTo>
                  <a:lnTo>
                    <a:pt x="11772" y="61875"/>
                  </a:lnTo>
                  <a:lnTo>
                    <a:pt x="10904" y="64047"/>
                  </a:lnTo>
                  <a:lnTo>
                    <a:pt x="9993" y="66194"/>
                  </a:lnTo>
                  <a:lnTo>
                    <a:pt x="9040" y="68316"/>
                  </a:lnTo>
                  <a:lnTo>
                    <a:pt x="8045" y="70412"/>
                  </a:lnTo>
                  <a:lnTo>
                    <a:pt x="7008" y="7248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045" y="64911"/>
                  </a:lnTo>
                  <a:lnTo>
                    <a:pt x="3946" y="61130"/>
                  </a:lnTo>
                  <a:lnTo>
                    <a:pt x="5703" y="57255"/>
                  </a:lnTo>
                  <a:lnTo>
                    <a:pt x="7317" y="53287"/>
                  </a:lnTo>
                  <a:lnTo>
                    <a:pt x="8786" y="49226"/>
                  </a:lnTo>
                  <a:lnTo>
                    <a:pt x="10112" y="45072"/>
                  </a:lnTo>
                  <a:lnTo>
                    <a:pt x="11293" y="40825"/>
                  </a:lnTo>
                  <a:lnTo>
                    <a:pt x="12331" y="36485"/>
                  </a:lnTo>
                  <a:lnTo>
                    <a:pt x="13224" y="32051"/>
                  </a:lnTo>
                  <a:lnTo>
                    <a:pt x="1397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081828" y="2105194"/>
              <a:ext cx="70717" cy="97395"/>
            </a:xfrm>
            <a:custGeom>
              <a:avLst/>
              <a:pathLst>
                <a:path w="70717" h="97395">
                  <a:moveTo>
                    <a:pt x="16514" y="5081"/>
                  </a:moveTo>
                  <a:lnTo>
                    <a:pt x="24137" y="7622"/>
                  </a:lnTo>
                  <a:lnTo>
                    <a:pt x="23959" y="8549"/>
                  </a:lnTo>
                  <a:lnTo>
                    <a:pt x="23764" y="9468"/>
                  </a:lnTo>
                  <a:lnTo>
                    <a:pt x="23552" y="10378"/>
                  </a:lnTo>
                  <a:lnTo>
                    <a:pt x="23324" y="11280"/>
                  </a:lnTo>
                  <a:lnTo>
                    <a:pt x="23078" y="12174"/>
                  </a:lnTo>
                  <a:lnTo>
                    <a:pt x="22815" y="13059"/>
                  </a:lnTo>
                  <a:lnTo>
                    <a:pt x="22536" y="13935"/>
                  </a:lnTo>
                  <a:lnTo>
                    <a:pt x="22239" y="14804"/>
                  </a:lnTo>
                  <a:lnTo>
                    <a:pt x="21926" y="15663"/>
                  </a:lnTo>
                  <a:lnTo>
                    <a:pt x="21596" y="16514"/>
                  </a:lnTo>
                  <a:lnTo>
                    <a:pt x="33029" y="16514"/>
                  </a:lnTo>
                  <a:lnTo>
                    <a:pt x="33029" y="0"/>
                  </a:lnTo>
                  <a:lnTo>
                    <a:pt x="41498" y="0"/>
                  </a:lnTo>
                  <a:lnTo>
                    <a:pt x="41498" y="16514"/>
                  </a:lnTo>
                  <a:lnTo>
                    <a:pt x="64365" y="16514"/>
                  </a:lnTo>
                  <a:lnTo>
                    <a:pt x="64365" y="24560"/>
                  </a:lnTo>
                  <a:lnTo>
                    <a:pt x="41498" y="24560"/>
                  </a:lnTo>
                  <a:lnTo>
                    <a:pt x="41498" y="41075"/>
                  </a:lnTo>
                  <a:lnTo>
                    <a:pt x="67753" y="41075"/>
                  </a:lnTo>
                  <a:lnTo>
                    <a:pt x="67753" y="49121"/>
                  </a:lnTo>
                  <a:lnTo>
                    <a:pt x="47003" y="49121"/>
                  </a:lnTo>
                  <a:lnTo>
                    <a:pt x="48612" y="52567"/>
                  </a:lnTo>
                  <a:lnTo>
                    <a:pt x="50391" y="55964"/>
                  </a:lnTo>
                  <a:lnTo>
                    <a:pt x="52339" y="59309"/>
                  </a:lnTo>
                  <a:lnTo>
                    <a:pt x="54456" y="62603"/>
                  </a:lnTo>
                  <a:lnTo>
                    <a:pt x="56743" y="65847"/>
                  </a:lnTo>
                  <a:lnTo>
                    <a:pt x="59199" y="69040"/>
                  </a:lnTo>
                  <a:lnTo>
                    <a:pt x="61824" y="72182"/>
                  </a:lnTo>
                  <a:lnTo>
                    <a:pt x="64619" y="75273"/>
                  </a:lnTo>
                  <a:lnTo>
                    <a:pt x="67583" y="78314"/>
                  </a:lnTo>
                  <a:lnTo>
                    <a:pt x="70717" y="81303"/>
                  </a:lnTo>
                  <a:lnTo>
                    <a:pt x="64365" y="88925"/>
                  </a:lnTo>
                  <a:lnTo>
                    <a:pt x="61621" y="85851"/>
                  </a:lnTo>
                  <a:lnTo>
                    <a:pt x="58979" y="82726"/>
                  </a:lnTo>
                  <a:lnTo>
                    <a:pt x="56438" y="79550"/>
                  </a:lnTo>
                  <a:lnTo>
                    <a:pt x="53999" y="76323"/>
                  </a:lnTo>
                  <a:lnTo>
                    <a:pt x="51661" y="73046"/>
                  </a:lnTo>
                  <a:lnTo>
                    <a:pt x="49425" y="69717"/>
                  </a:lnTo>
                  <a:lnTo>
                    <a:pt x="47291" y="66338"/>
                  </a:lnTo>
                  <a:lnTo>
                    <a:pt x="45259" y="62908"/>
                  </a:lnTo>
                  <a:lnTo>
                    <a:pt x="43328" y="59427"/>
                  </a:lnTo>
                  <a:lnTo>
                    <a:pt x="41498" y="55896"/>
                  </a:lnTo>
                  <a:lnTo>
                    <a:pt x="41498" y="97395"/>
                  </a:lnTo>
                  <a:lnTo>
                    <a:pt x="33029" y="97395"/>
                  </a:lnTo>
                  <a:lnTo>
                    <a:pt x="33029" y="57166"/>
                  </a:lnTo>
                  <a:lnTo>
                    <a:pt x="31013" y="60770"/>
                  </a:lnTo>
                  <a:lnTo>
                    <a:pt x="28862" y="64297"/>
                  </a:lnTo>
                  <a:lnTo>
                    <a:pt x="26576" y="67748"/>
                  </a:lnTo>
                  <a:lnTo>
                    <a:pt x="24153" y="71123"/>
                  </a:lnTo>
                  <a:lnTo>
                    <a:pt x="21596" y="74422"/>
                  </a:lnTo>
                  <a:lnTo>
                    <a:pt x="18903" y="77645"/>
                  </a:lnTo>
                  <a:lnTo>
                    <a:pt x="16074" y="80791"/>
                  </a:lnTo>
                  <a:lnTo>
                    <a:pt x="13110" y="83861"/>
                  </a:lnTo>
                  <a:lnTo>
                    <a:pt x="10010" y="86855"/>
                  </a:lnTo>
                  <a:lnTo>
                    <a:pt x="6775" y="89772"/>
                  </a:lnTo>
                  <a:lnTo>
                    <a:pt x="0" y="82997"/>
                  </a:lnTo>
                  <a:lnTo>
                    <a:pt x="3633" y="79991"/>
                  </a:lnTo>
                  <a:lnTo>
                    <a:pt x="7080" y="76899"/>
                  </a:lnTo>
                  <a:lnTo>
                    <a:pt x="10340" y="73723"/>
                  </a:lnTo>
                  <a:lnTo>
                    <a:pt x="13415" y="70463"/>
                  </a:lnTo>
                  <a:lnTo>
                    <a:pt x="16303" y="67117"/>
                  </a:lnTo>
                  <a:lnTo>
                    <a:pt x="19004" y="63687"/>
                  </a:lnTo>
                  <a:lnTo>
                    <a:pt x="21520" y="60173"/>
                  </a:lnTo>
                  <a:lnTo>
                    <a:pt x="23849" y="56573"/>
                  </a:lnTo>
                  <a:lnTo>
                    <a:pt x="25991" y="52889"/>
                  </a:lnTo>
                  <a:lnTo>
                    <a:pt x="27948" y="49121"/>
                  </a:lnTo>
                  <a:lnTo>
                    <a:pt x="6775" y="49121"/>
                  </a:lnTo>
                  <a:lnTo>
                    <a:pt x="6775" y="41075"/>
                  </a:lnTo>
                  <a:lnTo>
                    <a:pt x="33029" y="41075"/>
                  </a:lnTo>
                  <a:lnTo>
                    <a:pt x="33029" y="24560"/>
                  </a:lnTo>
                  <a:lnTo>
                    <a:pt x="18632" y="24560"/>
                  </a:lnTo>
                  <a:lnTo>
                    <a:pt x="18107" y="26148"/>
                  </a:lnTo>
                  <a:lnTo>
                    <a:pt x="17548" y="27694"/>
                  </a:lnTo>
                  <a:lnTo>
                    <a:pt x="16955" y="29197"/>
                  </a:lnTo>
                  <a:lnTo>
                    <a:pt x="16328" y="30658"/>
                  </a:lnTo>
                  <a:lnTo>
                    <a:pt x="15667" y="32076"/>
                  </a:lnTo>
                  <a:lnTo>
                    <a:pt x="14973" y="33453"/>
                  </a:lnTo>
                  <a:lnTo>
                    <a:pt x="14245" y="34786"/>
                  </a:lnTo>
                  <a:lnTo>
                    <a:pt x="13482" y="36078"/>
                  </a:lnTo>
                  <a:lnTo>
                    <a:pt x="12686" y="37327"/>
                  </a:lnTo>
                  <a:lnTo>
                    <a:pt x="11856" y="38534"/>
                  </a:lnTo>
                  <a:lnTo>
                    <a:pt x="5081" y="33029"/>
                  </a:lnTo>
                  <a:lnTo>
                    <a:pt x="6720" y="30387"/>
                  </a:lnTo>
                  <a:lnTo>
                    <a:pt x="8248" y="27711"/>
                  </a:lnTo>
                  <a:lnTo>
                    <a:pt x="9667" y="25000"/>
                  </a:lnTo>
                  <a:lnTo>
                    <a:pt x="10976" y="22256"/>
                  </a:lnTo>
                  <a:lnTo>
                    <a:pt x="12174" y="19479"/>
                  </a:lnTo>
                  <a:lnTo>
                    <a:pt x="13262" y="16667"/>
                  </a:lnTo>
                  <a:lnTo>
                    <a:pt x="14240" y="13821"/>
                  </a:lnTo>
                  <a:lnTo>
                    <a:pt x="15108" y="10942"/>
                  </a:lnTo>
                  <a:lnTo>
                    <a:pt x="15866" y="80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163132" y="2104770"/>
              <a:ext cx="99512" cy="97818"/>
            </a:xfrm>
            <a:custGeom>
              <a:avLst/>
              <a:pathLst>
                <a:path w="99512" h="97818">
                  <a:moveTo>
                    <a:pt x="0" y="16091"/>
                  </a:moveTo>
                  <a:lnTo>
                    <a:pt x="54202" y="16091"/>
                  </a:lnTo>
                  <a:lnTo>
                    <a:pt x="54202" y="0"/>
                  </a:lnTo>
                  <a:lnTo>
                    <a:pt x="62671" y="0"/>
                  </a:lnTo>
                  <a:lnTo>
                    <a:pt x="62675" y="1685"/>
                  </a:lnTo>
                  <a:lnTo>
                    <a:pt x="62688" y="3353"/>
                  </a:lnTo>
                  <a:lnTo>
                    <a:pt x="62709" y="5005"/>
                  </a:lnTo>
                  <a:lnTo>
                    <a:pt x="62739" y="6639"/>
                  </a:lnTo>
                  <a:lnTo>
                    <a:pt x="62777" y="8257"/>
                  </a:lnTo>
                  <a:lnTo>
                    <a:pt x="62824" y="9858"/>
                  </a:lnTo>
                  <a:lnTo>
                    <a:pt x="62879" y="11441"/>
                  </a:lnTo>
                  <a:lnTo>
                    <a:pt x="62942" y="13008"/>
                  </a:lnTo>
                  <a:lnTo>
                    <a:pt x="63014" y="14558"/>
                  </a:lnTo>
                  <a:lnTo>
                    <a:pt x="63095" y="16091"/>
                  </a:lnTo>
                  <a:lnTo>
                    <a:pt x="95701" y="16091"/>
                  </a:lnTo>
                  <a:lnTo>
                    <a:pt x="95701" y="24137"/>
                  </a:lnTo>
                  <a:lnTo>
                    <a:pt x="63518" y="24137"/>
                  </a:lnTo>
                  <a:lnTo>
                    <a:pt x="63886" y="28388"/>
                  </a:lnTo>
                  <a:lnTo>
                    <a:pt x="64314" y="32504"/>
                  </a:lnTo>
                  <a:lnTo>
                    <a:pt x="64801" y="36485"/>
                  </a:lnTo>
                  <a:lnTo>
                    <a:pt x="65347" y="40330"/>
                  </a:lnTo>
                  <a:lnTo>
                    <a:pt x="65953" y="44039"/>
                  </a:lnTo>
                  <a:lnTo>
                    <a:pt x="66618" y="47613"/>
                  </a:lnTo>
                  <a:lnTo>
                    <a:pt x="67342" y="51051"/>
                  </a:lnTo>
                  <a:lnTo>
                    <a:pt x="68125" y="54354"/>
                  </a:lnTo>
                  <a:lnTo>
                    <a:pt x="68968" y="57522"/>
                  </a:lnTo>
                  <a:lnTo>
                    <a:pt x="69870" y="60554"/>
                  </a:lnTo>
                  <a:lnTo>
                    <a:pt x="71128" y="58238"/>
                  </a:lnTo>
                  <a:lnTo>
                    <a:pt x="72360" y="55862"/>
                  </a:lnTo>
                  <a:lnTo>
                    <a:pt x="73567" y="53427"/>
                  </a:lnTo>
                  <a:lnTo>
                    <a:pt x="74748" y="50933"/>
                  </a:lnTo>
                  <a:lnTo>
                    <a:pt x="75904" y="48379"/>
                  </a:lnTo>
                  <a:lnTo>
                    <a:pt x="77035" y="45767"/>
                  </a:lnTo>
                  <a:lnTo>
                    <a:pt x="78140" y="43095"/>
                  </a:lnTo>
                  <a:lnTo>
                    <a:pt x="79220" y="40363"/>
                  </a:lnTo>
                  <a:lnTo>
                    <a:pt x="80274" y="37573"/>
                  </a:lnTo>
                  <a:lnTo>
                    <a:pt x="81303" y="34723"/>
                  </a:lnTo>
                  <a:lnTo>
                    <a:pt x="88925" y="38534"/>
                  </a:lnTo>
                  <a:lnTo>
                    <a:pt x="87558" y="42443"/>
                  </a:lnTo>
                  <a:lnTo>
                    <a:pt x="86165" y="46207"/>
                  </a:lnTo>
                  <a:lnTo>
                    <a:pt x="84746" y="49828"/>
                  </a:lnTo>
                  <a:lnTo>
                    <a:pt x="83302" y="53304"/>
                  </a:lnTo>
                  <a:lnTo>
                    <a:pt x="81833" y="56637"/>
                  </a:lnTo>
                  <a:lnTo>
                    <a:pt x="80338" y="59826"/>
                  </a:lnTo>
                  <a:lnTo>
                    <a:pt x="78818" y="62870"/>
                  </a:lnTo>
                  <a:lnTo>
                    <a:pt x="77272" y="65771"/>
                  </a:lnTo>
                  <a:lnTo>
                    <a:pt x="75701" y="68528"/>
                  </a:lnTo>
                  <a:lnTo>
                    <a:pt x="74104" y="71140"/>
                  </a:lnTo>
                  <a:lnTo>
                    <a:pt x="74788" y="72716"/>
                  </a:lnTo>
                  <a:lnTo>
                    <a:pt x="75485" y="74223"/>
                  </a:lnTo>
                  <a:lnTo>
                    <a:pt x="76194" y="75663"/>
                  </a:lnTo>
                  <a:lnTo>
                    <a:pt x="76916" y="77035"/>
                  </a:lnTo>
                  <a:lnTo>
                    <a:pt x="77651" y="78339"/>
                  </a:lnTo>
                  <a:lnTo>
                    <a:pt x="78398" y="79576"/>
                  </a:lnTo>
                  <a:lnTo>
                    <a:pt x="79158" y="80744"/>
                  </a:lnTo>
                  <a:lnTo>
                    <a:pt x="79931" y="81845"/>
                  </a:lnTo>
                  <a:lnTo>
                    <a:pt x="80717" y="82879"/>
                  </a:lnTo>
                  <a:lnTo>
                    <a:pt x="81515" y="83844"/>
                  </a:lnTo>
                  <a:lnTo>
                    <a:pt x="82305" y="84729"/>
                  </a:lnTo>
                  <a:lnTo>
                    <a:pt x="83065" y="85521"/>
                  </a:lnTo>
                  <a:lnTo>
                    <a:pt x="83795" y="86220"/>
                  </a:lnTo>
                  <a:lnTo>
                    <a:pt x="84496" y="86825"/>
                  </a:lnTo>
                  <a:lnTo>
                    <a:pt x="85167" y="87338"/>
                  </a:lnTo>
                  <a:lnTo>
                    <a:pt x="85809" y="87757"/>
                  </a:lnTo>
                  <a:lnTo>
                    <a:pt x="86421" y="88083"/>
                  </a:lnTo>
                  <a:lnTo>
                    <a:pt x="87003" y="88316"/>
                  </a:lnTo>
                  <a:lnTo>
                    <a:pt x="87556" y="88455"/>
                  </a:lnTo>
                  <a:lnTo>
                    <a:pt x="88079" y="88502"/>
                  </a:lnTo>
                  <a:lnTo>
                    <a:pt x="88570" y="88341"/>
                  </a:lnTo>
                  <a:lnTo>
                    <a:pt x="89027" y="87858"/>
                  </a:lnTo>
                  <a:lnTo>
                    <a:pt x="89451" y="87054"/>
                  </a:lnTo>
                  <a:lnTo>
                    <a:pt x="89840" y="85927"/>
                  </a:lnTo>
                  <a:lnTo>
                    <a:pt x="90196" y="84479"/>
                  </a:lnTo>
                  <a:lnTo>
                    <a:pt x="90518" y="82709"/>
                  </a:lnTo>
                  <a:lnTo>
                    <a:pt x="90806" y="80617"/>
                  </a:lnTo>
                  <a:lnTo>
                    <a:pt x="91060" y="78204"/>
                  </a:lnTo>
                  <a:lnTo>
                    <a:pt x="91280" y="75468"/>
                  </a:lnTo>
                  <a:lnTo>
                    <a:pt x="91466" y="72411"/>
                  </a:lnTo>
                  <a:lnTo>
                    <a:pt x="99512" y="74528"/>
                  </a:lnTo>
                  <a:lnTo>
                    <a:pt x="99016" y="78953"/>
                  </a:lnTo>
                  <a:lnTo>
                    <a:pt x="98377" y="82912"/>
                  </a:lnTo>
                  <a:lnTo>
                    <a:pt x="97594" y="86406"/>
                  </a:lnTo>
                  <a:lnTo>
                    <a:pt x="96666" y="89434"/>
                  </a:lnTo>
                  <a:lnTo>
                    <a:pt x="95595" y="91996"/>
                  </a:lnTo>
                  <a:lnTo>
                    <a:pt x="94380" y="94092"/>
                  </a:lnTo>
                  <a:lnTo>
                    <a:pt x="93020" y="95722"/>
                  </a:lnTo>
                  <a:lnTo>
                    <a:pt x="91517" y="96886"/>
                  </a:lnTo>
                  <a:lnTo>
                    <a:pt x="89870" y="97585"/>
                  </a:lnTo>
                  <a:lnTo>
                    <a:pt x="88079" y="97818"/>
                  </a:lnTo>
                  <a:lnTo>
                    <a:pt x="87378" y="97767"/>
                  </a:lnTo>
                  <a:lnTo>
                    <a:pt x="86630" y="97615"/>
                  </a:lnTo>
                  <a:lnTo>
                    <a:pt x="85836" y="97361"/>
                  </a:lnTo>
                  <a:lnTo>
                    <a:pt x="84996" y="97005"/>
                  </a:lnTo>
                  <a:lnTo>
                    <a:pt x="84109" y="96548"/>
                  </a:lnTo>
                  <a:lnTo>
                    <a:pt x="83175" y="95989"/>
                  </a:lnTo>
                  <a:lnTo>
                    <a:pt x="82195" y="95328"/>
                  </a:lnTo>
                  <a:lnTo>
                    <a:pt x="81168" y="94566"/>
                  </a:lnTo>
                  <a:lnTo>
                    <a:pt x="80094" y="93702"/>
                  </a:lnTo>
                  <a:lnTo>
                    <a:pt x="78974" y="92737"/>
                  </a:lnTo>
                  <a:lnTo>
                    <a:pt x="77841" y="91682"/>
                  </a:lnTo>
                  <a:lnTo>
                    <a:pt x="76730" y="90552"/>
                  </a:lnTo>
                  <a:lnTo>
                    <a:pt x="75640" y="89345"/>
                  </a:lnTo>
                  <a:lnTo>
                    <a:pt x="74570" y="88062"/>
                  </a:lnTo>
                  <a:lnTo>
                    <a:pt x="73522" y="86702"/>
                  </a:lnTo>
                  <a:lnTo>
                    <a:pt x="72495" y="85267"/>
                  </a:lnTo>
                  <a:lnTo>
                    <a:pt x="71490" y="83755"/>
                  </a:lnTo>
                  <a:lnTo>
                    <a:pt x="70505" y="82167"/>
                  </a:lnTo>
                  <a:lnTo>
                    <a:pt x="69542" y="80503"/>
                  </a:lnTo>
                  <a:lnTo>
                    <a:pt x="68600" y="78763"/>
                  </a:lnTo>
                  <a:lnTo>
                    <a:pt x="66626" y="81011"/>
                  </a:lnTo>
                  <a:lnTo>
                    <a:pt x="64602" y="83183"/>
                  </a:lnTo>
                  <a:lnTo>
                    <a:pt x="62527" y="85280"/>
                  </a:lnTo>
                  <a:lnTo>
                    <a:pt x="60401" y="87299"/>
                  </a:lnTo>
                  <a:lnTo>
                    <a:pt x="58225" y="89243"/>
                  </a:lnTo>
                  <a:lnTo>
                    <a:pt x="55997" y="91111"/>
                  </a:lnTo>
                  <a:lnTo>
                    <a:pt x="53719" y="92902"/>
                  </a:lnTo>
                  <a:lnTo>
                    <a:pt x="51390" y="94617"/>
                  </a:lnTo>
                  <a:lnTo>
                    <a:pt x="49010" y="96256"/>
                  </a:lnTo>
                  <a:lnTo>
                    <a:pt x="46580" y="97818"/>
                  </a:lnTo>
                  <a:lnTo>
                    <a:pt x="42345" y="89772"/>
                  </a:lnTo>
                  <a:lnTo>
                    <a:pt x="45005" y="87968"/>
                  </a:lnTo>
                  <a:lnTo>
                    <a:pt x="47562" y="86114"/>
                  </a:lnTo>
                  <a:lnTo>
                    <a:pt x="50018" y="84208"/>
                  </a:lnTo>
                  <a:lnTo>
                    <a:pt x="52373" y="82252"/>
                  </a:lnTo>
                  <a:lnTo>
                    <a:pt x="54625" y="80245"/>
                  </a:lnTo>
                  <a:lnTo>
                    <a:pt x="56777" y="78187"/>
                  </a:lnTo>
                  <a:lnTo>
                    <a:pt x="58826" y="76078"/>
                  </a:lnTo>
                  <a:lnTo>
                    <a:pt x="60774" y="73918"/>
                  </a:lnTo>
                  <a:lnTo>
                    <a:pt x="62620" y="71708"/>
                  </a:lnTo>
                  <a:lnTo>
                    <a:pt x="64365" y="69446"/>
                  </a:lnTo>
                  <a:lnTo>
                    <a:pt x="62896" y="65487"/>
                  </a:lnTo>
                  <a:lnTo>
                    <a:pt x="61536" y="61401"/>
                  </a:lnTo>
                  <a:lnTo>
                    <a:pt x="60287" y="57187"/>
                  </a:lnTo>
                  <a:lnTo>
                    <a:pt x="59148" y="52847"/>
                  </a:lnTo>
                  <a:lnTo>
                    <a:pt x="58119" y="48379"/>
                  </a:lnTo>
                  <a:lnTo>
                    <a:pt x="57200" y="43785"/>
                  </a:lnTo>
                  <a:lnTo>
                    <a:pt x="56391" y="39063"/>
                  </a:lnTo>
                  <a:lnTo>
                    <a:pt x="55693" y="34215"/>
                  </a:lnTo>
                  <a:lnTo>
                    <a:pt x="55104" y="29239"/>
                  </a:lnTo>
                  <a:lnTo>
                    <a:pt x="54625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237237" y="2104770"/>
              <a:ext cx="15244" cy="15244"/>
            </a:xfrm>
            <a:custGeom>
              <a:avLst/>
              <a:pathLst>
                <a:path w="15244" h="15244">
                  <a:moveTo>
                    <a:pt x="7198" y="0"/>
                  </a:moveTo>
                  <a:lnTo>
                    <a:pt x="8117" y="1029"/>
                  </a:lnTo>
                  <a:lnTo>
                    <a:pt x="9011" y="2083"/>
                  </a:lnTo>
                  <a:lnTo>
                    <a:pt x="9879" y="3163"/>
                  </a:lnTo>
                  <a:lnTo>
                    <a:pt x="10721" y="4268"/>
                  </a:lnTo>
                  <a:lnTo>
                    <a:pt x="11539" y="5399"/>
                  </a:lnTo>
                  <a:lnTo>
                    <a:pt x="12331" y="6555"/>
                  </a:lnTo>
                  <a:lnTo>
                    <a:pt x="13097" y="7736"/>
                  </a:lnTo>
                  <a:lnTo>
                    <a:pt x="13838" y="8943"/>
                  </a:lnTo>
                  <a:lnTo>
                    <a:pt x="14554" y="10175"/>
                  </a:lnTo>
                  <a:lnTo>
                    <a:pt x="15244" y="11433"/>
                  </a:lnTo>
                  <a:lnTo>
                    <a:pt x="6775" y="15244"/>
                  </a:lnTo>
                  <a:lnTo>
                    <a:pt x="6250" y="13906"/>
                  </a:lnTo>
                  <a:lnTo>
                    <a:pt x="5691" y="12602"/>
                  </a:lnTo>
                  <a:lnTo>
                    <a:pt x="5098" y="11331"/>
                  </a:lnTo>
                  <a:lnTo>
                    <a:pt x="4471" y="10095"/>
                  </a:lnTo>
                  <a:lnTo>
                    <a:pt x="3811" y="8892"/>
                  </a:lnTo>
                  <a:lnTo>
                    <a:pt x="3116" y="7723"/>
                  </a:lnTo>
                  <a:lnTo>
                    <a:pt x="2388" y="6588"/>
                  </a:lnTo>
                  <a:lnTo>
                    <a:pt x="1626" y="5488"/>
                  </a:lnTo>
                  <a:lnTo>
                    <a:pt x="829" y="442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170331" y="2138223"/>
              <a:ext cx="36417" cy="31759"/>
            </a:xfrm>
            <a:custGeom>
              <a:avLst/>
              <a:pathLst>
                <a:path w="36417" h="31759">
                  <a:moveTo>
                    <a:pt x="0" y="0"/>
                  </a:moveTo>
                  <a:lnTo>
                    <a:pt x="36417" y="0"/>
                  </a:lnTo>
                  <a:lnTo>
                    <a:pt x="36417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178800" y="2146269"/>
              <a:ext cx="19479" cy="15667"/>
            </a:xfrm>
            <a:custGeom>
              <a:avLst/>
              <a:pathLst>
                <a:path w="19479" h="15667">
                  <a:moveTo>
                    <a:pt x="0" y="15667"/>
                  </a:moveTo>
                  <a:lnTo>
                    <a:pt x="19479" y="1566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163979" y="2177181"/>
              <a:ext cx="48697" cy="19055"/>
            </a:xfrm>
            <a:custGeom>
              <a:avLst/>
              <a:pathLst>
                <a:path w="48697" h="19055">
                  <a:moveTo>
                    <a:pt x="47427" y="0"/>
                  </a:moveTo>
                  <a:lnTo>
                    <a:pt x="48697" y="8045"/>
                  </a:lnTo>
                  <a:lnTo>
                    <a:pt x="44416" y="9375"/>
                  </a:lnTo>
                  <a:lnTo>
                    <a:pt x="40042" y="10654"/>
                  </a:lnTo>
                  <a:lnTo>
                    <a:pt x="35574" y="11882"/>
                  </a:lnTo>
                  <a:lnTo>
                    <a:pt x="31013" y="13059"/>
                  </a:lnTo>
                  <a:lnTo>
                    <a:pt x="26360" y="14185"/>
                  </a:lnTo>
                  <a:lnTo>
                    <a:pt x="21613" y="15261"/>
                  </a:lnTo>
                  <a:lnTo>
                    <a:pt x="16773" y="16286"/>
                  </a:lnTo>
                  <a:lnTo>
                    <a:pt x="11839" y="17260"/>
                  </a:lnTo>
                  <a:lnTo>
                    <a:pt x="6813" y="18183"/>
                  </a:lnTo>
                  <a:lnTo>
                    <a:pt x="1693" y="19055"/>
                  </a:lnTo>
                  <a:lnTo>
                    <a:pt x="0" y="10162"/>
                  </a:lnTo>
                  <a:lnTo>
                    <a:pt x="5581" y="9299"/>
                  </a:lnTo>
                  <a:lnTo>
                    <a:pt x="10976" y="8401"/>
                  </a:lnTo>
                  <a:lnTo>
                    <a:pt x="16184" y="7469"/>
                  </a:lnTo>
                  <a:lnTo>
                    <a:pt x="21206" y="6504"/>
                  </a:lnTo>
                  <a:lnTo>
                    <a:pt x="26042" y="5504"/>
                  </a:lnTo>
                  <a:lnTo>
                    <a:pt x="30692" y="4471"/>
                  </a:lnTo>
                  <a:lnTo>
                    <a:pt x="35155" y="3404"/>
                  </a:lnTo>
                  <a:lnTo>
                    <a:pt x="39432" y="2303"/>
                  </a:lnTo>
                  <a:lnTo>
                    <a:pt x="43522" y="11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340137" y="2105194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77"/>
                  </a:lnTo>
                  <a:lnTo>
                    <a:pt x="6368" y="11789"/>
                  </a:lnTo>
                  <a:lnTo>
                    <a:pt x="5691" y="10709"/>
                  </a:lnTo>
                  <a:lnTo>
                    <a:pt x="4979" y="9637"/>
                  </a:lnTo>
                  <a:lnTo>
                    <a:pt x="4234" y="8575"/>
                  </a:lnTo>
                  <a:lnTo>
                    <a:pt x="3455" y="7520"/>
                  </a:lnTo>
                  <a:lnTo>
                    <a:pt x="2642" y="6474"/>
                  </a:lnTo>
                  <a:lnTo>
                    <a:pt x="1795" y="5437"/>
                  </a:lnTo>
                  <a:lnTo>
                    <a:pt x="914" y="4408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269420" y="2105194"/>
              <a:ext cx="98665" cy="97395"/>
            </a:xfrm>
            <a:custGeom>
              <a:avLst/>
              <a:pathLst>
                <a:path w="98665" h="97395">
                  <a:moveTo>
                    <a:pt x="93160" y="16091"/>
                  </a:moveTo>
                  <a:lnTo>
                    <a:pt x="93160" y="23713"/>
                  </a:lnTo>
                  <a:lnTo>
                    <a:pt x="64365" y="23713"/>
                  </a:lnTo>
                  <a:lnTo>
                    <a:pt x="64661" y="28380"/>
                  </a:lnTo>
                  <a:lnTo>
                    <a:pt x="65043" y="32894"/>
                  </a:lnTo>
                  <a:lnTo>
                    <a:pt x="65508" y="37255"/>
                  </a:lnTo>
                  <a:lnTo>
                    <a:pt x="66059" y="41464"/>
                  </a:lnTo>
                  <a:lnTo>
                    <a:pt x="66694" y="45521"/>
                  </a:lnTo>
                  <a:lnTo>
                    <a:pt x="67414" y="49425"/>
                  </a:lnTo>
                  <a:lnTo>
                    <a:pt x="68218" y="53177"/>
                  </a:lnTo>
                  <a:lnTo>
                    <a:pt x="69108" y="56777"/>
                  </a:lnTo>
                  <a:lnTo>
                    <a:pt x="70082" y="60224"/>
                  </a:lnTo>
                  <a:lnTo>
                    <a:pt x="71140" y="63518"/>
                  </a:lnTo>
                  <a:lnTo>
                    <a:pt x="72309" y="61007"/>
                  </a:lnTo>
                  <a:lnTo>
                    <a:pt x="73444" y="58386"/>
                  </a:lnTo>
                  <a:lnTo>
                    <a:pt x="74545" y="55654"/>
                  </a:lnTo>
                  <a:lnTo>
                    <a:pt x="75612" y="52813"/>
                  </a:lnTo>
                  <a:lnTo>
                    <a:pt x="76645" y="49862"/>
                  </a:lnTo>
                  <a:lnTo>
                    <a:pt x="77645" y="46800"/>
                  </a:lnTo>
                  <a:lnTo>
                    <a:pt x="78610" y="43628"/>
                  </a:lnTo>
                  <a:lnTo>
                    <a:pt x="79542" y="40346"/>
                  </a:lnTo>
                  <a:lnTo>
                    <a:pt x="80439" y="36955"/>
                  </a:lnTo>
                  <a:lnTo>
                    <a:pt x="81303" y="33453"/>
                  </a:lnTo>
                  <a:lnTo>
                    <a:pt x="89772" y="36840"/>
                  </a:lnTo>
                  <a:lnTo>
                    <a:pt x="88714" y="41257"/>
                  </a:lnTo>
                  <a:lnTo>
                    <a:pt x="87570" y="45530"/>
                  </a:lnTo>
                  <a:lnTo>
                    <a:pt x="86342" y="49658"/>
                  </a:lnTo>
                  <a:lnTo>
                    <a:pt x="85030" y="53643"/>
                  </a:lnTo>
                  <a:lnTo>
                    <a:pt x="83632" y="57484"/>
                  </a:lnTo>
                  <a:lnTo>
                    <a:pt x="82150" y="61181"/>
                  </a:lnTo>
                  <a:lnTo>
                    <a:pt x="80583" y="64733"/>
                  </a:lnTo>
                  <a:lnTo>
                    <a:pt x="78932" y="68142"/>
                  </a:lnTo>
                  <a:lnTo>
                    <a:pt x="77196" y="71407"/>
                  </a:lnTo>
                  <a:lnTo>
                    <a:pt x="75375" y="74528"/>
                  </a:lnTo>
                  <a:lnTo>
                    <a:pt x="76700" y="77183"/>
                  </a:lnTo>
                  <a:lnTo>
                    <a:pt x="77966" y="79559"/>
                  </a:lnTo>
                  <a:lnTo>
                    <a:pt x="79173" y="81655"/>
                  </a:lnTo>
                  <a:lnTo>
                    <a:pt x="80321" y="83471"/>
                  </a:lnTo>
                  <a:lnTo>
                    <a:pt x="81409" y="85008"/>
                  </a:lnTo>
                  <a:lnTo>
                    <a:pt x="82438" y="86266"/>
                  </a:lnTo>
                  <a:lnTo>
                    <a:pt x="83408" y="87244"/>
                  </a:lnTo>
                  <a:lnTo>
                    <a:pt x="84318" y="87943"/>
                  </a:lnTo>
                  <a:lnTo>
                    <a:pt x="85169" y="88362"/>
                  </a:lnTo>
                  <a:lnTo>
                    <a:pt x="85961" y="88502"/>
                  </a:lnTo>
                  <a:lnTo>
                    <a:pt x="86217" y="88470"/>
                  </a:lnTo>
                  <a:lnTo>
                    <a:pt x="86478" y="88375"/>
                  </a:lnTo>
                  <a:lnTo>
                    <a:pt x="86743" y="88216"/>
                  </a:lnTo>
                  <a:lnTo>
                    <a:pt x="87011" y="87994"/>
                  </a:lnTo>
                  <a:lnTo>
                    <a:pt x="87285" y="87708"/>
                  </a:lnTo>
                  <a:lnTo>
                    <a:pt x="87562" y="87359"/>
                  </a:lnTo>
                  <a:lnTo>
                    <a:pt x="87844" y="86946"/>
                  </a:lnTo>
                  <a:lnTo>
                    <a:pt x="88129" y="86469"/>
                  </a:lnTo>
                  <a:lnTo>
                    <a:pt x="88419" y="85930"/>
                  </a:lnTo>
                  <a:lnTo>
                    <a:pt x="88714" y="85326"/>
                  </a:lnTo>
                  <a:lnTo>
                    <a:pt x="89004" y="84663"/>
                  </a:lnTo>
                  <a:lnTo>
                    <a:pt x="89281" y="83946"/>
                  </a:lnTo>
                  <a:lnTo>
                    <a:pt x="89546" y="83173"/>
                  </a:lnTo>
                  <a:lnTo>
                    <a:pt x="89798" y="82345"/>
                  </a:lnTo>
                  <a:lnTo>
                    <a:pt x="90037" y="81462"/>
                  </a:lnTo>
                  <a:lnTo>
                    <a:pt x="90264" y="80524"/>
                  </a:lnTo>
                  <a:lnTo>
                    <a:pt x="90477" y="79531"/>
                  </a:lnTo>
                  <a:lnTo>
                    <a:pt x="90679" y="78483"/>
                  </a:lnTo>
                  <a:lnTo>
                    <a:pt x="90867" y="77380"/>
                  </a:lnTo>
                  <a:lnTo>
                    <a:pt x="91043" y="76222"/>
                  </a:lnTo>
                  <a:lnTo>
                    <a:pt x="98665" y="79609"/>
                  </a:lnTo>
                  <a:lnTo>
                    <a:pt x="97852" y="82989"/>
                  </a:lnTo>
                  <a:lnTo>
                    <a:pt x="96937" y="86012"/>
                  </a:lnTo>
                  <a:lnTo>
                    <a:pt x="95921" y="88680"/>
                  </a:lnTo>
                  <a:lnTo>
                    <a:pt x="94803" y="90992"/>
                  </a:lnTo>
                  <a:lnTo>
                    <a:pt x="93584" y="92948"/>
                  </a:lnTo>
                  <a:lnTo>
                    <a:pt x="92262" y="94549"/>
                  </a:lnTo>
                  <a:lnTo>
                    <a:pt x="90840" y="95794"/>
                  </a:lnTo>
                  <a:lnTo>
                    <a:pt x="89315" y="96683"/>
                  </a:lnTo>
                  <a:lnTo>
                    <a:pt x="87689" y="97217"/>
                  </a:lnTo>
                  <a:lnTo>
                    <a:pt x="85961" y="97395"/>
                  </a:lnTo>
                  <a:lnTo>
                    <a:pt x="84348" y="97242"/>
                  </a:lnTo>
                  <a:lnTo>
                    <a:pt x="82726" y="96785"/>
                  </a:lnTo>
                  <a:lnTo>
                    <a:pt x="81096" y="96023"/>
                  </a:lnTo>
                  <a:lnTo>
                    <a:pt x="79457" y="94956"/>
                  </a:lnTo>
                  <a:lnTo>
                    <a:pt x="77810" y="93584"/>
                  </a:lnTo>
                  <a:lnTo>
                    <a:pt x="76154" y="91907"/>
                  </a:lnTo>
                  <a:lnTo>
                    <a:pt x="74490" y="89925"/>
                  </a:lnTo>
                  <a:lnTo>
                    <a:pt x="72817" y="87638"/>
                  </a:lnTo>
                  <a:lnTo>
                    <a:pt x="71136" y="85047"/>
                  </a:lnTo>
                  <a:lnTo>
                    <a:pt x="69446" y="82150"/>
                  </a:lnTo>
                  <a:lnTo>
                    <a:pt x="67820" y="84056"/>
                  </a:lnTo>
                  <a:lnTo>
                    <a:pt x="66160" y="85877"/>
                  </a:lnTo>
                  <a:lnTo>
                    <a:pt x="64467" y="87613"/>
                  </a:lnTo>
                  <a:lnTo>
                    <a:pt x="62739" y="89264"/>
                  </a:lnTo>
                  <a:lnTo>
                    <a:pt x="60977" y="90831"/>
                  </a:lnTo>
                  <a:lnTo>
                    <a:pt x="59182" y="92313"/>
                  </a:lnTo>
                  <a:lnTo>
                    <a:pt x="57353" y="93711"/>
                  </a:lnTo>
                  <a:lnTo>
                    <a:pt x="55489" y="95023"/>
                  </a:lnTo>
                  <a:lnTo>
                    <a:pt x="53592" y="96251"/>
                  </a:lnTo>
                  <a:lnTo>
                    <a:pt x="51661" y="97395"/>
                  </a:lnTo>
                  <a:lnTo>
                    <a:pt x="47427" y="88925"/>
                  </a:lnTo>
                  <a:lnTo>
                    <a:pt x="49434" y="87702"/>
                  </a:lnTo>
                  <a:lnTo>
                    <a:pt x="51390" y="86402"/>
                  </a:lnTo>
                  <a:lnTo>
                    <a:pt x="53296" y="85025"/>
                  </a:lnTo>
                  <a:lnTo>
                    <a:pt x="55151" y="83573"/>
                  </a:lnTo>
                  <a:lnTo>
                    <a:pt x="56954" y="82044"/>
                  </a:lnTo>
                  <a:lnTo>
                    <a:pt x="58708" y="80439"/>
                  </a:lnTo>
                  <a:lnTo>
                    <a:pt x="60410" y="78758"/>
                  </a:lnTo>
                  <a:lnTo>
                    <a:pt x="62061" y="77001"/>
                  </a:lnTo>
                  <a:lnTo>
                    <a:pt x="63662" y="75167"/>
                  </a:lnTo>
                  <a:lnTo>
                    <a:pt x="65212" y="73258"/>
                  </a:lnTo>
                  <a:lnTo>
                    <a:pt x="63747" y="69256"/>
                  </a:lnTo>
                  <a:lnTo>
                    <a:pt x="62400" y="65042"/>
                  </a:lnTo>
                  <a:lnTo>
                    <a:pt x="61172" y="60617"/>
                  </a:lnTo>
                  <a:lnTo>
                    <a:pt x="60063" y="55981"/>
                  </a:lnTo>
                  <a:lnTo>
                    <a:pt x="59072" y="51132"/>
                  </a:lnTo>
                  <a:lnTo>
                    <a:pt x="58199" y="46072"/>
                  </a:lnTo>
                  <a:lnTo>
                    <a:pt x="57446" y="40800"/>
                  </a:lnTo>
                  <a:lnTo>
                    <a:pt x="56810" y="35316"/>
                  </a:lnTo>
                  <a:lnTo>
                    <a:pt x="56294" y="29620"/>
                  </a:lnTo>
                  <a:lnTo>
                    <a:pt x="55896" y="23713"/>
                  </a:lnTo>
                  <a:lnTo>
                    <a:pt x="17785" y="23713"/>
                  </a:lnTo>
                  <a:lnTo>
                    <a:pt x="17785" y="41498"/>
                  </a:lnTo>
                  <a:lnTo>
                    <a:pt x="46580" y="41498"/>
                  </a:lnTo>
                  <a:lnTo>
                    <a:pt x="46474" y="47289"/>
                  </a:lnTo>
                  <a:lnTo>
                    <a:pt x="46326" y="52635"/>
                  </a:lnTo>
                  <a:lnTo>
                    <a:pt x="46135" y="57537"/>
                  </a:lnTo>
                  <a:lnTo>
                    <a:pt x="45902" y="61994"/>
                  </a:lnTo>
                  <a:lnTo>
                    <a:pt x="45627" y="66006"/>
                  </a:lnTo>
                  <a:lnTo>
                    <a:pt x="45309" y="69573"/>
                  </a:lnTo>
                  <a:lnTo>
                    <a:pt x="44949" y="72696"/>
                  </a:lnTo>
                  <a:lnTo>
                    <a:pt x="44547" y="75375"/>
                  </a:lnTo>
                  <a:lnTo>
                    <a:pt x="44103" y="77609"/>
                  </a:lnTo>
                  <a:lnTo>
                    <a:pt x="43616" y="79398"/>
                  </a:lnTo>
                  <a:lnTo>
                    <a:pt x="43065" y="80886"/>
                  </a:lnTo>
                  <a:lnTo>
                    <a:pt x="42430" y="82218"/>
                  </a:lnTo>
                  <a:lnTo>
                    <a:pt x="41710" y="83393"/>
                  </a:lnTo>
                  <a:lnTo>
                    <a:pt x="40905" y="84411"/>
                  </a:lnTo>
                  <a:lnTo>
                    <a:pt x="40016" y="85273"/>
                  </a:lnTo>
                  <a:lnTo>
                    <a:pt x="39042" y="85978"/>
                  </a:lnTo>
                  <a:lnTo>
                    <a:pt x="37984" y="86527"/>
                  </a:lnTo>
                  <a:lnTo>
                    <a:pt x="36840" y="86918"/>
                  </a:lnTo>
                  <a:lnTo>
                    <a:pt x="35612" y="87153"/>
                  </a:lnTo>
                  <a:lnTo>
                    <a:pt x="34300" y="87232"/>
                  </a:lnTo>
                  <a:lnTo>
                    <a:pt x="33444" y="87223"/>
                  </a:lnTo>
                  <a:lnTo>
                    <a:pt x="32572" y="87198"/>
                  </a:lnTo>
                  <a:lnTo>
                    <a:pt x="31683" y="87155"/>
                  </a:lnTo>
                  <a:lnTo>
                    <a:pt x="30776" y="87096"/>
                  </a:lnTo>
                  <a:lnTo>
                    <a:pt x="29853" y="87020"/>
                  </a:lnTo>
                  <a:lnTo>
                    <a:pt x="28913" y="86927"/>
                  </a:lnTo>
                  <a:lnTo>
                    <a:pt x="27956" y="86817"/>
                  </a:lnTo>
                  <a:lnTo>
                    <a:pt x="26982" y="86690"/>
                  </a:lnTo>
                  <a:lnTo>
                    <a:pt x="25991" y="86546"/>
                  </a:lnTo>
                  <a:lnTo>
                    <a:pt x="24983" y="86385"/>
                  </a:lnTo>
                  <a:lnTo>
                    <a:pt x="23713" y="77916"/>
                  </a:lnTo>
                  <a:lnTo>
                    <a:pt x="24725" y="78077"/>
                  </a:lnTo>
                  <a:lnTo>
                    <a:pt x="25729" y="78220"/>
                  </a:lnTo>
                  <a:lnTo>
                    <a:pt x="26724" y="78348"/>
                  </a:lnTo>
                  <a:lnTo>
                    <a:pt x="27711" y="78458"/>
                  </a:lnTo>
                  <a:lnTo>
                    <a:pt x="28689" y="78551"/>
                  </a:lnTo>
                  <a:lnTo>
                    <a:pt x="29658" y="78627"/>
                  </a:lnTo>
                  <a:lnTo>
                    <a:pt x="30620" y="78686"/>
                  </a:lnTo>
                  <a:lnTo>
                    <a:pt x="31572" y="78729"/>
                  </a:lnTo>
                  <a:lnTo>
                    <a:pt x="32517" y="78754"/>
                  </a:lnTo>
                  <a:lnTo>
                    <a:pt x="33453" y="78763"/>
                  </a:lnTo>
                  <a:lnTo>
                    <a:pt x="33859" y="78739"/>
                  </a:lnTo>
                  <a:lnTo>
                    <a:pt x="34232" y="78669"/>
                  </a:lnTo>
                  <a:lnTo>
                    <a:pt x="34571" y="78553"/>
                  </a:lnTo>
                  <a:lnTo>
                    <a:pt x="34875" y="78390"/>
                  </a:lnTo>
                  <a:lnTo>
                    <a:pt x="35146" y="78180"/>
                  </a:lnTo>
                  <a:lnTo>
                    <a:pt x="35384" y="77924"/>
                  </a:lnTo>
                  <a:lnTo>
                    <a:pt x="35587" y="77621"/>
                  </a:lnTo>
                  <a:lnTo>
                    <a:pt x="35756" y="77272"/>
                  </a:lnTo>
                  <a:lnTo>
                    <a:pt x="35892" y="76876"/>
                  </a:lnTo>
                  <a:lnTo>
                    <a:pt x="35993" y="76433"/>
                  </a:lnTo>
                  <a:lnTo>
                    <a:pt x="36087" y="75737"/>
                  </a:lnTo>
                  <a:lnTo>
                    <a:pt x="36197" y="74579"/>
                  </a:lnTo>
                  <a:lnTo>
                    <a:pt x="36324" y="72959"/>
                  </a:lnTo>
                  <a:lnTo>
                    <a:pt x="36468" y="70878"/>
                  </a:lnTo>
                  <a:lnTo>
                    <a:pt x="36629" y="68335"/>
                  </a:lnTo>
                  <a:lnTo>
                    <a:pt x="36806" y="65330"/>
                  </a:lnTo>
                  <a:lnTo>
                    <a:pt x="37001" y="61864"/>
                  </a:lnTo>
                  <a:lnTo>
                    <a:pt x="37213" y="57937"/>
                  </a:lnTo>
                  <a:lnTo>
                    <a:pt x="37442" y="53548"/>
                  </a:lnTo>
                  <a:lnTo>
                    <a:pt x="37687" y="48697"/>
                  </a:lnTo>
                  <a:lnTo>
                    <a:pt x="17785" y="48697"/>
                  </a:lnTo>
                  <a:lnTo>
                    <a:pt x="17785" y="52932"/>
                  </a:lnTo>
                  <a:lnTo>
                    <a:pt x="17683" y="57708"/>
                  </a:lnTo>
                  <a:lnTo>
                    <a:pt x="17378" y="62383"/>
                  </a:lnTo>
                  <a:lnTo>
                    <a:pt x="16870" y="66957"/>
                  </a:lnTo>
                  <a:lnTo>
                    <a:pt x="16159" y="71428"/>
                  </a:lnTo>
                  <a:lnTo>
                    <a:pt x="15244" y="75798"/>
                  </a:lnTo>
                  <a:lnTo>
                    <a:pt x="14126" y="80067"/>
                  </a:lnTo>
                  <a:lnTo>
                    <a:pt x="12805" y="84234"/>
                  </a:lnTo>
                  <a:lnTo>
                    <a:pt x="11280" y="88299"/>
                  </a:lnTo>
                  <a:lnTo>
                    <a:pt x="9553" y="92262"/>
                  </a:lnTo>
                  <a:lnTo>
                    <a:pt x="7622" y="96124"/>
                  </a:lnTo>
                  <a:lnTo>
                    <a:pt x="0" y="91466"/>
                  </a:lnTo>
                  <a:lnTo>
                    <a:pt x="1067" y="89207"/>
                  </a:lnTo>
                  <a:lnTo>
                    <a:pt x="2066" y="87003"/>
                  </a:lnTo>
                  <a:lnTo>
                    <a:pt x="2998" y="84854"/>
                  </a:lnTo>
                  <a:lnTo>
                    <a:pt x="3861" y="82760"/>
                  </a:lnTo>
                  <a:lnTo>
                    <a:pt x="4658" y="80721"/>
                  </a:lnTo>
                  <a:lnTo>
                    <a:pt x="5386" y="78737"/>
                  </a:lnTo>
                  <a:lnTo>
                    <a:pt x="6046" y="76808"/>
                  </a:lnTo>
                  <a:lnTo>
                    <a:pt x="6639" y="74934"/>
                  </a:lnTo>
                  <a:lnTo>
                    <a:pt x="7164" y="73116"/>
                  </a:lnTo>
                  <a:lnTo>
                    <a:pt x="7622" y="71352"/>
                  </a:lnTo>
                  <a:lnTo>
                    <a:pt x="8024" y="69576"/>
                  </a:lnTo>
                  <a:lnTo>
                    <a:pt x="8384" y="67719"/>
                  </a:lnTo>
                  <a:lnTo>
                    <a:pt x="8702" y="65781"/>
                  </a:lnTo>
                  <a:lnTo>
                    <a:pt x="8977" y="63764"/>
                  </a:lnTo>
                  <a:lnTo>
                    <a:pt x="9210" y="61665"/>
                  </a:lnTo>
                  <a:lnTo>
                    <a:pt x="9400" y="59487"/>
                  </a:lnTo>
                  <a:lnTo>
                    <a:pt x="9548" y="57228"/>
                  </a:lnTo>
                  <a:lnTo>
                    <a:pt x="9654" y="54888"/>
                  </a:lnTo>
                  <a:lnTo>
                    <a:pt x="9718" y="52468"/>
                  </a:lnTo>
                  <a:lnTo>
                    <a:pt x="9739" y="49967"/>
                  </a:lnTo>
                  <a:lnTo>
                    <a:pt x="9739" y="16091"/>
                  </a:lnTo>
                  <a:lnTo>
                    <a:pt x="55472" y="16091"/>
                  </a:lnTo>
                  <a:lnTo>
                    <a:pt x="54625" y="0"/>
                  </a:lnTo>
                  <a:lnTo>
                    <a:pt x="63518" y="0"/>
                  </a:lnTo>
                  <a:lnTo>
                    <a:pt x="63522" y="1685"/>
                  </a:lnTo>
                  <a:lnTo>
                    <a:pt x="63535" y="3353"/>
                  </a:lnTo>
                  <a:lnTo>
                    <a:pt x="63556" y="5005"/>
                  </a:lnTo>
                  <a:lnTo>
                    <a:pt x="63586" y="6639"/>
                  </a:lnTo>
                  <a:lnTo>
                    <a:pt x="63624" y="8257"/>
                  </a:lnTo>
                  <a:lnTo>
                    <a:pt x="63670" y="9858"/>
                  </a:lnTo>
                  <a:lnTo>
                    <a:pt x="63726" y="11441"/>
                  </a:lnTo>
                  <a:lnTo>
                    <a:pt x="63789" y="13008"/>
                  </a:lnTo>
                  <a:lnTo>
                    <a:pt x="63861" y="14558"/>
                  </a:lnTo>
                  <a:lnTo>
                    <a:pt x="63942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437109" y="2105617"/>
              <a:ext cx="39804" cy="46580"/>
            </a:xfrm>
            <a:custGeom>
              <a:avLst/>
              <a:pathLst>
                <a:path w="39804" h="46580">
                  <a:moveTo>
                    <a:pt x="6351" y="0"/>
                  </a:moveTo>
                  <a:lnTo>
                    <a:pt x="9506" y="4793"/>
                  </a:lnTo>
                  <a:lnTo>
                    <a:pt x="12703" y="9349"/>
                  </a:lnTo>
                  <a:lnTo>
                    <a:pt x="15943" y="13669"/>
                  </a:lnTo>
                  <a:lnTo>
                    <a:pt x="19224" y="17751"/>
                  </a:lnTo>
                  <a:lnTo>
                    <a:pt x="22549" y="21596"/>
                  </a:lnTo>
                  <a:lnTo>
                    <a:pt x="25915" y="25204"/>
                  </a:lnTo>
                  <a:lnTo>
                    <a:pt x="29324" y="28574"/>
                  </a:lnTo>
                  <a:lnTo>
                    <a:pt x="32775" y="31708"/>
                  </a:lnTo>
                  <a:lnTo>
                    <a:pt x="36269" y="34604"/>
                  </a:lnTo>
                  <a:lnTo>
                    <a:pt x="39804" y="37264"/>
                  </a:lnTo>
                  <a:lnTo>
                    <a:pt x="34300" y="46580"/>
                  </a:lnTo>
                  <a:lnTo>
                    <a:pt x="30755" y="43743"/>
                  </a:lnTo>
                  <a:lnTo>
                    <a:pt x="27236" y="40651"/>
                  </a:lnTo>
                  <a:lnTo>
                    <a:pt x="23743" y="37306"/>
                  </a:lnTo>
                  <a:lnTo>
                    <a:pt x="20275" y="33707"/>
                  </a:lnTo>
                  <a:lnTo>
                    <a:pt x="16832" y="29853"/>
                  </a:lnTo>
                  <a:lnTo>
                    <a:pt x="13415" y="25746"/>
                  </a:lnTo>
                  <a:lnTo>
                    <a:pt x="10023" y="21384"/>
                  </a:lnTo>
                  <a:lnTo>
                    <a:pt x="6656" y="16768"/>
                  </a:lnTo>
                  <a:lnTo>
                    <a:pt x="3315" y="11899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379518" y="2106041"/>
              <a:ext cx="39381" cy="47003"/>
            </a:xfrm>
            <a:custGeom>
              <a:avLst/>
              <a:pathLst>
                <a:path w="39381" h="47003">
                  <a:moveTo>
                    <a:pt x="33029" y="0"/>
                  </a:moveTo>
                  <a:lnTo>
                    <a:pt x="39381" y="5081"/>
                  </a:lnTo>
                  <a:lnTo>
                    <a:pt x="36531" y="9997"/>
                  </a:lnTo>
                  <a:lnTo>
                    <a:pt x="33571" y="14753"/>
                  </a:lnTo>
                  <a:lnTo>
                    <a:pt x="30501" y="19347"/>
                  </a:lnTo>
                  <a:lnTo>
                    <a:pt x="27321" y="23781"/>
                  </a:lnTo>
                  <a:lnTo>
                    <a:pt x="24031" y="28054"/>
                  </a:lnTo>
                  <a:lnTo>
                    <a:pt x="20630" y="32165"/>
                  </a:lnTo>
                  <a:lnTo>
                    <a:pt x="17120" y="36116"/>
                  </a:lnTo>
                  <a:lnTo>
                    <a:pt x="13499" y="39906"/>
                  </a:lnTo>
                  <a:lnTo>
                    <a:pt x="9769" y="43535"/>
                  </a:lnTo>
                  <a:lnTo>
                    <a:pt x="5928" y="47003"/>
                  </a:lnTo>
                  <a:lnTo>
                    <a:pt x="0" y="38958"/>
                  </a:lnTo>
                  <a:lnTo>
                    <a:pt x="3607" y="36053"/>
                  </a:lnTo>
                  <a:lnTo>
                    <a:pt x="7147" y="32928"/>
                  </a:lnTo>
                  <a:lnTo>
                    <a:pt x="10620" y="29582"/>
                  </a:lnTo>
                  <a:lnTo>
                    <a:pt x="14024" y="26017"/>
                  </a:lnTo>
                  <a:lnTo>
                    <a:pt x="17361" y="22231"/>
                  </a:lnTo>
                  <a:lnTo>
                    <a:pt x="20630" y="18225"/>
                  </a:lnTo>
                  <a:lnTo>
                    <a:pt x="23832" y="13999"/>
                  </a:lnTo>
                  <a:lnTo>
                    <a:pt x="26965" y="9553"/>
                  </a:lnTo>
                  <a:lnTo>
                    <a:pt x="30031" y="4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382059" y="2147116"/>
              <a:ext cx="77069" cy="55472"/>
            </a:xfrm>
            <a:custGeom>
              <a:avLst/>
              <a:pathLst>
                <a:path w="77069" h="55472">
                  <a:moveTo>
                    <a:pt x="14397" y="0"/>
                  </a:moveTo>
                  <a:lnTo>
                    <a:pt x="77069" y="0"/>
                  </a:lnTo>
                  <a:lnTo>
                    <a:pt x="77039" y="7558"/>
                  </a:lnTo>
                  <a:lnTo>
                    <a:pt x="76950" y="14482"/>
                  </a:lnTo>
                  <a:lnTo>
                    <a:pt x="76802" y="20770"/>
                  </a:lnTo>
                  <a:lnTo>
                    <a:pt x="76594" y="26423"/>
                  </a:lnTo>
                  <a:lnTo>
                    <a:pt x="76328" y="31441"/>
                  </a:lnTo>
                  <a:lnTo>
                    <a:pt x="76002" y="35824"/>
                  </a:lnTo>
                  <a:lnTo>
                    <a:pt x="75616" y="39572"/>
                  </a:lnTo>
                  <a:lnTo>
                    <a:pt x="75172" y="42684"/>
                  </a:lnTo>
                  <a:lnTo>
                    <a:pt x="74668" y="45161"/>
                  </a:lnTo>
                  <a:lnTo>
                    <a:pt x="74104" y="47003"/>
                  </a:lnTo>
                  <a:lnTo>
                    <a:pt x="73448" y="48451"/>
                  </a:lnTo>
                  <a:lnTo>
                    <a:pt x="72665" y="49747"/>
                  </a:lnTo>
                  <a:lnTo>
                    <a:pt x="71754" y="50891"/>
                  </a:lnTo>
                  <a:lnTo>
                    <a:pt x="70717" y="51881"/>
                  </a:lnTo>
                  <a:lnTo>
                    <a:pt x="69552" y="52720"/>
                  </a:lnTo>
                  <a:lnTo>
                    <a:pt x="68261" y="53406"/>
                  </a:lnTo>
                  <a:lnTo>
                    <a:pt x="66842" y="53939"/>
                  </a:lnTo>
                  <a:lnTo>
                    <a:pt x="65297" y="54321"/>
                  </a:lnTo>
                  <a:lnTo>
                    <a:pt x="63624" y="54549"/>
                  </a:lnTo>
                  <a:lnTo>
                    <a:pt x="61824" y="54625"/>
                  </a:lnTo>
                  <a:lnTo>
                    <a:pt x="60791" y="54617"/>
                  </a:lnTo>
                  <a:lnTo>
                    <a:pt x="59724" y="54592"/>
                  </a:lnTo>
                  <a:lnTo>
                    <a:pt x="58623" y="54549"/>
                  </a:lnTo>
                  <a:lnTo>
                    <a:pt x="57488" y="54490"/>
                  </a:lnTo>
                  <a:lnTo>
                    <a:pt x="56319" y="54414"/>
                  </a:lnTo>
                  <a:lnTo>
                    <a:pt x="55117" y="54321"/>
                  </a:lnTo>
                  <a:lnTo>
                    <a:pt x="53880" y="54210"/>
                  </a:lnTo>
                  <a:lnTo>
                    <a:pt x="52610" y="54083"/>
                  </a:lnTo>
                  <a:lnTo>
                    <a:pt x="51306" y="53939"/>
                  </a:lnTo>
                  <a:lnTo>
                    <a:pt x="49967" y="53779"/>
                  </a:lnTo>
                  <a:lnTo>
                    <a:pt x="48274" y="44886"/>
                  </a:lnTo>
                  <a:lnTo>
                    <a:pt x="49692" y="45047"/>
                  </a:lnTo>
                  <a:lnTo>
                    <a:pt x="51068" y="45191"/>
                  </a:lnTo>
                  <a:lnTo>
                    <a:pt x="52402" y="45318"/>
                  </a:lnTo>
                  <a:lnTo>
                    <a:pt x="53694" y="45428"/>
                  </a:lnTo>
                  <a:lnTo>
                    <a:pt x="54943" y="45521"/>
                  </a:lnTo>
                  <a:lnTo>
                    <a:pt x="56150" y="45597"/>
                  </a:lnTo>
                  <a:lnTo>
                    <a:pt x="57314" y="45657"/>
                  </a:lnTo>
                  <a:lnTo>
                    <a:pt x="58437" y="45699"/>
                  </a:lnTo>
                  <a:lnTo>
                    <a:pt x="59516" y="45724"/>
                  </a:lnTo>
                  <a:lnTo>
                    <a:pt x="60554" y="45733"/>
                  </a:lnTo>
                  <a:lnTo>
                    <a:pt x="61212" y="45691"/>
                  </a:lnTo>
                  <a:lnTo>
                    <a:pt x="61833" y="45563"/>
                  </a:lnTo>
                  <a:lnTo>
                    <a:pt x="62415" y="45352"/>
                  </a:lnTo>
                  <a:lnTo>
                    <a:pt x="62959" y="45055"/>
                  </a:lnTo>
                  <a:lnTo>
                    <a:pt x="63465" y="44674"/>
                  </a:lnTo>
                  <a:lnTo>
                    <a:pt x="63933" y="44208"/>
                  </a:lnTo>
                  <a:lnTo>
                    <a:pt x="64363" y="43658"/>
                  </a:lnTo>
                  <a:lnTo>
                    <a:pt x="64755" y="43023"/>
                  </a:lnTo>
                  <a:lnTo>
                    <a:pt x="65108" y="42303"/>
                  </a:lnTo>
                  <a:lnTo>
                    <a:pt x="65424" y="41498"/>
                  </a:lnTo>
                  <a:lnTo>
                    <a:pt x="65714" y="40402"/>
                  </a:lnTo>
                  <a:lnTo>
                    <a:pt x="65991" y="38805"/>
                  </a:lnTo>
                  <a:lnTo>
                    <a:pt x="66256" y="36709"/>
                  </a:lnTo>
                  <a:lnTo>
                    <a:pt x="66508" y="34113"/>
                  </a:lnTo>
                  <a:lnTo>
                    <a:pt x="66747" y="31018"/>
                  </a:lnTo>
                  <a:lnTo>
                    <a:pt x="66973" y="27423"/>
                  </a:lnTo>
                  <a:lnTo>
                    <a:pt x="67187" y="23328"/>
                  </a:lnTo>
                  <a:lnTo>
                    <a:pt x="67388" y="18733"/>
                  </a:lnTo>
                  <a:lnTo>
                    <a:pt x="67577" y="13639"/>
                  </a:lnTo>
                  <a:lnTo>
                    <a:pt x="67753" y="8045"/>
                  </a:lnTo>
                  <a:lnTo>
                    <a:pt x="41498" y="8045"/>
                  </a:lnTo>
                  <a:lnTo>
                    <a:pt x="41181" y="11530"/>
                  </a:lnTo>
                  <a:lnTo>
                    <a:pt x="40736" y="14871"/>
                  </a:lnTo>
                  <a:lnTo>
                    <a:pt x="40164" y="18068"/>
                  </a:lnTo>
                  <a:lnTo>
                    <a:pt x="39466" y="21122"/>
                  </a:lnTo>
                  <a:lnTo>
                    <a:pt x="38640" y="24031"/>
                  </a:lnTo>
                  <a:lnTo>
                    <a:pt x="37687" y="26796"/>
                  </a:lnTo>
                  <a:lnTo>
                    <a:pt x="36607" y="29417"/>
                  </a:lnTo>
                  <a:lnTo>
                    <a:pt x="35401" y="31894"/>
                  </a:lnTo>
                  <a:lnTo>
                    <a:pt x="34067" y="34228"/>
                  </a:lnTo>
                  <a:lnTo>
                    <a:pt x="32606" y="36417"/>
                  </a:lnTo>
                  <a:lnTo>
                    <a:pt x="30975" y="38513"/>
                  </a:lnTo>
                  <a:lnTo>
                    <a:pt x="29133" y="40567"/>
                  </a:lnTo>
                  <a:lnTo>
                    <a:pt x="27080" y="42578"/>
                  </a:lnTo>
                  <a:lnTo>
                    <a:pt x="24814" y="44547"/>
                  </a:lnTo>
                  <a:lnTo>
                    <a:pt x="22337" y="46474"/>
                  </a:lnTo>
                  <a:lnTo>
                    <a:pt x="19648" y="48358"/>
                  </a:lnTo>
                  <a:lnTo>
                    <a:pt x="16747" y="50200"/>
                  </a:lnTo>
                  <a:lnTo>
                    <a:pt x="13635" y="52000"/>
                  </a:lnTo>
                  <a:lnTo>
                    <a:pt x="10311" y="53757"/>
                  </a:lnTo>
                  <a:lnTo>
                    <a:pt x="6775" y="55472"/>
                  </a:lnTo>
                  <a:lnTo>
                    <a:pt x="0" y="48274"/>
                  </a:lnTo>
                  <a:lnTo>
                    <a:pt x="3286" y="46736"/>
                  </a:lnTo>
                  <a:lnTo>
                    <a:pt x="6368" y="45174"/>
                  </a:lnTo>
                  <a:lnTo>
                    <a:pt x="9248" y="43586"/>
                  </a:lnTo>
                  <a:lnTo>
                    <a:pt x="11924" y="41973"/>
                  </a:lnTo>
                  <a:lnTo>
                    <a:pt x="14397" y="40334"/>
                  </a:lnTo>
                  <a:lnTo>
                    <a:pt x="16667" y="38670"/>
                  </a:lnTo>
                  <a:lnTo>
                    <a:pt x="18733" y="36980"/>
                  </a:lnTo>
                  <a:lnTo>
                    <a:pt x="20596" y="35265"/>
                  </a:lnTo>
                  <a:lnTo>
                    <a:pt x="22256" y="33525"/>
                  </a:lnTo>
                  <a:lnTo>
                    <a:pt x="23713" y="31759"/>
                  </a:lnTo>
                  <a:lnTo>
                    <a:pt x="25022" y="29921"/>
                  </a:lnTo>
                  <a:lnTo>
                    <a:pt x="26237" y="27965"/>
                  </a:lnTo>
                  <a:lnTo>
                    <a:pt x="27359" y="25890"/>
                  </a:lnTo>
                  <a:lnTo>
                    <a:pt x="28388" y="23696"/>
                  </a:lnTo>
                  <a:lnTo>
                    <a:pt x="29324" y="21384"/>
                  </a:lnTo>
                  <a:lnTo>
                    <a:pt x="30167" y="18953"/>
                  </a:lnTo>
                  <a:lnTo>
                    <a:pt x="30916" y="16404"/>
                  </a:lnTo>
                  <a:lnTo>
                    <a:pt x="31572" y="13736"/>
                  </a:lnTo>
                  <a:lnTo>
                    <a:pt x="32136" y="10950"/>
                  </a:lnTo>
                  <a:lnTo>
                    <a:pt x="32606" y="8045"/>
                  </a:lnTo>
                  <a:lnTo>
                    <a:pt x="14397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486230" y="2105194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511637" y="2105194"/>
              <a:ext cx="73258" cy="97395"/>
            </a:xfrm>
            <a:custGeom>
              <a:avLst/>
              <a:pathLst>
                <a:path w="73258" h="97395">
                  <a:moveTo>
                    <a:pt x="19479" y="0"/>
                  </a:moveTo>
                  <a:lnTo>
                    <a:pt x="28371" y="2117"/>
                  </a:lnTo>
                  <a:lnTo>
                    <a:pt x="28024" y="3463"/>
                  </a:lnTo>
                  <a:lnTo>
                    <a:pt x="27660" y="4793"/>
                  </a:lnTo>
                  <a:lnTo>
                    <a:pt x="27279" y="6106"/>
                  </a:lnTo>
                  <a:lnTo>
                    <a:pt x="26881" y="7402"/>
                  </a:lnTo>
                  <a:lnTo>
                    <a:pt x="26466" y="8680"/>
                  </a:lnTo>
                  <a:lnTo>
                    <a:pt x="26034" y="9942"/>
                  </a:lnTo>
                  <a:lnTo>
                    <a:pt x="25585" y="11187"/>
                  </a:lnTo>
                  <a:lnTo>
                    <a:pt x="25119" y="12415"/>
                  </a:lnTo>
                  <a:lnTo>
                    <a:pt x="24636" y="13626"/>
                  </a:lnTo>
                  <a:lnTo>
                    <a:pt x="24137" y="14820"/>
                  </a:lnTo>
                  <a:lnTo>
                    <a:pt x="73258" y="14820"/>
                  </a:lnTo>
                  <a:lnTo>
                    <a:pt x="73258" y="22866"/>
                  </a:lnTo>
                  <a:lnTo>
                    <a:pt x="35993" y="22866"/>
                  </a:lnTo>
                  <a:lnTo>
                    <a:pt x="35993" y="39381"/>
                  </a:lnTo>
                  <a:lnTo>
                    <a:pt x="66482" y="39381"/>
                  </a:lnTo>
                  <a:lnTo>
                    <a:pt x="66482" y="47003"/>
                  </a:lnTo>
                  <a:lnTo>
                    <a:pt x="35993" y="47003"/>
                  </a:lnTo>
                  <a:lnTo>
                    <a:pt x="35993" y="63518"/>
                  </a:lnTo>
                  <a:lnTo>
                    <a:pt x="67753" y="63518"/>
                  </a:lnTo>
                  <a:lnTo>
                    <a:pt x="67753" y="71564"/>
                  </a:lnTo>
                  <a:lnTo>
                    <a:pt x="35993" y="71564"/>
                  </a:lnTo>
                  <a:lnTo>
                    <a:pt x="35993" y="97395"/>
                  </a:lnTo>
                  <a:lnTo>
                    <a:pt x="27524" y="97395"/>
                  </a:lnTo>
                  <a:lnTo>
                    <a:pt x="27524" y="22866"/>
                  </a:lnTo>
                  <a:lnTo>
                    <a:pt x="20749" y="22866"/>
                  </a:lnTo>
                  <a:lnTo>
                    <a:pt x="19610" y="25466"/>
                  </a:lnTo>
                  <a:lnTo>
                    <a:pt x="18394" y="28015"/>
                  </a:lnTo>
                  <a:lnTo>
                    <a:pt x="17103" y="30514"/>
                  </a:lnTo>
                  <a:lnTo>
                    <a:pt x="15735" y="32961"/>
                  </a:lnTo>
                  <a:lnTo>
                    <a:pt x="14291" y="35358"/>
                  </a:lnTo>
                  <a:lnTo>
                    <a:pt x="12771" y="37704"/>
                  </a:lnTo>
                  <a:lnTo>
                    <a:pt x="11175" y="39999"/>
                  </a:lnTo>
                  <a:lnTo>
                    <a:pt x="9502" y="42244"/>
                  </a:lnTo>
                  <a:lnTo>
                    <a:pt x="7753" y="44437"/>
                  </a:lnTo>
                  <a:lnTo>
                    <a:pt x="5928" y="46580"/>
                  </a:lnTo>
                  <a:lnTo>
                    <a:pt x="0" y="39804"/>
                  </a:lnTo>
                  <a:lnTo>
                    <a:pt x="2481" y="36510"/>
                  </a:lnTo>
                  <a:lnTo>
                    <a:pt x="4844" y="33063"/>
                  </a:lnTo>
                  <a:lnTo>
                    <a:pt x="7088" y="29464"/>
                  </a:lnTo>
                  <a:lnTo>
                    <a:pt x="9214" y="25712"/>
                  </a:lnTo>
                  <a:lnTo>
                    <a:pt x="11221" y="21808"/>
                  </a:lnTo>
                  <a:lnTo>
                    <a:pt x="13110" y="17751"/>
                  </a:lnTo>
                  <a:lnTo>
                    <a:pt x="14880" y="13542"/>
                  </a:lnTo>
                  <a:lnTo>
                    <a:pt x="16531" y="9180"/>
                  </a:lnTo>
                  <a:lnTo>
                    <a:pt x="18064" y="46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594635" y="2105194"/>
              <a:ext cx="25830" cy="97395"/>
            </a:xfrm>
            <a:custGeom>
              <a:avLst/>
              <a:pathLst>
                <a:path w="25830" h="97395">
                  <a:moveTo>
                    <a:pt x="17785" y="0"/>
                  </a:moveTo>
                  <a:lnTo>
                    <a:pt x="25830" y="2540"/>
                  </a:lnTo>
                  <a:lnTo>
                    <a:pt x="25221" y="4907"/>
                  </a:lnTo>
                  <a:lnTo>
                    <a:pt x="24577" y="7266"/>
                  </a:lnTo>
                  <a:lnTo>
                    <a:pt x="23899" y="9616"/>
                  </a:lnTo>
                  <a:lnTo>
                    <a:pt x="23188" y="11958"/>
                  </a:lnTo>
                  <a:lnTo>
                    <a:pt x="22443" y="14291"/>
                  </a:lnTo>
                  <a:lnTo>
                    <a:pt x="21664" y="16616"/>
                  </a:lnTo>
                  <a:lnTo>
                    <a:pt x="20851" y="18932"/>
                  </a:lnTo>
                  <a:lnTo>
                    <a:pt x="20004" y="21240"/>
                  </a:lnTo>
                  <a:lnTo>
                    <a:pt x="19123" y="23539"/>
                  </a:lnTo>
                  <a:lnTo>
                    <a:pt x="18208" y="25830"/>
                  </a:lnTo>
                  <a:lnTo>
                    <a:pt x="18208" y="97395"/>
                  </a:lnTo>
                  <a:lnTo>
                    <a:pt x="10162" y="97395"/>
                  </a:lnTo>
                  <a:lnTo>
                    <a:pt x="10162" y="43192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388" y="40207"/>
                  </a:lnTo>
                  <a:lnTo>
                    <a:pt x="4641" y="35909"/>
                  </a:lnTo>
                  <a:lnTo>
                    <a:pt x="6758" y="31568"/>
                  </a:lnTo>
                  <a:lnTo>
                    <a:pt x="8740" y="27185"/>
                  </a:lnTo>
                  <a:lnTo>
                    <a:pt x="10586" y="22760"/>
                  </a:lnTo>
                  <a:lnTo>
                    <a:pt x="12297" y="18293"/>
                  </a:lnTo>
                  <a:lnTo>
                    <a:pt x="13872" y="13783"/>
                  </a:lnTo>
                  <a:lnTo>
                    <a:pt x="15312" y="9231"/>
                  </a:lnTo>
                  <a:lnTo>
                    <a:pt x="16616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625124" y="2109852"/>
              <a:ext cx="30488" cy="92737"/>
            </a:xfrm>
            <a:custGeom>
              <a:avLst/>
              <a:pathLst>
                <a:path w="30488" h="92737">
                  <a:moveTo>
                    <a:pt x="30488" y="0"/>
                  </a:moveTo>
                  <a:lnTo>
                    <a:pt x="30488" y="33453"/>
                  </a:lnTo>
                  <a:lnTo>
                    <a:pt x="8045" y="33453"/>
                  </a:lnTo>
                  <a:lnTo>
                    <a:pt x="8045" y="45309"/>
                  </a:lnTo>
                  <a:lnTo>
                    <a:pt x="29641" y="45309"/>
                  </a:lnTo>
                  <a:lnTo>
                    <a:pt x="29641" y="52932"/>
                  </a:lnTo>
                  <a:lnTo>
                    <a:pt x="8045" y="52932"/>
                  </a:lnTo>
                  <a:lnTo>
                    <a:pt x="8045" y="64788"/>
                  </a:lnTo>
                  <a:lnTo>
                    <a:pt x="29641" y="64788"/>
                  </a:lnTo>
                  <a:lnTo>
                    <a:pt x="29641" y="72411"/>
                  </a:lnTo>
                  <a:lnTo>
                    <a:pt x="8045" y="72411"/>
                  </a:lnTo>
                  <a:lnTo>
                    <a:pt x="8045" y="92737"/>
                  </a:lnTo>
                  <a:lnTo>
                    <a:pt x="0" y="92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633169" y="2117474"/>
              <a:ext cx="14397" cy="18208"/>
            </a:xfrm>
            <a:custGeom>
              <a:avLst/>
              <a:pathLst>
                <a:path w="14397" h="18208">
                  <a:moveTo>
                    <a:pt x="0" y="18208"/>
                  </a:moveTo>
                  <a:lnTo>
                    <a:pt x="14397" y="18208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660270" y="2109852"/>
              <a:ext cx="29641" cy="32606"/>
            </a:xfrm>
            <a:custGeom>
              <a:avLst/>
              <a:pathLst>
                <a:path w="29641" h="32606">
                  <a:moveTo>
                    <a:pt x="0" y="0"/>
                  </a:moveTo>
                  <a:lnTo>
                    <a:pt x="29641" y="0"/>
                  </a:lnTo>
                  <a:lnTo>
                    <a:pt x="29641" y="32606"/>
                  </a:lnTo>
                  <a:lnTo>
                    <a:pt x="0" y="32606"/>
                  </a:lnTo>
                  <a:lnTo>
                    <a:pt x="0" y="24983"/>
                  </a:lnTo>
                  <a:lnTo>
                    <a:pt x="20749" y="24983"/>
                  </a:lnTo>
                  <a:lnTo>
                    <a:pt x="20749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654765" y="2149657"/>
              <a:ext cx="39804" cy="52932"/>
            </a:xfrm>
            <a:custGeom>
              <a:avLst/>
              <a:pathLst>
                <a:path w="39804" h="52932">
                  <a:moveTo>
                    <a:pt x="5504" y="0"/>
                  </a:moveTo>
                  <a:lnTo>
                    <a:pt x="37264" y="0"/>
                  </a:lnTo>
                  <a:lnTo>
                    <a:pt x="36844" y="3933"/>
                  </a:lnTo>
                  <a:lnTo>
                    <a:pt x="36264" y="7774"/>
                  </a:lnTo>
                  <a:lnTo>
                    <a:pt x="35523" y="11522"/>
                  </a:lnTo>
                  <a:lnTo>
                    <a:pt x="34621" y="15176"/>
                  </a:lnTo>
                  <a:lnTo>
                    <a:pt x="33558" y="18737"/>
                  </a:lnTo>
                  <a:lnTo>
                    <a:pt x="32335" y="22206"/>
                  </a:lnTo>
                  <a:lnTo>
                    <a:pt x="30950" y="25581"/>
                  </a:lnTo>
                  <a:lnTo>
                    <a:pt x="29404" y="28862"/>
                  </a:lnTo>
                  <a:lnTo>
                    <a:pt x="27698" y="32051"/>
                  </a:lnTo>
                  <a:lnTo>
                    <a:pt x="25830" y="35146"/>
                  </a:lnTo>
                  <a:lnTo>
                    <a:pt x="26961" y="36243"/>
                  </a:lnTo>
                  <a:lnTo>
                    <a:pt x="28151" y="37331"/>
                  </a:lnTo>
                  <a:lnTo>
                    <a:pt x="29400" y="38411"/>
                  </a:lnTo>
                  <a:lnTo>
                    <a:pt x="30709" y="39483"/>
                  </a:lnTo>
                  <a:lnTo>
                    <a:pt x="32076" y="40546"/>
                  </a:lnTo>
                  <a:lnTo>
                    <a:pt x="33503" y="41600"/>
                  </a:lnTo>
                  <a:lnTo>
                    <a:pt x="34990" y="42646"/>
                  </a:lnTo>
                  <a:lnTo>
                    <a:pt x="36535" y="43683"/>
                  </a:lnTo>
                  <a:lnTo>
                    <a:pt x="38140" y="44712"/>
                  </a:lnTo>
                  <a:lnTo>
                    <a:pt x="39804" y="45733"/>
                  </a:lnTo>
                  <a:lnTo>
                    <a:pt x="34300" y="52932"/>
                  </a:lnTo>
                  <a:lnTo>
                    <a:pt x="32792" y="51903"/>
                  </a:lnTo>
                  <a:lnTo>
                    <a:pt x="31318" y="50848"/>
                  </a:lnTo>
                  <a:lnTo>
                    <a:pt x="29879" y="49768"/>
                  </a:lnTo>
                  <a:lnTo>
                    <a:pt x="28473" y="48663"/>
                  </a:lnTo>
                  <a:lnTo>
                    <a:pt x="27101" y="47533"/>
                  </a:lnTo>
                  <a:lnTo>
                    <a:pt x="25763" y="46377"/>
                  </a:lnTo>
                  <a:lnTo>
                    <a:pt x="24458" y="45195"/>
                  </a:lnTo>
                  <a:lnTo>
                    <a:pt x="23188" y="43988"/>
                  </a:lnTo>
                  <a:lnTo>
                    <a:pt x="21952" y="42756"/>
                  </a:lnTo>
                  <a:lnTo>
                    <a:pt x="20749" y="41498"/>
                  </a:lnTo>
                  <a:lnTo>
                    <a:pt x="19449" y="42832"/>
                  </a:lnTo>
                  <a:lnTo>
                    <a:pt x="18090" y="44124"/>
                  </a:lnTo>
                  <a:lnTo>
                    <a:pt x="16671" y="45373"/>
                  </a:lnTo>
                  <a:lnTo>
                    <a:pt x="15193" y="46580"/>
                  </a:lnTo>
                  <a:lnTo>
                    <a:pt x="13656" y="47744"/>
                  </a:lnTo>
                  <a:lnTo>
                    <a:pt x="12060" y="48866"/>
                  </a:lnTo>
                  <a:lnTo>
                    <a:pt x="10404" y="49946"/>
                  </a:lnTo>
                  <a:lnTo>
                    <a:pt x="8689" y="50984"/>
                  </a:lnTo>
                  <a:lnTo>
                    <a:pt x="6915" y="51979"/>
                  </a:lnTo>
                  <a:lnTo>
                    <a:pt x="5081" y="52932"/>
                  </a:lnTo>
                  <a:lnTo>
                    <a:pt x="0" y="45309"/>
                  </a:lnTo>
                  <a:lnTo>
                    <a:pt x="1753" y="44446"/>
                  </a:lnTo>
                  <a:lnTo>
                    <a:pt x="3455" y="43548"/>
                  </a:lnTo>
                  <a:lnTo>
                    <a:pt x="5106" y="42616"/>
                  </a:lnTo>
                  <a:lnTo>
                    <a:pt x="6707" y="41651"/>
                  </a:lnTo>
                  <a:lnTo>
                    <a:pt x="8257" y="40651"/>
                  </a:lnTo>
                  <a:lnTo>
                    <a:pt x="9756" y="39618"/>
                  </a:lnTo>
                  <a:lnTo>
                    <a:pt x="11204" y="38551"/>
                  </a:lnTo>
                  <a:lnTo>
                    <a:pt x="12602" y="37450"/>
                  </a:lnTo>
                  <a:lnTo>
                    <a:pt x="13948" y="36315"/>
                  </a:lnTo>
                  <a:lnTo>
                    <a:pt x="15244" y="35146"/>
                  </a:lnTo>
                  <a:lnTo>
                    <a:pt x="13995" y="33423"/>
                  </a:lnTo>
                  <a:lnTo>
                    <a:pt x="12788" y="31640"/>
                  </a:lnTo>
                  <a:lnTo>
                    <a:pt x="11623" y="29798"/>
                  </a:lnTo>
                  <a:lnTo>
                    <a:pt x="10501" y="27897"/>
                  </a:lnTo>
                  <a:lnTo>
                    <a:pt x="9421" y="25936"/>
                  </a:lnTo>
                  <a:lnTo>
                    <a:pt x="8384" y="23916"/>
                  </a:lnTo>
                  <a:lnTo>
                    <a:pt x="7389" y="21837"/>
                  </a:lnTo>
                  <a:lnTo>
                    <a:pt x="6436" y="19699"/>
                  </a:lnTo>
                  <a:lnTo>
                    <a:pt x="5526" y="17501"/>
                  </a:lnTo>
                  <a:lnTo>
                    <a:pt x="4658" y="15244"/>
                  </a:lnTo>
                  <a:lnTo>
                    <a:pt x="11009" y="10586"/>
                  </a:lnTo>
                  <a:lnTo>
                    <a:pt x="11784" y="12669"/>
                  </a:lnTo>
                  <a:lnTo>
                    <a:pt x="12585" y="14685"/>
                  </a:lnTo>
                  <a:lnTo>
                    <a:pt x="13410" y="16633"/>
                  </a:lnTo>
                  <a:lnTo>
                    <a:pt x="14262" y="18513"/>
                  </a:lnTo>
                  <a:lnTo>
                    <a:pt x="15138" y="20325"/>
                  </a:lnTo>
                  <a:lnTo>
                    <a:pt x="16040" y="22070"/>
                  </a:lnTo>
                  <a:lnTo>
                    <a:pt x="16967" y="23747"/>
                  </a:lnTo>
                  <a:lnTo>
                    <a:pt x="17920" y="25356"/>
                  </a:lnTo>
                  <a:lnTo>
                    <a:pt x="18898" y="26897"/>
                  </a:lnTo>
                  <a:lnTo>
                    <a:pt x="19902" y="28371"/>
                  </a:lnTo>
                  <a:lnTo>
                    <a:pt x="21050" y="26487"/>
                  </a:lnTo>
                  <a:lnTo>
                    <a:pt x="22121" y="24560"/>
                  </a:lnTo>
                  <a:lnTo>
                    <a:pt x="23116" y="22591"/>
                  </a:lnTo>
                  <a:lnTo>
                    <a:pt x="24035" y="20580"/>
                  </a:lnTo>
                  <a:lnTo>
                    <a:pt x="24878" y="18526"/>
                  </a:lnTo>
                  <a:lnTo>
                    <a:pt x="25644" y="16430"/>
                  </a:lnTo>
                  <a:lnTo>
                    <a:pt x="26334" y="14291"/>
                  </a:lnTo>
                  <a:lnTo>
                    <a:pt x="26948" y="12110"/>
                  </a:lnTo>
                  <a:lnTo>
                    <a:pt x="27486" y="9887"/>
                  </a:lnTo>
                  <a:lnTo>
                    <a:pt x="27948" y="7622"/>
                  </a:lnTo>
                  <a:lnTo>
                    <a:pt x="5504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716590" y="2176758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855061" y="2164054"/>
              <a:ext cx="18208" cy="20325"/>
            </a:xfrm>
            <a:custGeom>
              <a:avLst/>
              <a:pathLst>
                <a:path w="18208" h="20325">
                  <a:moveTo>
                    <a:pt x="7622" y="0"/>
                  </a:moveTo>
                  <a:lnTo>
                    <a:pt x="8871" y="1541"/>
                  </a:lnTo>
                  <a:lnTo>
                    <a:pt x="10078" y="3116"/>
                  </a:lnTo>
                  <a:lnTo>
                    <a:pt x="11242" y="4725"/>
                  </a:lnTo>
                  <a:lnTo>
                    <a:pt x="12364" y="6368"/>
                  </a:lnTo>
                  <a:lnTo>
                    <a:pt x="13444" y="8045"/>
                  </a:lnTo>
                  <a:lnTo>
                    <a:pt x="14482" y="9756"/>
                  </a:lnTo>
                  <a:lnTo>
                    <a:pt x="15477" y="11501"/>
                  </a:lnTo>
                  <a:lnTo>
                    <a:pt x="16430" y="13279"/>
                  </a:lnTo>
                  <a:lnTo>
                    <a:pt x="17340" y="15092"/>
                  </a:lnTo>
                  <a:lnTo>
                    <a:pt x="18208" y="16938"/>
                  </a:lnTo>
                  <a:lnTo>
                    <a:pt x="10162" y="20325"/>
                  </a:lnTo>
                  <a:lnTo>
                    <a:pt x="9299" y="18483"/>
                  </a:lnTo>
                  <a:lnTo>
                    <a:pt x="8401" y="16684"/>
                  </a:lnTo>
                  <a:lnTo>
                    <a:pt x="7469" y="14926"/>
                  </a:lnTo>
                  <a:lnTo>
                    <a:pt x="6504" y="13211"/>
                  </a:lnTo>
                  <a:lnTo>
                    <a:pt x="5504" y="11539"/>
                  </a:lnTo>
                  <a:lnTo>
                    <a:pt x="4471" y="9908"/>
                  </a:lnTo>
                  <a:lnTo>
                    <a:pt x="3404" y="8320"/>
                  </a:lnTo>
                  <a:lnTo>
                    <a:pt x="2303" y="6775"/>
                  </a:lnTo>
                  <a:lnTo>
                    <a:pt x="116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889784" y="2167018"/>
              <a:ext cx="21172" cy="28795"/>
            </a:xfrm>
            <a:custGeom>
              <a:avLst/>
              <a:pathLst>
                <a:path w="21172" h="28795">
                  <a:moveTo>
                    <a:pt x="8045" y="0"/>
                  </a:moveTo>
                  <a:lnTo>
                    <a:pt x="9625" y="2307"/>
                  </a:lnTo>
                  <a:lnTo>
                    <a:pt x="11145" y="4658"/>
                  </a:lnTo>
                  <a:lnTo>
                    <a:pt x="12606" y="7050"/>
                  </a:lnTo>
                  <a:lnTo>
                    <a:pt x="14007" y="9485"/>
                  </a:lnTo>
                  <a:lnTo>
                    <a:pt x="15350" y="11962"/>
                  </a:lnTo>
                  <a:lnTo>
                    <a:pt x="16633" y="14482"/>
                  </a:lnTo>
                  <a:lnTo>
                    <a:pt x="17857" y="17044"/>
                  </a:lnTo>
                  <a:lnTo>
                    <a:pt x="19021" y="19648"/>
                  </a:lnTo>
                  <a:lnTo>
                    <a:pt x="20126" y="22295"/>
                  </a:lnTo>
                  <a:lnTo>
                    <a:pt x="21172" y="24983"/>
                  </a:lnTo>
                  <a:lnTo>
                    <a:pt x="12280" y="28795"/>
                  </a:lnTo>
                  <a:lnTo>
                    <a:pt x="11319" y="26029"/>
                  </a:lnTo>
                  <a:lnTo>
                    <a:pt x="10298" y="23324"/>
                  </a:lnTo>
                  <a:lnTo>
                    <a:pt x="9218" y="20677"/>
                  </a:lnTo>
                  <a:lnTo>
                    <a:pt x="8079" y="18090"/>
                  </a:lnTo>
                  <a:lnTo>
                    <a:pt x="6881" y="15562"/>
                  </a:lnTo>
                  <a:lnTo>
                    <a:pt x="5623" y="13093"/>
                  </a:lnTo>
                  <a:lnTo>
                    <a:pt x="4306" y="10683"/>
                  </a:lnTo>
                  <a:lnTo>
                    <a:pt x="2930" y="8333"/>
                  </a:lnTo>
                  <a:lnTo>
                    <a:pt x="1494" y="604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837699" y="2167442"/>
              <a:ext cx="52932" cy="33029"/>
            </a:xfrm>
            <a:custGeom>
              <a:avLst/>
              <a:pathLst>
                <a:path w="52932" h="33029">
                  <a:moveTo>
                    <a:pt x="0" y="0"/>
                  </a:moveTo>
                  <a:lnTo>
                    <a:pt x="8469" y="0"/>
                  </a:lnTo>
                  <a:lnTo>
                    <a:pt x="8469" y="20325"/>
                  </a:lnTo>
                  <a:lnTo>
                    <a:pt x="8481" y="20819"/>
                  </a:lnTo>
                  <a:lnTo>
                    <a:pt x="8519" y="21282"/>
                  </a:lnTo>
                  <a:lnTo>
                    <a:pt x="8583" y="21716"/>
                  </a:lnTo>
                  <a:lnTo>
                    <a:pt x="8672" y="22121"/>
                  </a:lnTo>
                  <a:lnTo>
                    <a:pt x="8786" y="22496"/>
                  </a:lnTo>
                  <a:lnTo>
                    <a:pt x="8926" y="22841"/>
                  </a:lnTo>
                  <a:lnTo>
                    <a:pt x="9091" y="23156"/>
                  </a:lnTo>
                  <a:lnTo>
                    <a:pt x="9282" y="23442"/>
                  </a:lnTo>
                  <a:lnTo>
                    <a:pt x="9498" y="23698"/>
                  </a:lnTo>
                  <a:lnTo>
                    <a:pt x="9739" y="23925"/>
                  </a:lnTo>
                  <a:lnTo>
                    <a:pt x="10052" y="24126"/>
                  </a:lnTo>
                  <a:lnTo>
                    <a:pt x="10484" y="24306"/>
                  </a:lnTo>
                  <a:lnTo>
                    <a:pt x="11035" y="24465"/>
                  </a:lnTo>
                  <a:lnTo>
                    <a:pt x="11704" y="24602"/>
                  </a:lnTo>
                  <a:lnTo>
                    <a:pt x="12491" y="24719"/>
                  </a:lnTo>
                  <a:lnTo>
                    <a:pt x="13398" y="24814"/>
                  </a:lnTo>
                  <a:lnTo>
                    <a:pt x="14422" y="24888"/>
                  </a:lnTo>
                  <a:lnTo>
                    <a:pt x="15566" y="24941"/>
                  </a:lnTo>
                  <a:lnTo>
                    <a:pt x="16828" y="24973"/>
                  </a:lnTo>
                  <a:lnTo>
                    <a:pt x="18208" y="24983"/>
                  </a:lnTo>
                  <a:lnTo>
                    <a:pt x="19817" y="24979"/>
                  </a:lnTo>
                  <a:lnTo>
                    <a:pt x="21426" y="24967"/>
                  </a:lnTo>
                  <a:lnTo>
                    <a:pt x="23036" y="24945"/>
                  </a:lnTo>
                  <a:lnTo>
                    <a:pt x="24645" y="24916"/>
                  </a:lnTo>
                  <a:lnTo>
                    <a:pt x="26254" y="24878"/>
                  </a:lnTo>
                  <a:lnTo>
                    <a:pt x="27863" y="24831"/>
                  </a:lnTo>
                  <a:lnTo>
                    <a:pt x="29472" y="24776"/>
                  </a:lnTo>
                  <a:lnTo>
                    <a:pt x="31081" y="24712"/>
                  </a:lnTo>
                  <a:lnTo>
                    <a:pt x="32690" y="24640"/>
                  </a:lnTo>
                  <a:lnTo>
                    <a:pt x="34300" y="24560"/>
                  </a:lnTo>
                  <a:lnTo>
                    <a:pt x="35521" y="24537"/>
                  </a:lnTo>
                  <a:lnTo>
                    <a:pt x="36645" y="24467"/>
                  </a:lnTo>
                  <a:lnTo>
                    <a:pt x="37672" y="24350"/>
                  </a:lnTo>
                  <a:lnTo>
                    <a:pt x="38602" y="24187"/>
                  </a:lnTo>
                  <a:lnTo>
                    <a:pt x="39434" y="23978"/>
                  </a:lnTo>
                  <a:lnTo>
                    <a:pt x="40169" y="23722"/>
                  </a:lnTo>
                  <a:lnTo>
                    <a:pt x="40806" y="23419"/>
                  </a:lnTo>
                  <a:lnTo>
                    <a:pt x="41346" y="23069"/>
                  </a:lnTo>
                  <a:lnTo>
                    <a:pt x="41788" y="22674"/>
                  </a:lnTo>
                  <a:lnTo>
                    <a:pt x="42133" y="22231"/>
                  </a:lnTo>
                  <a:lnTo>
                    <a:pt x="42424" y="21708"/>
                  </a:lnTo>
                  <a:lnTo>
                    <a:pt x="42701" y="21071"/>
                  </a:lnTo>
                  <a:lnTo>
                    <a:pt x="42966" y="20319"/>
                  </a:lnTo>
                  <a:lnTo>
                    <a:pt x="43218" y="19453"/>
                  </a:lnTo>
                  <a:lnTo>
                    <a:pt x="43457" y="18473"/>
                  </a:lnTo>
                  <a:lnTo>
                    <a:pt x="43683" y="17378"/>
                  </a:lnTo>
                  <a:lnTo>
                    <a:pt x="43897" y="16169"/>
                  </a:lnTo>
                  <a:lnTo>
                    <a:pt x="44098" y="14846"/>
                  </a:lnTo>
                  <a:lnTo>
                    <a:pt x="44287" y="13408"/>
                  </a:lnTo>
                  <a:lnTo>
                    <a:pt x="44462" y="11856"/>
                  </a:lnTo>
                  <a:lnTo>
                    <a:pt x="52932" y="15667"/>
                  </a:lnTo>
                  <a:lnTo>
                    <a:pt x="52407" y="18259"/>
                  </a:lnTo>
                  <a:lnTo>
                    <a:pt x="51848" y="20613"/>
                  </a:lnTo>
                  <a:lnTo>
                    <a:pt x="51255" y="22731"/>
                  </a:lnTo>
                  <a:lnTo>
                    <a:pt x="50628" y="24611"/>
                  </a:lnTo>
                  <a:lnTo>
                    <a:pt x="49967" y="26254"/>
                  </a:lnTo>
                  <a:lnTo>
                    <a:pt x="49273" y="27660"/>
                  </a:lnTo>
                  <a:lnTo>
                    <a:pt x="48545" y="28828"/>
                  </a:lnTo>
                  <a:lnTo>
                    <a:pt x="47782" y="29760"/>
                  </a:lnTo>
                  <a:lnTo>
                    <a:pt x="46986" y="30455"/>
                  </a:lnTo>
                  <a:lnTo>
                    <a:pt x="46156" y="30912"/>
                  </a:lnTo>
                  <a:lnTo>
                    <a:pt x="44810" y="31314"/>
                  </a:lnTo>
                  <a:lnTo>
                    <a:pt x="43141" y="31674"/>
                  </a:lnTo>
                  <a:lnTo>
                    <a:pt x="41151" y="31992"/>
                  </a:lnTo>
                  <a:lnTo>
                    <a:pt x="38839" y="32267"/>
                  </a:lnTo>
                  <a:lnTo>
                    <a:pt x="36205" y="32500"/>
                  </a:lnTo>
                  <a:lnTo>
                    <a:pt x="33249" y="32690"/>
                  </a:lnTo>
                  <a:lnTo>
                    <a:pt x="29972" y="32839"/>
                  </a:lnTo>
                  <a:lnTo>
                    <a:pt x="26372" y="32944"/>
                  </a:lnTo>
                  <a:lnTo>
                    <a:pt x="22451" y="33008"/>
                  </a:lnTo>
                  <a:lnTo>
                    <a:pt x="18208" y="33029"/>
                  </a:lnTo>
                  <a:lnTo>
                    <a:pt x="14397" y="33029"/>
                  </a:lnTo>
                  <a:lnTo>
                    <a:pt x="12680" y="33006"/>
                  </a:lnTo>
                  <a:lnTo>
                    <a:pt x="11086" y="32936"/>
                  </a:lnTo>
                  <a:lnTo>
                    <a:pt x="9614" y="32820"/>
                  </a:lnTo>
                  <a:lnTo>
                    <a:pt x="8265" y="32657"/>
                  </a:lnTo>
                  <a:lnTo>
                    <a:pt x="7039" y="32447"/>
                  </a:lnTo>
                  <a:lnTo>
                    <a:pt x="5936" y="32191"/>
                  </a:lnTo>
                  <a:lnTo>
                    <a:pt x="4956" y="31888"/>
                  </a:lnTo>
                  <a:lnTo>
                    <a:pt x="4099" y="31539"/>
                  </a:lnTo>
                  <a:lnTo>
                    <a:pt x="3364" y="31143"/>
                  </a:lnTo>
                  <a:lnTo>
                    <a:pt x="2752" y="30700"/>
                  </a:lnTo>
                  <a:lnTo>
                    <a:pt x="2229" y="30207"/>
                  </a:lnTo>
                  <a:lnTo>
                    <a:pt x="1761" y="29658"/>
                  </a:lnTo>
                  <a:lnTo>
                    <a:pt x="1348" y="29055"/>
                  </a:lnTo>
                  <a:lnTo>
                    <a:pt x="990" y="28397"/>
                  </a:lnTo>
                  <a:lnTo>
                    <a:pt x="688" y="27683"/>
                  </a:lnTo>
                  <a:lnTo>
                    <a:pt x="440" y="26914"/>
                  </a:lnTo>
                  <a:lnTo>
                    <a:pt x="247" y="26091"/>
                  </a:lnTo>
                  <a:lnTo>
                    <a:pt x="110" y="25212"/>
                  </a:lnTo>
                  <a:lnTo>
                    <a:pt x="27" y="24278"/>
                  </a:lnTo>
                  <a:lnTo>
                    <a:pt x="0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811021" y="2168712"/>
              <a:ext cx="20749" cy="30065"/>
            </a:xfrm>
            <a:custGeom>
              <a:avLst/>
              <a:pathLst>
                <a:path w="20749" h="30065">
                  <a:moveTo>
                    <a:pt x="13550" y="0"/>
                  </a:moveTo>
                  <a:lnTo>
                    <a:pt x="20749" y="4658"/>
                  </a:lnTo>
                  <a:lnTo>
                    <a:pt x="19390" y="7808"/>
                  </a:lnTo>
                  <a:lnTo>
                    <a:pt x="18022" y="10823"/>
                  </a:lnTo>
                  <a:lnTo>
                    <a:pt x="16646" y="13703"/>
                  </a:lnTo>
                  <a:lnTo>
                    <a:pt x="15261" y="16447"/>
                  </a:lnTo>
                  <a:lnTo>
                    <a:pt x="13868" y="19055"/>
                  </a:lnTo>
                  <a:lnTo>
                    <a:pt x="12466" y="21528"/>
                  </a:lnTo>
                  <a:lnTo>
                    <a:pt x="11056" y="23866"/>
                  </a:lnTo>
                  <a:lnTo>
                    <a:pt x="9637" y="26068"/>
                  </a:lnTo>
                  <a:lnTo>
                    <a:pt x="8210" y="28134"/>
                  </a:lnTo>
                  <a:lnTo>
                    <a:pt x="6775" y="30065"/>
                  </a:lnTo>
                  <a:lnTo>
                    <a:pt x="0" y="24137"/>
                  </a:lnTo>
                  <a:lnTo>
                    <a:pt x="1659" y="21913"/>
                  </a:lnTo>
                  <a:lnTo>
                    <a:pt x="3252" y="19648"/>
                  </a:lnTo>
                  <a:lnTo>
                    <a:pt x="4776" y="17340"/>
                  </a:lnTo>
                  <a:lnTo>
                    <a:pt x="6233" y="14990"/>
                  </a:lnTo>
                  <a:lnTo>
                    <a:pt x="7622" y="12597"/>
                  </a:lnTo>
                  <a:lnTo>
                    <a:pt x="8943" y="10162"/>
                  </a:lnTo>
                  <a:lnTo>
                    <a:pt x="10196" y="7685"/>
                  </a:lnTo>
                  <a:lnTo>
                    <a:pt x="11382" y="5166"/>
                  </a:lnTo>
                  <a:lnTo>
                    <a:pt x="12500" y="2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818220" y="2103500"/>
              <a:ext cx="84691" cy="59707"/>
            </a:xfrm>
            <a:custGeom>
              <a:avLst/>
              <a:pathLst>
                <a:path w="84691" h="59707">
                  <a:moveTo>
                    <a:pt x="21172" y="0"/>
                  </a:moveTo>
                  <a:lnTo>
                    <a:pt x="29641" y="1693"/>
                  </a:lnTo>
                  <a:lnTo>
                    <a:pt x="26254" y="9739"/>
                  </a:lnTo>
                  <a:lnTo>
                    <a:pt x="84691" y="9739"/>
                  </a:lnTo>
                  <a:lnTo>
                    <a:pt x="84661" y="16726"/>
                  </a:lnTo>
                  <a:lnTo>
                    <a:pt x="84572" y="23120"/>
                  </a:lnTo>
                  <a:lnTo>
                    <a:pt x="84424" y="28922"/>
                  </a:lnTo>
                  <a:lnTo>
                    <a:pt x="84217" y="34130"/>
                  </a:lnTo>
                  <a:lnTo>
                    <a:pt x="83950" y="38746"/>
                  </a:lnTo>
                  <a:lnTo>
                    <a:pt x="83624" y="42769"/>
                  </a:lnTo>
                  <a:lnTo>
                    <a:pt x="83238" y="46199"/>
                  </a:lnTo>
                  <a:lnTo>
                    <a:pt x="82794" y="49036"/>
                  </a:lnTo>
                  <a:lnTo>
                    <a:pt x="82290" y="51280"/>
                  </a:lnTo>
                  <a:lnTo>
                    <a:pt x="81727" y="52932"/>
                  </a:lnTo>
                  <a:lnTo>
                    <a:pt x="81075" y="54219"/>
                  </a:lnTo>
                  <a:lnTo>
                    <a:pt x="80304" y="55371"/>
                  </a:lnTo>
                  <a:lnTo>
                    <a:pt x="79415" y="56387"/>
                  </a:lnTo>
                  <a:lnTo>
                    <a:pt x="78407" y="57268"/>
                  </a:lnTo>
                  <a:lnTo>
                    <a:pt x="77280" y="58013"/>
                  </a:lnTo>
                  <a:lnTo>
                    <a:pt x="76035" y="58623"/>
                  </a:lnTo>
                  <a:lnTo>
                    <a:pt x="74672" y="59097"/>
                  </a:lnTo>
                  <a:lnTo>
                    <a:pt x="73190" y="59436"/>
                  </a:lnTo>
                  <a:lnTo>
                    <a:pt x="71589" y="59639"/>
                  </a:lnTo>
                  <a:lnTo>
                    <a:pt x="69870" y="59707"/>
                  </a:lnTo>
                  <a:lnTo>
                    <a:pt x="69006" y="59694"/>
                  </a:lnTo>
                  <a:lnTo>
                    <a:pt x="68108" y="59656"/>
                  </a:lnTo>
                  <a:lnTo>
                    <a:pt x="67177" y="59593"/>
                  </a:lnTo>
                  <a:lnTo>
                    <a:pt x="66211" y="59504"/>
                  </a:lnTo>
                  <a:lnTo>
                    <a:pt x="65212" y="59389"/>
                  </a:lnTo>
                  <a:lnTo>
                    <a:pt x="64179" y="59250"/>
                  </a:lnTo>
                  <a:lnTo>
                    <a:pt x="63112" y="59084"/>
                  </a:lnTo>
                  <a:lnTo>
                    <a:pt x="62011" y="58894"/>
                  </a:lnTo>
                  <a:lnTo>
                    <a:pt x="60876" y="58678"/>
                  </a:lnTo>
                  <a:lnTo>
                    <a:pt x="59707" y="58437"/>
                  </a:lnTo>
                  <a:lnTo>
                    <a:pt x="58013" y="49967"/>
                  </a:lnTo>
                  <a:lnTo>
                    <a:pt x="59262" y="50209"/>
                  </a:lnTo>
                  <a:lnTo>
                    <a:pt x="60469" y="50425"/>
                  </a:lnTo>
                  <a:lnTo>
                    <a:pt x="61634" y="50615"/>
                  </a:lnTo>
                  <a:lnTo>
                    <a:pt x="62756" y="50780"/>
                  </a:lnTo>
                  <a:lnTo>
                    <a:pt x="63836" y="50920"/>
                  </a:lnTo>
                  <a:lnTo>
                    <a:pt x="64873" y="51035"/>
                  </a:lnTo>
                  <a:lnTo>
                    <a:pt x="65868" y="51123"/>
                  </a:lnTo>
                  <a:lnTo>
                    <a:pt x="66821" y="51187"/>
                  </a:lnTo>
                  <a:lnTo>
                    <a:pt x="67731" y="51225"/>
                  </a:lnTo>
                  <a:lnTo>
                    <a:pt x="68600" y="51238"/>
                  </a:lnTo>
                  <a:lnTo>
                    <a:pt x="69417" y="51200"/>
                  </a:lnTo>
                  <a:lnTo>
                    <a:pt x="70175" y="51085"/>
                  </a:lnTo>
                  <a:lnTo>
                    <a:pt x="70874" y="50895"/>
                  </a:lnTo>
                  <a:lnTo>
                    <a:pt x="71513" y="50628"/>
                  </a:lnTo>
                  <a:lnTo>
                    <a:pt x="72093" y="50285"/>
                  </a:lnTo>
                  <a:lnTo>
                    <a:pt x="72614" y="49866"/>
                  </a:lnTo>
                  <a:lnTo>
                    <a:pt x="73075" y="49370"/>
                  </a:lnTo>
                  <a:lnTo>
                    <a:pt x="73478" y="48799"/>
                  </a:lnTo>
                  <a:lnTo>
                    <a:pt x="73821" y="48151"/>
                  </a:lnTo>
                  <a:lnTo>
                    <a:pt x="74104" y="47427"/>
                  </a:lnTo>
                  <a:lnTo>
                    <a:pt x="74354" y="46444"/>
                  </a:lnTo>
                  <a:lnTo>
                    <a:pt x="74596" y="45021"/>
                  </a:lnTo>
                  <a:lnTo>
                    <a:pt x="74829" y="43158"/>
                  </a:lnTo>
                  <a:lnTo>
                    <a:pt x="75053" y="40855"/>
                  </a:lnTo>
                  <a:lnTo>
                    <a:pt x="75269" y="38111"/>
                  </a:lnTo>
                  <a:lnTo>
                    <a:pt x="75476" y="34926"/>
                  </a:lnTo>
                  <a:lnTo>
                    <a:pt x="75676" y="31301"/>
                  </a:lnTo>
                  <a:lnTo>
                    <a:pt x="75866" y="27236"/>
                  </a:lnTo>
                  <a:lnTo>
                    <a:pt x="76048" y="22731"/>
                  </a:lnTo>
                  <a:lnTo>
                    <a:pt x="76222" y="17785"/>
                  </a:lnTo>
                  <a:lnTo>
                    <a:pt x="63095" y="17785"/>
                  </a:lnTo>
                  <a:lnTo>
                    <a:pt x="61998" y="22388"/>
                  </a:lnTo>
                  <a:lnTo>
                    <a:pt x="60571" y="26881"/>
                  </a:lnTo>
                  <a:lnTo>
                    <a:pt x="58813" y="31263"/>
                  </a:lnTo>
                  <a:lnTo>
                    <a:pt x="56726" y="35536"/>
                  </a:lnTo>
                  <a:lnTo>
                    <a:pt x="54308" y="39699"/>
                  </a:lnTo>
                  <a:lnTo>
                    <a:pt x="51560" y="43751"/>
                  </a:lnTo>
                  <a:lnTo>
                    <a:pt x="48481" y="47693"/>
                  </a:lnTo>
                  <a:lnTo>
                    <a:pt x="45072" y="51526"/>
                  </a:lnTo>
                  <a:lnTo>
                    <a:pt x="41333" y="55248"/>
                  </a:lnTo>
                  <a:lnTo>
                    <a:pt x="37264" y="58860"/>
                  </a:lnTo>
                  <a:lnTo>
                    <a:pt x="30488" y="52085"/>
                  </a:lnTo>
                  <a:lnTo>
                    <a:pt x="34079" y="48998"/>
                  </a:lnTo>
                  <a:lnTo>
                    <a:pt x="37399" y="45834"/>
                  </a:lnTo>
                  <a:lnTo>
                    <a:pt x="40448" y="42595"/>
                  </a:lnTo>
                  <a:lnTo>
                    <a:pt x="43226" y="39279"/>
                  </a:lnTo>
                  <a:lnTo>
                    <a:pt x="45733" y="35887"/>
                  </a:lnTo>
                  <a:lnTo>
                    <a:pt x="47969" y="32419"/>
                  </a:lnTo>
                  <a:lnTo>
                    <a:pt x="49934" y="28875"/>
                  </a:lnTo>
                  <a:lnTo>
                    <a:pt x="51627" y="25254"/>
                  </a:lnTo>
                  <a:lnTo>
                    <a:pt x="53050" y="21558"/>
                  </a:lnTo>
                  <a:lnTo>
                    <a:pt x="54202" y="17785"/>
                  </a:lnTo>
                  <a:lnTo>
                    <a:pt x="41922" y="17785"/>
                  </a:lnTo>
                  <a:lnTo>
                    <a:pt x="40630" y="21964"/>
                  </a:lnTo>
                  <a:lnTo>
                    <a:pt x="38958" y="26034"/>
                  </a:lnTo>
                  <a:lnTo>
                    <a:pt x="36904" y="29993"/>
                  </a:lnTo>
                  <a:lnTo>
                    <a:pt x="34469" y="33842"/>
                  </a:lnTo>
                  <a:lnTo>
                    <a:pt x="31653" y="37581"/>
                  </a:lnTo>
                  <a:lnTo>
                    <a:pt x="28456" y="41210"/>
                  </a:lnTo>
                  <a:lnTo>
                    <a:pt x="24878" y="44729"/>
                  </a:lnTo>
                  <a:lnTo>
                    <a:pt x="20918" y="48138"/>
                  </a:lnTo>
                  <a:lnTo>
                    <a:pt x="16578" y="51437"/>
                  </a:lnTo>
                  <a:lnTo>
                    <a:pt x="11856" y="54625"/>
                  </a:lnTo>
                  <a:lnTo>
                    <a:pt x="5081" y="47850"/>
                  </a:lnTo>
                  <a:lnTo>
                    <a:pt x="9320" y="45187"/>
                  </a:lnTo>
                  <a:lnTo>
                    <a:pt x="13228" y="42447"/>
                  </a:lnTo>
                  <a:lnTo>
                    <a:pt x="16807" y="39631"/>
                  </a:lnTo>
                  <a:lnTo>
                    <a:pt x="20054" y="36739"/>
                  </a:lnTo>
                  <a:lnTo>
                    <a:pt x="22972" y="33770"/>
                  </a:lnTo>
                  <a:lnTo>
                    <a:pt x="25559" y="30726"/>
                  </a:lnTo>
                  <a:lnTo>
                    <a:pt x="27816" y="27605"/>
                  </a:lnTo>
                  <a:lnTo>
                    <a:pt x="29743" y="24408"/>
                  </a:lnTo>
                  <a:lnTo>
                    <a:pt x="31340" y="21134"/>
                  </a:lnTo>
                  <a:lnTo>
                    <a:pt x="32606" y="17785"/>
                  </a:lnTo>
                  <a:lnTo>
                    <a:pt x="20749" y="17785"/>
                  </a:lnTo>
                  <a:lnTo>
                    <a:pt x="19466" y="19453"/>
                  </a:lnTo>
                  <a:lnTo>
                    <a:pt x="18157" y="21071"/>
                  </a:lnTo>
                  <a:lnTo>
                    <a:pt x="16823" y="22638"/>
                  </a:lnTo>
                  <a:lnTo>
                    <a:pt x="15464" y="24153"/>
                  </a:lnTo>
                  <a:lnTo>
                    <a:pt x="14079" y="25619"/>
                  </a:lnTo>
                  <a:lnTo>
                    <a:pt x="12669" y="27033"/>
                  </a:lnTo>
                  <a:lnTo>
                    <a:pt x="11234" y="28397"/>
                  </a:lnTo>
                  <a:lnTo>
                    <a:pt x="9773" y="29709"/>
                  </a:lnTo>
                  <a:lnTo>
                    <a:pt x="8287" y="30971"/>
                  </a:lnTo>
                  <a:lnTo>
                    <a:pt x="6775" y="32182"/>
                  </a:lnTo>
                  <a:lnTo>
                    <a:pt x="0" y="25830"/>
                  </a:lnTo>
                  <a:lnTo>
                    <a:pt x="2803" y="23743"/>
                  </a:lnTo>
                  <a:lnTo>
                    <a:pt x="5454" y="21545"/>
                  </a:lnTo>
                  <a:lnTo>
                    <a:pt x="7952" y="19237"/>
                  </a:lnTo>
                  <a:lnTo>
                    <a:pt x="10298" y="16819"/>
                  </a:lnTo>
                  <a:lnTo>
                    <a:pt x="12491" y="14291"/>
                  </a:lnTo>
                  <a:lnTo>
                    <a:pt x="14533" y="11653"/>
                  </a:lnTo>
                  <a:lnTo>
                    <a:pt x="16421" y="8905"/>
                  </a:lnTo>
                  <a:lnTo>
                    <a:pt x="18157" y="6046"/>
                  </a:lnTo>
                  <a:lnTo>
                    <a:pt x="19741" y="30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920273" y="2105617"/>
              <a:ext cx="27948" cy="63518"/>
            </a:xfrm>
            <a:custGeom>
              <a:avLst/>
              <a:pathLst>
                <a:path w="27948" h="63518">
                  <a:moveTo>
                    <a:pt x="19902" y="0"/>
                  </a:moveTo>
                  <a:lnTo>
                    <a:pt x="27948" y="2540"/>
                  </a:lnTo>
                  <a:lnTo>
                    <a:pt x="27338" y="4234"/>
                  </a:lnTo>
                  <a:lnTo>
                    <a:pt x="26694" y="5928"/>
                  </a:lnTo>
                  <a:lnTo>
                    <a:pt x="26017" y="7622"/>
                  </a:lnTo>
                  <a:lnTo>
                    <a:pt x="25305" y="9316"/>
                  </a:lnTo>
                  <a:lnTo>
                    <a:pt x="24560" y="11009"/>
                  </a:lnTo>
                  <a:lnTo>
                    <a:pt x="23781" y="12703"/>
                  </a:lnTo>
                  <a:lnTo>
                    <a:pt x="22968" y="14397"/>
                  </a:lnTo>
                  <a:lnTo>
                    <a:pt x="22121" y="16091"/>
                  </a:lnTo>
                  <a:lnTo>
                    <a:pt x="21240" y="17785"/>
                  </a:lnTo>
                  <a:lnTo>
                    <a:pt x="20325" y="19479"/>
                  </a:lnTo>
                  <a:lnTo>
                    <a:pt x="20325" y="63518"/>
                  </a:lnTo>
                  <a:lnTo>
                    <a:pt x="12703" y="63518"/>
                  </a:lnTo>
                  <a:lnTo>
                    <a:pt x="12703" y="33029"/>
                  </a:lnTo>
                  <a:lnTo>
                    <a:pt x="11933" y="34122"/>
                  </a:lnTo>
                  <a:lnTo>
                    <a:pt x="11145" y="35197"/>
                  </a:lnTo>
                  <a:lnTo>
                    <a:pt x="10340" y="36256"/>
                  </a:lnTo>
                  <a:lnTo>
                    <a:pt x="9519" y="37298"/>
                  </a:lnTo>
                  <a:lnTo>
                    <a:pt x="8680" y="38322"/>
                  </a:lnTo>
                  <a:lnTo>
                    <a:pt x="7825" y="39330"/>
                  </a:lnTo>
                  <a:lnTo>
                    <a:pt x="6953" y="40321"/>
                  </a:lnTo>
                  <a:lnTo>
                    <a:pt x="6063" y="41295"/>
                  </a:lnTo>
                  <a:lnTo>
                    <a:pt x="5157" y="42252"/>
                  </a:lnTo>
                  <a:lnTo>
                    <a:pt x="4234" y="43192"/>
                  </a:lnTo>
                  <a:lnTo>
                    <a:pt x="0" y="35570"/>
                  </a:lnTo>
                  <a:lnTo>
                    <a:pt x="2714" y="32165"/>
                  </a:lnTo>
                  <a:lnTo>
                    <a:pt x="5267" y="28727"/>
                  </a:lnTo>
                  <a:lnTo>
                    <a:pt x="7660" y="25254"/>
                  </a:lnTo>
                  <a:lnTo>
                    <a:pt x="9891" y="21748"/>
                  </a:lnTo>
                  <a:lnTo>
                    <a:pt x="11962" y="18208"/>
                  </a:lnTo>
                  <a:lnTo>
                    <a:pt x="13872" y="14634"/>
                  </a:lnTo>
                  <a:lnTo>
                    <a:pt x="15621" y="11026"/>
                  </a:lnTo>
                  <a:lnTo>
                    <a:pt x="17209" y="7385"/>
                  </a:lnTo>
                  <a:lnTo>
                    <a:pt x="18636" y="37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948221" y="2117897"/>
              <a:ext cx="8045" cy="40228"/>
            </a:xfrm>
            <a:custGeom>
              <a:avLst/>
              <a:pathLst>
                <a:path w="8045" h="40228">
                  <a:moveTo>
                    <a:pt x="0" y="0"/>
                  </a:moveTo>
                  <a:lnTo>
                    <a:pt x="8045" y="0"/>
                  </a:lnTo>
                  <a:lnTo>
                    <a:pt x="8045" y="40228"/>
                  </a:lnTo>
                  <a:lnTo>
                    <a:pt x="0" y="402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957961" y="2105194"/>
              <a:ext cx="60130" cy="61401"/>
            </a:xfrm>
            <a:custGeom>
              <a:avLst/>
              <a:pathLst>
                <a:path w="60130" h="61401">
                  <a:moveTo>
                    <a:pt x="15667" y="0"/>
                  </a:moveTo>
                  <a:lnTo>
                    <a:pt x="23713" y="1693"/>
                  </a:lnTo>
                  <a:lnTo>
                    <a:pt x="23455" y="2705"/>
                  </a:lnTo>
                  <a:lnTo>
                    <a:pt x="23188" y="3709"/>
                  </a:lnTo>
                  <a:lnTo>
                    <a:pt x="22913" y="4704"/>
                  </a:lnTo>
                  <a:lnTo>
                    <a:pt x="22629" y="5691"/>
                  </a:lnTo>
                  <a:lnTo>
                    <a:pt x="22337" y="6669"/>
                  </a:lnTo>
                  <a:lnTo>
                    <a:pt x="22036" y="7639"/>
                  </a:lnTo>
                  <a:lnTo>
                    <a:pt x="21727" y="8600"/>
                  </a:lnTo>
                  <a:lnTo>
                    <a:pt x="21409" y="9553"/>
                  </a:lnTo>
                  <a:lnTo>
                    <a:pt x="21083" y="10497"/>
                  </a:lnTo>
                  <a:lnTo>
                    <a:pt x="20749" y="11433"/>
                  </a:lnTo>
                  <a:lnTo>
                    <a:pt x="56743" y="11433"/>
                  </a:lnTo>
                  <a:lnTo>
                    <a:pt x="56743" y="19055"/>
                  </a:lnTo>
                  <a:lnTo>
                    <a:pt x="47850" y="19055"/>
                  </a:lnTo>
                  <a:lnTo>
                    <a:pt x="47198" y="21968"/>
                  </a:lnTo>
                  <a:lnTo>
                    <a:pt x="46427" y="24780"/>
                  </a:lnTo>
                  <a:lnTo>
                    <a:pt x="45538" y="27490"/>
                  </a:lnTo>
                  <a:lnTo>
                    <a:pt x="44530" y="30099"/>
                  </a:lnTo>
                  <a:lnTo>
                    <a:pt x="43404" y="32606"/>
                  </a:lnTo>
                  <a:lnTo>
                    <a:pt x="42159" y="35011"/>
                  </a:lnTo>
                  <a:lnTo>
                    <a:pt x="40795" y="37315"/>
                  </a:lnTo>
                  <a:lnTo>
                    <a:pt x="39313" y="39517"/>
                  </a:lnTo>
                  <a:lnTo>
                    <a:pt x="37713" y="41617"/>
                  </a:lnTo>
                  <a:lnTo>
                    <a:pt x="35993" y="43616"/>
                  </a:lnTo>
                  <a:lnTo>
                    <a:pt x="37759" y="44700"/>
                  </a:lnTo>
                  <a:lnTo>
                    <a:pt x="39669" y="45750"/>
                  </a:lnTo>
                  <a:lnTo>
                    <a:pt x="41723" y="46766"/>
                  </a:lnTo>
                  <a:lnTo>
                    <a:pt x="43920" y="47749"/>
                  </a:lnTo>
                  <a:lnTo>
                    <a:pt x="46262" y="48697"/>
                  </a:lnTo>
                  <a:lnTo>
                    <a:pt x="48748" y="49612"/>
                  </a:lnTo>
                  <a:lnTo>
                    <a:pt x="51378" y="50493"/>
                  </a:lnTo>
                  <a:lnTo>
                    <a:pt x="54151" y="51339"/>
                  </a:lnTo>
                  <a:lnTo>
                    <a:pt x="57069" y="52152"/>
                  </a:lnTo>
                  <a:lnTo>
                    <a:pt x="60130" y="52932"/>
                  </a:lnTo>
                  <a:lnTo>
                    <a:pt x="56319" y="61401"/>
                  </a:lnTo>
                  <a:lnTo>
                    <a:pt x="53232" y="60516"/>
                  </a:lnTo>
                  <a:lnTo>
                    <a:pt x="50238" y="59554"/>
                  </a:lnTo>
                  <a:lnTo>
                    <a:pt x="47338" y="58517"/>
                  </a:lnTo>
                  <a:lnTo>
                    <a:pt x="44530" y="57403"/>
                  </a:lnTo>
                  <a:lnTo>
                    <a:pt x="41816" y="56213"/>
                  </a:lnTo>
                  <a:lnTo>
                    <a:pt x="39195" y="54947"/>
                  </a:lnTo>
                  <a:lnTo>
                    <a:pt x="36667" y="53605"/>
                  </a:lnTo>
                  <a:lnTo>
                    <a:pt x="34232" y="52186"/>
                  </a:lnTo>
                  <a:lnTo>
                    <a:pt x="31890" y="50692"/>
                  </a:lnTo>
                  <a:lnTo>
                    <a:pt x="29641" y="49121"/>
                  </a:lnTo>
                  <a:lnTo>
                    <a:pt x="27723" y="50535"/>
                  </a:lnTo>
                  <a:lnTo>
                    <a:pt x="25695" y="51898"/>
                  </a:lnTo>
                  <a:lnTo>
                    <a:pt x="23556" y="53211"/>
                  </a:lnTo>
                  <a:lnTo>
                    <a:pt x="21308" y="54473"/>
                  </a:lnTo>
                  <a:lnTo>
                    <a:pt x="18949" y="55684"/>
                  </a:lnTo>
                  <a:lnTo>
                    <a:pt x="16480" y="56844"/>
                  </a:lnTo>
                  <a:lnTo>
                    <a:pt x="13902" y="57954"/>
                  </a:lnTo>
                  <a:lnTo>
                    <a:pt x="11213" y="59012"/>
                  </a:lnTo>
                  <a:lnTo>
                    <a:pt x="8414" y="60020"/>
                  </a:lnTo>
                  <a:lnTo>
                    <a:pt x="5504" y="60977"/>
                  </a:lnTo>
                  <a:lnTo>
                    <a:pt x="423" y="54202"/>
                  </a:lnTo>
                  <a:lnTo>
                    <a:pt x="3091" y="53334"/>
                  </a:lnTo>
                  <a:lnTo>
                    <a:pt x="5674" y="52423"/>
                  </a:lnTo>
                  <a:lnTo>
                    <a:pt x="8172" y="51471"/>
                  </a:lnTo>
                  <a:lnTo>
                    <a:pt x="10586" y="50476"/>
                  </a:lnTo>
                  <a:lnTo>
                    <a:pt x="12915" y="49438"/>
                  </a:lnTo>
                  <a:lnTo>
                    <a:pt x="15159" y="48358"/>
                  </a:lnTo>
                  <a:lnTo>
                    <a:pt x="17319" y="47236"/>
                  </a:lnTo>
                  <a:lnTo>
                    <a:pt x="19394" y="46072"/>
                  </a:lnTo>
                  <a:lnTo>
                    <a:pt x="21384" y="44865"/>
                  </a:lnTo>
                  <a:lnTo>
                    <a:pt x="23290" y="43616"/>
                  </a:lnTo>
                  <a:lnTo>
                    <a:pt x="21647" y="41879"/>
                  </a:lnTo>
                  <a:lnTo>
                    <a:pt x="20105" y="40228"/>
                  </a:lnTo>
                  <a:lnTo>
                    <a:pt x="18665" y="38661"/>
                  </a:lnTo>
                  <a:lnTo>
                    <a:pt x="17327" y="37179"/>
                  </a:lnTo>
                  <a:lnTo>
                    <a:pt x="16091" y="35782"/>
                  </a:lnTo>
                  <a:lnTo>
                    <a:pt x="14956" y="34469"/>
                  </a:lnTo>
                  <a:lnTo>
                    <a:pt x="13923" y="33241"/>
                  </a:lnTo>
                  <a:lnTo>
                    <a:pt x="12991" y="32098"/>
                  </a:lnTo>
                  <a:lnTo>
                    <a:pt x="12161" y="31039"/>
                  </a:lnTo>
                  <a:lnTo>
                    <a:pt x="11433" y="30065"/>
                  </a:lnTo>
                  <a:lnTo>
                    <a:pt x="10920" y="30742"/>
                  </a:lnTo>
                  <a:lnTo>
                    <a:pt x="10400" y="31420"/>
                  </a:lnTo>
                  <a:lnTo>
                    <a:pt x="9870" y="32098"/>
                  </a:lnTo>
                  <a:lnTo>
                    <a:pt x="9332" y="32775"/>
                  </a:lnTo>
                  <a:lnTo>
                    <a:pt x="8786" y="33453"/>
                  </a:lnTo>
                  <a:lnTo>
                    <a:pt x="8232" y="34130"/>
                  </a:lnTo>
                  <a:lnTo>
                    <a:pt x="7668" y="34808"/>
                  </a:lnTo>
                  <a:lnTo>
                    <a:pt x="7097" y="35485"/>
                  </a:lnTo>
                  <a:lnTo>
                    <a:pt x="6517" y="36163"/>
                  </a:lnTo>
                  <a:lnTo>
                    <a:pt x="5928" y="36840"/>
                  </a:lnTo>
                  <a:lnTo>
                    <a:pt x="0" y="30912"/>
                  </a:lnTo>
                  <a:lnTo>
                    <a:pt x="1909" y="28545"/>
                  </a:lnTo>
                  <a:lnTo>
                    <a:pt x="3743" y="26017"/>
                  </a:lnTo>
                  <a:lnTo>
                    <a:pt x="5500" y="23328"/>
                  </a:lnTo>
                  <a:lnTo>
                    <a:pt x="7181" y="20478"/>
                  </a:lnTo>
                  <a:lnTo>
                    <a:pt x="8786" y="17467"/>
                  </a:lnTo>
                  <a:lnTo>
                    <a:pt x="10315" y="14295"/>
                  </a:lnTo>
                  <a:lnTo>
                    <a:pt x="11767" y="10963"/>
                  </a:lnTo>
                  <a:lnTo>
                    <a:pt x="13144" y="7469"/>
                  </a:lnTo>
                  <a:lnTo>
                    <a:pt x="14444" y="38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973629" y="2124249"/>
              <a:ext cx="23713" cy="19479"/>
            </a:xfrm>
            <a:custGeom>
              <a:avLst/>
              <a:pathLst>
                <a:path w="23713" h="19479">
                  <a:moveTo>
                    <a:pt x="0" y="3811"/>
                  </a:moveTo>
                  <a:lnTo>
                    <a:pt x="1202" y="5644"/>
                  </a:lnTo>
                  <a:lnTo>
                    <a:pt x="2439" y="7418"/>
                  </a:lnTo>
                  <a:lnTo>
                    <a:pt x="3709" y="9133"/>
                  </a:lnTo>
                  <a:lnTo>
                    <a:pt x="5013" y="10789"/>
                  </a:lnTo>
                  <a:lnTo>
                    <a:pt x="6351" y="12386"/>
                  </a:lnTo>
                  <a:lnTo>
                    <a:pt x="7723" y="13923"/>
                  </a:lnTo>
                  <a:lnTo>
                    <a:pt x="9129" y="15401"/>
                  </a:lnTo>
                  <a:lnTo>
                    <a:pt x="10569" y="16819"/>
                  </a:lnTo>
                  <a:lnTo>
                    <a:pt x="12043" y="18179"/>
                  </a:lnTo>
                  <a:lnTo>
                    <a:pt x="13550" y="19479"/>
                  </a:lnTo>
                  <a:lnTo>
                    <a:pt x="15024" y="17912"/>
                  </a:lnTo>
                  <a:lnTo>
                    <a:pt x="16396" y="16260"/>
                  </a:lnTo>
                  <a:lnTo>
                    <a:pt x="17666" y="14524"/>
                  </a:lnTo>
                  <a:lnTo>
                    <a:pt x="18835" y="12703"/>
                  </a:lnTo>
                  <a:lnTo>
                    <a:pt x="19902" y="10798"/>
                  </a:lnTo>
                  <a:lnTo>
                    <a:pt x="20867" y="8807"/>
                  </a:lnTo>
                  <a:lnTo>
                    <a:pt x="21731" y="6732"/>
                  </a:lnTo>
                  <a:lnTo>
                    <a:pt x="22494" y="4573"/>
                  </a:lnTo>
                  <a:lnTo>
                    <a:pt x="23154" y="2329"/>
                  </a:lnTo>
                  <a:lnTo>
                    <a:pt x="23713" y="0"/>
                  </a:lnTo>
                  <a:lnTo>
                    <a:pt x="1676" y="114"/>
                  </a:lnTo>
                  <a:lnTo>
                    <a:pt x="1626" y="287"/>
                  </a:lnTo>
                  <a:lnTo>
                    <a:pt x="1541" y="520"/>
                  </a:lnTo>
                  <a:lnTo>
                    <a:pt x="1422" y="813"/>
                  </a:lnTo>
                  <a:lnTo>
                    <a:pt x="1270" y="1164"/>
                  </a:lnTo>
                  <a:lnTo>
                    <a:pt x="1084" y="1575"/>
                  </a:lnTo>
                  <a:lnTo>
                    <a:pt x="863" y="2045"/>
                  </a:lnTo>
                  <a:lnTo>
                    <a:pt x="609" y="2574"/>
                  </a:lnTo>
                  <a:lnTo>
                    <a:pt x="321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961772" y="2169983"/>
              <a:ext cx="19479" cy="17361"/>
            </a:xfrm>
            <a:custGeom>
              <a:avLst/>
              <a:pathLst>
                <a:path w="19479" h="17361">
                  <a:moveTo>
                    <a:pt x="5504" y="0"/>
                  </a:moveTo>
                  <a:lnTo>
                    <a:pt x="7016" y="863"/>
                  </a:lnTo>
                  <a:lnTo>
                    <a:pt x="8503" y="1761"/>
                  </a:lnTo>
                  <a:lnTo>
                    <a:pt x="9963" y="2693"/>
                  </a:lnTo>
                  <a:lnTo>
                    <a:pt x="11399" y="3658"/>
                  </a:lnTo>
                  <a:lnTo>
                    <a:pt x="12809" y="4658"/>
                  </a:lnTo>
                  <a:lnTo>
                    <a:pt x="14194" y="5691"/>
                  </a:lnTo>
                  <a:lnTo>
                    <a:pt x="15553" y="6758"/>
                  </a:lnTo>
                  <a:lnTo>
                    <a:pt x="16887" y="7859"/>
                  </a:lnTo>
                  <a:lnTo>
                    <a:pt x="18195" y="8994"/>
                  </a:lnTo>
                  <a:lnTo>
                    <a:pt x="19479" y="10162"/>
                  </a:lnTo>
                  <a:lnTo>
                    <a:pt x="13550" y="17361"/>
                  </a:lnTo>
                  <a:lnTo>
                    <a:pt x="12271" y="16027"/>
                  </a:lnTo>
                  <a:lnTo>
                    <a:pt x="10976" y="14736"/>
                  </a:lnTo>
                  <a:lnTo>
                    <a:pt x="9663" y="13487"/>
                  </a:lnTo>
                  <a:lnTo>
                    <a:pt x="8333" y="12280"/>
                  </a:lnTo>
                  <a:lnTo>
                    <a:pt x="6987" y="11115"/>
                  </a:lnTo>
                  <a:lnTo>
                    <a:pt x="5623" y="9993"/>
                  </a:lnTo>
                  <a:lnTo>
                    <a:pt x="4243" y="8913"/>
                  </a:lnTo>
                  <a:lnTo>
                    <a:pt x="2845" y="7876"/>
                  </a:lnTo>
                  <a:lnTo>
                    <a:pt x="1431" y="6881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996072" y="2172100"/>
              <a:ext cx="23290" cy="24983"/>
            </a:xfrm>
            <a:custGeom>
              <a:avLst/>
              <a:pathLst>
                <a:path w="23290" h="24983">
                  <a:moveTo>
                    <a:pt x="6775" y="0"/>
                  </a:moveTo>
                  <a:lnTo>
                    <a:pt x="8464" y="1719"/>
                  </a:lnTo>
                  <a:lnTo>
                    <a:pt x="10146" y="3489"/>
                  </a:lnTo>
                  <a:lnTo>
                    <a:pt x="11818" y="5310"/>
                  </a:lnTo>
                  <a:lnTo>
                    <a:pt x="13482" y="7181"/>
                  </a:lnTo>
                  <a:lnTo>
                    <a:pt x="15138" y="9104"/>
                  </a:lnTo>
                  <a:lnTo>
                    <a:pt x="16785" y="11077"/>
                  </a:lnTo>
                  <a:lnTo>
                    <a:pt x="18424" y="13101"/>
                  </a:lnTo>
                  <a:lnTo>
                    <a:pt x="20054" y="15176"/>
                  </a:lnTo>
                  <a:lnTo>
                    <a:pt x="21676" y="17302"/>
                  </a:lnTo>
                  <a:lnTo>
                    <a:pt x="23290" y="19479"/>
                  </a:lnTo>
                  <a:lnTo>
                    <a:pt x="15667" y="24983"/>
                  </a:lnTo>
                  <a:lnTo>
                    <a:pt x="14367" y="23031"/>
                  </a:lnTo>
                  <a:lnTo>
                    <a:pt x="13008" y="21071"/>
                  </a:lnTo>
                  <a:lnTo>
                    <a:pt x="11590" y="19102"/>
                  </a:lnTo>
                  <a:lnTo>
                    <a:pt x="10112" y="17124"/>
                  </a:lnTo>
                  <a:lnTo>
                    <a:pt x="8575" y="15138"/>
                  </a:lnTo>
                  <a:lnTo>
                    <a:pt x="6978" y="13144"/>
                  </a:lnTo>
                  <a:lnTo>
                    <a:pt x="5322" y="11141"/>
                  </a:lnTo>
                  <a:lnTo>
                    <a:pt x="3607" y="9129"/>
                  </a:lnTo>
                  <a:lnTo>
                    <a:pt x="1833" y="7109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944834" y="2172523"/>
              <a:ext cx="55049" cy="29218"/>
            </a:xfrm>
            <a:custGeom>
              <a:avLst/>
              <a:pathLst>
                <a:path w="55049" h="29218">
                  <a:moveTo>
                    <a:pt x="0" y="0"/>
                  </a:moveTo>
                  <a:lnTo>
                    <a:pt x="8469" y="0"/>
                  </a:lnTo>
                  <a:lnTo>
                    <a:pt x="8469" y="17785"/>
                  </a:lnTo>
                  <a:lnTo>
                    <a:pt x="8492" y="18115"/>
                  </a:lnTo>
                  <a:lnTo>
                    <a:pt x="8562" y="18428"/>
                  </a:lnTo>
                  <a:lnTo>
                    <a:pt x="8678" y="18725"/>
                  </a:lnTo>
                  <a:lnTo>
                    <a:pt x="8841" y="19004"/>
                  </a:lnTo>
                  <a:lnTo>
                    <a:pt x="9051" y="19267"/>
                  </a:lnTo>
                  <a:lnTo>
                    <a:pt x="9307" y="19512"/>
                  </a:lnTo>
                  <a:lnTo>
                    <a:pt x="9610" y="19741"/>
                  </a:lnTo>
                  <a:lnTo>
                    <a:pt x="9959" y="19953"/>
                  </a:lnTo>
                  <a:lnTo>
                    <a:pt x="10355" y="20148"/>
                  </a:lnTo>
                  <a:lnTo>
                    <a:pt x="10798" y="20325"/>
                  </a:lnTo>
                  <a:lnTo>
                    <a:pt x="11350" y="20486"/>
                  </a:lnTo>
                  <a:lnTo>
                    <a:pt x="12076" y="20630"/>
                  </a:lnTo>
                  <a:lnTo>
                    <a:pt x="12976" y="20757"/>
                  </a:lnTo>
                  <a:lnTo>
                    <a:pt x="14050" y="20867"/>
                  </a:lnTo>
                  <a:lnTo>
                    <a:pt x="15297" y="20961"/>
                  </a:lnTo>
                  <a:lnTo>
                    <a:pt x="16718" y="21037"/>
                  </a:lnTo>
                  <a:lnTo>
                    <a:pt x="18312" y="21096"/>
                  </a:lnTo>
                  <a:lnTo>
                    <a:pt x="20080" y="21138"/>
                  </a:lnTo>
                  <a:lnTo>
                    <a:pt x="22021" y="21164"/>
                  </a:lnTo>
                  <a:lnTo>
                    <a:pt x="24137" y="21172"/>
                  </a:lnTo>
                  <a:lnTo>
                    <a:pt x="26902" y="21164"/>
                  </a:lnTo>
                  <a:lnTo>
                    <a:pt x="29438" y="21138"/>
                  </a:lnTo>
                  <a:lnTo>
                    <a:pt x="31746" y="21096"/>
                  </a:lnTo>
                  <a:lnTo>
                    <a:pt x="33825" y="21037"/>
                  </a:lnTo>
                  <a:lnTo>
                    <a:pt x="35676" y="20961"/>
                  </a:lnTo>
                  <a:lnTo>
                    <a:pt x="37298" y="20867"/>
                  </a:lnTo>
                  <a:lnTo>
                    <a:pt x="38691" y="20757"/>
                  </a:lnTo>
                  <a:lnTo>
                    <a:pt x="39855" y="20630"/>
                  </a:lnTo>
                  <a:lnTo>
                    <a:pt x="40791" y="20486"/>
                  </a:lnTo>
                  <a:lnTo>
                    <a:pt x="41498" y="20325"/>
                  </a:lnTo>
                  <a:lnTo>
                    <a:pt x="42070" y="20148"/>
                  </a:lnTo>
                  <a:lnTo>
                    <a:pt x="42599" y="19953"/>
                  </a:lnTo>
                  <a:lnTo>
                    <a:pt x="43086" y="19741"/>
                  </a:lnTo>
                  <a:lnTo>
                    <a:pt x="43531" y="19512"/>
                  </a:lnTo>
                  <a:lnTo>
                    <a:pt x="43933" y="19267"/>
                  </a:lnTo>
                  <a:lnTo>
                    <a:pt x="44293" y="19004"/>
                  </a:lnTo>
                  <a:lnTo>
                    <a:pt x="44611" y="18725"/>
                  </a:lnTo>
                  <a:lnTo>
                    <a:pt x="44886" y="18428"/>
                  </a:lnTo>
                  <a:lnTo>
                    <a:pt x="45119" y="18115"/>
                  </a:lnTo>
                  <a:lnTo>
                    <a:pt x="45309" y="17785"/>
                  </a:lnTo>
                  <a:lnTo>
                    <a:pt x="45475" y="17560"/>
                  </a:lnTo>
                  <a:lnTo>
                    <a:pt x="45631" y="17226"/>
                  </a:lnTo>
                  <a:lnTo>
                    <a:pt x="45779" y="16781"/>
                  </a:lnTo>
                  <a:lnTo>
                    <a:pt x="45919" y="16226"/>
                  </a:lnTo>
                  <a:lnTo>
                    <a:pt x="46050" y="15562"/>
                  </a:lnTo>
                  <a:lnTo>
                    <a:pt x="46173" y="14787"/>
                  </a:lnTo>
                  <a:lnTo>
                    <a:pt x="46288" y="13902"/>
                  </a:lnTo>
                  <a:lnTo>
                    <a:pt x="46393" y="12906"/>
                  </a:lnTo>
                  <a:lnTo>
                    <a:pt x="46491" y="11801"/>
                  </a:lnTo>
                  <a:lnTo>
                    <a:pt x="46580" y="10586"/>
                  </a:lnTo>
                  <a:lnTo>
                    <a:pt x="55049" y="13550"/>
                  </a:lnTo>
                  <a:lnTo>
                    <a:pt x="54848" y="15430"/>
                  </a:lnTo>
                  <a:lnTo>
                    <a:pt x="54583" y="17175"/>
                  </a:lnTo>
                  <a:lnTo>
                    <a:pt x="54255" y="18784"/>
                  </a:lnTo>
                  <a:lnTo>
                    <a:pt x="53863" y="20258"/>
                  </a:lnTo>
                  <a:lnTo>
                    <a:pt x="53408" y="21596"/>
                  </a:lnTo>
                  <a:lnTo>
                    <a:pt x="52889" y="22798"/>
                  </a:lnTo>
                  <a:lnTo>
                    <a:pt x="52307" y="23866"/>
                  </a:lnTo>
                  <a:lnTo>
                    <a:pt x="51661" y="24797"/>
                  </a:lnTo>
                  <a:lnTo>
                    <a:pt x="50952" y="25593"/>
                  </a:lnTo>
                  <a:lnTo>
                    <a:pt x="50179" y="26254"/>
                  </a:lnTo>
                  <a:lnTo>
                    <a:pt x="49195" y="26817"/>
                  </a:lnTo>
                  <a:lnTo>
                    <a:pt x="47850" y="27321"/>
                  </a:lnTo>
                  <a:lnTo>
                    <a:pt x="46146" y="27766"/>
                  </a:lnTo>
                  <a:lnTo>
                    <a:pt x="44081" y="28151"/>
                  </a:lnTo>
                  <a:lnTo>
                    <a:pt x="41657" y="28477"/>
                  </a:lnTo>
                  <a:lnTo>
                    <a:pt x="38873" y="28744"/>
                  </a:lnTo>
                  <a:lnTo>
                    <a:pt x="35729" y="28951"/>
                  </a:lnTo>
                  <a:lnTo>
                    <a:pt x="32225" y="29099"/>
                  </a:lnTo>
                  <a:lnTo>
                    <a:pt x="28361" y="29188"/>
                  </a:lnTo>
                  <a:lnTo>
                    <a:pt x="24137" y="29218"/>
                  </a:lnTo>
                  <a:lnTo>
                    <a:pt x="21117" y="29199"/>
                  </a:lnTo>
                  <a:lnTo>
                    <a:pt x="18327" y="29142"/>
                  </a:lnTo>
                  <a:lnTo>
                    <a:pt x="15765" y="29047"/>
                  </a:lnTo>
                  <a:lnTo>
                    <a:pt x="13432" y="28913"/>
                  </a:lnTo>
                  <a:lnTo>
                    <a:pt x="11327" y="28742"/>
                  </a:lnTo>
                  <a:lnTo>
                    <a:pt x="9451" y="28532"/>
                  </a:lnTo>
                  <a:lnTo>
                    <a:pt x="7804" y="28284"/>
                  </a:lnTo>
                  <a:lnTo>
                    <a:pt x="6385" y="27998"/>
                  </a:lnTo>
                  <a:lnTo>
                    <a:pt x="5195" y="27675"/>
                  </a:lnTo>
                  <a:lnTo>
                    <a:pt x="4234" y="27312"/>
                  </a:lnTo>
                  <a:lnTo>
                    <a:pt x="3430" y="26904"/>
                  </a:lnTo>
                  <a:lnTo>
                    <a:pt x="2710" y="26440"/>
                  </a:lnTo>
                  <a:lnTo>
                    <a:pt x="2074" y="25921"/>
                  </a:lnTo>
                  <a:lnTo>
                    <a:pt x="1524" y="25348"/>
                  </a:lnTo>
                  <a:lnTo>
                    <a:pt x="1058" y="24719"/>
                  </a:lnTo>
                  <a:lnTo>
                    <a:pt x="677" y="24035"/>
                  </a:lnTo>
                  <a:lnTo>
                    <a:pt x="381" y="23296"/>
                  </a:lnTo>
                  <a:lnTo>
                    <a:pt x="169" y="22502"/>
                  </a:lnTo>
                  <a:lnTo>
                    <a:pt x="42" y="21653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920273" y="2173794"/>
              <a:ext cx="20325" cy="25830"/>
            </a:xfrm>
            <a:custGeom>
              <a:avLst/>
              <a:pathLst>
                <a:path w="20325" h="25830">
                  <a:moveTo>
                    <a:pt x="12703" y="0"/>
                  </a:moveTo>
                  <a:lnTo>
                    <a:pt x="20325" y="4234"/>
                  </a:lnTo>
                  <a:lnTo>
                    <a:pt x="19047" y="7042"/>
                  </a:lnTo>
                  <a:lnTo>
                    <a:pt x="17751" y="9705"/>
                  </a:lnTo>
                  <a:lnTo>
                    <a:pt x="16438" y="12225"/>
                  </a:lnTo>
                  <a:lnTo>
                    <a:pt x="15108" y="14600"/>
                  </a:lnTo>
                  <a:lnTo>
                    <a:pt x="13762" y="16832"/>
                  </a:lnTo>
                  <a:lnTo>
                    <a:pt x="12398" y="18920"/>
                  </a:lnTo>
                  <a:lnTo>
                    <a:pt x="11018" y="20863"/>
                  </a:lnTo>
                  <a:lnTo>
                    <a:pt x="9620" y="22663"/>
                  </a:lnTo>
                  <a:lnTo>
                    <a:pt x="8206" y="24319"/>
                  </a:lnTo>
                  <a:lnTo>
                    <a:pt x="6775" y="25830"/>
                  </a:lnTo>
                  <a:lnTo>
                    <a:pt x="0" y="19902"/>
                  </a:lnTo>
                  <a:lnTo>
                    <a:pt x="1575" y="18179"/>
                  </a:lnTo>
                  <a:lnTo>
                    <a:pt x="3082" y="16396"/>
                  </a:lnTo>
                  <a:lnTo>
                    <a:pt x="4522" y="14554"/>
                  </a:lnTo>
                  <a:lnTo>
                    <a:pt x="5894" y="12652"/>
                  </a:lnTo>
                  <a:lnTo>
                    <a:pt x="7198" y="10692"/>
                  </a:lnTo>
                  <a:lnTo>
                    <a:pt x="8435" y="8672"/>
                  </a:lnTo>
                  <a:lnTo>
                    <a:pt x="9604" y="6593"/>
                  </a:lnTo>
                  <a:lnTo>
                    <a:pt x="10704" y="4454"/>
                  </a:lnTo>
                  <a:lnTo>
                    <a:pt x="11738" y="22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033336" y="2106041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029102" y="2132295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028678" y="2158973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064672" y="2104770"/>
              <a:ext cx="57166" cy="97818"/>
            </a:xfrm>
            <a:custGeom>
              <a:avLst/>
              <a:pathLst>
                <a:path w="57166" h="97818">
                  <a:moveTo>
                    <a:pt x="23713" y="0"/>
                  </a:moveTo>
                  <a:lnTo>
                    <a:pt x="31759" y="0"/>
                  </a:lnTo>
                  <a:lnTo>
                    <a:pt x="31759" y="25830"/>
                  </a:lnTo>
                  <a:lnTo>
                    <a:pt x="57166" y="25830"/>
                  </a:lnTo>
                  <a:lnTo>
                    <a:pt x="57166" y="87655"/>
                  </a:lnTo>
                  <a:lnTo>
                    <a:pt x="57139" y="88646"/>
                  </a:lnTo>
                  <a:lnTo>
                    <a:pt x="57056" y="89586"/>
                  </a:lnTo>
                  <a:lnTo>
                    <a:pt x="56918" y="90475"/>
                  </a:lnTo>
                  <a:lnTo>
                    <a:pt x="56726" y="91314"/>
                  </a:lnTo>
                  <a:lnTo>
                    <a:pt x="56478" y="92101"/>
                  </a:lnTo>
                  <a:lnTo>
                    <a:pt x="56175" y="92838"/>
                  </a:lnTo>
                  <a:lnTo>
                    <a:pt x="55817" y="93524"/>
                  </a:lnTo>
                  <a:lnTo>
                    <a:pt x="55405" y="94159"/>
                  </a:lnTo>
                  <a:lnTo>
                    <a:pt x="54937" y="94744"/>
                  </a:lnTo>
                  <a:lnTo>
                    <a:pt x="54414" y="95277"/>
                  </a:lnTo>
                  <a:lnTo>
                    <a:pt x="53831" y="95760"/>
                  </a:lnTo>
                  <a:lnTo>
                    <a:pt x="53186" y="96192"/>
                  </a:lnTo>
                  <a:lnTo>
                    <a:pt x="52476" y="96573"/>
                  </a:lnTo>
                  <a:lnTo>
                    <a:pt x="51704" y="96903"/>
                  </a:lnTo>
                  <a:lnTo>
                    <a:pt x="50867" y="97183"/>
                  </a:lnTo>
                  <a:lnTo>
                    <a:pt x="49967" y="97412"/>
                  </a:lnTo>
                  <a:lnTo>
                    <a:pt x="49004" y="97589"/>
                  </a:lnTo>
                  <a:lnTo>
                    <a:pt x="47977" y="97716"/>
                  </a:lnTo>
                  <a:lnTo>
                    <a:pt x="46887" y="97793"/>
                  </a:lnTo>
                  <a:lnTo>
                    <a:pt x="45733" y="97818"/>
                  </a:lnTo>
                  <a:lnTo>
                    <a:pt x="44691" y="97810"/>
                  </a:lnTo>
                  <a:lnTo>
                    <a:pt x="43599" y="97784"/>
                  </a:lnTo>
                  <a:lnTo>
                    <a:pt x="42455" y="97742"/>
                  </a:lnTo>
                  <a:lnTo>
                    <a:pt x="41261" y="97683"/>
                  </a:lnTo>
                  <a:lnTo>
                    <a:pt x="40016" y="97606"/>
                  </a:lnTo>
                  <a:lnTo>
                    <a:pt x="38720" y="97513"/>
                  </a:lnTo>
                  <a:lnTo>
                    <a:pt x="37374" y="97403"/>
                  </a:lnTo>
                  <a:lnTo>
                    <a:pt x="35976" y="97276"/>
                  </a:lnTo>
                  <a:lnTo>
                    <a:pt x="34528" y="97132"/>
                  </a:lnTo>
                  <a:lnTo>
                    <a:pt x="33029" y="96971"/>
                  </a:lnTo>
                  <a:lnTo>
                    <a:pt x="31335" y="88925"/>
                  </a:lnTo>
                  <a:lnTo>
                    <a:pt x="33152" y="89086"/>
                  </a:lnTo>
                  <a:lnTo>
                    <a:pt x="34875" y="89230"/>
                  </a:lnTo>
                  <a:lnTo>
                    <a:pt x="36506" y="89357"/>
                  </a:lnTo>
                  <a:lnTo>
                    <a:pt x="38043" y="89468"/>
                  </a:lnTo>
                  <a:lnTo>
                    <a:pt x="39487" y="89561"/>
                  </a:lnTo>
                  <a:lnTo>
                    <a:pt x="40838" y="89637"/>
                  </a:lnTo>
                  <a:lnTo>
                    <a:pt x="42095" y="89696"/>
                  </a:lnTo>
                  <a:lnTo>
                    <a:pt x="43260" y="89739"/>
                  </a:lnTo>
                  <a:lnTo>
                    <a:pt x="44331" y="89764"/>
                  </a:lnTo>
                  <a:lnTo>
                    <a:pt x="45309" y="89772"/>
                  </a:lnTo>
                  <a:lnTo>
                    <a:pt x="46114" y="89730"/>
                  </a:lnTo>
                  <a:lnTo>
                    <a:pt x="46834" y="89603"/>
                  </a:lnTo>
                  <a:lnTo>
                    <a:pt x="47469" y="89391"/>
                  </a:lnTo>
                  <a:lnTo>
                    <a:pt x="48020" y="89095"/>
                  </a:lnTo>
                  <a:lnTo>
                    <a:pt x="48485" y="88714"/>
                  </a:lnTo>
                  <a:lnTo>
                    <a:pt x="48866" y="88248"/>
                  </a:lnTo>
                  <a:lnTo>
                    <a:pt x="49163" y="87697"/>
                  </a:lnTo>
                  <a:lnTo>
                    <a:pt x="49375" y="87062"/>
                  </a:lnTo>
                  <a:lnTo>
                    <a:pt x="49502" y="86342"/>
                  </a:lnTo>
                  <a:lnTo>
                    <a:pt x="49544" y="85538"/>
                  </a:lnTo>
                  <a:lnTo>
                    <a:pt x="49544" y="72834"/>
                  </a:lnTo>
                  <a:lnTo>
                    <a:pt x="7622" y="72834"/>
                  </a:lnTo>
                  <a:lnTo>
                    <a:pt x="7622" y="97818"/>
                  </a:lnTo>
                  <a:lnTo>
                    <a:pt x="0" y="97818"/>
                  </a:lnTo>
                  <a:lnTo>
                    <a:pt x="0" y="25830"/>
                  </a:lnTo>
                  <a:lnTo>
                    <a:pt x="2371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072294" y="2137800"/>
              <a:ext cx="41922" cy="12280"/>
            </a:xfrm>
            <a:custGeom>
              <a:avLst/>
              <a:pathLst>
                <a:path w="41922" h="12280">
                  <a:moveTo>
                    <a:pt x="0" y="12280"/>
                  </a:moveTo>
                  <a:lnTo>
                    <a:pt x="41922" y="12280"/>
                  </a:lnTo>
                  <a:lnTo>
                    <a:pt x="41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072294" y="2157702"/>
              <a:ext cx="41922" cy="12280"/>
            </a:xfrm>
            <a:custGeom>
              <a:avLst/>
              <a:pathLst>
                <a:path w="41922" h="12280">
                  <a:moveTo>
                    <a:pt x="0" y="12280"/>
                  </a:moveTo>
                  <a:lnTo>
                    <a:pt x="41922" y="12280"/>
                  </a:lnTo>
                  <a:lnTo>
                    <a:pt x="41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062131" y="2106887"/>
              <a:ext cx="18208" cy="19479"/>
            </a:xfrm>
            <a:custGeom>
              <a:avLst/>
              <a:pathLst>
                <a:path w="18208" h="19479">
                  <a:moveTo>
                    <a:pt x="6775" y="0"/>
                  </a:moveTo>
                  <a:lnTo>
                    <a:pt x="7956" y="1211"/>
                  </a:lnTo>
                  <a:lnTo>
                    <a:pt x="9129" y="2472"/>
                  </a:lnTo>
                  <a:lnTo>
                    <a:pt x="10294" y="3785"/>
                  </a:lnTo>
                  <a:lnTo>
                    <a:pt x="11450" y="5149"/>
                  </a:lnTo>
                  <a:lnTo>
                    <a:pt x="12597" y="6563"/>
                  </a:lnTo>
                  <a:lnTo>
                    <a:pt x="13736" y="8028"/>
                  </a:lnTo>
                  <a:lnTo>
                    <a:pt x="14867" y="9544"/>
                  </a:lnTo>
                  <a:lnTo>
                    <a:pt x="15989" y="11111"/>
                  </a:lnTo>
                  <a:lnTo>
                    <a:pt x="17103" y="12729"/>
                  </a:lnTo>
                  <a:lnTo>
                    <a:pt x="18208" y="14397"/>
                  </a:lnTo>
                  <a:lnTo>
                    <a:pt x="11856" y="19479"/>
                  </a:lnTo>
                  <a:lnTo>
                    <a:pt x="10823" y="17958"/>
                  </a:lnTo>
                  <a:lnTo>
                    <a:pt x="9756" y="16447"/>
                  </a:lnTo>
                  <a:lnTo>
                    <a:pt x="8655" y="14943"/>
                  </a:lnTo>
                  <a:lnTo>
                    <a:pt x="7520" y="13448"/>
                  </a:lnTo>
                  <a:lnTo>
                    <a:pt x="6351" y="11962"/>
                  </a:lnTo>
                  <a:lnTo>
                    <a:pt x="5149" y="10484"/>
                  </a:lnTo>
                  <a:lnTo>
                    <a:pt x="3912" y="9015"/>
                  </a:lnTo>
                  <a:lnTo>
                    <a:pt x="2642" y="7554"/>
                  </a:lnTo>
                  <a:lnTo>
                    <a:pt x="1338" y="610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7103206" y="2106887"/>
              <a:ext cx="18632" cy="19902"/>
            </a:xfrm>
            <a:custGeom>
              <a:avLst/>
              <a:pathLst>
                <a:path w="18632" h="19902">
                  <a:moveTo>
                    <a:pt x="10586" y="0"/>
                  </a:moveTo>
                  <a:lnTo>
                    <a:pt x="18632" y="2540"/>
                  </a:lnTo>
                  <a:lnTo>
                    <a:pt x="17603" y="4543"/>
                  </a:lnTo>
                  <a:lnTo>
                    <a:pt x="16548" y="6487"/>
                  </a:lnTo>
                  <a:lnTo>
                    <a:pt x="15468" y="8371"/>
                  </a:lnTo>
                  <a:lnTo>
                    <a:pt x="14363" y="10196"/>
                  </a:lnTo>
                  <a:lnTo>
                    <a:pt x="13233" y="11962"/>
                  </a:lnTo>
                  <a:lnTo>
                    <a:pt x="12076" y="13669"/>
                  </a:lnTo>
                  <a:lnTo>
                    <a:pt x="10895" y="15316"/>
                  </a:lnTo>
                  <a:lnTo>
                    <a:pt x="9688" y="16904"/>
                  </a:lnTo>
                  <a:lnTo>
                    <a:pt x="8456" y="18433"/>
                  </a:lnTo>
                  <a:lnTo>
                    <a:pt x="7198" y="19902"/>
                  </a:lnTo>
                  <a:lnTo>
                    <a:pt x="0" y="15667"/>
                  </a:lnTo>
                  <a:lnTo>
                    <a:pt x="1401" y="14063"/>
                  </a:lnTo>
                  <a:lnTo>
                    <a:pt x="2727" y="12466"/>
                  </a:lnTo>
                  <a:lnTo>
                    <a:pt x="3976" y="10878"/>
                  </a:lnTo>
                  <a:lnTo>
                    <a:pt x="5149" y="9299"/>
                  </a:lnTo>
                  <a:lnTo>
                    <a:pt x="6245" y="7728"/>
                  </a:lnTo>
                  <a:lnTo>
                    <a:pt x="7266" y="6165"/>
                  </a:lnTo>
                  <a:lnTo>
                    <a:pt x="8210" y="4611"/>
                  </a:lnTo>
                  <a:lnTo>
                    <a:pt x="9078" y="3065"/>
                  </a:lnTo>
                  <a:lnTo>
                    <a:pt x="9870" y="15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7139200" y="2105194"/>
              <a:ext cx="94430" cy="80033"/>
            </a:xfrm>
            <a:custGeom>
              <a:avLst/>
              <a:pathLst>
                <a:path w="94430" h="80033">
                  <a:moveTo>
                    <a:pt x="4658" y="8045"/>
                  </a:moveTo>
                  <a:lnTo>
                    <a:pt x="30912" y="8045"/>
                  </a:lnTo>
                  <a:lnTo>
                    <a:pt x="30912" y="0"/>
                  </a:lnTo>
                  <a:lnTo>
                    <a:pt x="39381" y="0"/>
                  </a:lnTo>
                  <a:lnTo>
                    <a:pt x="39381" y="8045"/>
                  </a:lnTo>
                  <a:lnTo>
                    <a:pt x="53355" y="8045"/>
                  </a:lnTo>
                  <a:lnTo>
                    <a:pt x="53355" y="0"/>
                  </a:lnTo>
                  <a:lnTo>
                    <a:pt x="61824" y="0"/>
                  </a:lnTo>
                  <a:lnTo>
                    <a:pt x="61824" y="8045"/>
                  </a:lnTo>
                  <a:lnTo>
                    <a:pt x="85961" y="8045"/>
                  </a:lnTo>
                  <a:lnTo>
                    <a:pt x="85961" y="29218"/>
                  </a:lnTo>
                  <a:lnTo>
                    <a:pt x="61824" y="29218"/>
                  </a:lnTo>
                  <a:lnTo>
                    <a:pt x="61824" y="35993"/>
                  </a:lnTo>
                  <a:lnTo>
                    <a:pt x="94430" y="35993"/>
                  </a:lnTo>
                  <a:lnTo>
                    <a:pt x="94246" y="38684"/>
                  </a:lnTo>
                  <a:lnTo>
                    <a:pt x="94032" y="41168"/>
                  </a:lnTo>
                  <a:lnTo>
                    <a:pt x="93789" y="43444"/>
                  </a:lnTo>
                  <a:lnTo>
                    <a:pt x="93516" y="45513"/>
                  </a:lnTo>
                  <a:lnTo>
                    <a:pt x="93213" y="47374"/>
                  </a:lnTo>
                  <a:lnTo>
                    <a:pt x="92881" y="49027"/>
                  </a:lnTo>
                  <a:lnTo>
                    <a:pt x="92519" y="50473"/>
                  </a:lnTo>
                  <a:lnTo>
                    <a:pt x="92127" y="51712"/>
                  </a:lnTo>
                  <a:lnTo>
                    <a:pt x="91705" y="52743"/>
                  </a:lnTo>
                  <a:lnTo>
                    <a:pt x="91254" y="53567"/>
                  </a:lnTo>
                  <a:lnTo>
                    <a:pt x="90765" y="54251"/>
                  </a:lnTo>
                  <a:lnTo>
                    <a:pt x="90230" y="54863"/>
                  </a:lnTo>
                  <a:lnTo>
                    <a:pt x="89647" y="55403"/>
                  </a:lnTo>
                  <a:lnTo>
                    <a:pt x="89019" y="55870"/>
                  </a:lnTo>
                  <a:lnTo>
                    <a:pt x="88343" y="56266"/>
                  </a:lnTo>
                  <a:lnTo>
                    <a:pt x="87621" y="56590"/>
                  </a:lnTo>
                  <a:lnTo>
                    <a:pt x="86853" y="56842"/>
                  </a:lnTo>
                  <a:lnTo>
                    <a:pt x="86037" y="57022"/>
                  </a:lnTo>
                  <a:lnTo>
                    <a:pt x="85176" y="57130"/>
                  </a:lnTo>
                  <a:lnTo>
                    <a:pt x="84267" y="57166"/>
                  </a:lnTo>
                  <a:lnTo>
                    <a:pt x="80456" y="57166"/>
                  </a:lnTo>
                  <a:lnTo>
                    <a:pt x="80456" y="79609"/>
                  </a:lnTo>
                  <a:lnTo>
                    <a:pt x="71564" y="79609"/>
                  </a:lnTo>
                  <a:lnTo>
                    <a:pt x="71564" y="60130"/>
                  </a:lnTo>
                  <a:lnTo>
                    <a:pt x="25407" y="60130"/>
                  </a:lnTo>
                  <a:lnTo>
                    <a:pt x="25407" y="80033"/>
                  </a:lnTo>
                  <a:lnTo>
                    <a:pt x="16514" y="80033"/>
                  </a:lnTo>
                  <a:lnTo>
                    <a:pt x="16514" y="58437"/>
                  </a:lnTo>
                  <a:lnTo>
                    <a:pt x="15485" y="59021"/>
                  </a:lnTo>
                  <a:lnTo>
                    <a:pt x="14431" y="59588"/>
                  </a:lnTo>
                  <a:lnTo>
                    <a:pt x="13351" y="60139"/>
                  </a:lnTo>
                  <a:lnTo>
                    <a:pt x="12246" y="60672"/>
                  </a:lnTo>
                  <a:lnTo>
                    <a:pt x="11115" y="61189"/>
                  </a:lnTo>
                  <a:lnTo>
                    <a:pt x="9959" y="61689"/>
                  </a:lnTo>
                  <a:lnTo>
                    <a:pt x="8778" y="62171"/>
                  </a:lnTo>
                  <a:lnTo>
                    <a:pt x="7571" y="62637"/>
                  </a:lnTo>
                  <a:lnTo>
                    <a:pt x="6339" y="63086"/>
                  </a:lnTo>
                  <a:lnTo>
                    <a:pt x="5081" y="63518"/>
                  </a:lnTo>
                  <a:lnTo>
                    <a:pt x="0" y="56319"/>
                  </a:lnTo>
                  <a:lnTo>
                    <a:pt x="3290" y="55121"/>
                  </a:lnTo>
                  <a:lnTo>
                    <a:pt x="6385" y="53897"/>
                  </a:lnTo>
                  <a:lnTo>
                    <a:pt x="9286" y="52648"/>
                  </a:lnTo>
                  <a:lnTo>
                    <a:pt x="11992" y="51373"/>
                  </a:lnTo>
                  <a:lnTo>
                    <a:pt x="14503" y="50073"/>
                  </a:lnTo>
                  <a:lnTo>
                    <a:pt x="16819" y="48748"/>
                  </a:lnTo>
                  <a:lnTo>
                    <a:pt x="18941" y="47397"/>
                  </a:lnTo>
                  <a:lnTo>
                    <a:pt x="20867" y="46021"/>
                  </a:lnTo>
                  <a:lnTo>
                    <a:pt x="22599" y="44619"/>
                  </a:lnTo>
                  <a:lnTo>
                    <a:pt x="24137" y="43192"/>
                  </a:lnTo>
                  <a:lnTo>
                    <a:pt x="5928" y="43192"/>
                  </a:lnTo>
                  <a:lnTo>
                    <a:pt x="9316" y="22019"/>
                  </a:lnTo>
                  <a:lnTo>
                    <a:pt x="30912" y="22019"/>
                  </a:lnTo>
                  <a:lnTo>
                    <a:pt x="30912" y="15244"/>
                  </a:lnTo>
                  <a:lnTo>
                    <a:pt x="4658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178582" y="2120438"/>
              <a:ext cx="13974" cy="6775"/>
            </a:xfrm>
            <a:custGeom>
              <a:avLst/>
              <a:pathLst>
                <a:path w="13974" h="6775">
                  <a:moveTo>
                    <a:pt x="0" y="0"/>
                  </a:moveTo>
                  <a:lnTo>
                    <a:pt x="0" y="6775"/>
                  </a:lnTo>
                  <a:lnTo>
                    <a:pt x="13974" y="6775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201025" y="2120438"/>
              <a:ext cx="16091" cy="6775"/>
            </a:xfrm>
            <a:custGeom>
              <a:avLst/>
              <a:pathLst>
                <a:path w="16091" h="6775">
                  <a:moveTo>
                    <a:pt x="0" y="0"/>
                  </a:moveTo>
                  <a:lnTo>
                    <a:pt x="0" y="6775"/>
                  </a:lnTo>
                  <a:lnTo>
                    <a:pt x="16091" y="6775"/>
                  </a:lnTo>
                  <a:lnTo>
                    <a:pt x="160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177735" y="2134412"/>
              <a:ext cx="14820" cy="6775"/>
            </a:xfrm>
            <a:custGeom>
              <a:avLst/>
              <a:pathLst>
                <a:path w="14820" h="6775">
                  <a:moveTo>
                    <a:pt x="14820" y="6775"/>
                  </a:moveTo>
                  <a:lnTo>
                    <a:pt x="14820" y="0"/>
                  </a:lnTo>
                  <a:lnTo>
                    <a:pt x="846" y="0"/>
                  </a:lnTo>
                  <a:lnTo>
                    <a:pt x="838" y="677"/>
                  </a:lnTo>
                  <a:lnTo>
                    <a:pt x="813" y="1355"/>
                  </a:lnTo>
                  <a:lnTo>
                    <a:pt x="770" y="2032"/>
                  </a:lnTo>
                  <a:lnTo>
                    <a:pt x="711" y="2710"/>
                  </a:lnTo>
                  <a:lnTo>
                    <a:pt x="635" y="3387"/>
                  </a:lnTo>
                  <a:lnTo>
                    <a:pt x="542" y="4065"/>
                  </a:lnTo>
                  <a:lnTo>
                    <a:pt x="431" y="4742"/>
                  </a:lnTo>
                  <a:lnTo>
                    <a:pt x="304" y="5420"/>
                  </a:lnTo>
                  <a:lnTo>
                    <a:pt x="160" y="6097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154445" y="2134412"/>
              <a:ext cx="15667" cy="6775"/>
            </a:xfrm>
            <a:custGeom>
              <a:avLst/>
              <a:pathLst>
                <a:path w="15667" h="6775">
                  <a:moveTo>
                    <a:pt x="13974" y="6775"/>
                  </a:moveTo>
                  <a:lnTo>
                    <a:pt x="14295" y="6097"/>
                  </a:lnTo>
                  <a:lnTo>
                    <a:pt x="14583" y="5420"/>
                  </a:lnTo>
                  <a:lnTo>
                    <a:pt x="14837" y="4742"/>
                  </a:lnTo>
                  <a:lnTo>
                    <a:pt x="15058" y="4065"/>
                  </a:lnTo>
                  <a:lnTo>
                    <a:pt x="15244" y="3387"/>
                  </a:lnTo>
                  <a:lnTo>
                    <a:pt x="15396" y="2710"/>
                  </a:lnTo>
                  <a:lnTo>
                    <a:pt x="15515" y="2032"/>
                  </a:lnTo>
                  <a:lnTo>
                    <a:pt x="15600" y="1355"/>
                  </a:lnTo>
                  <a:lnTo>
                    <a:pt x="15650" y="677"/>
                  </a:lnTo>
                  <a:lnTo>
                    <a:pt x="15667" y="0"/>
                  </a:lnTo>
                  <a:lnTo>
                    <a:pt x="846" y="0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163761" y="2148386"/>
              <a:ext cx="28795" cy="10162"/>
            </a:xfrm>
            <a:custGeom>
              <a:avLst/>
              <a:pathLst>
                <a:path w="28795" h="10162">
                  <a:moveTo>
                    <a:pt x="0" y="10162"/>
                  </a:moveTo>
                  <a:lnTo>
                    <a:pt x="28795" y="10162"/>
                  </a:lnTo>
                  <a:lnTo>
                    <a:pt x="28795" y="0"/>
                  </a:lnTo>
                  <a:lnTo>
                    <a:pt x="10162" y="0"/>
                  </a:lnTo>
                  <a:lnTo>
                    <a:pt x="9375" y="1016"/>
                  </a:lnTo>
                  <a:lnTo>
                    <a:pt x="8536" y="2032"/>
                  </a:lnTo>
                  <a:lnTo>
                    <a:pt x="7647" y="3048"/>
                  </a:lnTo>
                  <a:lnTo>
                    <a:pt x="6707" y="4065"/>
                  </a:lnTo>
                  <a:lnTo>
                    <a:pt x="5716" y="5081"/>
                  </a:lnTo>
                  <a:lnTo>
                    <a:pt x="4674" y="6097"/>
                  </a:lnTo>
                  <a:lnTo>
                    <a:pt x="3582" y="7114"/>
                  </a:lnTo>
                  <a:lnTo>
                    <a:pt x="2439" y="8130"/>
                  </a:lnTo>
                  <a:lnTo>
                    <a:pt x="1244" y="9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201025" y="2148386"/>
              <a:ext cx="24137" cy="10162"/>
            </a:xfrm>
            <a:custGeom>
              <a:avLst/>
              <a:pathLst>
                <a:path w="24137" h="10162">
                  <a:moveTo>
                    <a:pt x="0" y="0"/>
                  </a:moveTo>
                  <a:lnTo>
                    <a:pt x="0" y="10162"/>
                  </a:lnTo>
                  <a:lnTo>
                    <a:pt x="15244" y="10162"/>
                  </a:lnTo>
                  <a:lnTo>
                    <a:pt x="14397" y="5928"/>
                  </a:lnTo>
                  <a:lnTo>
                    <a:pt x="15151" y="6008"/>
                  </a:lnTo>
                  <a:lnTo>
                    <a:pt x="15888" y="6080"/>
                  </a:lnTo>
                  <a:lnTo>
                    <a:pt x="16607" y="6144"/>
                  </a:lnTo>
                  <a:lnTo>
                    <a:pt x="17310" y="6199"/>
                  </a:lnTo>
                  <a:lnTo>
                    <a:pt x="17996" y="6245"/>
                  </a:lnTo>
                  <a:lnTo>
                    <a:pt x="18665" y="6284"/>
                  </a:lnTo>
                  <a:lnTo>
                    <a:pt x="19318" y="6313"/>
                  </a:lnTo>
                  <a:lnTo>
                    <a:pt x="19953" y="6334"/>
                  </a:lnTo>
                  <a:lnTo>
                    <a:pt x="20571" y="6347"/>
                  </a:lnTo>
                  <a:lnTo>
                    <a:pt x="21172" y="6351"/>
                  </a:lnTo>
                  <a:lnTo>
                    <a:pt x="21420" y="6343"/>
                  </a:lnTo>
                  <a:lnTo>
                    <a:pt x="21655" y="6317"/>
                  </a:lnTo>
                  <a:lnTo>
                    <a:pt x="21877" y="6275"/>
                  </a:lnTo>
                  <a:lnTo>
                    <a:pt x="22087" y="6216"/>
                  </a:lnTo>
                  <a:lnTo>
                    <a:pt x="22284" y="6140"/>
                  </a:lnTo>
                  <a:lnTo>
                    <a:pt x="22468" y="6046"/>
                  </a:lnTo>
                  <a:lnTo>
                    <a:pt x="22640" y="5936"/>
                  </a:lnTo>
                  <a:lnTo>
                    <a:pt x="22798" y="5809"/>
                  </a:lnTo>
                  <a:lnTo>
                    <a:pt x="22945" y="5665"/>
                  </a:lnTo>
                  <a:lnTo>
                    <a:pt x="23078" y="5504"/>
                  </a:lnTo>
                  <a:lnTo>
                    <a:pt x="23203" y="5297"/>
                  </a:lnTo>
                  <a:lnTo>
                    <a:pt x="23324" y="5013"/>
                  </a:lnTo>
                  <a:lnTo>
                    <a:pt x="23440" y="4653"/>
                  </a:lnTo>
                  <a:lnTo>
                    <a:pt x="23552" y="4217"/>
                  </a:lnTo>
                  <a:lnTo>
                    <a:pt x="23660" y="3705"/>
                  </a:lnTo>
                  <a:lnTo>
                    <a:pt x="23764" y="3116"/>
                  </a:lnTo>
                  <a:lnTo>
                    <a:pt x="23863" y="2451"/>
                  </a:lnTo>
                  <a:lnTo>
                    <a:pt x="23959" y="1710"/>
                  </a:lnTo>
                  <a:lnTo>
                    <a:pt x="24050" y="893"/>
                  </a:lnTo>
                  <a:lnTo>
                    <a:pt x="241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140894" y="2169136"/>
              <a:ext cx="50814" cy="33453"/>
            </a:xfrm>
            <a:custGeom>
              <a:avLst/>
              <a:pathLst>
                <a:path w="50814" h="33453">
                  <a:moveTo>
                    <a:pt x="41922" y="0"/>
                  </a:moveTo>
                  <a:lnTo>
                    <a:pt x="50814" y="0"/>
                  </a:lnTo>
                  <a:lnTo>
                    <a:pt x="50200" y="5822"/>
                  </a:lnTo>
                  <a:lnTo>
                    <a:pt x="48697" y="11094"/>
                  </a:lnTo>
                  <a:lnTo>
                    <a:pt x="46305" y="15816"/>
                  </a:lnTo>
                  <a:lnTo>
                    <a:pt x="43023" y="19987"/>
                  </a:lnTo>
                  <a:lnTo>
                    <a:pt x="38852" y="23607"/>
                  </a:lnTo>
                  <a:lnTo>
                    <a:pt x="33791" y="26677"/>
                  </a:lnTo>
                  <a:lnTo>
                    <a:pt x="27842" y="29197"/>
                  </a:lnTo>
                  <a:lnTo>
                    <a:pt x="21003" y="31166"/>
                  </a:lnTo>
                  <a:lnTo>
                    <a:pt x="13275" y="32585"/>
                  </a:lnTo>
                  <a:lnTo>
                    <a:pt x="4658" y="33453"/>
                  </a:lnTo>
                  <a:lnTo>
                    <a:pt x="0" y="25830"/>
                  </a:lnTo>
                  <a:lnTo>
                    <a:pt x="7812" y="25267"/>
                  </a:lnTo>
                  <a:lnTo>
                    <a:pt x="14820" y="24255"/>
                  </a:lnTo>
                  <a:lnTo>
                    <a:pt x="21024" y="22794"/>
                  </a:lnTo>
                  <a:lnTo>
                    <a:pt x="26423" y="20884"/>
                  </a:lnTo>
                  <a:lnTo>
                    <a:pt x="31018" y="18526"/>
                  </a:lnTo>
                  <a:lnTo>
                    <a:pt x="34808" y="15718"/>
                  </a:lnTo>
                  <a:lnTo>
                    <a:pt x="37793" y="12462"/>
                  </a:lnTo>
                  <a:lnTo>
                    <a:pt x="39974" y="8757"/>
                  </a:lnTo>
                  <a:lnTo>
                    <a:pt x="41350" y="46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7191709" y="2183957"/>
              <a:ext cx="40228" cy="18632"/>
            </a:xfrm>
            <a:custGeom>
              <a:avLst/>
              <a:pathLst>
                <a:path w="40228" h="18632">
                  <a:moveTo>
                    <a:pt x="3811" y="0"/>
                  </a:moveTo>
                  <a:lnTo>
                    <a:pt x="7681" y="868"/>
                  </a:lnTo>
                  <a:lnTo>
                    <a:pt x="11501" y="1778"/>
                  </a:lnTo>
                  <a:lnTo>
                    <a:pt x="15269" y="2731"/>
                  </a:lnTo>
                  <a:lnTo>
                    <a:pt x="18987" y="3726"/>
                  </a:lnTo>
                  <a:lnTo>
                    <a:pt x="22654" y="4763"/>
                  </a:lnTo>
                  <a:lnTo>
                    <a:pt x="26271" y="5843"/>
                  </a:lnTo>
                  <a:lnTo>
                    <a:pt x="29836" y="6965"/>
                  </a:lnTo>
                  <a:lnTo>
                    <a:pt x="33351" y="8130"/>
                  </a:lnTo>
                  <a:lnTo>
                    <a:pt x="36815" y="9337"/>
                  </a:lnTo>
                  <a:lnTo>
                    <a:pt x="40228" y="10586"/>
                  </a:lnTo>
                  <a:lnTo>
                    <a:pt x="36840" y="18632"/>
                  </a:lnTo>
                  <a:lnTo>
                    <a:pt x="33118" y="17145"/>
                  </a:lnTo>
                  <a:lnTo>
                    <a:pt x="29404" y="15735"/>
                  </a:lnTo>
                  <a:lnTo>
                    <a:pt x="25699" y="14401"/>
                  </a:lnTo>
                  <a:lnTo>
                    <a:pt x="22002" y="13144"/>
                  </a:lnTo>
                  <a:lnTo>
                    <a:pt x="18314" y="11962"/>
                  </a:lnTo>
                  <a:lnTo>
                    <a:pt x="14634" y="10857"/>
                  </a:lnTo>
                  <a:lnTo>
                    <a:pt x="10963" y="9828"/>
                  </a:lnTo>
                  <a:lnTo>
                    <a:pt x="7300" y="8875"/>
                  </a:lnTo>
                  <a:lnTo>
                    <a:pt x="3645" y="7999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7245912" y="2104770"/>
              <a:ext cx="97818" cy="98242"/>
            </a:xfrm>
            <a:custGeom>
              <a:avLst/>
              <a:pathLst>
                <a:path w="97818" h="98242">
                  <a:moveTo>
                    <a:pt x="9739" y="11433"/>
                  </a:moveTo>
                  <a:lnTo>
                    <a:pt x="39804" y="11433"/>
                  </a:lnTo>
                  <a:lnTo>
                    <a:pt x="39804" y="0"/>
                  </a:lnTo>
                  <a:lnTo>
                    <a:pt x="48274" y="0"/>
                  </a:lnTo>
                  <a:lnTo>
                    <a:pt x="48274" y="11433"/>
                  </a:lnTo>
                  <a:lnTo>
                    <a:pt x="70293" y="11433"/>
                  </a:lnTo>
                  <a:lnTo>
                    <a:pt x="70293" y="19055"/>
                  </a:lnTo>
                  <a:lnTo>
                    <a:pt x="48274" y="19055"/>
                  </a:lnTo>
                  <a:lnTo>
                    <a:pt x="48274" y="30488"/>
                  </a:lnTo>
                  <a:lnTo>
                    <a:pt x="56319" y="30488"/>
                  </a:lnTo>
                  <a:lnTo>
                    <a:pt x="59838" y="28265"/>
                  </a:lnTo>
                  <a:lnTo>
                    <a:pt x="63281" y="26000"/>
                  </a:lnTo>
                  <a:lnTo>
                    <a:pt x="66647" y="23692"/>
                  </a:lnTo>
                  <a:lnTo>
                    <a:pt x="69938" y="21342"/>
                  </a:lnTo>
                  <a:lnTo>
                    <a:pt x="73152" y="18949"/>
                  </a:lnTo>
                  <a:lnTo>
                    <a:pt x="76290" y="16514"/>
                  </a:lnTo>
                  <a:lnTo>
                    <a:pt x="79351" y="14037"/>
                  </a:lnTo>
                  <a:lnTo>
                    <a:pt x="82336" y="11518"/>
                  </a:lnTo>
                  <a:lnTo>
                    <a:pt x="85246" y="8956"/>
                  </a:lnTo>
                  <a:lnTo>
                    <a:pt x="88079" y="6351"/>
                  </a:lnTo>
                  <a:lnTo>
                    <a:pt x="93584" y="12703"/>
                  </a:lnTo>
                  <a:lnTo>
                    <a:pt x="91538" y="14634"/>
                  </a:lnTo>
                  <a:lnTo>
                    <a:pt x="89468" y="16531"/>
                  </a:lnTo>
                  <a:lnTo>
                    <a:pt x="87371" y="18394"/>
                  </a:lnTo>
                  <a:lnTo>
                    <a:pt x="85250" y="20224"/>
                  </a:lnTo>
                  <a:lnTo>
                    <a:pt x="83103" y="22019"/>
                  </a:lnTo>
                  <a:lnTo>
                    <a:pt x="80931" y="23781"/>
                  </a:lnTo>
                  <a:lnTo>
                    <a:pt x="78733" y="25509"/>
                  </a:lnTo>
                  <a:lnTo>
                    <a:pt x="76510" y="27202"/>
                  </a:lnTo>
                  <a:lnTo>
                    <a:pt x="74261" y="28862"/>
                  </a:lnTo>
                  <a:lnTo>
                    <a:pt x="71987" y="30488"/>
                  </a:lnTo>
                  <a:lnTo>
                    <a:pt x="97818" y="30488"/>
                  </a:lnTo>
                  <a:lnTo>
                    <a:pt x="97818" y="38111"/>
                  </a:lnTo>
                  <a:lnTo>
                    <a:pt x="59707" y="38111"/>
                  </a:lnTo>
                  <a:lnTo>
                    <a:pt x="39381" y="49121"/>
                  </a:lnTo>
                  <a:lnTo>
                    <a:pt x="85538" y="49121"/>
                  </a:lnTo>
                  <a:lnTo>
                    <a:pt x="85538" y="97818"/>
                  </a:lnTo>
                  <a:lnTo>
                    <a:pt x="77069" y="97818"/>
                  </a:lnTo>
                  <a:lnTo>
                    <a:pt x="77069" y="92737"/>
                  </a:lnTo>
                  <a:lnTo>
                    <a:pt x="29218" y="92737"/>
                  </a:lnTo>
                  <a:lnTo>
                    <a:pt x="29218" y="98242"/>
                  </a:lnTo>
                  <a:lnTo>
                    <a:pt x="20749" y="98242"/>
                  </a:lnTo>
                  <a:lnTo>
                    <a:pt x="20749" y="57166"/>
                  </a:lnTo>
                  <a:lnTo>
                    <a:pt x="19055" y="57763"/>
                  </a:lnTo>
                  <a:lnTo>
                    <a:pt x="17361" y="58369"/>
                  </a:lnTo>
                  <a:lnTo>
                    <a:pt x="15667" y="58983"/>
                  </a:lnTo>
                  <a:lnTo>
                    <a:pt x="13974" y="59605"/>
                  </a:lnTo>
                  <a:lnTo>
                    <a:pt x="12280" y="60236"/>
                  </a:lnTo>
                  <a:lnTo>
                    <a:pt x="10586" y="60876"/>
                  </a:lnTo>
                  <a:lnTo>
                    <a:pt x="8892" y="61524"/>
                  </a:lnTo>
                  <a:lnTo>
                    <a:pt x="7198" y="62180"/>
                  </a:lnTo>
                  <a:lnTo>
                    <a:pt x="5504" y="62845"/>
                  </a:lnTo>
                  <a:lnTo>
                    <a:pt x="3811" y="63518"/>
                  </a:lnTo>
                  <a:lnTo>
                    <a:pt x="0" y="55472"/>
                  </a:lnTo>
                  <a:lnTo>
                    <a:pt x="4615" y="53927"/>
                  </a:lnTo>
                  <a:lnTo>
                    <a:pt x="9146" y="52339"/>
                  </a:lnTo>
                  <a:lnTo>
                    <a:pt x="13592" y="50708"/>
                  </a:lnTo>
                  <a:lnTo>
                    <a:pt x="17954" y="49036"/>
                  </a:lnTo>
                  <a:lnTo>
                    <a:pt x="22231" y="47321"/>
                  </a:lnTo>
                  <a:lnTo>
                    <a:pt x="26423" y="45563"/>
                  </a:lnTo>
                  <a:lnTo>
                    <a:pt x="30531" y="43764"/>
                  </a:lnTo>
                  <a:lnTo>
                    <a:pt x="34554" y="41922"/>
                  </a:lnTo>
                  <a:lnTo>
                    <a:pt x="38492" y="40037"/>
                  </a:lnTo>
                  <a:lnTo>
                    <a:pt x="42345" y="38111"/>
                  </a:lnTo>
                  <a:lnTo>
                    <a:pt x="423" y="38111"/>
                  </a:lnTo>
                  <a:lnTo>
                    <a:pt x="423" y="30488"/>
                  </a:lnTo>
                  <a:lnTo>
                    <a:pt x="39804" y="30488"/>
                  </a:lnTo>
                  <a:lnTo>
                    <a:pt x="39804" y="19055"/>
                  </a:lnTo>
                  <a:lnTo>
                    <a:pt x="9739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7275130" y="2161513"/>
              <a:ext cx="47850" cy="10586"/>
            </a:xfrm>
            <a:custGeom>
              <a:avLst/>
              <a:pathLst>
                <a:path w="47850" h="10586">
                  <a:moveTo>
                    <a:pt x="0" y="10586"/>
                  </a:moveTo>
                  <a:lnTo>
                    <a:pt x="47850" y="10586"/>
                  </a:lnTo>
                  <a:lnTo>
                    <a:pt x="4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275130" y="2179299"/>
              <a:ext cx="47850" cy="10586"/>
            </a:xfrm>
            <a:custGeom>
              <a:avLst/>
              <a:pathLst>
                <a:path w="47850" h="10586">
                  <a:moveTo>
                    <a:pt x="0" y="10586"/>
                  </a:moveTo>
                  <a:lnTo>
                    <a:pt x="47850" y="10586"/>
                  </a:lnTo>
                  <a:lnTo>
                    <a:pt x="4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795161" y="2333297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852751" y="2359975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903990" y="2328216"/>
              <a:ext cx="33453" cy="97395"/>
            </a:xfrm>
            <a:custGeom>
              <a:avLst/>
              <a:pathLst>
                <a:path w="33453" h="97395">
                  <a:moveTo>
                    <a:pt x="31759" y="44886"/>
                  </a:moveTo>
                  <a:lnTo>
                    <a:pt x="33029" y="52508"/>
                  </a:lnTo>
                  <a:lnTo>
                    <a:pt x="32004" y="53097"/>
                  </a:lnTo>
                  <a:lnTo>
                    <a:pt x="30963" y="53677"/>
                  </a:lnTo>
                  <a:lnTo>
                    <a:pt x="29904" y="54249"/>
                  </a:lnTo>
                  <a:lnTo>
                    <a:pt x="28828" y="54812"/>
                  </a:lnTo>
                  <a:lnTo>
                    <a:pt x="27736" y="55367"/>
                  </a:lnTo>
                  <a:lnTo>
                    <a:pt x="26626" y="55913"/>
                  </a:lnTo>
                  <a:lnTo>
                    <a:pt x="25500" y="56451"/>
                  </a:lnTo>
                  <a:lnTo>
                    <a:pt x="24357" y="56980"/>
                  </a:lnTo>
                  <a:lnTo>
                    <a:pt x="23196" y="57501"/>
                  </a:lnTo>
                  <a:lnTo>
                    <a:pt x="22019" y="58013"/>
                  </a:lnTo>
                  <a:lnTo>
                    <a:pt x="22019" y="85961"/>
                  </a:lnTo>
                  <a:lnTo>
                    <a:pt x="22000" y="87194"/>
                  </a:lnTo>
                  <a:lnTo>
                    <a:pt x="21943" y="88350"/>
                  </a:lnTo>
                  <a:lnTo>
                    <a:pt x="21848" y="89429"/>
                  </a:lnTo>
                  <a:lnTo>
                    <a:pt x="21714" y="90433"/>
                  </a:lnTo>
                  <a:lnTo>
                    <a:pt x="21543" y="91360"/>
                  </a:lnTo>
                  <a:lnTo>
                    <a:pt x="21333" y="92212"/>
                  </a:lnTo>
                  <a:lnTo>
                    <a:pt x="21086" y="92986"/>
                  </a:lnTo>
                  <a:lnTo>
                    <a:pt x="20800" y="93685"/>
                  </a:lnTo>
                  <a:lnTo>
                    <a:pt x="20476" y="94308"/>
                  </a:lnTo>
                  <a:lnTo>
                    <a:pt x="20114" y="94854"/>
                  </a:lnTo>
                  <a:lnTo>
                    <a:pt x="19701" y="95337"/>
                  </a:lnTo>
                  <a:lnTo>
                    <a:pt x="19224" y="95769"/>
                  </a:lnTo>
                  <a:lnTo>
                    <a:pt x="18685" y="96150"/>
                  </a:lnTo>
                  <a:lnTo>
                    <a:pt x="18081" y="96480"/>
                  </a:lnTo>
                  <a:lnTo>
                    <a:pt x="17414" y="96759"/>
                  </a:lnTo>
                  <a:lnTo>
                    <a:pt x="16684" y="96988"/>
                  </a:lnTo>
                  <a:lnTo>
                    <a:pt x="15890" y="97166"/>
                  </a:lnTo>
                  <a:lnTo>
                    <a:pt x="15032" y="97293"/>
                  </a:lnTo>
                  <a:lnTo>
                    <a:pt x="14111" y="97369"/>
                  </a:lnTo>
                  <a:lnTo>
                    <a:pt x="13127" y="97395"/>
                  </a:lnTo>
                  <a:lnTo>
                    <a:pt x="12195" y="97382"/>
                  </a:lnTo>
                  <a:lnTo>
                    <a:pt x="11263" y="97344"/>
                  </a:lnTo>
                  <a:lnTo>
                    <a:pt x="10332" y="97280"/>
                  </a:lnTo>
                  <a:lnTo>
                    <a:pt x="9400" y="97191"/>
                  </a:lnTo>
                  <a:lnTo>
                    <a:pt x="8469" y="97077"/>
                  </a:lnTo>
                  <a:lnTo>
                    <a:pt x="7537" y="96937"/>
                  </a:lnTo>
                  <a:lnTo>
                    <a:pt x="6605" y="96772"/>
                  </a:lnTo>
                  <a:lnTo>
                    <a:pt x="5674" y="96582"/>
                  </a:lnTo>
                  <a:lnTo>
                    <a:pt x="4742" y="96366"/>
                  </a:lnTo>
                  <a:lnTo>
                    <a:pt x="3811" y="96124"/>
                  </a:lnTo>
                  <a:lnTo>
                    <a:pt x="2117" y="87232"/>
                  </a:lnTo>
                  <a:lnTo>
                    <a:pt x="3053" y="87553"/>
                  </a:lnTo>
                  <a:lnTo>
                    <a:pt x="3997" y="87841"/>
                  </a:lnTo>
                  <a:lnTo>
                    <a:pt x="4950" y="88096"/>
                  </a:lnTo>
                  <a:lnTo>
                    <a:pt x="5911" y="88316"/>
                  </a:lnTo>
                  <a:lnTo>
                    <a:pt x="6881" y="88502"/>
                  </a:lnTo>
                  <a:lnTo>
                    <a:pt x="7859" y="88654"/>
                  </a:lnTo>
                  <a:lnTo>
                    <a:pt x="8846" y="88773"/>
                  </a:lnTo>
                  <a:lnTo>
                    <a:pt x="9841" y="88858"/>
                  </a:lnTo>
                  <a:lnTo>
                    <a:pt x="10844" y="88909"/>
                  </a:lnTo>
                  <a:lnTo>
                    <a:pt x="11856" y="88925"/>
                  </a:lnTo>
                  <a:lnTo>
                    <a:pt x="12178" y="88875"/>
                  </a:lnTo>
                  <a:lnTo>
                    <a:pt x="12466" y="88722"/>
                  </a:lnTo>
                  <a:lnTo>
                    <a:pt x="12720" y="88468"/>
                  </a:lnTo>
                  <a:lnTo>
                    <a:pt x="12940" y="88112"/>
                  </a:lnTo>
                  <a:lnTo>
                    <a:pt x="13127" y="87655"/>
                  </a:lnTo>
                  <a:lnTo>
                    <a:pt x="13279" y="87096"/>
                  </a:lnTo>
                  <a:lnTo>
                    <a:pt x="13398" y="86436"/>
                  </a:lnTo>
                  <a:lnTo>
                    <a:pt x="13482" y="85673"/>
                  </a:lnTo>
                  <a:lnTo>
                    <a:pt x="13533" y="84809"/>
                  </a:lnTo>
                  <a:lnTo>
                    <a:pt x="13550" y="83844"/>
                  </a:lnTo>
                  <a:lnTo>
                    <a:pt x="13550" y="61824"/>
                  </a:lnTo>
                  <a:lnTo>
                    <a:pt x="12534" y="62167"/>
                  </a:lnTo>
                  <a:lnTo>
                    <a:pt x="11518" y="62519"/>
                  </a:lnTo>
                  <a:lnTo>
                    <a:pt x="10501" y="62879"/>
                  </a:lnTo>
                  <a:lnTo>
                    <a:pt x="9485" y="63247"/>
                  </a:lnTo>
                  <a:lnTo>
                    <a:pt x="8469" y="63624"/>
                  </a:lnTo>
                  <a:lnTo>
                    <a:pt x="7452" y="64009"/>
                  </a:lnTo>
                  <a:lnTo>
                    <a:pt x="6436" y="64403"/>
                  </a:lnTo>
                  <a:lnTo>
                    <a:pt x="5420" y="64805"/>
                  </a:lnTo>
                  <a:lnTo>
                    <a:pt x="4403" y="65216"/>
                  </a:lnTo>
                  <a:lnTo>
                    <a:pt x="3387" y="65635"/>
                  </a:lnTo>
                  <a:lnTo>
                    <a:pt x="0" y="56743"/>
                  </a:lnTo>
                  <a:lnTo>
                    <a:pt x="1431" y="56315"/>
                  </a:lnTo>
                  <a:lnTo>
                    <a:pt x="2845" y="55879"/>
                  </a:lnTo>
                  <a:lnTo>
                    <a:pt x="4243" y="55434"/>
                  </a:lnTo>
                  <a:lnTo>
                    <a:pt x="5623" y="54981"/>
                  </a:lnTo>
                  <a:lnTo>
                    <a:pt x="6987" y="54520"/>
                  </a:lnTo>
                  <a:lnTo>
                    <a:pt x="8333" y="54050"/>
                  </a:lnTo>
                  <a:lnTo>
                    <a:pt x="9663" y="53571"/>
                  </a:lnTo>
                  <a:lnTo>
                    <a:pt x="10976" y="53084"/>
                  </a:lnTo>
                  <a:lnTo>
                    <a:pt x="12271" y="52589"/>
                  </a:lnTo>
                  <a:lnTo>
                    <a:pt x="13550" y="52085"/>
                  </a:lnTo>
                  <a:lnTo>
                    <a:pt x="13550" y="25830"/>
                  </a:lnTo>
                  <a:lnTo>
                    <a:pt x="1693" y="25830"/>
                  </a:lnTo>
                  <a:lnTo>
                    <a:pt x="1693" y="17785"/>
                  </a:ln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3453" y="17785"/>
                  </a:lnTo>
                  <a:lnTo>
                    <a:pt x="33453" y="25830"/>
                  </a:lnTo>
                  <a:lnTo>
                    <a:pt x="22019" y="25830"/>
                  </a:lnTo>
                  <a:lnTo>
                    <a:pt x="22019" y="491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942948" y="2330333"/>
              <a:ext cx="49121" cy="38958"/>
            </a:xfrm>
            <a:custGeom>
              <a:avLst/>
              <a:pathLst>
                <a:path w="49121" h="38958">
                  <a:moveTo>
                    <a:pt x="0" y="0"/>
                  </a:moveTo>
                  <a:lnTo>
                    <a:pt x="49121" y="0"/>
                  </a:lnTo>
                  <a:lnTo>
                    <a:pt x="49121" y="38958"/>
                  </a:lnTo>
                  <a:lnTo>
                    <a:pt x="0" y="389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950993" y="2337955"/>
              <a:ext cx="33029" cy="8045"/>
            </a:xfrm>
            <a:custGeom>
              <a:avLst/>
              <a:pathLst>
                <a:path w="33029" h="8045">
                  <a:moveTo>
                    <a:pt x="0" y="8045"/>
                  </a:moveTo>
                  <a:lnTo>
                    <a:pt x="33029" y="8045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950993" y="2353623"/>
              <a:ext cx="33029" cy="8045"/>
            </a:xfrm>
            <a:custGeom>
              <a:avLst/>
              <a:pathLst>
                <a:path w="33029" h="8045">
                  <a:moveTo>
                    <a:pt x="0" y="8045"/>
                  </a:moveTo>
                  <a:lnTo>
                    <a:pt x="33029" y="8045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928550" y="2376490"/>
              <a:ext cx="72411" cy="49121"/>
            </a:xfrm>
            <a:custGeom>
              <a:avLst/>
              <a:pathLst>
                <a:path w="72411" h="49121">
                  <a:moveTo>
                    <a:pt x="16091" y="10162"/>
                  </a:moveTo>
                  <a:lnTo>
                    <a:pt x="23713" y="11856"/>
                  </a:lnTo>
                  <a:lnTo>
                    <a:pt x="23527" y="13288"/>
                  </a:lnTo>
                  <a:lnTo>
                    <a:pt x="23307" y="14702"/>
                  </a:lnTo>
                  <a:lnTo>
                    <a:pt x="23053" y="16099"/>
                  </a:lnTo>
                  <a:lnTo>
                    <a:pt x="22765" y="17480"/>
                  </a:lnTo>
                  <a:lnTo>
                    <a:pt x="22443" y="18843"/>
                  </a:lnTo>
                  <a:lnTo>
                    <a:pt x="22087" y="20190"/>
                  </a:lnTo>
                  <a:lnTo>
                    <a:pt x="21697" y="21520"/>
                  </a:lnTo>
                  <a:lnTo>
                    <a:pt x="21274" y="22832"/>
                  </a:lnTo>
                  <a:lnTo>
                    <a:pt x="20817" y="24128"/>
                  </a:lnTo>
                  <a:lnTo>
                    <a:pt x="20325" y="25407"/>
                  </a:lnTo>
                  <a:lnTo>
                    <a:pt x="21469" y="26889"/>
                  </a:lnTo>
                  <a:lnTo>
                    <a:pt x="22697" y="28286"/>
                  </a:lnTo>
                  <a:lnTo>
                    <a:pt x="24010" y="29599"/>
                  </a:lnTo>
                  <a:lnTo>
                    <a:pt x="25407" y="30827"/>
                  </a:lnTo>
                  <a:lnTo>
                    <a:pt x="26889" y="31971"/>
                  </a:lnTo>
                  <a:lnTo>
                    <a:pt x="28456" y="33029"/>
                  </a:lnTo>
                  <a:lnTo>
                    <a:pt x="30107" y="34003"/>
                  </a:lnTo>
                  <a:lnTo>
                    <a:pt x="31843" y="34892"/>
                  </a:lnTo>
                  <a:lnTo>
                    <a:pt x="33664" y="35697"/>
                  </a:lnTo>
                  <a:lnTo>
                    <a:pt x="35570" y="36417"/>
                  </a:lnTo>
                  <a:lnTo>
                    <a:pt x="35570" y="7622"/>
                  </a:lnTo>
                  <a:lnTo>
                    <a:pt x="7198" y="7622"/>
                  </a:lnTo>
                  <a:lnTo>
                    <a:pt x="7198" y="0"/>
                  </a:lnTo>
                  <a:lnTo>
                    <a:pt x="69023" y="0"/>
                  </a:lnTo>
                  <a:lnTo>
                    <a:pt x="69023" y="7622"/>
                  </a:lnTo>
                  <a:lnTo>
                    <a:pt x="43616" y="7622"/>
                  </a:lnTo>
                  <a:lnTo>
                    <a:pt x="43616" y="19055"/>
                  </a:lnTo>
                  <a:lnTo>
                    <a:pt x="63518" y="19055"/>
                  </a:lnTo>
                  <a:lnTo>
                    <a:pt x="63518" y="26677"/>
                  </a:lnTo>
                  <a:lnTo>
                    <a:pt x="43616" y="26677"/>
                  </a:lnTo>
                  <a:lnTo>
                    <a:pt x="43616" y="38111"/>
                  </a:lnTo>
                  <a:lnTo>
                    <a:pt x="45170" y="38352"/>
                  </a:lnTo>
                  <a:lnTo>
                    <a:pt x="46783" y="38568"/>
                  </a:lnTo>
                  <a:lnTo>
                    <a:pt x="48456" y="38759"/>
                  </a:lnTo>
                  <a:lnTo>
                    <a:pt x="50188" y="38924"/>
                  </a:lnTo>
                  <a:lnTo>
                    <a:pt x="51979" y="39063"/>
                  </a:lnTo>
                  <a:lnTo>
                    <a:pt x="53829" y="39178"/>
                  </a:lnTo>
                  <a:lnTo>
                    <a:pt x="55739" y="39267"/>
                  </a:lnTo>
                  <a:lnTo>
                    <a:pt x="57708" y="39330"/>
                  </a:lnTo>
                  <a:lnTo>
                    <a:pt x="59737" y="39368"/>
                  </a:lnTo>
                  <a:lnTo>
                    <a:pt x="61824" y="39381"/>
                  </a:lnTo>
                  <a:lnTo>
                    <a:pt x="72411" y="39381"/>
                  </a:lnTo>
                  <a:lnTo>
                    <a:pt x="69870" y="47850"/>
                  </a:lnTo>
                  <a:lnTo>
                    <a:pt x="61824" y="47850"/>
                  </a:lnTo>
                  <a:lnTo>
                    <a:pt x="58106" y="47814"/>
                  </a:lnTo>
                  <a:lnTo>
                    <a:pt x="54575" y="47706"/>
                  </a:lnTo>
                  <a:lnTo>
                    <a:pt x="51229" y="47526"/>
                  </a:lnTo>
                  <a:lnTo>
                    <a:pt x="48070" y="47274"/>
                  </a:lnTo>
                  <a:lnTo>
                    <a:pt x="45098" y="46950"/>
                  </a:lnTo>
                  <a:lnTo>
                    <a:pt x="42311" y="46554"/>
                  </a:lnTo>
                  <a:lnTo>
                    <a:pt x="39711" y="46086"/>
                  </a:lnTo>
                  <a:lnTo>
                    <a:pt x="37298" y="45547"/>
                  </a:lnTo>
                  <a:lnTo>
                    <a:pt x="35070" y="44935"/>
                  </a:lnTo>
                  <a:lnTo>
                    <a:pt x="33029" y="44251"/>
                  </a:lnTo>
                  <a:lnTo>
                    <a:pt x="31115" y="43495"/>
                  </a:lnTo>
                  <a:lnTo>
                    <a:pt x="29269" y="42667"/>
                  </a:lnTo>
                  <a:lnTo>
                    <a:pt x="27490" y="41767"/>
                  </a:lnTo>
                  <a:lnTo>
                    <a:pt x="25780" y="40795"/>
                  </a:lnTo>
                  <a:lnTo>
                    <a:pt x="24137" y="39752"/>
                  </a:lnTo>
                  <a:lnTo>
                    <a:pt x="22561" y="38636"/>
                  </a:lnTo>
                  <a:lnTo>
                    <a:pt x="21054" y="37448"/>
                  </a:lnTo>
                  <a:lnTo>
                    <a:pt x="19614" y="36188"/>
                  </a:lnTo>
                  <a:lnTo>
                    <a:pt x="18242" y="34856"/>
                  </a:lnTo>
                  <a:lnTo>
                    <a:pt x="16938" y="33453"/>
                  </a:lnTo>
                  <a:lnTo>
                    <a:pt x="16070" y="35210"/>
                  </a:lnTo>
                  <a:lnTo>
                    <a:pt x="15159" y="36925"/>
                  </a:lnTo>
                  <a:lnTo>
                    <a:pt x="14206" y="38598"/>
                  </a:lnTo>
                  <a:lnTo>
                    <a:pt x="13211" y="40228"/>
                  </a:lnTo>
                  <a:lnTo>
                    <a:pt x="12174" y="41816"/>
                  </a:lnTo>
                  <a:lnTo>
                    <a:pt x="11094" y="43362"/>
                  </a:lnTo>
                  <a:lnTo>
                    <a:pt x="9972" y="44865"/>
                  </a:lnTo>
                  <a:lnTo>
                    <a:pt x="8807" y="46326"/>
                  </a:lnTo>
                  <a:lnTo>
                    <a:pt x="7601" y="47744"/>
                  </a:lnTo>
                  <a:lnTo>
                    <a:pt x="6351" y="49121"/>
                  </a:lnTo>
                  <a:lnTo>
                    <a:pt x="0" y="43192"/>
                  </a:lnTo>
                  <a:lnTo>
                    <a:pt x="2676" y="40194"/>
                  </a:lnTo>
                  <a:lnTo>
                    <a:pt x="5115" y="37128"/>
                  </a:lnTo>
                  <a:lnTo>
                    <a:pt x="7317" y="33995"/>
                  </a:lnTo>
                  <a:lnTo>
                    <a:pt x="9282" y="30793"/>
                  </a:lnTo>
                  <a:lnTo>
                    <a:pt x="11009" y="27524"/>
                  </a:lnTo>
                  <a:lnTo>
                    <a:pt x="12500" y="24187"/>
                  </a:lnTo>
                  <a:lnTo>
                    <a:pt x="13753" y="20783"/>
                  </a:lnTo>
                  <a:lnTo>
                    <a:pt x="14770" y="17310"/>
                  </a:lnTo>
                  <a:lnTo>
                    <a:pt x="15549" y="137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022981" y="2334144"/>
              <a:ext cx="77069" cy="8045"/>
            </a:xfrm>
            <a:custGeom>
              <a:avLst/>
              <a:pathLst>
                <a:path w="77069" h="8045">
                  <a:moveTo>
                    <a:pt x="0" y="0"/>
                  </a:moveTo>
                  <a:lnTo>
                    <a:pt x="77069" y="0"/>
                  </a:lnTo>
                  <a:lnTo>
                    <a:pt x="77069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015359" y="2361246"/>
              <a:ext cx="92313" cy="64365"/>
            </a:xfrm>
            <a:custGeom>
              <a:avLst/>
              <a:pathLst>
                <a:path w="92313" h="64365">
                  <a:moveTo>
                    <a:pt x="0" y="0"/>
                  </a:moveTo>
                  <a:lnTo>
                    <a:pt x="92313" y="0"/>
                  </a:lnTo>
                  <a:lnTo>
                    <a:pt x="92313" y="8045"/>
                  </a:lnTo>
                  <a:lnTo>
                    <a:pt x="50814" y="8045"/>
                  </a:lnTo>
                  <a:lnTo>
                    <a:pt x="50814" y="53779"/>
                  </a:lnTo>
                  <a:lnTo>
                    <a:pt x="50789" y="54928"/>
                  </a:lnTo>
                  <a:lnTo>
                    <a:pt x="50713" y="56006"/>
                  </a:lnTo>
                  <a:lnTo>
                    <a:pt x="50586" y="57012"/>
                  </a:lnTo>
                  <a:lnTo>
                    <a:pt x="50408" y="57945"/>
                  </a:lnTo>
                  <a:lnTo>
                    <a:pt x="50179" y="58807"/>
                  </a:lnTo>
                  <a:lnTo>
                    <a:pt x="49900" y="59597"/>
                  </a:lnTo>
                  <a:lnTo>
                    <a:pt x="49569" y="60315"/>
                  </a:lnTo>
                  <a:lnTo>
                    <a:pt x="49188" y="60960"/>
                  </a:lnTo>
                  <a:lnTo>
                    <a:pt x="48756" y="61534"/>
                  </a:lnTo>
                  <a:lnTo>
                    <a:pt x="48274" y="62036"/>
                  </a:lnTo>
                  <a:lnTo>
                    <a:pt x="47706" y="62478"/>
                  </a:lnTo>
                  <a:lnTo>
                    <a:pt x="47020" y="62874"/>
                  </a:lnTo>
                  <a:lnTo>
                    <a:pt x="46216" y="63224"/>
                  </a:lnTo>
                  <a:lnTo>
                    <a:pt x="45292" y="63527"/>
                  </a:lnTo>
                  <a:lnTo>
                    <a:pt x="44251" y="63783"/>
                  </a:lnTo>
                  <a:lnTo>
                    <a:pt x="43090" y="63992"/>
                  </a:lnTo>
                  <a:lnTo>
                    <a:pt x="41812" y="64155"/>
                  </a:lnTo>
                  <a:lnTo>
                    <a:pt x="40414" y="64272"/>
                  </a:lnTo>
                  <a:lnTo>
                    <a:pt x="38898" y="64342"/>
                  </a:lnTo>
                  <a:lnTo>
                    <a:pt x="37264" y="64365"/>
                  </a:lnTo>
                  <a:lnTo>
                    <a:pt x="36171" y="64361"/>
                  </a:lnTo>
                  <a:lnTo>
                    <a:pt x="35096" y="64348"/>
                  </a:lnTo>
                  <a:lnTo>
                    <a:pt x="34037" y="64327"/>
                  </a:lnTo>
                  <a:lnTo>
                    <a:pt x="32995" y="64297"/>
                  </a:lnTo>
                  <a:lnTo>
                    <a:pt x="31971" y="64259"/>
                  </a:lnTo>
                  <a:lnTo>
                    <a:pt x="30963" y="64213"/>
                  </a:lnTo>
                  <a:lnTo>
                    <a:pt x="29972" y="64157"/>
                  </a:lnTo>
                  <a:lnTo>
                    <a:pt x="28998" y="64094"/>
                  </a:lnTo>
                  <a:lnTo>
                    <a:pt x="28041" y="64022"/>
                  </a:lnTo>
                  <a:lnTo>
                    <a:pt x="27101" y="63942"/>
                  </a:lnTo>
                  <a:lnTo>
                    <a:pt x="25407" y="55472"/>
                  </a:lnTo>
                  <a:lnTo>
                    <a:pt x="26593" y="55633"/>
                  </a:lnTo>
                  <a:lnTo>
                    <a:pt x="27778" y="55777"/>
                  </a:lnTo>
                  <a:lnTo>
                    <a:pt x="28964" y="55904"/>
                  </a:lnTo>
                  <a:lnTo>
                    <a:pt x="30150" y="56014"/>
                  </a:lnTo>
                  <a:lnTo>
                    <a:pt x="31335" y="56108"/>
                  </a:lnTo>
                  <a:lnTo>
                    <a:pt x="32521" y="56184"/>
                  </a:lnTo>
                  <a:lnTo>
                    <a:pt x="33707" y="56243"/>
                  </a:lnTo>
                  <a:lnTo>
                    <a:pt x="34892" y="56285"/>
                  </a:lnTo>
                  <a:lnTo>
                    <a:pt x="36078" y="56311"/>
                  </a:lnTo>
                  <a:lnTo>
                    <a:pt x="37264" y="56319"/>
                  </a:lnTo>
                  <a:lnTo>
                    <a:pt x="38229" y="56281"/>
                  </a:lnTo>
                  <a:lnTo>
                    <a:pt x="39093" y="56167"/>
                  </a:lnTo>
                  <a:lnTo>
                    <a:pt x="39855" y="55976"/>
                  </a:lnTo>
                  <a:lnTo>
                    <a:pt x="40516" y="55710"/>
                  </a:lnTo>
                  <a:lnTo>
                    <a:pt x="41075" y="55367"/>
                  </a:lnTo>
                  <a:lnTo>
                    <a:pt x="41532" y="54947"/>
                  </a:lnTo>
                  <a:lnTo>
                    <a:pt x="41888" y="54452"/>
                  </a:lnTo>
                  <a:lnTo>
                    <a:pt x="42142" y="53880"/>
                  </a:lnTo>
                  <a:lnTo>
                    <a:pt x="42294" y="53232"/>
                  </a:lnTo>
                  <a:lnTo>
                    <a:pt x="42345" y="52508"/>
                  </a:lnTo>
                  <a:lnTo>
                    <a:pt x="4234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077184" y="2379878"/>
              <a:ext cx="33029" cy="38958"/>
            </a:xfrm>
            <a:custGeom>
              <a:avLst/>
              <a:pathLst>
                <a:path w="33029" h="38958">
                  <a:moveTo>
                    <a:pt x="6775" y="0"/>
                  </a:moveTo>
                  <a:lnTo>
                    <a:pt x="9781" y="3065"/>
                  </a:lnTo>
                  <a:lnTo>
                    <a:pt x="12703" y="6165"/>
                  </a:lnTo>
                  <a:lnTo>
                    <a:pt x="15540" y="9299"/>
                  </a:lnTo>
                  <a:lnTo>
                    <a:pt x="18293" y="12466"/>
                  </a:lnTo>
                  <a:lnTo>
                    <a:pt x="20961" y="15667"/>
                  </a:lnTo>
                  <a:lnTo>
                    <a:pt x="23544" y="18903"/>
                  </a:lnTo>
                  <a:lnTo>
                    <a:pt x="26042" y="22172"/>
                  </a:lnTo>
                  <a:lnTo>
                    <a:pt x="28456" y="25475"/>
                  </a:lnTo>
                  <a:lnTo>
                    <a:pt x="30785" y="28812"/>
                  </a:lnTo>
                  <a:lnTo>
                    <a:pt x="33029" y="32182"/>
                  </a:lnTo>
                  <a:lnTo>
                    <a:pt x="25830" y="38958"/>
                  </a:lnTo>
                  <a:lnTo>
                    <a:pt x="23590" y="35345"/>
                  </a:lnTo>
                  <a:lnTo>
                    <a:pt x="21274" y="31793"/>
                  </a:lnTo>
                  <a:lnTo>
                    <a:pt x="18881" y="28299"/>
                  </a:lnTo>
                  <a:lnTo>
                    <a:pt x="16413" y="24865"/>
                  </a:lnTo>
                  <a:lnTo>
                    <a:pt x="13868" y="21490"/>
                  </a:lnTo>
                  <a:lnTo>
                    <a:pt x="11247" y="18174"/>
                  </a:lnTo>
                  <a:lnTo>
                    <a:pt x="8549" y="14918"/>
                  </a:lnTo>
                  <a:lnTo>
                    <a:pt x="5775" y="11721"/>
                  </a:lnTo>
                  <a:lnTo>
                    <a:pt x="2926" y="8583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012818" y="2380301"/>
              <a:ext cx="31759" cy="40228"/>
            </a:xfrm>
            <a:custGeom>
              <a:avLst/>
              <a:pathLst>
                <a:path w="31759" h="40228">
                  <a:moveTo>
                    <a:pt x="24137" y="0"/>
                  </a:moveTo>
                  <a:lnTo>
                    <a:pt x="31759" y="4658"/>
                  </a:lnTo>
                  <a:lnTo>
                    <a:pt x="29379" y="9053"/>
                  </a:lnTo>
                  <a:lnTo>
                    <a:pt x="26982" y="13262"/>
                  </a:lnTo>
                  <a:lnTo>
                    <a:pt x="24568" y="17285"/>
                  </a:lnTo>
                  <a:lnTo>
                    <a:pt x="22138" y="21122"/>
                  </a:lnTo>
                  <a:lnTo>
                    <a:pt x="19690" y="24772"/>
                  </a:lnTo>
                  <a:lnTo>
                    <a:pt x="17226" y="28236"/>
                  </a:lnTo>
                  <a:lnTo>
                    <a:pt x="14744" y="31513"/>
                  </a:lnTo>
                  <a:lnTo>
                    <a:pt x="12246" y="34604"/>
                  </a:lnTo>
                  <a:lnTo>
                    <a:pt x="9731" y="37509"/>
                  </a:lnTo>
                  <a:lnTo>
                    <a:pt x="7198" y="40228"/>
                  </a:lnTo>
                  <a:lnTo>
                    <a:pt x="0" y="33876"/>
                  </a:lnTo>
                  <a:lnTo>
                    <a:pt x="2909" y="30717"/>
                  </a:lnTo>
                  <a:lnTo>
                    <a:pt x="5708" y="27507"/>
                  </a:lnTo>
                  <a:lnTo>
                    <a:pt x="8397" y="24247"/>
                  </a:lnTo>
                  <a:lnTo>
                    <a:pt x="10976" y="20935"/>
                  </a:lnTo>
                  <a:lnTo>
                    <a:pt x="13444" y="17573"/>
                  </a:lnTo>
                  <a:lnTo>
                    <a:pt x="15803" y="14160"/>
                  </a:lnTo>
                  <a:lnTo>
                    <a:pt x="18051" y="10696"/>
                  </a:lnTo>
                  <a:lnTo>
                    <a:pt x="20190" y="7181"/>
                  </a:lnTo>
                  <a:lnTo>
                    <a:pt x="22218" y="36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123764" y="2327369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122493" y="2350236"/>
              <a:ext cx="94430" cy="75798"/>
            </a:xfrm>
            <a:custGeom>
              <a:avLst/>
              <a:pathLst>
                <a:path w="94430" h="75798">
                  <a:moveTo>
                    <a:pt x="0" y="18208"/>
                  </a:moveTo>
                  <a:lnTo>
                    <a:pt x="28795" y="18208"/>
                  </a:lnTo>
                  <a:lnTo>
                    <a:pt x="29713" y="16349"/>
                  </a:lnTo>
                  <a:lnTo>
                    <a:pt x="30607" y="14499"/>
                  </a:lnTo>
                  <a:lnTo>
                    <a:pt x="31475" y="12657"/>
                  </a:lnTo>
                  <a:lnTo>
                    <a:pt x="32318" y="10823"/>
                  </a:lnTo>
                  <a:lnTo>
                    <a:pt x="33135" y="8998"/>
                  </a:lnTo>
                  <a:lnTo>
                    <a:pt x="33927" y="7181"/>
                  </a:lnTo>
                  <a:lnTo>
                    <a:pt x="34693" y="5373"/>
                  </a:lnTo>
                  <a:lnTo>
                    <a:pt x="35434" y="3573"/>
                  </a:lnTo>
                  <a:lnTo>
                    <a:pt x="36150" y="1782"/>
                  </a:lnTo>
                  <a:lnTo>
                    <a:pt x="36840" y="0"/>
                  </a:lnTo>
                  <a:lnTo>
                    <a:pt x="46156" y="846"/>
                  </a:lnTo>
                  <a:lnTo>
                    <a:pt x="45475" y="2697"/>
                  </a:lnTo>
                  <a:lnTo>
                    <a:pt x="44784" y="4522"/>
                  </a:lnTo>
                  <a:lnTo>
                    <a:pt x="44086" y="6322"/>
                  </a:lnTo>
                  <a:lnTo>
                    <a:pt x="43378" y="8096"/>
                  </a:lnTo>
                  <a:lnTo>
                    <a:pt x="42663" y="9845"/>
                  </a:lnTo>
                  <a:lnTo>
                    <a:pt x="41939" y="11568"/>
                  </a:lnTo>
                  <a:lnTo>
                    <a:pt x="41206" y="13266"/>
                  </a:lnTo>
                  <a:lnTo>
                    <a:pt x="40465" y="14939"/>
                  </a:lnTo>
                  <a:lnTo>
                    <a:pt x="39716" y="16586"/>
                  </a:lnTo>
                  <a:lnTo>
                    <a:pt x="38958" y="18208"/>
                  </a:lnTo>
                  <a:lnTo>
                    <a:pt x="94430" y="18208"/>
                  </a:lnTo>
                  <a:lnTo>
                    <a:pt x="94430" y="26677"/>
                  </a:lnTo>
                  <a:lnTo>
                    <a:pt x="73681" y="26677"/>
                  </a:lnTo>
                  <a:lnTo>
                    <a:pt x="72944" y="29756"/>
                  </a:lnTo>
                  <a:lnTo>
                    <a:pt x="72089" y="32724"/>
                  </a:lnTo>
                  <a:lnTo>
                    <a:pt x="71115" y="35583"/>
                  </a:lnTo>
                  <a:lnTo>
                    <a:pt x="70022" y="38331"/>
                  </a:lnTo>
                  <a:lnTo>
                    <a:pt x="68811" y="40969"/>
                  </a:lnTo>
                  <a:lnTo>
                    <a:pt x="67482" y="43497"/>
                  </a:lnTo>
                  <a:lnTo>
                    <a:pt x="66033" y="45915"/>
                  </a:lnTo>
                  <a:lnTo>
                    <a:pt x="64467" y="48223"/>
                  </a:lnTo>
                  <a:lnTo>
                    <a:pt x="62781" y="50421"/>
                  </a:lnTo>
                  <a:lnTo>
                    <a:pt x="60977" y="52508"/>
                  </a:lnTo>
                  <a:lnTo>
                    <a:pt x="64183" y="53952"/>
                  </a:lnTo>
                  <a:lnTo>
                    <a:pt x="67363" y="55405"/>
                  </a:lnTo>
                  <a:lnTo>
                    <a:pt x="70518" y="56866"/>
                  </a:lnTo>
                  <a:lnTo>
                    <a:pt x="73647" y="58335"/>
                  </a:lnTo>
                  <a:lnTo>
                    <a:pt x="76751" y="59813"/>
                  </a:lnTo>
                  <a:lnTo>
                    <a:pt x="79830" y="61299"/>
                  </a:lnTo>
                  <a:lnTo>
                    <a:pt x="82883" y="62794"/>
                  </a:lnTo>
                  <a:lnTo>
                    <a:pt x="85910" y="64297"/>
                  </a:lnTo>
                  <a:lnTo>
                    <a:pt x="88913" y="65809"/>
                  </a:lnTo>
                  <a:lnTo>
                    <a:pt x="91890" y="67329"/>
                  </a:lnTo>
                  <a:lnTo>
                    <a:pt x="85961" y="75798"/>
                  </a:lnTo>
                  <a:lnTo>
                    <a:pt x="83429" y="74181"/>
                  </a:lnTo>
                  <a:lnTo>
                    <a:pt x="80744" y="72546"/>
                  </a:lnTo>
                  <a:lnTo>
                    <a:pt x="77907" y="70895"/>
                  </a:lnTo>
                  <a:lnTo>
                    <a:pt x="74918" y="69226"/>
                  </a:lnTo>
                  <a:lnTo>
                    <a:pt x="71775" y="67541"/>
                  </a:lnTo>
                  <a:lnTo>
                    <a:pt x="68481" y="65839"/>
                  </a:lnTo>
                  <a:lnTo>
                    <a:pt x="65034" y="64119"/>
                  </a:lnTo>
                  <a:lnTo>
                    <a:pt x="61435" y="62383"/>
                  </a:lnTo>
                  <a:lnTo>
                    <a:pt x="57683" y="60630"/>
                  </a:lnTo>
                  <a:lnTo>
                    <a:pt x="53779" y="58860"/>
                  </a:lnTo>
                  <a:lnTo>
                    <a:pt x="50179" y="61240"/>
                  </a:lnTo>
                  <a:lnTo>
                    <a:pt x="46326" y="63467"/>
                  </a:lnTo>
                  <a:lnTo>
                    <a:pt x="42218" y="65542"/>
                  </a:lnTo>
                  <a:lnTo>
                    <a:pt x="37857" y="67465"/>
                  </a:lnTo>
                  <a:lnTo>
                    <a:pt x="33241" y="69235"/>
                  </a:lnTo>
                  <a:lnTo>
                    <a:pt x="28371" y="70852"/>
                  </a:lnTo>
                  <a:lnTo>
                    <a:pt x="23247" y="72317"/>
                  </a:lnTo>
                  <a:lnTo>
                    <a:pt x="17869" y="73630"/>
                  </a:lnTo>
                  <a:lnTo>
                    <a:pt x="12237" y="74790"/>
                  </a:lnTo>
                  <a:lnTo>
                    <a:pt x="6351" y="75798"/>
                  </a:lnTo>
                  <a:lnTo>
                    <a:pt x="2117" y="67329"/>
                  </a:lnTo>
                  <a:lnTo>
                    <a:pt x="7338" y="66516"/>
                  </a:lnTo>
                  <a:lnTo>
                    <a:pt x="12331" y="65601"/>
                  </a:lnTo>
                  <a:lnTo>
                    <a:pt x="17094" y="64585"/>
                  </a:lnTo>
                  <a:lnTo>
                    <a:pt x="21630" y="63467"/>
                  </a:lnTo>
                  <a:lnTo>
                    <a:pt x="25936" y="62248"/>
                  </a:lnTo>
                  <a:lnTo>
                    <a:pt x="30014" y="60926"/>
                  </a:lnTo>
                  <a:lnTo>
                    <a:pt x="33863" y="59504"/>
                  </a:lnTo>
                  <a:lnTo>
                    <a:pt x="37484" y="57979"/>
                  </a:lnTo>
                  <a:lnTo>
                    <a:pt x="40876" y="56353"/>
                  </a:lnTo>
                  <a:lnTo>
                    <a:pt x="44039" y="54625"/>
                  </a:lnTo>
                  <a:lnTo>
                    <a:pt x="41308" y="53520"/>
                  </a:lnTo>
                  <a:lnTo>
                    <a:pt x="38534" y="52407"/>
                  </a:lnTo>
                  <a:lnTo>
                    <a:pt x="35718" y="51284"/>
                  </a:lnTo>
                  <a:lnTo>
                    <a:pt x="32860" y="50154"/>
                  </a:lnTo>
                  <a:lnTo>
                    <a:pt x="29959" y="49015"/>
                  </a:lnTo>
                  <a:lnTo>
                    <a:pt x="27016" y="47867"/>
                  </a:lnTo>
                  <a:lnTo>
                    <a:pt x="24031" y="46711"/>
                  </a:lnTo>
                  <a:lnTo>
                    <a:pt x="21003" y="45547"/>
                  </a:lnTo>
                  <a:lnTo>
                    <a:pt x="17933" y="44374"/>
                  </a:lnTo>
                  <a:lnTo>
                    <a:pt x="14820" y="43192"/>
                  </a:lnTo>
                  <a:lnTo>
                    <a:pt x="2456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149171" y="2376914"/>
              <a:ext cx="37687" cy="22443"/>
            </a:xfrm>
            <a:custGeom>
              <a:avLst/>
              <a:pathLst>
                <a:path w="37687" h="22443">
                  <a:moveTo>
                    <a:pt x="8045" y="0"/>
                  </a:moveTo>
                  <a:lnTo>
                    <a:pt x="7279" y="1422"/>
                  </a:lnTo>
                  <a:lnTo>
                    <a:pt x="6504" y="2811"/>
                  </a:lnTo>
                  <a:lnTo>
                    <a:pt x="5720" y="4166"/>
                  </a:lnTo>
                  <a:lnTo>
                    <a:pt x="4929" y="5488"/>
                  </a:lnTo>
                  <a:lnTo>
                    <a:pt x="4128" y="6775"/>
                  </a:lnTo>
                  <a:lnTo>
                    <a:pt x="3319" y="8028"/>
                  </a:lnTo>
                  <a:lnTo>
                    <a:pt x="2502" y="9248"/>
                  </a:lnTo>
                  <a:lnTo>
                    <a:pt x="1676" y="10433"/>
                  </a:lnTo>
                  <a:lnTo>
                    <a:pt x="842" y="11585"/>
                  </a:lnTo>
                  <a:lnTo>
                    <a:pt x="0" y="12703"/>
                  </a:lnTo>
                  <a:lnTo>
                    <a:pt x="2616" y="13639"/>
                  </a:lnTo>
                  <a:lnTo>
                    <a:pt x="5216" y="14583"/>
                  </a:lnTo>
                  <a:lnTo>
                    <a:pt x="7800" y="15536"/>
                  </a:lnTo>
                  <a:lnTo>
                    <a:pt x="10366" y="16497"/>
                  </a:lnTo>
                  <a:lnTo>
                    <a:pt x="12915" y="17467"/>
                  </a:lnTo>
                  <a:lnTo>
                    <a:pt x="15447" y="18445"/>
                  </a:lnTo>
                  <a:lnTo>
                    <a:pt x="17963" y="19432"/>
                  </a:lnTo>
                  <a:lnTo>
                    <a:pt x="20461" y="20427"/>
                  </a:lnTo>
                  <a:lnTo>
                    <a:pt x="22942" y="21431"/>
                  </a:lnTo>
                  <a:lnTo>
                    <a:pt x="25407" y="22443"/>
                  </a:lnTo>
                  <a:lnTo>
                    <a:pt x="27130" y="20694"/>
                  </a:lnTo>
                  <a:lnTo>
                    <a:pt x="28744" y="18835"/>
                  </a:lnTo>
                  <a:lnTo>
                    <a:pt x="30247" y="16866"/>
                  </a:lnTo>
                  <a:lnTo>
                    <a:pt x="31640" y="14787"/>
                  </a:lnTo>
                  <a:lnTo>
                    <a:pt x="32923" y="12597"/>
                  </a:lnTo>
                  <a:lnTo>
                    <a:pt x="34096" y="10298"/>
                  </a:lnTo>
                  <a:lnTo>
                    <a:pt x="35159" y="7889"/>
                  </a:lnTo>
                  <a:lnTo>
                    <a:pt x="36112" y="5369"/>
                  </a:lnTo>
                  <a:lnTo>
                    <a:pt x="36955" y="2739"/>
                  </a:lnTo>
                  <a:lnTo>
                    <a:pt x="3768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228781" y="2327369"/>
              <a:ext cx="99512" cy="94007"/>
            </a:xfrm>
            <a:custGeom>
              <a:avLst/>
              <a:pathLst>
                <a:path w="99512" h="94007">
                  <a:moveTo>
                    <a:pt x="82150" y="39804"/>
                  </a:moveTo>
                  <a:lnTo>
                    <a:pt x="82150" y="44039"/>
                  </a:lnTo>
                  <a:lnTo>
                    <a:pt x="54202" y="44039"/>
                  </a:lnTo>
                  <a:lnTo>
                    <a:pt x="54202" y="60977"/>
                  </a:lnTo>
                  <a:lnTo>
                    <a:pt x="84267" y="60977"/>
                  </a:lnTo>
                  <a:lnTo>
                    <a:pt x="84267" y="69023"/>
                  </a:lnTo>
                  <a:lnTo>
                    <a:pt x="54202" y="69023"/>
                  </a:lnTo>
                  <a:lnTo>
                    <a:pt x="54202" y="85961"/>
                  </a:lnTo>
                  <a:lnTo>
                    <a:pt x="92737" y="85961"/>
                  </a:lnTo>
                  <a:lnTo>
                    <a:pt x="92737" y="94007"/>
                  </a:lnTo>
                  <a:lnTo>
                    <a:pt x="5928" y="94007"/>
                  </a:lnTo>
                  <a:lnTo>
                    <a:pt x="5928" y="85961"/>
                  </a:lnTo>
                  <a:lnTo>
                    <a:pt x="45309" y="85961"/>
                  </a:lnTo>
                  <a:lnTo>
                    <a:pt x="45309" y="69023"/>
                  </a:lnTo>
                  <a:lnTo>
                    <a:pt x="15244" y="69023"/>
                  </a:lnTo>
                  <a:lnTo>
                    <a:pt x="15244" y="60977"/>
                  </a:lnTo>
                  <a:lnTo>
                    <a:pt x="45309" y="60977"/>
                  </a:lnTo>
                  <a:lnTo>
                    <a:pt x="45309" y="44039"/>
                  </a:lnTo>
                  <a:lnTo>
                    <a:pt x="16091" y="44039"/>
                  </a:lnTo>
                  <a:lnTo>
                    <a:pt x="16091" y="40228"/>
                  </a:lnTo>
                  <a:lnTo>
                    <a:pt x="14981" y="40905"/>
                  </a:lnTo>
                  <a:lnTo>
                    <a:pt x="13855" y="41583"/>
                  </a:lnTo>
                  <a:lnTo>
                    <a:pt x="12712" y="42261"/>
                  </a:lnTo>
                  <a:lnTo>
                    <a:pt x="11551" y="42938"/>
                  </a:lnTo>
                  <a:lnTo>
                    <a:pt x="10374" y="43616"/>
                  </a:lnTo>
                  <a:lnTo>
                    <a:pt x="9180" y="44293"/>
                  </a:lnTo>
                  <a:lnTo>
                    <a:pt x="7969" y="44971"/>
                  </a:lnTo>
                  <a:lnTo>
                    <a:pt x="6741" y="45648"/>
                  </a:lnTo>
                  <a:lnTo>
                    <a:pt x="5496" y="46326"/>
                  </a:lnTo>
                  <a:lnTo>
                    <a:pt x="4234" y="47003"/>
                  </a:lnTo>
                  <a:lnTo>
                    <a:pt x="0" y="38534"/>
                  </a:lnTo>
                  <a:lnTo>
                    <a:pt x="6500" y="34871"/>
                  </a:lnTo>
                  <a:lnTo>
                    <a:pt x="12619" y="31166"/>
                  </a:lnTo>
                  <a:lnTo>
                    <a:pt x="18356" y="27418"/>
                  </a:lnTo>
                  <a:lnTo>
                    <a:pt x="23713" y="23628"/>
                  </a:lnTo>
                  <a:lnTo>
                    <a:pt x="28689" y="19796"/>
                  </a:lnTo>
                  <a:lnTo>
                    <a:pt x="33283" y="15921"/>
                  </a:lnTo>
                  <a:lnTo>
                    <a:pt x="37497" y="12005"/>
                  </a:lnTo>
                  <a:lnTo>
                    <a:pt x="41329" y="8045"/>
                  </a:lnTo>
                  <a:lnTo>
                    <a:pt x="44780" y="4044"/>
                  </a:lnTo>
                  <a:lnTo>
                    <a:pt x="47850" y="0"/>
                  </a:lnTo>
                  <a:lnTo>
                    <a:pt x="56743" y="2540"/>
                  </a:lnTo>
                  <a:lnTo>
                    <a:pt x="54625" y="5504"/>
                  </a:lnTo>
                  <a:lnTo>
                    <a:pt x="58885" y="9642"/>
                  </a:lnTo>
                  <a:lnTo>
                    <a:pt x="63196" y="13584"/>
                  </a:lnTo>
                  <a:lnTo>
                    <a:pt x="67558" y="17332"/>
                  </a:lnTo>
                  <a:lnTo>
                    <a:pt x="71970" y="20884"/>
                  </a:lnTo>
                  <a:lnTo>
                    <a:pt x="76433" y="24242"/>
                  </a:lnTo>
                  <a:lnTo>
                    <a:pt x="80948" y="27406"/>
                  </a:lnTo>
                  <a:lnTo>
                    <a:pt x="85512" y="30374"/>
                  </a:lnTo>
                  <a:lnTo>
                    <a:pt x="90128" y="33148"/>
                  </a:lnTo>
                  <a:lnTo>
                    <a:pt x="94795" y="35727"/>
                  </a:lnTo>
                  <a:lnTo>
                    <a:pt x="99512" y="38111"/>
                  </a:lnTo>
                  <a:lnTo>
                    <a:pt x="94430" y="47003"/>
                  </a:lnTo>
                  <a:lnTo>
                    <a:pt x="93164" y="46321"/>
                  </a:lnTo>
                  <a:lnTo>
                    <a:pt x="91907" y="45631"/>
                  </a:lnTo>
                  <a:lnTo>
                    <a:pt x="90657" y="44933"/>
                  </a:lnTo>
                  <a:lnTo>
                    <a:pt x="89417" y="44225"/>
                  </a:lnTo>
                  <a:lnTo>
                    <a:pt x="88184" y="43510"/>
                  </a:lnTo>
                  <a:lnTo>
                    <a:pt x="86961" y="42786"/>
                  </a:lnTo>
                  <a:lnTo>
                    <a:pt x="85745" y="42053"/>
                  </a:lnTo>
                  <a:lnTo>
                    <a:pt x="84538" y="41312"/>
                  </a:lnTo>
                  <a:lnTo>
                    <a:pt x="83340" y="405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250801" y="2339226"/>
              <a:ext cx="55049" cy="24137"/>
            </a:xfrm>
            <a:custGeom>
              <a:avLst/>
              <a:pathLst>
                <a:path w="55049" h="24137">
                  <a:moveTo>
                    <a:pt x="27524" y="0"/>
                  </a:moveTo>
                  <a:lnTo>
                    <a:pt x="25039" y="2680"/>
                  </a:lnTo>
                  <a:lnTo>
                    <a:pt x="22494" y="5301"/>
                  </a:lnTo>
                  <a:lnTo>
                    <a:pt x="19889" y="7863"/>
                  </a:lnTo>
                  <a:lnTo>
                    <a:pt x="17226" y="10366"/>
                  </a:lnTo>
                  <a:lnTo>
                    <a:pt x="14503" y="12809"/>
                  </a:lnTo>
                  <a:lnTo>
                    <a:pt x="11721" y="15193"/>
                  </a:lnTo>
                  <a:lnTo>
                    <a:pt x="8879" y="17518"/>
                  </a:lnTo>
                  <a:lnTo>
                    <a:pt x="5979" y="19783"/>
                  </a:lnTo>
                  <a:lnTo>
                    <a:pt x="3019" y="21990"/>
                  </a:lnTo>
                  <a:lnTo>
                    <a:pt x="0" y="24137"/>
                  </a:lnTo>
                  <a:lnTo>
                    <a:pt x="55049" y="24137"/>
                  </a:lnTo>
                  <a:lnTo>
                    <a:pt x="51953" y="21837"/>
                  </a:lnTo>
                  <a:lnTo>
                    <a:pt x="48934" y="19512"/>
                  </a:lnTo>
                  <a:lnTo>
                    <a:pt x="45991" y="17162"/>
                  </a:lnTo>
                  <a:lnTo>
                    <a:pt x="43124" y="14787"/>
                  </a:lnTo>
                  <a:lnTo>
                    <a:pt x="40334" y="12386"/>
                  </a:lnTo>
                  <a:lnTo>
                    <a:pt x="37619" y="9959"/>
                  </a:lnTo>
                  <a:lnTo>
                    <a:pt x="34981" y="7507"/>
                  </a:lnTo>
                  <a:lnTo>
                    <a:pt x="32419" y="5030"/>
                  </a:lnTo>
                  <a:lnTo>
                    <a:pt x="29934" y="25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352007" y="2328216"/>
              <a:ext cx="19479" cy="97395"/>
            </a:xfrm>
            <a:custGeom>
              <a:avLst/>
              <a:pathLst>
                <a:path w="19479" h="97395">
                  <a:moveTo>
                    <a:pt x="7622" y="2625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6091"/>
                  </a:lnTo>
                  <a:lnTo>
                    <a:pt x="8960" y="17277"/>
                  </a:lnTo>
                  <a:lnTo>
                    <a:pt x="10264" y="18462"/>
                  </a:lnTo>
                  <a:lnTo>
                    <a:pt x="11534" y="19648"/>
                  </a:lnTo>
                  <a:lnTo>
                    <a:pt x="12771" y="20834"/>
                  </a:lnTo>
                  <a:lnTo>
                    <a:pt x="13974" y="22019"/>
                  </a:lnTo>
                  <a:lnTo>
                    <a:pt x="15142" y="23205"/>
                  </a:lnTo>
                  <a:lnTo>
                    <a:pt x="16277" y="24391"/>
                  </a:lnTo>
                  <a:lnTo>
                    <a:pt x="17378" y="25576"/>
                  </a:lnTo>
                  <a:lnTo>
                    <a:pt x="18445" y="26762"/>
                  </a:lnTo>
                  <a:lnTo>
                    <a:pt x="19479" y="27948"/>
                  </a:lnTo>
                  <a:lnTo>
                    <a:pt x="14397" y="35146"/>
                  </a:lnTo>
                  <a:lnTo>
                    <a:pt x="13720" y="34219"/>
                  </a:lnTo>
                  <a:lnTo>
                    <a:pt x="13042" y="33300"/>
                  </a:lnTo>
                  <a:lnTo>
                    <a:pt x="12364" y="32390"/>
                  </a:lnTo>
                  <a:lnTo>
                    <a:pt x="11687" y="31488"/>
                  </a:lnTo>
                  <a:lnTo>
                    <a:pt x="11009" y="30594"/>
                  </a:lnTo>
                  <a:lnTo>
                    <a:pt x="10332" y="29709"/>
                  </a:lnTo>
                  <a:lnTo>
                    <a:pt x="9654" y="28833"/>
                  </a:lnTo>
                  <a:lnTo>
                    <a:pt x="8977" y="27965"/>
                  </a:lnTo>
                  <a:lnTo>
                    <a:pt x="8299" y="27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337186" y="2349389"/>
              <a:ext cx="11009" cy="31759"/>
            </a:xfrm>
            <a:custGeom>
              <a:avLst/>
              <a:pathLst>
                <a:path w="11009" h="31759">
                  <a:moveTo>
                    <a:pt x="3811" y="0"/>
                  </a:moveTo>
                  <a:lnTo>
                    <a:pt x="11009" y="1693"/>
                  </a:lnTo>
                  <a:lnTo>
                    <a:pt x="10819" y="4967"/>
                  </a:lnTo>
                  <a:lnTo>
                    <a:pt x="10586" y="8181"/>
                  </a:lnTo>
                  <a:lnTo>
                    <a:pt x="10311" y="11335"/>
                  </a:lnTo>
                  <a:lnTo>
                    <a:pt x="9993" y="14431"/>
                  </a:lnTo>
                  <a:lnTo>
                    <a:pt x="9633" y="17467"/>
                  </a:lnTo>
                  <a:lnTo>
                    <a:pt x="9231" y="20444"/>
                  </a:lnTo>
                  <a:lnTo>
                    <a:pt x="8786" y="23362"/>
                  </a:lnTo>
                  <a:lnTo>
                    <a:pt x="8299" y="26220"/>
                  </a:lnTo>
                  <a:lnTo>
                    <a:pt x="7770" y="29019"/>
                  </a:lnTo>
                  <a:lnTo>
                    <a:pt x="7198" y="31759"/>
                  </a:lnTo>
                  <a:lnTo>
                    <a:pt x="0" y="28371"/>
                  </a:lnTo>
                  <a:lnTo>
                    <a:pt x="571" y="25496"/>
                  </a:lnTo>
                  <a:lnTo>
                    <a:pt x="1100" y="22629"/>
                  </a:lnTo>
                  <a:lnTo>
                    <a:pt x="1587" y="19771"/>
                  </a:lnTo>
                  <a:lnTo>
                    <a:pt x="2032" y="16921"/>
                  </a:lnTo>
                  <a:lnTo>
                    <a:pt x="2434" y="14079"/>
                  </a:lnTo>
                  <a:lnTo>
                    <a:pt x="2794" y="11247"/>
                  </a:lnTo>
                  <a:lnTo>
                    <a:pt x="3112" y="8422"/>
                  </a:lnTo>
                  <a:lnTo>
                    <a:pt x="3387" y="5606"/>
                  </a:lnTo>
                  <a:lnTo>
                    <a:pt x="3620" y="2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368099" y="2328639"/>
              <a:ext cx="67753" cy="93160"/>
            </a:xfrm>
            <a:custGeom>
              <a:avLst/>
              <a:pathLst>
                <a:path w="67753" h="93160">
                  <a:moveTo>
                    <a:pt x="12703" y="5504"/>
                  </a:moveTo>
                  <a:lnTo>
                    <a:pt x="20325" y="8045"/>
                  </a:lnTo>
                  <a:lnTo>
                    <a:pt x="20063" y="9642"/>
                  </a:lnTo>
                  <a:lnTo>
                    <a:pt x="19783" y="11213"/>
                  </a:lnTo>
                  <a:lnTo>
                    <a:pt x="19487" y="12758"/>
                  </a:lnTo>
                  <a:lnTo>
                    <a:pt x="19174" y="14278"/>
                  </a:lnTo>
                  <a:lnTo>
                    <a:pt x="18843" y="15773"/>
                  </a:lnTo>
                  <a:lnTo>
                    <a:pt x="18496" y="17243"/>
                  </a:lnTo>
                  <a:lnTo>
                    <a:pt x="18132" y="18687"/>
                  </a:lnTo>
                  <a:lnTo>
                    <a:pt x="17751" y="20105"/>
                  </a:lnTo>
                  <a:lnTo>
                    <a:pt x="17353" y="21498"/>
                  </a:lnTo>
                  <a:lnTo>
                    <a:pt x="16938" y="22866"/>
                  </a:lnTo>
                  <a:lnTo>
                    <a:pt x="32606" y="22866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22866"/>
                  </a:lnTo>
                  <a:lnTo>
                    <a:pt x="65212" y="22866"/>
                  </a:lnTo>
                  <a:lnTo>
                    <a:pt x="65212" y="30912"/>
                  </a:lnTo>
                  <a:lnTo>
                    <a:pt x="41075" y="30912"/>
                  </a:lnTo>
                  <a:lnTo>
                    <a:pt x="41075" y="54202"/>
                  </a:lnTo>
                  <a:lnTo>
                    <a:pt x="63942" y="54202"/>
                  </a:lnTo>
                  <a:lnTo>
                    <a:pt x="63942" y="62248"/>
                  </a:lnTo>
                  <a:lnTo>
                    <a:pt x="41075" y="62248"/>
                  </a:lnTo>
                  <a:lnTo>
                    <a:pt x="41075" y="85114"/>
                  </a:lnTo>
                  <a:lnTo>
                    <a:pt x="67753" y="85114"/>
                  </a:lnTo>
                  <a:lnTo>
                    <a:pt x="67753" y="93160"/>
                  </a:lnTo>
                  <a:lnTo>
                    <a:pt x="3811" y="93160"/>
                  </a:lnTo>
                  <a:lnTo>
                    <a:pt x="3811" y="85114"/>
                  </a:lnTo>
                  <a:lnTo>
                    <a:pt x="32606" y="85114"/>
                  </a:lnTo>
                  <a:lnTo>
                    <a:pt x="32606" y="62248"/>
                  </a:lnTo>
                  <a:lnTo>
                    <a:pt x="8892" y="62248"/>
                  </a:lnTo>
                  <a:lnTo>
                    <a:pt x="8892" y="54202"/>
                  </a:lnTo>
                  <a:lnTo>
                    <a:pt x="32606" y="54202"/>
                  </a:lnTo>
                  <a:lnTo>
                    <a:pt x="32606" y="30912"/>
                  </a:lnTo>
                  <a:lnTo>
                    <a:pt x="14397" y="30912"/>
                  </a:lnTo>
                  <a:lnTo>
                    <a:pt x="13791" y="33080"/>
                  </a:lnTo>
                  <a:lnTo>
                    <a:pt x="13161" y="35180"/>
                  </a:lnTo>
                  <a:lnTo>
                    <a:pt x="12504" y="37213"/>
                  </a:lnTo>
                  <a:lnTo>
                    <a:pt x="11822" y="39178"/>
                  </a:lnTo>
                  <a:lnTo>
                    <a:pt x="11115" y="41075"/>
                  </a:lnTo>
                  <a:lnTo>
                    <a:pt x="10383" y="42904"/>
                  </a:lnTo>
                  <a:lnTo>
                    <a:pt x="9625" y="44666"/>
                  </a:lnTo>
                  <a:lnTo>
                    <a:pt x="8841" y="46360"/>
                  </a:lnTo>
                  <a:lnTo>
                    <a:pt x="8032" y="47986"/>
                  </a:lnTo>
                  <a:lnTo>
                    <a:pt x="7198" y="49544"/>
                  </a:lnTo>
                  <a:lnTo>
                    <a:pt x="0" y="44039"/>
                  </a:lnTo>
                  <a:lnTo>
                    <a:pt x="1727" y="40605"/>
                  </a:lnTo>
                  <a:lnTo>
                    <a:pt x="3353" y="37077"/>
                  </a:lnTo>
                  <a:lnTo>
                    <a:pt x="4878" y="33457"/>
                  </a:lnTo>
                  <a:lnTo>
                    <a:pt x="6301" y="29743"/>
                  </a:lnTo>
                  <a:lnTo>
                    <a:pt x="7622" y="25936"/>
                  </a:lnTo>
                  <a:lnTo>
                    <a:pt x="8841" y="22036"/>
                  </a:lnTo>
                  <a:lnTo>
                    <a:pt x="9959" y="18043"/>
                  </a:lnTo>
                  <a:lnTo>
                    <a:pt x="10976" y="13957"/>
                  </a:lnTo>
                  <a:lnTo>
                    <a:pt x="11890" y="97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446015" y="2332027"/>
              <a:ext cx="100359" cy="92313"/>
            </a:xfrm>
            <a:custGeom>
              <a:avLst/>
              <a:pathLst>
                <a:path w="100359" h="92313">
                  <a:moveTo>
                    <a:pt x="81727" y="0"/>
                  </a:moveTo>
                  <a:lnTo>
                    <a:pt x="81756" y="9150"/>
                  </a:lnTo>
                  <a:lnTo>
                    <a:pt x="81845" y="17802"/>
                  </a:lnTo>
                  <a:lnTo>
                    <a:pt x="81993" y="25953"/>
                  </a:lnTo>
                  <a:lnTo>
                    <a:pt x="82201" y="33605"/>
                  </a:lnTo>
                  <a:lnTo>
                    <a:pt x="82468" y="40757"/>
                  </a:lnTo>
                  <a:lnTo>
                    <a:pt x="82794" y="47410"/>
                  </a:lnTo>
                  <a:lnTo>
                    <a:pt x="83179" y="53563"/>
                  </a:lnTo>
                  <a:lnTo>
                    <a:pt x="83624" y="59216"/>
                  </a:lnTo>
                  <a:lnTo>
                    <a:pt x="84128" y="64369"/>
                  </a:lnTo>
                  <a:lnTo>
                    <a:pt x="84691" y="69023"/>
                  </a:lnTo>
                  <a:lnTo>
                    <a:pt x="85123" y="71759"/>
                  </a:lnTo>
                  <a:lnTo>
                    <a:pt x="85572" y="74206"/>
                  </a:lnTo>
                  <a:lnTo>
                    <a:pt x="86037" y="76366"/>
                  </a:lnTo>
                  <a:lnTo>
                    <a:pt x="86520" y="78237"/>
                  </a:lnTo>
                  <a:lnTo>
                    <a:pt x="87020" y="79821"/>
                  </a:lnTo>
                  <a:lnTo>
                    <a:pt x="87537" y="81117"/>
                  </a:lnTo>
                  <a:lnTo>
                    <a:pt x="88070" y="82125"/>
                  </a:lnTo>
                  <a:lnTo>
                    <a:pt x="88621" y="82845"/>
                  </a:lnTo>
                  <a:lnTo>
                    <a:pt x="89188" y="83277"/>
                  </a:lnTo>
                  <a:lnTo>
                    <a:pt x="89772" y="83421"/>
                  </a:lnTo>
                  <a:lnTo>
                    <a:pt x="90259" y="83272"/>
                  </a:lnTo>
                  <a:lnTo>
                    <a:pt x="90704" y="82828"/>
                  </a:lnTo>
                  <a:lnTo>
                    <a:pt x="91106" y="82087"/>
                  </a:lnTo>
                  <a:lnTo>
                    <a:pt x="91466" y="81049"/>
                  </a:lnTo>
                  <a:lnTo>
                    <a:pt x="91784" y="79715"/>
                  </a:lnTo>
                  <a:lnTo>
                    <a:pt x="92059" y="78085"/>
                  </a:lnTo>
                  <a:lnTo>
                    <a:pt x="92292" y="76158"/>
                  </a:lnTo>
                  <a:lnTo>
                    <a:pt x="92483" y="73935"/>
                  </a:lnTo>
                  <a:lnTo>
                    <a:pt x="92631" y="71416"/>
                  </a:lnTo>
                  <a:lnTo>
                    <a:pt x="92737" y="68600"/>
                  </a:lnTo>
                  <a:lnTo>
                    <a:pt x="100359" y="70293"/>
                  </a:lnTo>
                  <a:lnTo>
                    <a:pt x="100092" y="72989"/>
                  </a:lnTo>
                  <a:lnTo>
                    <a:pt x="99800" y="75485"/>
                  </a:lnTo>
                  <a:lnTo>
                    <a:pt x="99482" y="77782"/>
                  </a:lnTo>
                  <a:lnTo>
                    <a:pt x="99139" y="79880"/>
                  </a:lnTo>
                  <a:lnTo>
                    <a:pt x="98771" y="81780"/>
                  </a:lnTo>
                  <a:lnTo>
                    <a:pt x="98377" y="83480"/>
                  </a:lnTo>
                  <a:lnTo>
                    <a:pt x="97958" y="84981"/>
                  </a:lnTo>
                  <a:lnTo>
                    <a:pt x="97513" y="86283"/>
                  </a:lnTo>
                  <a:lnTo>
                    <a:pt x="97043" y="87386"/>
                  </a:lnTo>
                  <a:lnTo>
                    <a:pt x="96548" y="88290"/>
                  </a:lnTo>
                  <a:lnTo>
                    <a:pt x="96023" y="89055"/>
                  </a:lnTo>
                  <a:lnTo>
                    <a:pt x="95464" y="89739"/>
                  </a:lnTo>
                  <a:lnTo>
                    <a:pt x="94871" y="90342"/>
                  </a:lnTo>
                  <a:lnTo>
                    <a:pt x="94244" y="90865"/>
                  </a:lnTo>
                  <a:lnTo>
                    <a:pt x="93584" y="91307"/>
                  </a:lnTo>
                  <a:lnTo>
                    <a:pt x="92889" y="91669"/>
                  </a:lnTo>
                  <a:lnTo>
                    <a:pt x="92161" y="91951"/>
                  </a:lnTo>
                  <a:lnTo>
                    <a:pt x="91398" y="92152"/>
                  </a:lnTo>
                  <a:lnTo>
                    <a:pt x="90602" y="92273"/>
                  </a:lnTo>
                  <a:lnTo>
                    <a:pt x="89772" y="92313"/>
                  </a:lnTo>
                  <a:lnTo>
                    <a:pt x="88290" y="92207"/>
                  </a:lnTo>
                  <a:lnTo>
                    <a:pt x="86893" y="91890"/>
                  </a:lnTo>
                  <a:lnTo>
                    <a:pt x="85580" y="91360"/>
                  </a:lnTo>
                  <a:lnTo>
                    <a:pt x="84352" y="90619"/>
                  </a:lnTo>
                  <a:lnTo>
                    <a:pt x="83209" y="89667"/>
                  </a:lnTo>
                  <a:lnTo>
                    <a:pt x="82150" y="88502"/>
                  </a:lnTo>
                  <a:lnTo>
                    <a:pt x="81176" y="87126"/>
                  </a:lnTo>
                  <a:lnTo>
                    <a:pt x="80287" y="85538"/>
                  </a:lnTo>
                  <a:lnTo>
                    <a:pt x="79482" y="83738"/>
                  </a:lnTo>
                  <a:lnTo>
                    <a:pt x="78763" y="81727"/>
                  </a:lnTo>
                  <a:lnTo>
                    <a:pt x="77717" y="77560"/>
                  </a:lnTo>
                  <a:lnTo>
                    <a:pt x="76781" y="72682"/>
                  </a:lnTo>
                  <a:lnTo>
                    <a:pt x="75955" y="67092"/>
                  </a:lnTo>
                  <a:lnTo>
                    <a:pt x="75239" y="60791"/>
                  </a:lnTo>
                  <a:lnTo>
                    <a:pt x="74634" y="53779"/>
                  </a:lnTo>
                  <a:lnTo>
                    <a:pt x="74138" y="46055"/>
                  </a:lnTo>
                  <a:lnTo>
                    <a:pt x="73753" y="37619"/>
                  </a:lnTo>
                  <a:lnTo>
                    <a:pt x="73478" y="28473"/>
                  </a:lnTo>
                  <a:lnTo>
                    <a:pt x="73313" y="18615"/>
                  </a:lnTo>
                  <a:lnTo>
                    <a:pt x="73258" y="8045"/>
                  </a:lnTo>
                  <a:lnTo>
                    <a:pt x="20749" y="8045"/>
                  </a:lnTo>
                  <a:lnTo>
                    <a:pt x="20749" y="47003"/>
                  </a:lnTo>
                  <a:lnTo>
                    <a:pt x="20613" y="51725"/>
                  </a:lnTo>
                  <a:lnTo>
                    <a:pt x="20207" y="56404"/>
                  </a:lnTo>
                  <a:lnTo>
                    <a:pt x="19529" y="61041"/>
                  </a:lnTo>
                  <a:lnTo>
                    <a:pt x="18581" y="65635"/>
                  </a:lnTo>
                  <a:lnTo>
                    <a:pt x="17361" y="70188"/>
                  </a:lnTo>
                  <a:lnTo>
                    <a:pt x="15871" y="74697"/>
                  </a:lnTo>
                  <a:lnTo>
                    <a:pt x="14109" y="79165"/>
                  </a:lnTo>
                  <a:lnTo>
                    <a:pt x="12076" y="83590"/>
                  </a:lnTo>
                  <a:lnTo>
                    <a:pt x="9773" y="87973"/>
                  </a:lnTo>
                  <a:lnTo>
                    <a:pt x="7198" y="92313"/>
                  </a:lnTo>
                  <a:lnTo>
                    <a:pt x="0" y="86808"/>
                  </a:lnTo>
                  <a:lnTo>
                    <a:pt x="2333" y="83209"/>
                  </a:lnTo>
                  <a:lnTo>
                    <a:pt x="4420" y="79525"/>
                  </a:lnTo>
                  <a:lnTo>
                    <a:pt x="6262" y="75756"/>
                  </a:lnTo>
                  <a:lnTo>
                    <a:pt x="7859" y="71903"/>
                  </a:lnTo>
                  <a:lnTo>
                    <a:pt x="9210" y="67964"/>
                  </a:lnTo>
                  <a:lnTo>
                    <a:pt x="10315" y="63942"/>
                  </a:lnTo>
                  <a:lnTo>
                    <a:pt x="11175" y="59834"/>
                  </a:lnTo>
                  <a:lnTo>
                    <a:pt x="11789" y="55642"/>
                  </a:lnTo>
                  <a:lnTo>
                    <a:pt x="12157" y="51365"/>
                  </a:lnTo>
                  <a:lnTo>
                    <a:pt x="12280" y="47003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468458" y="2350659"/>
              <a:ext cx="48697" cy="60130"/>
            </a:xfrm>
            <a:custGeom>
              <a:avLst/>
              <a:pathLst>
                <a:path w="48697" h="60130">
                  <a:moveTo>
                    <a:pt x="37687" y="0"/>
                  </a:moveTo>
                  <a:lnTo>
                    <a:pt x="44886" y="3811"/>
                  </a:lnTo>
                  <a:lnTo>
                    <a:pt x="43764" y="6588"/>
                  </a:lnTo>
                  <a:lnTo>
                    <a:pt x="42599" y="9332"/>
                  </a:lnTo>
                  <a:lnTo>
                    <a:pt x="41392" y="12043"/>
                  </a:lnTo>
                  <a:lnTo>
                    <a:pt x="40143" y="14719"/>
                  </a:lnTo>
                  <a:lnTo>
                    <a:pt x="38852" y="17361"/>
                  </a:lnTo>
                  <a:lnTo>
                    <a:pt x="37518" y="19970"/>
                  </a:lnTo>
                  <a:lnTo>
                    <a:pt x="36142" y="22544"/>
                  </a:lnTo>
                  <a:lnTo>
                    <a:pt x="34723" y="25085"/>
                  </a:lnTo>
                  <a:lnTo>
                    <a:pt x="33262" y="27592"/>
                  </a:lnTo>
                  <a:lnTo>
                    <a:pt x="31759" y="30065"/>
                  </a:lnTo>
                  <a:lnTo>
                    <a:pt x="33605" y="32538"/>
                  </a:lnTo>
                  <a:lnTo>
                    <a:pt x="35417" y="35045"/>
                  </a:lnTo>
                  <a:lnTo>
                    <a:pt x="37196" y="37586"/>
                  </a:lnTo>
                  <a:lnTo>
                    <a:pt x="38941" y="40160"/>
                  </a:lnTo>
                  <a:lnTo>
                    <a:pt x="40651" y="42769"/>
                  </a:lnTo>
                  <a:lnTo>
                    <a:pt x="42328" y="45411"/>
                  </a:lnTo>
                  <a:lnTo>
                    <a:pt x="43971" y="48087"/>
                  </a:lnTo>
                  <a:lnTo>
                    <a:pt x="45580" y="50797"/>
                  </a:lnTo>
                  <a:lnTo>
                    <a:pt x="47156" y="53541"/>
                  </a:lnTo>
                  <a:lnTo>
                    <a:pt x="48697" y="56319"/>
                  </a:lnTo>
                  <a:lnTo>
                    <a:pt x="40228" y="60130"/>
                  </a:lnTo>
                  <a:lnTo>
                    <a:pt x="38949" y="57768"/>
                  </a:lnTo>
                  <a:lnTo>
                    <a:pt x="37653" y="55422"/>
                  </a:lnTo>
                  <a:lnTo>
                    <a:pt x="36341" y="53093"/>
                  </a:lnTo>
                  <a:lnTo>
                    <a:pt x="35011" y="50780"/>
                  </a:lnTo>
                  <a:lnTo>
                    <a:pt x="33664" y="48485"/>
                  </a:lnTo>
                  <a:lnTo>
                    <a:pt x="32301" y="46207"/>
                  </a:lnTo>
                  <a:lnTo>
                    <a:pt x="30920" y="43946"/>
                  </a:lnTo>
                  <a:lnTo>
                    <a:pt x="29523" y="41702"/>
                  </a:lnTo>
                  <a:lnTo>
                    <a:pt x="28109" y="39474"/>
                  </a:lnTo>
                  <a:lnTo>
                    <a:pt x="26677" y="37264"/>
                  </a:lnTo>
                  <a:lnTo>
                    <a:pt x="24958" y="39533"/>
                  </a:lnTo>
                  <a:lnTo>
                    <a:pt x="23188" y="41769"/>
                  </a:lnTo>
                  <a:lnTo>
                    <a:pt x="21367" y="43971"/>
                  </a:lnTo>
                  <a:lnTo>
                    <a:pt x="19495" y="46139"/>
                  </a:lnTo>
                  <a:lnTo>
                    <a:pt x="17573" y="48274"/>
                  </a:lnTo>
                  <a:lnTo>
                    <a:pt x="15600" y="50374"/>
                  </a:lnTo>
                  <a:lnTo>
                    <a:pt x="13576" y="52440"/>
                  </a:lnTo>
                  <a:lnTo>
                    <a:pt x="11501" y="54473"/>
                  </a:lnTo>
                  <a:lnTo>
                    <a:pt x="9375" y="56472"/>
                  </a:lnTo>
                  <a:lnTo>
                    <a:pt x="7198" y="58437"/>
                  </a:lnTo>
                  <a:lnTo>
                    <a:pt x="0" y="53779"/>
                  </a:lnTo>
                  <a:lnTo>
                    <a:pt x="2502" y="51479"/>
                  </a:lnTo>
                  <a:lnTo>
                    <a:pt x="4929" y="49154"/>
                  </a:lnTo>
                  <a:lnTo>
                    <a:pt x="7279" y="46804"/>
                  </a:lnTo>
                  <a:lnTo>
                    <a:pt x="9553" y="44429"/>
                  </a:lnTo>
                  <a:lnTo>
                    <a:pt x="11750" y="42028"/>
                  </a:lnTo>
                  <a:lnTo>
                    <a:pt x="13872" y="39601"/>
                  </a:lnTo>
                  <a:lnTo>
                    <a:pt x="15917" y="37149"/>
                  </a:lnTo>
                  <a:lnTo>
                    <a:pt x="17886" y="34672"/>
                  </a:lnTo>
                  <a:lnTo>
                    <a:pt x="19779" y="32170"/>
                  </a:lnTo>
                  <a:lnTo>
                    <a:pt x="21596" y="29641"/>
                  </a:lnTo>
                  <a:lnTo>
                    <a:pt x="19800" y="27283"/>
                  </a:lnTo>
                  <a:lnTo>
                    <a:pt x="17971" y="24950"/>
                  </a:lnTo>
                  <a:lnTo>
                    <a:pt x="16108" y="22642"/>
                  </a:lnTo>
                  <a:lnTo>
                    <a:pt x="14211" y="20359"/>
                  </a:lnTo>
                  <a:lnTo>
                    <a:pt x="12280" y="18102"/>
                  </a:lnTo>
                  <a:lnTo>
                    <a:pt x="10315" y="15871"/>
                  </a:lnTo>
                  <a:lnTo>
                    <a:pt x="8316" y="13664"/>
                  </a:lnTo>
                  <a:lnTo>
                    <a:pt x="6284" y="11484"/>
                  </a:lnTo>
                  <a:lnTo>
                    <a:pt x="4217" y="9328"/>
                  </a:lnTo>
                  <a:lnTo>
                    <a:pt x="2117" y="7198"/>
                  </a:lnTo>
                  <a:lnTo>
                    <a:pt x="9739" y="3811"/>
                  </a:lnTo>
                  <a:lnTo>
                    <a:pt x="11505" y="5598"/>
                  </a:lnTo>
                  <a:lnTo>
                    <a:pt x="13245" y="7402"/>
                  </a:lnTo>
                  <a:lnTo>
                    <a:pt x="14960" y="9222"/>
                  </a:lnTo>
                  <a:lnTo>
                    <a:pt x="16650" y="11060"/>
                  </a:lnTo>
                  <a:lnTo>
                    <a:pt x="18314" y="12915"/>
                  </a:lnTo>
                  <a:lnTo>
                    <a:pt x="19953" y="14787"/>
                  </a:lnTo>
                  <a:lnTo>
                    <a:pt x="21566" y="16675"/>
                  </a:lnTo>
                  <a:lnTo>
                    <a:pt x="23154" y="18581"/>
                  </a:lnTo>
                  <a:lnTo>
                    <a:pt x="24717" y="20503"/>
                  </a:lnTo>
                  <a:lnTo>
                    <a:pt x="26254" y="22443"/>
                  </a:lnTo>
                  <a:lnTo>
                    <a:pt x="27664" y="20237"/>
                  </a:lnTo>
                  <a:lnTo>
                    <a:pt x="29015" y="18022"/>
                  </a:lnTo>
                  <a:lnTo>
                    <a:pt x="30306" y="15799"/>
                  </a:lnTo>
                  <a:lnTo>
                    <a:pt x="31539" y="13567"/>
                  </a:lnTo>
                  <a:lnTo>
                    <a:pt x="32712" y="11327"/>
                  </a:lnTo>
                  <a:lnTo>
                    <a:pt x="33825" y="9078"/>
                  </a:lnTo>
                  <a:lnTo>
                    <a:pt x="34880" y="6821"/>
                  </a:lnTo>
                  <a:lnTo>
                    <a:pt x="35875" y="4556"/>
                  </a:lnTo>
                  <a:lnTo>
                    <a:pt x="36811" y="22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589567" y="2328216"/>
              <a:ext cx="63518" cy="41498"/>
            </a:xfrm>
            <a:custGeom>
              <a:avLst/>
              <a:pathLst>
                <a:path w="63518" h="41498">
                  <a:moveTo>
                    <a:pt x="28371" y="0"/>
                  </a:moveTo>
                  <a:lnTo>
                    <a:pt x="36840" y="2540"/>
                  </a:lnTo>
                  <a:lnTo>
                    <a:pt x="36667" y="2964"/>
                  </a:lnTo>
                  <a:lnTo>
                    <a:pt x="36485" y="3387"/>
                  </a:lnTo>
                  <a:lnTo>
                    <a:pt x="36294" y="3811"/>
                  </a:lnTo>
                  <a:lnTo>
                    <a:pt x="36095" y="4234"/>
                  </a:lnTo>
                  <a:lnTo>
                    <a:pt x="35887" y="4658"/>
                  </a:lnTo>
                  <a:lnTo>
                    <a:pt x="35672" y="5081"/>
                  </a:lnTo>
                  <a:lnTo>
                    <a:pt x="35447" y="5504"/>
                  </a:lnTo>
                  <a:lnTo>
                    <a:pt x="35214" y="5928"/>
                  </a:lnTo>
                  <a:lnTo>
                    <a:pt x="34973" y="6351"/>
                  </a:lnTo>
                  <a:lnTo>
                    <a:pt x="34723" y="6775"/>
                  </a:lnTo>
                  <a:lnTo>
                    <a:pt x="37374" y="9845"/>
                  </a:lnTo>
                  <a:lnTo>
                    <a:pt x="40075" y="12788"/>
                  </a:lnTo>
                  <a:lnTo>
                    <a:pt x="42828" y="15604"/>
                  </a:lnTo>
                  <a:lnTo>
                    <a:pt x="45631" y="18293"/>
                  </a:lnTo>
                  <a:lnTo>
                    <a:pt x="48485" y="20855"/>
                  </a:lnTo>
                  <a:lnTo>
                    <a:pt x="51390" y="23290"/>
                  </a:lnTo>
                  <a:lnTo>
                    <a:pt x="54346" y="25597"/>
                  </a:lnTo>
                  <a:lnTo>
                    <a:pt x="57353" y="27778"/>
                  </a:lnTo>
                  <a:lnTo>
                    <a:pt x="60410" y="29832"/>
                  </a:lnTo>
                  <a:lnTo>
                    <a:pt x="63518" y="31759"/>
                  </a:lnTo>
                  <a:lnTo>
                    <a:pt x="58437" y="40228"/>
                  </a:lnTo>
                  <a:lnTo>
                    <a:pt x="55638" y="38360"/>
                  </a:lnTo>
                  <a:lnTo>
                    <a:pt x="52830" y="36315"/>
                  </a:lnTo>
                  <a:lnTo>
                    <a:pt x="50014" y="34092"/>
                  </a:lnTo>
                  <a:lnTo>
                    <a:pt x="47190" y="31691"/>
                  </a:lnTo>
                  <a:lnTo>
                    <a:pt x="44357" y="29112"/>
                  </a:lnTo>
                  <a:lnTo>
                    <a:pt x="41515" y="26355"/>
                  </a:lnTo>
                  <a:lnTo>
                    <a:pt x="38665" y="23421"/>
                  </a:lnTo>
                  <a:lnTo>
                    <a:pt x="35807" y="20308"/>
                  </a:lnTo>
                  <a:lnTo>
                    <a:pt x="32940" y="17018"/>
                  </a:lnTo>
                  <a:lnTo>
                    <a:pt x="30065" y="13550"/>
                  </a:lnTo>
                  <a:lnTo>
                    <a:pt x="27829" y="16878"/>
                  </a:lnTo>
                  <a:lnTo>
                    <a:pt x="25525" y="20088"/>
                  </a:lnTo>
                  <a:lnTo>
                    <a:pt x="23154" y="23180"/>
                  </a:lnTo>
                  <a:lnTo>
                    <a:pt x="20715" y="26152"/>
                  </a:lnTo>
                  <a:lnTo>
                    <a:pt x="18208" y="29006"/>
                  </a:lnTo>
                  <a:lnTo>
                    <a:pt x="15634" y="31742"/>
                  </a:lnTo>
                  <a:lnTo>
                    <a:pt x="12991" y="34359"/>
                  </a:lnTo>
                  <a:lnTo>
                    <a:pt x="10281" y="36857"/>
                  </a:lnTo>
                  <a:lnTo>
                    <a:pt x="7503" y="39237"/>
                  </a:lnTo>
                  <a:lnTo>
                    <a:pt x="4658" y="41498"/>
                  </a:lnTo>
                  <a:lnTo>
                    <a:pt x="0" y="33876"/>
                  </a:lnTo>
                  <a:lnTo>
                    <a:pt x="3866" y="30641"/>
                  </a:lnTo>
                  <a:lnTo>
                    <a:pt x="7503" y="27372"/>
                  </a:lnTo>
                  <a:lnTo>
                    <a:pt x="10912" y="24069"/>
                  </a:lnTo>
                  <a:lnTo>
                    <a:pt x="14092" y="20732"/>
                  </a:lnTo>
                  <a:lnTo>
                    <a:pt x="17044" y="17361"/>
                  </a:lnTo>
                  <a:lnTo>
                    <a:pt x="19766" y="13957"/>
                  </a:lnTo>
                  <a:lnTo>
                    <a:pt x="22261" y="10518"/>
                  </a:lnTo>
                  <a:lnTo>
                    <a:pt x="24526" y="7046"/>
                  </a:lnTo>
                  <a:lnTo>
                    <a:pt x="26563" y="3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604388" y="2362939"/>
              <a:ext cx="33876" cy="7622"/>
            </a:xfrm>
            <a:custGeom>
              <a:avLst/>
              <a:pathLst>
                <a:path w="33876" h="7622">
                  <a:moveTo>
                    <a:pt x="0" y="0"/>
                  </a:moveTo>
                  <a:lnTo>
                    <a:pt x="33876" y="0"/>
                  </a:lnTo>
                  <a:lnTo>
                    <a:pt x="3387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609893" y="2375220"/>
              <a:ext cx="13974" cy="28371"/>
            </a:xfrm>
            <a:custGeom>
              <a:avLst/>
              <a:pathLst>
                <a:path w="13974" h="28371">
                  <a:moveTo>
                    <a:pt x="8045" y="0"/>
                  </a:moveTo>
                  <a:lnTo>
                    <a:pt x="8867" y="2544"/>
                  </a:lnTo>
                  <a:lnTo>
                    <a:pt x="9637" y="5098"/>
                  </a:lnTo>
                  <a:lnTo>
                    <a:pt x="10357" y="7660"/>
                  </a:lnTo>
                  <a:lnTo>
                    <a:pt x="11026" y="10230"/>
                  </a:lnTo>
                  <a:lnTo>
                    <a:pt x="11645" y="12809"/>
                  </a:lnTo>
                  <a:lnTo>
                    <a:pt x="12212" y="15396"/>
                  </a:lnTo>
                  <a:lnTo>
                    <a:pt x="12729" y="17992"/>
                  </a:lnTo>
                  <a:lnTo>
                    <a:pt x="13194" y="20596"/>
                  </a:lnTo>
                  <a:lnTo>
                    <a:pt x="13609" y="23209"/>
                  </a:lnTo>
                  <a:lnTo>
                    <a:pt x="13974" y="25830"/>
                  </a:lnTo>
                  <a:lnTo>
                    <a:pt x="5504" y="28371"/>
                  </a:lnTo>
                  <a:lnTo>
                    <a:pt x="5145" y="25589"/>
                  </a:lnTo>
                  <a:lnTo>
                    <a:pt x="4742" y="22832"/>
                  </a:lnTo>
                  <a:lnTo>
                    <a:pt x="4298" y="20101"/>
                  </a:lnTo>
                  <a:lnTo>
                    <a:pt x="3811" y="17395"/>
                  </a:lnTo>
                  <a:lnTo>
                    <a:pt x="3281" y="14715"/>
                  </a:lnTo>
                  <a:lnTo>
                    <a:pt x="2710" y="12060"/>
                  </a:lnTo>
                  <a:lnTo>
                    <a:pt x="2096" y="9430"/>
                  </a:lnTo>
                  <a:lnTo>
                    <a:pt x="1439" y="6826"/>
                  </a:lnTo>
                  <a:lnTo>
                    <a:pt x="741" y="424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592531" y="2376914"/>
              <a:ext cx="58013" cy="45309"/>
            </a:xfrm>
            <a:custGeom>
              <a:avLst/>
              <a:pathLst>
                <a:path w="58013" h="45309">
                  <a:moveTo>
                    <a:pt x="0" y="37264"/>
                  </a:moveTo>
                  <a:lnTo>
                    <a:pt x="30065" y="37264"/>
                  </a:lnTo>
                  <a:lnTo>
                    <a:pt x="31632" y="33461"/>
                  </a:lnTo>
                  <a:lnTo>
                    <a:pt x="33114" y="29675"/>
                  </a:lnTo>
                  <a:lnTo>
                    <a:pt x="34511" y="25907"/>
                  </a:lnTo>
                  <a:lnTo>
                    <a:pt x="35824" y="22155"/>
                  </a:lnTo>
                  <a:lnTo>
                    <a:pt x="37052" y="18420"/>
                  </a:lnTo>
                  <a:lnTo>
                    <a:pt x="38195" y="14702"/>
                  </a:lnTo>
                  <a:lnTo>
                    <a:pt x="39254" y="11001"/>
                  </a:lnTo>
                  <a:lnTo>
                    <a:pt x="40228" y="7317"/>
                  </a:lnTo>
                  <a:lnTo>
                    <a:pt x="41117" y="3650"/>
                  </a:lnTo>
                  <a:lnTo>
                    <a:pt x="41922" y="0"/>
                  </a:lnTo>
                  <a:lnTo>
                    <a:pt x="51238" y="2964"/>
                  </a:lnTo>
                  <a:lnTo>
                    <a:pt x="50039" y="6889"/>
                  </a:lnTo>
                  <a:lnTo>
                    <a:pt x="48816" y="10704"/>
                  </a:lnTo>
                  <a:lnTo>
                    <a:pt x="47566" y="14410"/>
                  </a:lnTo>
                  <a:lnTo>
                    <a:pt x="46292" y="18005"/>
                  </a:lnTo>
                  <a:lnTo>
                    <a:pt x="44992" y="21490"/>
                  </a:lnTo>
                  <a:lnTo>
                    <a:pt x="43666" y="24865"/>
                  </a:lnTo>
                  <a:lnTo>
                    <a:pt x="42316" y="28130"/>
                  </a:lnTo>
                  <a:lnTo>
                    <a:pt x="40939" y="31285"/>
                  </a:lnTo>
                  <a:lnTo>
                    <a:pt x="39538" y="34329"/>
                  </a:lnTo>
                  <a:lnTo>
                    <a:pt x="38111" y="37264"/>
                  </a:lnTo>
                  <a:lnTo>
                    <a:pt x="58013" y="37264"/>
                  </a:lnTo>
                  <a:lnTo>
                    <a:pt x="58013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593801" y="2379454"/>
              <a:ext cx="15667" cy="27948"/>
            </a:xfrm>
            <a:custGeom>
              <a:avLst/>
              <a:pathLst>
                <a:path w="15667" h="27948">
                  <a:moveTo>
                    <a:pt x="8045" y="0"/>
                  </a:moveTo>
                  <a:lnTo>
                    <a:pt x="9189" y="2540"/>
                  </a:lnTo>
                  <a:lnTo>
                    <a:pt x="10247" y="5081"/>
                  </a:lnTo>
                  <a:lnTo>
                    <a:pt x="11221" y="7622"/>
                  </a:lnTo>
                  <a:lnTo>
                    <a:pt x="12110" y="10162"/>
                  </a:lnTo>
                  <a:lnTo>
                    <a:pt x="12915" y="12703"/>
                  </a:lnTo>
                  <a:lnTo>
                    <a:pt x="13635" y="15244"/>
                  </a:lnTo>
                  <a:lnTo>
                    <a:pt x="14270" y="17785"/>
                  </a:lnTo>
                  <a:lnTo>
                    <a:pt x="14820" y="20325"/>
                  </a:lnTo>
                  <a:lnTo>
                    <a:pt x="15286" y="22866"/>
                  </a:lnTo>
                  <a:lnTo>
                    <a:pt x="15667" y="25407"/>
                  </a:lnTo>
                  <a:lnTo>
                    <a:pt x="7198" y="27948"/>
                  </a:lnTo>
                  <a:lnTo>
                    <a:pt x="6745" y="25170"/>
                  </a:lnTo>
                  <a:lnTo>
                    <a:pt x="6233" y="22426"/>
                  </a:lnTo>
                  <a:lnTo>
                    <a:pt x="5661" y="19716"/>
                  </a:lnTo>
                  <a:lnTo>
                    <a:pt x="5030" y="17039"/>
                  </a:lnTo>
                  <a:lnTo>
                    <a:pt x="4340" y="14397"/>
                  </a:lnTo>
                  <a:lnTo>
                    <a:pt x="3590" y="11789"/>
                  </a:lnTo>
                  <a:lnTo>
                    <a:pt x="2782" y="9214"/>
                  </a:lnTo>
                  <a:lnTo>
                    <a:pt x="1914" y="6673"/>
                  </a:lnTo>
                  <a:lnTo>
                    <a:pt x="986" y="4166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557807" y="2332027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660284" y="2399780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770383" y="2328216"/>
              <a:ext cx="29641" cy="97395"/>
            </a:xfrm>
            <a:custGeom>
              <a:avLst/>
              <a:pathLst>
                <a:path w="29641" h="97395">
                  <a:moveTo>
                    <a:pt x="21172" y="0"/>
                  </a:moveTo>
                  <a:lnTo>
                    <a:pt x="29641" y="2540"/>
                  </a:lnTo>
                  <a:lnTo>
                    <a:pt x="28867" y="4907"/>
                  </a:lnTo>
                  <a:lnTo>
                    <a:pt x="28066" y="7266"/>
                  </a:lnTo>
                  <a:lnTo>
                    <a:pt x="27240" y="9616"/>
                  </a:lnTo>
                  <a:lnTo>
                    <a:pt x="26389" y="11958"/>
                  </a:lnTo>
                  <a:lnTo>
                    <a:pt x="25513" y="14291"/>
                  </a:lnTo>
                  <a:lnTo>
                    <a:pt x="24611" y="16616"/>
                  </a:lnTo>
                  <a:lnTo>
                    <a:pt x="23683" y="18932"/>
                  </a:lnTo>
                  <a:lnTo>
                    <a:pt x="22731" y="21240"/>
                  </a:lnTo>
                  <a:lnTo>
                    <a:pt x="21752" y="23539"/>
                  </a:lnTo>
                  <a:lnTo>
                    <a:pt x="20749" y="25830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1922"/>
                  </a:lnTo>
                  <a:lnTo>
                    <a:pt x="11513" y="43099"/>
                  </a:lnTo>
                  <a:lnTo>
                    <a:pt x="10738" y="44259"/>
                  </a:lnTo>
                  <a:lnTo>
                    <a:pt x="9955" y="45403"/>
                  </a:lnTo>
                  <a:lnTo>
                    <a:pt x="9163" y="46529"/>
                  </a:lnTo>
                  <a:lnTo>
                    <a:pt x="8363" y="47638"/>
                  </a:lnTo>
                  <a:lnTo>
                    <a:pt x="7554" y="48731"/>
                  </a:lnTo>
                  <a:lnTo>
                    <a:pt x="6737" y="49807"/>
                  </a:lnTo>
                  <a:lnTo>
                    <a:pt x="5911" y="50865"/>
                  </a:lnTo>
                  <a:lnTo>
                    <a:pt x="5077" y="5190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803" y="40207"/>
                  </a:lnTo>
                  <a:lnTo>
                    <a:pt x="5454" y="35909"/>
                  </a:lnTo>
                  <a:lnTo>
                    <a:pt x="7952" y="31568"/>
                  </a:lnTo>
                  <a:lnTo>
                    <a:pt x="10298" y="27185"/>
                  </a:lnTo>
                  <a:lnTo>
                    <a:pt x="12491" y="22760"/>
                  </a:lnTo>
                  <a:lnTo>
                    <a:pt x="14533" y="18293"/>
                  </a:lnTo>
                  <a:lnTo>
                    <a:pt x="16421" y="13783"/>
                  </a:lnTo>
                  <a:lnTo>
                    <a:pt x="18157" y="9231"/>
                  </a:lnTo>
                  <a:lnTo>
                    <a:pt x="19741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794943" y="2327792"/>
              <a:ext cx="74104" cy="97395"/>
            </a:xfrm>
            <a:custGeom>
              <a:avLst/>
              <a:pathLst>
                <a:path w="74104" h="97395">
                  <a:moveTo>
                    <a:pt x="5504" y="9739"/>
                  </a:moveTo>
                  <a:lnTo>
                    <a:pt x="35146" y="9739"/>
                  </a:lnTo>
                  <a:lnTo>
                    <a:pt x="35146" y="0"/>
                  </a:lnTo>
                  <a:lnTo>
                    <a:pt x="43616" y="0"/>
                  </a:lnTo>
                  <a:lnTo>
                    <a:pt x="43616" y="9739"/>
                  </a:lnTo>
                  <a:lnTo>
                    <a:pt x="74104" y="9739"/>
                  </a:lnTo>
                  <a:lnTo>
                    <a:pt x="74104" y="17785"/>
                  </a:lnTo>
                  <a:lnTo>
                    <a:pt x="43616" y="17785"/>
                  </a:lnTo>
                  <a:lnTo>
                    <a:pt x="43616" y="27524"/>
                  </a:lnTo>
                  <a:lnTo>
                    <a:pt x="70293" y="27524"/>
                  </a:lnTo>
                  <a:lnTo>
                    <a:pt x="70293" y="58860"/>
                  </a:lnTo>
                  <a:lnTo>
                    <a:pt x="42769" y="58860"/>
                  </a:lnTo>
                  <a:lnTo>
                    <a:pt x="42400" y="61104"/>
                  </a:lnTo>
                  <a:lnTo>
                    <a:pt x="41973" y="63264"/>
                  </a:lnTo>
                  <a:lnTo>
                    <a:pt x="41486" y="65339"/>
                  </a:lnTo>
                  <a:lnTo>
                    <a:pt x="40939" y="67329"/>
                  </a:lnTo>
                  <a:lnTo>
                    <a:pt x="40334" y="69235"/>
                  </a:lnTo>
                  <a:lnTo>
                    <a:pt x="39669" y="71056"/>
                  </a:lnTo>
                  <a:lnTo>
                    <a:pt x="38945" y="72792"/>
                  </a:lnTo>
                  <a:lnTo>
                    <a:pt x="38161" y="74443"/>
                  </a:lnTo>
                  <a:lnTo>
                    <a:pt x="37319" y="76010"/>
                  </a:lnTo>
                  <a:lnTo>
                    <a:pt x="36417" y="77492"/>
                  </a:lnTo>
                  <a:lnTo>
                    <a:pt x="39233" y="78898"/>
                  </a:lnTo>
                  <a:lnTo>
                    <a:pt x="42261" y="80236"/>
                  </a:lnTo>
                  <a:lnTo>
                    <a:pt x="45500" y="81507"/>
                  </a:lnTo>
                  <a:lnTo>
                    <a:pt x="48951" y="82709"/>
                  </a:lnTo>
                  <a:lnTo>
                    <a:pt x="52614" y="83844"/>
                  </a:lnTo>
                  <a:lnTo>
                    <a:pt x="56489" y="84911"/>
                  </a:lnTo>
                  <a:lnTo>
                    <a:pt x="60575" y="85910"/>
                  </a:lnTo>
                  <a:lnTo>
                    <a:pt x="64873" y="86842"/>
                  </a:lnTo>
                  <a:lnTo>
                    <a:pt x="69383" y="87706"/>
                  </a:lnTo>
                  <a:lnTo>
                    <a:pt x="74104" y="88502"/>
                  </a:lnTo>
                  <a:lnTo>
                    <a:pt x="69870" y="97395"/>
                  </a:lnTo>
                  <a:lnTo>
                    <a:pt x="65369" y="96501"/>
                  </a:lnTo>
                  <a:lnTo>
                    <a:pt x="61011" y="95514"/>
                  </a:lnTo>
                  <a:lnTo>
                    <a:pt x="56798" y="94435"/>
                  </a:lnTo>
                  <a:lnTo>
                    <a:pt x="52728" y="93262"/>
                  </a:lnTo>
                  <a:lnTo>
                    <a:pt x="48803" y="91996"/>
                  </a:lnTo>
                  <a:lnTo>
                    <a:pt x="45021" y="90636"/>
                  </a:lnTo>
                  <a:lnTo>
                    <a:pt x="41384" y="89184"/>
                  </a:lnTo>
                  <a:lnTo>
                    <a:pt x="37890" y="87638"/>
                  </a:lnTo>
                  <a:lnTo>
                    <a:pt x="34541" y="85999"/>
                  </a:lnTo>
                  <a:lnTo>
                    <a:pt x="31335" y="84267"/>
                  </a:lnTo>
                  <a:lnTo>
                    <a:pt x="29387" y="86152"/>
                  </a:lnTo>
                  <a:lnTo>
                    <a:pt x="27270" y="87909"/>
                  </a:lnTo>
                  <a:lnTo>
                    <a:pt x="24983" y="89539"/>
                  </a:lnTo>
                  <a:lnTo>
                    <a:pt x="22527" y="91043"/>
                  </a:lnTo>
                  <a:lnTo>
                    <a:pt x="19902" y="92419"/>
                  </a:lnTo>
                  <a:lnTo>
                    <a:pt x="17107" y="93668"/>
                  </a:lnTo>
                  <a:lnTo>
                    <a:pt x="14143" y="94790"/>
                  </a:lnTo>
                  <a:lnTo>
                    <a:pt x="11009" y="95785"/>
                  </a:lnTo>
                  <a:lnTo>
                    <a:pt x="7706" y="96654"/>
                  </a:lnTo>
                  <a:lnTo>
                    <a:pt x="4234" y="97395"/>
                  </a:lnTo>
                  <a:lnTo>
                    <a:pt x="0" y="88925"/>
                  </a:lnTo>
                  <a:lnTo>
                    <a:pt x="2976" y="88290"/>
                  </a:lnTo>
                  <a:lnTo>
                    <a:pt x="5809" y="87570"/>
                  </a:lnTo>
                  <a:lnTo>
                    <a:pt x="8498" y="86766"/>
                  </a:lnTo>
                  <a:lnTo>
                    <a:pt x="11043" y="85877"/>
                  </a:lnTo>
                  <a:lnTo>
                    <a:pt x="13444" y="84903"/>
                  </a:lnTo>
                  <a:lnTo>
                    <a:pt x="15701" y="83844"/>
                  </a:lnTo>
                  <a:lnTo>
                    <a:pt x="17814" y="82701"/>
                  </a:lnTo>
                  <a:lnTo>
                    <a:pt x="19783" y="81473"/>
                  </a:lnTo>
                  <a:lnTo>
                    <a:pt x="21609" y="80160"/>
                  </a:lnTo>
                  <a:lnTo>
                    <a:pt x="23290" y="78763"/>
                  </a:lnTo>
                  <a:lnTo>
                    <a:pt x="21625" y="77573"/>
                  </a:lnTo>
                  <a:lnTo>
                    <a:pt x="20021" y="76374"/>
                  </a:lnTo>
                  <a:lnTo>
                    <a:pt x="18475" y="75167"/>
                  </a:lnTo>
                  <a:lnTo>
                    <a:pt x="16989" y="73952"/>
                  </a:lnTo>
                  <a:lnTo>
                    <a:pt x="15562" y="72728"/>
                  </a:lnTo>
                  <a:lnTo>
                    <a:pt x="14194" y="71496"/>
                  </a:lnTo>
                  <a:lnTo>
                    <a:pt x="12885" y="70255"/>
                  </a:lnTo>
                  <a:lnTo>
                    <a:pt x="11636" y="69006"/>
                  </a:lnTo>
                  <a:lnTo>
                    <a:pt x="10446" y="67748"/>
                  </a:lnTo>
                  <a:lnTo>
                    <a:pt x="9316" y="66482"/>
                  </a:lnTo>
                  <a:lnTo>
                    <a:pt x="14397" y="60977"/>
                  </a:lnTo>
                  <a:lnTo>
                    <a:pt x="15608" y="62239"/>
                  </a:lnTo>
                  <a:lnTo>
                    <a:pt x="16870" y="63484"/>
                  </a:lnTo>
                  <a:lnTo>
                    <a:pt x="18183" y="64712"/>
                  </a:lnTo>
                  <a:lnTo>
                    <a:pt x="19546" y="65923"/>
                  </a:lnTo>
                  <a:lnTo>
                    <a:pt x="20961" y="67117"/>
                  </a:lnTo>
                  <a:lnTo>
                    <a:pt x="22426" y="68295"/>
                  </a:lnTo>
                  <a:lnTo>
                    <a:pt x="23942" y="69455"/>
                  </a:lnTo>
                  <a:lnTo>
                    <a:pt x="25509" y="70598"/>
                  </a:lnTo>
                  <a:lnTo>
                    <a:pt x="27126" y="71725"/>
                  </a:lnTo>
                  <a:lnTo>
                    <a:pt x="28795" y="72834"/>
                  </a:lnTo>
                  <a:lnTo>
                    <a:pt x="29455" y="71703"/>
                  </a:lnTo>
                  <a:lnTo>
                    <a:pt x="30082" y="70514"/>
                  </a:lnTo>
                  <a:lnTo>
                    <a:pt x="30675" y="69264"/>
                  </a:lnTo>
                  <a:lnTo>
                    <a:pt x="31234" y="67956"/>
                  </a:lnTo>
                  <a:lnTo>
                    <a:pt x="31759" y="66588"/>
                  </a:lnTo>
                  <a:lnTo>
                    <a:pt x="32250" y="65161"/>
                  </a:lnTo>
                  <a:lnTo>
                    <a:pt x="32707" y="63675"/>
                  </a:lnTo>
                  <a:lnTo>
                    <a:pt x="33131" y="62129"/>
                  </a:lnTo>
                  <a:lnTo>
                    <a:pt x="33520" y="60524"/>
                  </a:lnTo>
                  <a:lnTo>
                    <a:pt x="33876" y="58860"/>
                  </a:lnTo>
                  <a:lnTo>
                    <a:pt x="8045" y="58860"/>
                  </a:lnTo>
                  <a:lnTo>
                    <a:pt x="8045" y="27524"/>
                  </a:lnTo>
                  <a:lnTo>
                    <a:pt x="35146" y="27524"/>
                  </a:lnTo>
                  <a:lnTo>
                    <a:pt x="35146" y="17785"/>
                  </a:lnTo>
                  <a:lnTo>
                    <a:pt x="5504" y="177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811458" y="2363363"/>
              <a:ext cx="18632" cy="15244"/>
            </a:xfrm>
            <a:custGeom>
              <a:avLst/>
              <a:pathLst>
                <a:path w="18632" h="15244">
                  <a:moveTo>
                    <a:pt x="0" y="15244"/>
                  </a:moveTo>
                  <a:lnTo>
                    <a:pt x="18208" y="15244"/>
                  </a:lnTo>
                  <a:lnTo>
                    <a:pt x="18289" y="14647"/>
                  </a:lnTo>
                  <a:lnTo>
                    <a:pt x="18361" y="14041"/>
                  </a:lnTo>
                  <a:lnTo>
                    <a:pt x="18424" y="13427"/>
                  </a:lnTo>
                  <a:lnTo>
                    <a:pt x="18479" y="12805"/>
                  </a:lnTo>
                  <a:lnTo>
                    <a:pt x="18526" y="12174"/>
                  </a:lnTo>
                  <a:lnTo>
                    <a:pt x="18564" y="11534"/>
                  </a:lnTo>
                  <a:lnTo>
                    <a:pt x="18593" y="10887"/>
                  </a:lnTo>
                  <a:lnTo>
                    <a:pt x="18615" y="10230"/>
                  </a:lnTo>
                  <a:lnTo>
                    <a:pt x="18627" y="9565"/>
                  </a:lnTo>
                  <a:lnTo>
                    <a:pt x="18632" y="8892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838559" y="2363363"/>
              <a:ext cx="18208" cy="15244"/>
            </a:xfrm>
            <a:custGeom>
              <a:avLst/>
              <a:pathLst>
                <a:path w="18208" h="15244">
                  <a:moveTo>
                    <a:pt x="0" y="0"/>
                  </a:moveTo>
                  <a:lnTo>
                    <a:pt x="0" y="8892"/>
                  </a:lnTo>
                  <a:lnTo>
                    <a:pt x="0" y="15244"/>
                  </a:lnTo>
                  <a:lnTo>
                    <a:pt x="18208" y="15244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879211" y="2333297"/>
              <a:ext cx="91466" cy="92313"/>
            </a:xfrm>
            <a:custGeom>
              <a:avLst/>
              <a:pathLst>
                <a:path w="91466" h="92313">
                  <a:moveTo>
                    <a:pt x="91466" y="0"/>
                  </a:moveTo>
                  <a:lnTo>
                    <a:pt x="91466" y="79609"/>
                  </a:lnTo>
                  <a:lnTo>
                    <a:pt x="91441" y="80765"/>
                  </a:lnTo>
                  <a:lnTo>
                    <a:pt x="91365" y="81862"/>
                  </a:lnTo>
                  <a:lnTo>
                    <a:pt x="91238" y="82900"/>
                  </a:lnTo>
                  <a:lnTo>
                    <a:pt x="91060" y="83878"/>
                  </a:lnTo>
                  <a:lnTo>
                    <a:pt x="90831" y="84797"/>
                  </a:lnTo>
                  <a:lnTo>
                    <a:pt x="90552" y="85656"/>
                  </a:lnTo>
                  <a:lnTo>
                    <a:pt x="90221" y="86457"/>
                  </a:lnTo>
                  <a:lnTo>
                    <a:pt x="89840" y="87198"/>
                  </a:lnTo>
                  <a:lnTo>
                    <a:pt x="89408" y="87880"/>
                  </a:lnTo>
                  <a:lnTo>
                    <a:pt x="88925" y="88502"/>
                  </a:lnTo>
                  <a:lnTo>
                    <a:pt x="88392" y="89065"/>
                  </a:lnTo>
                  <a:lnTo>
                    <a:pt x="87808" y="89569"/>
                  </a:lnTo>
                  <a:lnTo>
                    <a:pt x="87172" y="90014"/>
                  </a:lnTo>
                  <a:lnTo>
                    <a:pt x="86486" y="90399"/>
                  </a:lnTo>
                  <a:lnTo>
                    <a:pt x="85750" y="90725"/>
                  </a:lnTo>
                  <a:lnTo>
                    <a:pt x="84962" y="90992"/>
                  </a:lnTo>
                  <a:lnTo>
                    <a:pt x="84123" y="91199"/>
                  </a:lnTo>
                  <a:lnTo>
                    <a:pt x="83234" y="91348"/>
                  </a:lnTo>
                  <a:lnTo>
                    <a:pt x="82294" y="91437"/>
                  </a:lnTo>
                  <a:lnTo>
                    <a:pt x="81303" y="91466"/>
                  </a:lnTo>
                  <a:lnTo>
                    <a:pt x="80262" y="91458"/>
                  </a:lnTo>
                  <a:lnTo>
                    <a:pt x="79169" y="91432"/>
                  </a:lnTo>
                  <a:lnTo>
                    <a:pt x="78026" y="91390"/>
                  </a:lnTo>
                  <a:lnTo>
                    <a:pt x="76832" y="91331"/>
                  </a:lnTo>
                  <a:lnTo>
                    <a:pt x="75587" y="91254"/>
                  </a:lnTo>
                  <a:lnTo>
                    <a:pt x="74291" y="91161"/>
                  </a:lnTo>
                  <a:lnTo>
                    <a:pt x="72944" y="91051"/>
                  </a:lnTo>
                  <a:lnTo>
                    <a:pt x="71547" y="90924"/>
                  </a:lnTo>
                  <a:lnTo>
                    <a:pt x="70099" y="90780"/>
                  </a:lnTo>
                  <a:lnTo>
                    <a:pt x="68600" y="90619"/>
                  </a:lnTo>
                  <a:lnTo>
                    <a:pt x="66906" y="82150"/>
                  </a:lnTo>
                  <a:lnTo>
                    <a:pt x="68481" y="82311"/>
                  </a:lnTo>
                  <a:lnTo>
                    <a:pt x="69988" y="82455"/>
                  </a:lnTo>
                  <a:lnTo>
                    <a:pt x="71428" y="82582"/>
                  </a:lnTo>
                  <a:lnTo>
                    <a:pt x="72800" y="82692"/>
                  </a:lnTo>
                  <a:lnTo>
                    <a:pt x="74104" y="82785"/>
                  </a:lnTo>
                  <a:lnTo>
                    <a:pt x="75341" y="82862"/>
                  </a:lnTo>
                  <a:lnTo>
                    <a:pt x="76510" y="82921"/>
                  </a:lnTo>
                  <a:lnTo>
                    <a:pt x="77611" y="82963"/>
                  </a:lnTo>
                  <a:lnTo>
                    <a:pt x="78644" y="82989"/>
                  </a:lnTo>
                  <a:lnTo>
                    <a:pt x="79609" y="82997"/>
                  </a:lnTo>
                  <a:lnTo>
                    <a:pt x="80253" y="82938"/>
                  </a:lnTo>
                  <a:lnTo>
                    <a:pt x="80829" y="82760"/>
                  </a:lnTo>
                  <a:lnTo>
                    <a:pt x="81337" y="82464"/>
                  </a:lnTo>
                  <a:lnTo>
                    <a:pt x="81778" y="82049"/>
                  </a:lnTo>
                  <a:lnTo>
                    <a:pt x="82150" y="81515"/>
                  </a:lnTo>
                  <a:lnTo>
                    <a:pt x="82455" y="80863"/>
                  </a:lnTo>
                  <a:lnTo>
                    <a:pt x="82692" y="80092"/>
                  </a:lnTo>
                  <a:lnTo>
                    <a:pt x="82862" y="79203"/>
                  </a:lnTo>
                  <a:lnTo>
                    <a:pt x="82963" y="78195"/>
                  </a:lnTo>
                  <a:lnTo>
                    <a:pt x="82997" y="77069"/>
                  </a:lnTo>
                  <a:lnTo>
                    <a:pt x="82997" y="58860"/>
                  </a:lnTo>
                  <a:lnTo>
                    <a:pt x="55472" y="58860"/>
                  </a:lnTo>
                  <a:lnTo>
                    <a:pt x="55472" y="87232"/>
                  </a:lnTo>
                  <a:lnTo>
                    <a:pt x="47003" y="87232"/>
                  </a:lnTo>
                  <a:lnTo>
                    <a:pt x="47003" y="58860"/>
                  </a:lnTo>
                  <a:lnTo>
                    <a:pt x="18632" y="58860"/>
                  </a:lnTo>
                  <a:lnTo>
                    <a:pt x="18145" y="62396"/>
                  </a:lnTo>
                  <a:lnTo>
                    <a:pt x="17531" y="65889"/>
                  </a:lnTo>
                  <a:lnTo>
                    <a:pt x="16790" y="69341"/>
                  </a:lnTo>
                  <a:lnTo>
                    <a:pt x="15921" y="72749"/>
                  </a:lnTo>
                  <a:lnTo>
                    <a:pt x="14926" y="76116"/>
                  </a:lnTo>
                  <a:lnTo>
                    <a:pt x="13804" y="79440"/>
                  </a:lnTo>
                  <a:lnTo>
                    <a:pt x="12555" y="82722"/>
                  </a:lnTo>
                  <a:lnTo>
                    <a:pt x="11179" y="85961"/>
                  </a:lnTo>
                  <a:lnTo>
                    <a:pt x="9675" y="89158"/>
                  </a:lnTo>
                  <a:lnTo>
                    <a:pt x="8045" y="92313"/>
                  </a:lnTo>
                  <a:lnTo>
                    <a:pt x="0" y="87232"/>
                  </a:lnTo>
                  <a:lnTo>
                    <a:pt x="1232" y="84714"/>
                  </a:lnTo>
                  <a:lnTo>
                    <a:pt x="2388" y="82243"/>
                  </a:lnTo>
                  <a:lnTo>
                    <a:pt x="3468" y="79819"/>
                  </a:lnTo>
                  <a:lnTo>
                    <a:pt x="4471" y="77441"/>
                  </a:lnTo>
                  <a:lnTo>
                    <a:pt x="5399" y="75110"/>
                  </a:lnTo>
                  <a:lnTo>
                    <a:pt x="6250" y="72826"/>
                  </a:lnTo>
                  <a:lnTo>
                    <a:pt x="7025" y="70588"/>
                  </a:lnTo>
                  <a:lnTo>
                    <a:pt x="7723" y="68396"/>
                  </a:lnTo>
                  <a:lnTo>
                    <a:pt x="8346" y="66251"/>
                  </a:lnTo>
                  <a:lnTo>
                    <a:pt x="8892" y="64153"/>
                  </a:lnTo>
                  <a:lnTo>
                    <a:pt x="9375" y="62038"/>
                  </a:lnTo>
                  <a:lnTo>
                    <a:pt x="9807" y="59842"/>
                  </a:lnTo>
                  <a:lnTo>
                    <a:pt x="10188" y="57566"/>
                  </a:lnTo>
                  <a:lnTo>
                    <a:pt x="10518" y="55210"/>
                  </a:lnTo>
                  <a:lnTo>
                    <a:pt x="10798" y="52773"/>
                  </a:lnTo>
                  <a:lnTo>
                    <a:pt x="11026" y="50255"/>
                  </a:lnTo>
                  <a:lnTo>
                    <a:pt x="11204" y="47657"/>
                  </a:lnTo>
                  <a:lnTo>
                    <a:pt x="11331" y="44979"/>
                  </a:lnTo>
                  <a:lnTo>
                    <a:pt x="11407" y="42220"/>
                  </a:lnTo>
                  <a:lnTo>
                    <a:pt x="11433" y="3938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899114" y="2341343"/>
              <a:ext cx="27101" cy="17361"/>
            </a:xfrm>
            <a:custGeom>
              <a:avLst/>
              <a:pathLst>
                <a:path w="27101" h="17361">
                  <a:moveTo>
                    <a:pt x="0" y="17361"/>
                  </a:moveTo>
                  <a:lnTo>
                    <a:pt x="27101" y="17361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934684" y="2341343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898690" y="2366751"/>
              <a:ext cx="27524" cy="17361"/>
            </a:xfrm>
            <a:custGeom>
              <a:avLst/>
              <a:pathLst>
                <a:path w="27524" h="17361">
                  <a:moveTo>
                    <a:pt x="0" y="17361"/>
                  </a:moveTo>
                  <a:lnTo>
                    <a:pt x="27524" y="17361"/>
                  </a:lnTo>
                  <a:lnTo>
                    <a:pt x="27524" y="0"/>
                  </a:lnTo>
                  <a:lnTo>
                    <a:pt x="423" y="0"/>
                  </a:lnTo>
                  <a:lnTo>
                    <a:pt x="423" y="8892"/>
                  </a:lnTo>
                  <a:lnTo>
                    <a:pt x="419" y="9739"/>
                  </a:lnTo>
                  <a:lnTo>
                    <a:pt x="406" y="10586"/>
                  </a:lnTo>
                  <a:lnTo>
                    <a:pt x="385" y="11433"/>
                  </a:lnTo>
                  <a:lnTo>
                    <a:pt x="355" y="12280"/>
                  </a:lnTo>
                  <a:lnTo>
                    <a:pt x="317" y="13127"/>
                  </a:lnTo>
                  <a:lnTo>
                    <a:pt x="271" y="13974"/>
                  </a:lnTo>
                  <a:lnTo>
                    <a:pt x="215" y="14820"/>
                  </a:lnTo>
                  <a:lnTo>
                    <a:pt x="152" y="15667"/>
                  </a:lnTo>
                  <a:lnTo>
                    <a:pt x="8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934684" y="2366751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999473" y="2377337"/>
              <a:ext cx="74528" cy="7198"/>
            </a:xfrm>
            <a:custGeom>
              <a:avLst/>
              <a:pathLst>
                <a:path w="74528" h="7198">
                  <a:moveTo>
                    <a:pt x="0" y="0"/>
                  </a:moveTo>
                  <a:lnTo>
                    <a:pt x="74528" y="0"/>
                  </a:lnTo>
                  <a:lnTo>
                    <a:pt x="74528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990580" y="2390888"/>
              <a:ext cx="93160" cy="33876"/>
            </a:xfrm>
            <a:custGeom>
              <a:avLst/>
              <a:pathLst>
                <a:path w="93160" h="33876">
                  <a:moveTo>
                    <a:pt x="0" y="0"/>
                  </a:moveTo>
                  <a:lnTo>
                    <a:pt x="93160" y="0"/>
                  </a:lnTo>
                  <a:lnTo>
                    <a:pt x="93160" y="7622"/>
                  </a:lnTo>
                  <a:lnTo>
                    <a:pt x="52085" y="7622"/>
                  </a:lnTo>
                  <a:lnTo>
                    <a:pt x="52085" y="23713"/>
                  </a:lnTo>
                  <a:lnTo>
                    <a:pt x="52064" y="24782"/>
                  </a:lnTo>
                  <a:lnTo>
                    <a:pt x="52000" y="25788"/>
                  </a:lnTo>
                  <a:lnTo>
                    <a:pt x="51894" y="26730"/>
                  </a:lnTo>
                  <a:lnTo>
                    <a:pt x="51746" y="27609"/>
                  </a:lnTo>
                  <a:lnTo>
                    <a:pt x="51555" y="28424"/>
                  </a:lnTo>
                  <a:lnTo>
                    <a:pt x="51322" y="29176"/>
                  </a:lnTo>
                  <a:lnTo>
                    <a:pt x="51047" y="29864"/>
                  </a:lnTo>
                  <a:lnTo>
                    <a:pt x="50730" y="30488"/>
                  </a:lnTo>
                  <a:lnTo>
                    <a:pt x="50370" y="31049"/>
                  </a:lnTo>
                  <a:lnTo>
                    <a:pt x="49967" y="31547"/>
                  </a:lnTo>
                  <a:lnTo>
                    <a:pt x="49493" y="31990"/>
                  </a:lnTo>
                  <a:lnTo>
                    <a:pt x="48917" y="32385"/>
                  </a:lnTo>
                  <a:lnTo>
                    <a:pt x="48240" y="32735"/>
                  </a:lnTo>
                  <a:lnTo>
                    <a:pt x="47461" y="33038"/>
                  </a:lnTo>
                  <a:lnTo>
                    <a:pt x="46580" y="33294"/>
                  </a:lnTo>
                  <a:lnTo>
                    <a:pt x="45597" y="33503"/>
                  </a:lnTo>
                  <a:lnTo>
                    <a:pt x="44513" y="33666"/>
                  </a:lnTo>
                  <a:lnTo>
                    <a:pt x="43328" y="33783"/>
                  </a:lnTo>
                  <a:lnTo>
                    <a:pt x="42040" y="33853"/>
                  </a:lnTo>
                  <a:lnTo>
                    <a:pt x="40651" y="33876"/>
                  </a:lnTo>
                  <a:lnTo>
                    <a:pt x="39474" y="33868"/>
                  </a:lnTo>
                  <a:lnTo>
                    <a:pt x="38314" y="33842"/>
                  </a:lnTo>
                  <a:lnTo>
                    <a:pt x="37171" y="33800"/>
                  </a:lnTo>
                  <a:lnTo>
                    <a:pt x="36044" y="33741"/>
                  </a:lnTo>
                  <a:lnTo>
                    <a:pt x="34935" y="33664"/>
                  </a:lnTo>
                  <a:lnTo>
                    <a:pt x="33842" y="33571"/>
                  </a:lnTo>
                  <a:lnTo>
                    <a:pt x="32767" y="33461"/>
                  </a:lnTo>
                  <a:lnTo>
                    <a:pt x="31708" y="33334"/>
                  </a:lnTo>
                  <a:lnTo>
                    <a:pt x="30666" y="33190"/>
                  </a:lnTo>
                  <a:lnTo>
                    <a:pt x="29641" y="33029"/>
                  </a:lnTo>
                  <a:lnTo>
                    <a:pt x="27948" y="24560"/>
                  </a:lnTo>
                  <a:lnTo>
                    <a:pt x="29218" y="24882"/>
                  </a:lnTo>
                  <a:lnTo>
                    <a:pt x="30488" y="25170"/>
                  </a:lnTo>
                  <a:lnTo>
                    <a:pt x="31759" y="25424"/>
                  </a:lnTo>
                  <a:lnTo>
                    <a:pt x="33029" y="25644"/>
                  </a:lnTo>
                  <a:lnTo>
                    <a:pt x="34300" y="25830"/>
                  </a:lnTo>
                  <a:lnTo>
                    <a:pt x="35570" y="25983"/>
                  </a:lnTo>
                  <a:lnTo>
                    <a:pt x="36840" y="26101"/>
                  </a:lnTo>
                  <a:lnTo>
                    <a:pt x="38111" y="26186"/>
                  </a:lnTo>
                  <a:lnTo>
                    <a:pt x="39381" y="26237"/>
                  </a:lnTo>
                  <a:lnTo>
                    <a:pt x="40651" y="26254"/>
                  </a:lnTo>
                  <a:lnTo>
                    <a:pt x="41295" y="26211"/>
                  </a:lnTo>
                  <a:lnTo>
                    <a:pt x="41871" y="26084"/>
                  </a:lnTo>
                  <a:lnTo>
                    <a:pt x="42379" y="25873"/>
                  </a:lnTo>
                  <a:lnTo>
                    <a:pt x="42819" y="25576"/>
                  </a:lnTo>
                  <a:lnTo>
                    <a:pt x="43192" y="25195"/>
                  </a:lnTo>
                  <a:lnTo>
                    <a:pt x="43497" y="24729"/>
                  </a:lnTo>
                  <a:lnTo>
                    <a:pt x="43734" y="24179"/>
                  </a:lnTo>
                  <a:lnTo>
                    <a:pt x="43904" y="23544"/>
                  </a:lnTo>
                  <a:lnTo>
                    <a:pt x="44005" y="22824"/>
                  </a:lnTo>
                  <a:lnTo>
                    <a:pt x="44039" y="22019"/>
                  </a:lnTo>
                  <a:lnTo>
                    <a:pt x="44039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051982" y="2400627"/>
              <a:ext cx="30912" cy="21596"/>
            </a:xfrm>
            <a:custGeom>
              <a:avLst/>
              <a:pathLst>
                <a:path w="30912" h="21596">
                  <a:moveTo>
                    <a:pt x="5081" y="0"/>
                  </a:moveTo>
                  <a:lnTo>
                    <a:pt x="7855" y="1372"/>
                  </a:lnTo>
                  <a:lnTo>
                    <a:pt x="10586" y="2777"/>
                  </a:lnTo>
                  <a:lnTo>
                    <a:pt x="13275" y="4217"/>
                  </a:lnTo>
                  <a:lnTo>
                    <a:pt x="15921" y="5691"/>
                  </a:lnTo>
                  <a:lnTo>
                    <a:pt x="18526" y="7198"/>
                  </a:lnTo>
                  <a:lnTo>
                    <a:pt x="21088" y="8740"/>
                  </a:lnTo>
                  <a:lnTo>
                    <a:pt x="23607" y="10315"/>
                  </a:lnTo>
                  <a:lnTo>
                    <a:pt x="26084" y="11924"/>
                  </a:lnTo>
                  <a:lnTo>
                    <a:pt x="28519" y="13567"/>
                  </a:lnTo>
                  <a:lnTo>
                    <a:pt x="30912" y="15244"/>
                  </a:lnTo>
                  <a:lnTo>
                    <a:pt x="24983" y="21596"/>
                  </a:lnTo>
                  <a:lnTo>
                    <a:pt x="22676" y="19843"/>
                  </a:lnTo>
                  <a:lnTo>
                    <a:pt x="20325" y="18140"/>
                  </a:lnTo>
                  <a:lnTo>
                    <a:pt x="17933" y="16489"/>
                  </a:lnTo>
                  <a:lnTo>
                    <a:pt x="15498" y="14888"/>
                  </a:lnTo>
                  <a:lnTo>
                    <a:pt x="13021" y="13338"/>
                  </a:lnTo>
                  <a:lnTo>
                    <a:pt x="10501" y="11839"/>
                  </a:lnTo>
                  <a:lnTo>
                    <a:pt x="7939" y="10391"/>
                  </a:lnTo>
                  <a:lnTo>
                    <a:pt x="5335" y="8994"/>
                  </a:lnTo>
                  <a:lnTo>
                    <a:pt x="2688" y="764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989733" y="2400627"/>
              <a:ext cx="33029" cy="21172"/>
            </a:xfrm>
            <a:custGeom>
              <a:avLst/>
              <a:pathLst>
                <a:path w="33029" h="21172">
                  <a:moveTo>
                    <a:pt x="27524" y="0"/>
                  </a:moveTo>
                  <a:lnTo>
                    <a:pt x="33029" y="6351"/>
                  </a:lnTo>
                  <a:lnTo>
                    <a:pt x="30984" y="8024"/>
                  </a:lnTo>
                  <a:lnTo>
                    <a:pt x="28744" y="9654"/>
                  </a:lnTo>
                  <a:lnTo>
                    <a:pt x="26309" y="11242"/>
                  </a:lnTo>
                  <a:lnTo>
                    <a:pt x="23679" y="12788"/>
                  </a:lnTo>
                  <a:lnTo>
                    <a:pt x="20855" y="14291"/>
                  </a:lnTo>
                  <a:lnTo>
                    <a:pt x="17836" y="15752"/>
                  </a:lnTo>
                  <a:lnTo>
                    <a:pt x="14621" y="17171"/>
                  </a:lnTo>
                  <a:lnTo>
                    <a:pt x="11213" y="18547"/>
                  </a:lnTo>
                  <a:lnTo>
                    <a:pt x="7609" y="19881"/>
                  </a:lnTo>
                  <a:lnTo>
                    <a:pt x="3811" y="21172"/>
                  </a:lnTo>
                  <a:lnTo>
                    <a:pt x="0" y="13127"/>
                  </a:lnTo>
                  <a:lnTo>
                    <a:pt x="3324" y="12233"/>
                  </a:lnTo>
                  <a:lnTo>
                    <a:pt x="6521" y="11247"/>
                  </a:lnTo>
                  <a:lnTo>
                    <a:pt x="9591" y="10167"/>
                  </a:lnTo>
                  <a:lnTo>
                    <a:pt x="12534" y="8994"/>
                  </a:lnTo>
                  <a:lnTo>
                    <a:pt x="15350" y="7728"/>
                  </a:lnTo>
                  <a:lnTo>
                    <a:pt x="18039" y="6368"/>
                  </a:lnTo>
                  <a:lnTo>
                    <a:pt x="20601" y="4916"/>
                  </a:lnTo>
                  <a:lnTo>
                    <a:pt x="23036" y="3370"/>
                  </a:lnTo>
                  <a:lnTo>
                    <a:pt x="25343" y="17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987616" y="2328216"/>
              <a:ext cx="47427" cy="47003"/>
            </a:xfrm>
            <a:custGeom>
              <a:avLst/>
              <a:pathLst>
                <a:path w="47427" h="47003">
                  <a:moveTo>
                    <a:pt x="3387" y="11856"/>
                  </a:moveTo>
                  <a:lnTo>
                    <a:pt x="22019" y="11856"/>
                  </a:lnTo>
                  <a:lnTo>
                    <a:pt x="22019" y="0"/>
                  </a:lnTo>
                  <a:lnTo>
                    <a:pt x="29641" y="0"/>
                  </a:lnTo>
                  <a:lnTo>
                    <a:pt x="29641" y="11856"/>
                  </a:lnTo>
                  <a:lnTo>
                    <a:pt x="45733" y="11856"/>
                  </a:lnTo>
                  <a:lnTo>
                    <a:pt x="45733" y="19479"/>
                  </a:lnTo>
                  <a:lnTo>
                    <a:pt x="29641" y="19479"/>
                  </a:lnTo>
                  <a:lnTo>
                    <a:pt x="29641" y="20749"/>
                  </a:lnTo>
                  <a:lnTo>
                    <a:pt x="31725" y="21930"/>
                  </a:lnTo>
                  <a:lnTo>
                    <a:pt x="33741" y="23103"/>
                  </a:lnTo>
                  <a:lnTo>
                    <a:pt x="35688" y="24268"/>
                  </a:lnTo>
                  <a:lnTo>
                    <a:pt x="37569" y="25424"/>
                  </a:lnTo>
                  <a:lnTo>
                    <a:pt x="39381" y="26571"/>
                  </a:lnTo>
                  <a:lnTo>
                    <a:pt x="41126" y="27711"/>
                  </a:lnTo>
                  <a:lnTo>
                    <a:pt x="42803" y="28841"/>
                  </a:lnTo>
                  <a:lnTo>
                    <a:pt x="44412" y="29963"/>
                  </a:lnTo>
                  <a:lnTo>
                    <a:pt x="45953" y="31077"/>
                  </a:lnTo>
                  <a:lnTo>
                    <a:pt x="47427" y="32182"/>
                  </a:lnTo>
                  <a:lnTo>
                    <a:pt x="42345" y="39381"/>
                  </a:lnTo>
                  <a:lnTo>
                    <a:pt x="41075" y="38208"/>
                  </a:lnTo>
                  <a:lnTo>
                    <a:pt x="39804" y="37060"/>
                  </a:lnTo>
                  <a:lnTo>
                    <a:pt x="38534" y="35938"/>
                  </a:lnTo>
                  <a:lnTo>
                    <a:pt x="37264" y="34842"/>
                  </a:lnTo>
                  <a:lnTo>
                    <a:pt x="35993" y="33770"/>
                  </a:lnTo>
                  <a:lnTo>
                    <a:pt x="34723" y="32724"/>
                  </a:lnTo>
                  <a:lnTo>
                    <a:pt x="33453" y="31704"/>
                  </a:lnTo>
                  <a:lnTo>
                    <a:pt x="32182" y="30709"/>
                  </a:lnTo>
                  <a:lnTo>
                    <a:pt x="30912" y="29739"/>
                  </a:lnTo>
                  <a:lnTo>
                    <a:pt x="29641" y="28795"/>
                  </a:lnTo>
                  <a:lnTo>
                    <a:pt x="29641" y="47003"/>
                  </a:lnTo>
                  <a:lnTo>
                    <a:pt x="22019" y="47003"/>
                  </a:lnTo>
                  <a:lnTo>
                    <a:pt x="22019" y="27101"/>
                  </a:lnTo>
                  <a:lnTo>
                    <a:pt x="20554" y="29345"/>
                  </a:lnTo>
                  <a:lnTo>
                    <a:pt x="19038" y="31505"/>
                  </a:lnTo>
                  <a:lnTo>
                    <a:pt x="17471" y="33580"/>
                  </a:lnTo>
                  <a:lnTo>
                    <a:pt x="15854" y="35570"/>
                  </a:lnTo>
                  <a:lnTo>
                    <a:pt x="14185" y="37475"/>
                  </a:lnTo>
                  <a:lnTo>
                    <a:pt x="12466" y="39296"/>
                  </a:lnTo>
                  <a:lnTo>
                    <a:pt x="10696" y="41032"/>
                  </a:lnTo>
                  <a:lnTo>
                    <a:pt x="8875" y="42684"/>
                  </a:lnTo>
                  <a:lnTo>
                    <a:pt x="7003" y="44251"/>
                  </a:lnTo>
                  <a:lnTo>
                    <a:pt x="5081" y="45733"/>
                  </a:lnTo>
                  <a:lnTo>
                    <a:pt x="0" y="38958"/>
                  </a:lnTo>
                  <a:lnTo>
                    <a:pt x="2240" y="37315"/>
                  </a:lnTo>
                  <a:lnTo>
                    <a:pt x="4387" y="35604"/>
                  </a:lnTo>
                  <a:lnTo>
                    <a:pt x="6440" y="33825"/>
                  </a:lnTo>
                  <a:lnTo>
                    <a:pt x="8401" y="31979"/>
                  </a:lnTo>
                  <a:lnTo>
                    <a:pt x="10268" y="30065"/>
                  </a:lnTo>
                  <a:lnTo>
                    <a:pt x="12043" y="28083"/>
                  </a:lnTo>
                  <a:lnTo>
                    <a:pt x="13724" y="26034"/>
                  </a:lnTo>
                  <a:lnTo>
                    <a:pt x="15312" y="23916"/>
                  </a:lnTo>
                  <a:lnTo>
                    <a:pt x="16807" y="21731"/>
                  </a:lnTo>
                  <a:lnTo>
                    <a:pt x="18208" y="19479"/>
                  </a:lnTo>
                  <a:lnTo>
                    <a:pt x="3387" y="194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032926" y="2328216"/>
              <a:ext cx="53779" cy="47003"/>
            </a:xfrm>
            <a:custGeom>
              <a:avLst/>
              <a:pathLst>
                <a:path w="53779" h="47003">
                  <a:moveTo>
                    <a:pt x="4658" y="11856"/>
                  </a:moveTo>
                  <a:lnTo>
                    <a:pt x="22443" y="11856"/>
                  </a:lnTo>
                  <a:lnTo>
                    <a:pt x="22443" y="0"/>
                  </a:lnTo>
                  <a:lnTo>
                    <a:pt x="30912" y="0"/>
                  </a:lnTo>
                  <a:lnTo>
                    <a:pt x="30912" y="11856"/>
                  </a:lnTo>
                  <a:lnTo>
                    <a:pt x="50391" y="11856"/>
                  </a:lnTo>
                  <a:lnTo>
                    <a:pt x="50391" y="19479"/>
                  </a:lnTo>
                  <a:lnTo>
                    <a:pt x="34723" y="19479"/>
                  </a:lnTo>
                  <a:lnTo>
                    <a:pt x="36362" y="22028"/>
                  </a:lnTo>
                  <a:lnTo>
                    <a:pt x="38060" y="24425"/>
                  </a:lnTo>
                  <a:lnTo>
                    <a:pt x="39817" y="26669"/>
                  </a:lnTo>
                  <a:lnTo>
                    <a:pt x="41634" y="28761"/>
                  </a:lnTo>
                  <a:lnTo>
                    <a:pt x="43510" y="30700"/>
                  </a:lnTo>
                  <a:lnTo>
                    <a:pt x="45445" y="32487"/>
                  </a:lnTo>
                  <a:lnTo>
                    <a:pt x="47439" y="34122"/>
                  </a:lnTo>
                  <a:lnTo>
                    <a:pt x="49493" y="35604"/>
                  </a:lnTo>
                  <a:lnTo>
                    <a:pt x="51606" y="36933"/>
                  </a:lnTo>
                  <a:lnTo>
                    <a:pt x="53779" y="38111"/>
                  </a:lnTo>
                  <a:lnTo>
                    <a:pt x="49544" y="46156"/>
                  </a:lnTo>
                  <a:lnTo>
                    <a:pt x="47376" y="44666"/>
                  </a:lnTo>
                  <a:lnTo>
                    <a:pt x="45276" y="43074"/>
                  </a:lnTo>
                  <a:lnTo>
                    <a:pt x="43243" y="41380"/>
                  </a:lnTo>
                  <a:lnTo>
                    <a:pt x="41278" y="39584"/>
                  </a:lnTo>
                  <a:lnTo>
                    <a:pt x="39381" y="37687"/>
                  </a:lnTo>
                  <a:lnTo>
                    <a:pt x="37552" y="35688"/>
                  </a:lnTo>
                  <a:lnTo>
                    <a:pt x="35790" y="33588"/>
                  </a:lnTo>
                  <a:lnTo>
                    <a:pt x="34096" y="31386"/>
                  </a:lnTo>
                  <a:lnTo>
                    <a:pt x="32470" y="29083"/>
                  </a:lnTo>
                  <a:lnTo>
                    <a:pt x="30912" y="26677"/>
                  </a:lnTo>
                  <a:lnTo>
                    <a:pt x="30912" y="47003"/>
                  </a:lnTo>
                  <a:lnTo>
                    <a:pt x="22443" y="47003"/>
                  </a:lnTo>
                  <a:lnTo>
                    <a:pt x="22443" y="26677"/>
                  </a:lnTo>
                  <a:lnTo>
                    <a:pt x="20897" y="29155"/>
                  </a:lnTo>
                  <a:lnTo>
                    <a:pt x="19309" y="31505"/>
                  </a:lnTo>
                  <a:lnTo>
                    <a:pt x="17679" y="33728"/>
                  </a:lnTo>
                  <a:lnTo>
                    <a:pt x="16006" y="35824"/>
                  </a:lnTo>
                  <a:lnTo>
                    <a:pt x="14291" y="37793"/>
                  </a:lnTo>
                  <a:lnTo>
                    <a:pt x="12534" y="39635"/>
                  </a:lnTo>
                  <a:lnTo>
                    <a:pt x="10734" y="41350"/>
                  </a:lnTo>
                  <a:lnTo>
                    <a:pt x="8892" y="42938"/>
                  </a:lnTo>
                  <a:lnTo>
                    <a:pt x="7008" y="44399"/>
                  </a:lnTo>
                  <a:lnTo>
                    <a:pt x="5081" y="45733"/>
                  </a:lnTo>
                  <a:lnTo>
                    <a:pt x="0" y="39381"/>
                  </a:lnTo>
                  <a:lnTo>
                    <a:pt x="2159" y="37886"/>
                  </a:lnTo>
                  <a:lnTo>
                    <a:pt x="4234" y="36281"/>
                  </a:lnTo>
                  <a:lnTo>
                    <a:pt x="6224" y="34566"/>
                  </a:lnTo>
                  <a:lnTo>
                    <a:pt x="8130" y="32741"/>
                  </a:lnTo>
                  <a:lnTo>
                    <a:pt x="9951" y="30806"/>
                  </a:lnTo>
                  <a:lnTo>
                    <a:pt x="11687" y="28761"/>
                  </a:lnTo>
                  <a:lnTo>
                    <a:pt x="13338" y="26605"/>
                  </a:lnTo>
                  <a:lnTo>
                    <a:pt x="14905" y="24340"/>
                  </a:lnTo>
                  <a:lnTo>
                    <a:pt x="16387" y="21964"/>
                  </a:lnTo>
                  <a:lnTo>
                    <a:pt x="17785" y="19479"/>
                  </a:lnTo>
                  <a:lnTo>
                    <a:pt x="4658" y="194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105761" y="2332451"/>
              <a:ext cx="84691" cy="52508"/>
            </a:xfrm>
            <a:custGeom>
              <a:avLst/>
              <a:pathLst>
                <a:path w="84691" h="52508">
                  <a:moveTo>
                    <a:pt x="0" y="0"/>
                  </a:moveTo>
                  <a:lnTo>
                    <a:pt x="72834" y="0"/>
                  </a:lnTo>
                  <a:lnTo>
                    <a:pt x="72834" y="27948"/>
                  </a:lnTo>
                  <a:lnTo>
                    <a:pt x="11009" y="27948"/>
                  </a:lnTo>
                  <a:lnTo>
                    <a:pt x="11009" y="40651"/>
                  </a:lnTo>
                  <a:lnTo>
                    <a:pt x="11037" y="41060"/>
                  </a:lnTo>
                  <a:lnTo>
                    <a:pt x="11119" y="41439"/>
                  </a:lnTo>
                  <a:lnTo>
                    <a:pt x="11257" y="41788"/>
                  </a:lnTo>
                  <a:lnTo>
                    <a:pt x="11450" y="42108"/>
                  </a:lnTo>
                  <a:lnTo>
                    <a:pt x="11698" y="42398"/>
                  </a:lnTo>
                  <a:lnTo>
                    <a:pt x="12000" y="42659"/>
                  </a:lnTo>
                  <a:lnTo>
                    <a:pt x="12358" y="42889"/>
                  </a:lnTo>
                  <a:lnTo>
                    <a:pt x="12771" y="43090"/>
                  </a:lnTo>
                  <a:lnTo>
                    <a:pt x="13239" y="43262"/>
                  </a:lnTo>
                  <a:lnTo>
                    <a:pt x="13762" y="43404"/>
                  </a:lnTo>
                  <a:lnTo>
                    <a:pt x="14513" y="43525"/>
                  </a:lnTo>
                  <a:lnTo>
                    <a:pt x="15667" y="43633"/>
                  </a:lnTo>
                  <a:lnTo>
                    <a:pt x="17224" y="43728"/>
                  </a:lnTo>
                  <a:lnTo>
                    <a:pt x="19182" y="43810"/>
                  </a:lnTo>
                  <a:lnTo>
                    <a:pt x="21543" y="43880"/>
                  </a:lnTo>
                  <a:lnTo>
                    <a:pt x="24306" y="43937"/>
                  </a:lnTo>
                  <a:lnTo>
                    <a:pt x="27471" y="43982"/>
                  </a:lnTo>
                  <a:lnTo>
                    <a:pt x="31039" y="44014"/>
                  </a:lnTo>
                  <a:lnTo>
                    <a:pt x="35009" y="44033"/>
                  </a:lnTo>
                  <a:lnTo>
                    <a:pt x="39381" y="44039"/>
                  </a:lnTo>
                  <a:lnTo>
                    <a:pt x="44966" y="44022"/>
                  </a:lnTo>
                  <a:lnTo>
                    <a:pt x="50035" y="43971"/>
                  </a:lnTo>
                  <a:lnTo>
                    <a:pt x="54587" y="43887"/>
                  </a:lnTo>
                  <a:lnTo>
                    <a:pt x="58623" y="43768"/>
                  </a:lnTo>
                  <a:lnTo>
                    <a:pt x="62142" y="43616"/>
                  </a:lnTo>
                  <a:lnTo>
                    <a:pt x="65144" y="43429"/>
                  </a:lnTo>
                  <a:lnTo>
                    <a:pt x="67630" y="43209"/>
                  </a:lnTo>
                  <a:lnTo>
                    <a:pt x="69599" y="42955"/>
                  </a:lnTo>
                  <a:lnTo>
                    <a:pt x="71051" y="42667"/>
                  </a:lnTo>
                  <a:lnTo>
                    <a:pt x="71987" y="42345"/>
                  </a:lnTo>
                  <a:lnTo>
                    <a:pt x="72639" y="41947"/>
                  </a:lnTo>
                  <a:lnTo>
                    <a:pt x="73241" y="41431"/>
                  </a:lnTo>
                  <a:lnTo>
                    <a:pt x="73791" y="40795"/>
                  </a:lnTo>
                  <a:lnTo>
                    <a:pt x="74291" y="40042"/>
                  </a:lnTo>
                  <a:lnTo>
                    <a:pt x="74740" y="39169"/>
                  </a:lnTo>
                  <a:lnTo>
                    <a:pt x="75138" y="38178"/>
                  </a:lnTo>
                  <a:lnTo>
                    <a:pt x="75485" y="37069"/>
                  </a:lnTo>
                  <a:lnTo>
                    <a:pt x="75781" y="35841"/>
                  </a:lnTo>
                  <a:lnTo>
                    <a:pt x="76027" y="34494"/>
                  </a:lnTo>
                  <a:lnTo>
                    <a:pt x="76222" y="33029"/>
                  </a:lnTo>
                  <a:lnTo>
                    <a:pt x="84691" y="35993"/>
                  </a:lnTo>
                  <a:lnTo>
                    <a:pt x="84149" y="38039"/>
                  </a:lnTo>
                  <a:lnTo>
                    <a:pt x="83539" y="39940"/>
                  </a:lnTo>
                  <a:lnTo>
                    <a:pt x="82862" y="41697"/>
                  </a:lnTo>
                  <a:lnTo>
                    <a:pt x="82116" y="43311"/>
                  </a:lnTo>
                  <a:lnTo>
                    <a:pt x="81303" y="44780"/>
                  </a:lnTo>
                  <a:lnTo>
                    <a:pt x="80422" y="46106"/>
                  </a:lnTo>
                  <a:lnTo>
                    <a:pt x="79474" y="47287"/>
                  </a:lnTo>
                  <a:lnTo>
                    <a:pt x="78458" y="48324"/>
                  </a:lnTo>
                  <a:lnTo>
                    <a:pt x="77374" y="49218"/>
                  </a:lnTo>
                  <a:lnTo>
                    <a:pt x="76222" y="49967"/>
                  </a:lnTo>
                  <a:lnTo>
                    <a:pt x="75015" y="50450"/>
                  </a:lnTo>
                  <a:lnTo>
                    <a:pt x="73258" y="50882"/>
                  </a:lnTo>
                  <a:lnTo>
                    <a:pt x="70950" y="51263"/>
                  </a:lnTo>
                  <a:lnTo>
                    <a:pt x="68091" y="51594"/>
                  </a:lnTo>
                  <a:lnTo>
                    <a:pt x="64683" y="51873"/>
                  </a:lnTo>
                  <a:lnTo>
                    <a:pt x="60723" y="52102"/>
                  </a:lnTo>
                  <a:lnTo>
                    <a:pt x="56213" y="52280"/>
                  </a:lnTo>
                  <a:lnTo>
                    <a:pt x="51153" y="52407"/>
                  </a:lnTo>
                  <a:lnTo>
                    <a:pt x="45542" y="52483"/>
                  </a:lnTo>
                  <a:lnTo>
                    <a:pt x="39381" y="52508"/>
                  </a:lnTo>
                  <a:lnTo>
                    <a:pt x="34183" y="52489"/>
                  </a:lnTo>
                  <a:lnTo>
                    <a:pt x="29430" y="52432"/>
                  </a:lnTo>
                  <a:lnTo>
                    <a:pt x="25121" y="52337"/>
                  </a:lnTo>
                  <a:lnTo>
                    <a:pt x="21257" y="52203"/>
                  </a:lnTo>
                  <a:lnTo>
                    <a:pt x="17838" y="52032"/>
                  </a:lnTo>
                  <a:lnTo>
                    <a:pt x="14863" y="51822"/>
                  </a:lnTo>
                  <a:lnTo>
                    <a:pt x="12333" y="51574"/>
                  </a:lnTo>
                  <a:lnTo>
                    <a:pt x="10247" y="51289"/>
                  </a:lnTo>
                  <a:lnTo>
                    <a:pt x="8606" y="50965"/>
                  </a:lnTo>
                  <a:lnTo>
                    <a:pt x="7410" y="50603"/>
                  </a:lnTo>
                  <a:lnTo>
                    <a:pt x="6485" y="50177"/>
                  </a:lnTo>
                  <a:lnTo>
                    <a:pt x="5657" y="49663"/>
                  </a:lnTo>
                  <a:lnTo>
                    <a:pt x="4926" y="49059"/>
                  </a:lnTo>
                  <a:lnTo>
                    <a:pt x="4293" y="48367"/>
                  </a:lnTo>
                  <a:lnTo>
                    <a:pt x="3758" y="47585"/>
                  </a:lnTo>
                  <a:lnTo>
                    <a:pt x="3319" y="46715"/>
                  </a:lnTo>
                  <a:lnTo>
                    <a:pt x="2979" y="45756"/>
                  </a:lnTo>
                  <a:lnTo>
                    <a:pt x="2735" y="44708"/>
                  </a:lnTo>
                  <a:lnTo>
                    <a:pt x="2589" y="43571"/>
                  </a:lnTo>
                  <a:lnTo>
                    <a:pt x="2540" y="42345"/>
                  </a:lnTo>
                  <a:lnTo>
                    <a:pt x="2540" y="19902"/>
                  </a:lnTo>
                  <a:lnTo>
                    <a:pt x="64365" y="19902"/>
                  </a:lnTo>
                  <a:lnTo>
                    <a:pt x="6436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139214" y="2387076"/>
              <a:ext cx="18208" cy="20325"/>
            </a:xfrm>
            <a:custGeom>
              <a:avLst/>
              <a:pathLst>
                <a:path w="18208" h="20325">
                  <a:moveTo>
                    <a:pt x="7622" y="0"/>
                  </a:moveTo>
                  <a:lnTo>
                    <a:pt x="8871" y="1541"/>
                  </a:lnTo>
                  <a:lnTo>
                    <a:pt x="10078" y="3116"/>
                  </a:lnTo>
                  <a:lnTo>
                    <a:pt x="11242" y="4725"/>
                  </a:lnTo>
                  <a:lnTo>
                    <a:pt x="12364" y="6368"/>
                  </a:lnTo>
                  <a:lnTo>
                    <a:pt x="13444" y="8045"/>
                  </a:lnTo>
                  <a:lnTo>
                    <a:pt x="14482" y="9756"/>
                  </a:lnTo>
                  <a:lnTo>
                    <a:pt x="15477" y="11501"/>
                  </a:lnTo>
                  <a:lnTo>
                    <a:pt x="16430" y="13279"/>
                  </a:lnTo>
                  <a:lnTo>
                    <a:pt x="17340" y="15092"/>
                  </a:lnTo>
                  <a:lnTo>
                    <a:pt x="18208" y="16938"/>
                  </a:lnTo>
                  <a:lnTo>
                    <a:pt x="10162" y="20325"/>
                  </a:lnTo>
                  <a:lnTo>
                    <a:pt x="9299" y="18483"/>
                  </a:lnTo>
                  <a:lnTo>
                    <a:pt x="8401" y="16684"/>
                  </a:lnTo>
                  <a:lnTo>
                    <a:pt x="7469" y="14926"/>
                  </a:lnTo>
                  <a:lnTo>
                    <a:pt x="6504" y="13211"/>
                  </a:lnTo>
                  <a:lnTo>
                    <a:pt x="5504" y="11539"/>
                  </a:lnTo>
                  <a:lnTo>
                    <a:pt x="4471" y="9908"/>
                  </a:lnTo>
                  <a:lnTo>
                    <a:pt x="3404" y="8320"/>
                  </a:lnTo>
                  <a:lnTo>
                    <a:pt x="2303" y="6775"/>
                  </a:lnTo>
                  <a:lnTo>
                    <a:pt x="116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173937" y="2390041"/>
              <a:ext cx="21172" cy="28795"/>
            </a:xfrm>
            <a:custGeom>
              <a:avLst/>
              <a:pathLst>
                <a:path w="21172" h="28795">
                  <a:moveTo>
                    <a:pt x="8045" y="0"/>
                  </a:moveTo>
                  <a:lnTo>
                    <a:pt x="9625" y="2307"/>
                  </a:lnTo>
                  <a:lnTo>
                    <a:pt x="11145" y="4658"/>
                  </a:lnTo>
                  <a:lnTo>
                    <a:pt x="12606" y="7050"/>
                  </a:lnTo>
                  <a:lnTo>
                    <a:pt x="14007" y="9485"/>
                  </a:lnTo>
                  <a:lnTo>
                    <a:pt x="15350" y="11962"/>
                  </a:lnTo>
                  <a:lnTo>
                    <a:pt x="16633" y="14482"/>
                  </a:lnTo>
                  <a:lnTo>
                    <a:pt x="17857" y="17044"/>
                  </a:lnTo>
                  <a:lnTo>
                    <a:pt x="19021" y="19648"/>
                  </a:lnTo>
                  <a:lnTo>
                    <a:pt x="20126" y="22295"/>
                  </a:lnTo>
                  <a:lnTo>
                    <a:pt x="21172" y="24983"/>
                  </a:lnTo>
                  <a:lnTo>
                    <a:pt x="12280" y="28795"/>
                  </a:lnTo>
                  <a:lnTo>
                    <a:pt x="11319" y="26029"/>
                  </a:lnTo>
                  <a:lnTo>
                    <a:pt x="10298" y="23324"/>
                  </a:lnTo>
                  <a:lnTo>
                    <a:pt x="9218" y="20677"/>
                  </a:lnTo>
                  <a:lnTo>
                    <a:pt x="8079" y="18090"/>
                  </a:lnTo>
                  <a:lnTo>
                    <a:pt x="6881" y="15562"/>
                  </a:lnTo>
                  <a:lnTo>
                    <a:pt x="5623" y="13093"/>
                  </a:lnTo>
                  <a:lnTo>
                    <a:pt x="4306" y="10683"/>
                  </a:lnTo>
                  <a:lnTo>
                    <a:pt x="2930" y="8333"/>
                  </a:lnTo>
                  <a:lnTo>
                    <a:pt x="1494" y="604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121852" y="2390464"/>
              <a:ext cx="52932" cy="33029"/>
            </a:xfrm>
            <a:custGeom>
              <a:avLst/>
              <a:pathLst>
                <a:path w="52932" h="33029">
                  <a:moveTo>
                    <a:pt x="0" y="0"/>
                  </a:moveTo>
                  <a:lnTo>
                    <a:pt x="8469" y="0"/>
                  </a:lnTo>
                  <a:lnTo>
                    <a:pt x="8469" y="20325"/>
                  </a:lnTo>
                  <a:lnTo>
                    <a:pt x="8481" y="20819"/>
                  </a:lnTo>
                  <a:lnTo>
                    <a:pt x="8519" y="21282"/>
                  </a:lnTo>
                  <a:lnTo>
                    <a:pt x="8583" y="21716"/>
                  </a:lnTo>
                  <a:lnTo>
                    <a:pt x="8672" y="22121"/>
                  </a:lnTo>
                  <a:lnTo>
                    <a:pt x="8786" y="22496"/>
                  </a:lnTo>
                  <a:lnTo>
                    <a:pt x="8926" y="22841"/>
                  </a:lnTo>
                  <a:lnTo>
                    <a:pt x="9091" y="23156"/>
                  </a:lnTo>
                  <a:lnTo>
                    <a:pt x="9282" y="23442"/>
                  </a:lnTo>
                  <a:lnTo>
                    <a:pt x="9498" y="23698"/>
                  </a:lnTo>
                  <a:lnTo>
                    <a:pt x="9739" y="23925"/>
                  </a:lnTo>
                  <a:lnTo>
                    <a:pt x="10052" y="24126"/>
                  </a:lnTo>
                  <a:lnTo>
                    <a:pt x="10484" y="24306"/>
                  </a:lnTo>
                  <a:lnTo>
                    <a:pt x="11035" y="24465"/>
                  </a:lnTo>
                  <a:lnTo>
                    <a:pt x="11704" y="24602"/>
                  </a:lnTo>
                  <a:lnTo>
                    <a:pt x="12491" y="24719"/>
                  </a:lnTo>
                  <a:lnTo>
                    <a:pt x="13398" y="24814"/>
                  </a:lnTo>
                  <a:lnTo>
                    <a:pt x="14422" y="24888"/>
                  </a:lnTo>
                  <a:lnTo>
                    <a:pt x="15566" y="24941"/>
                  </a:lnTo>
                  <a:lnTo>
                    <a:pt x="16828" y="24973"/>
                  </a:lnTo>
                  <a:lnTo>
                    <a:pt x="18208" y="24983"/>
                  </a:lnTo>
                  <a:lnTo>
                    <a:pt x="19817" y="24979"/>
                  </a:lnTo>
                  <a:lnTo>
                    <a:pt x="21426" y="24967"/>
                  </a:lnTo>
                  <a:lnTo>
                    <a:pt x="23036" y="24945"/>
                  </a:lnTo>
                  <a:lnTo>
                    <a:pt x="24645" y="24916"/>
                  </a:lnTo>
                  <a:lnTo>
                    <a:pt x="26254" y="24878"/>
                  </a:lnTo>
                  <a:lnTo>
                    <a:pt x="27863" y="24831"/>
                  </a:lnTo>
                  <a:lnTo>
                    <a:pt x="29472" y="24776"/>
                  </a:lnTo>
                  <a:lnTo>
                    <a:pt x="31081" y="24712"/>
                  </a:lnTo>
                  <a:lnTo>
                    <a:pt x="32690" y="24640"/>
                  </a:lnTo>
                  <a:lnTo>
                    <a:pt x="34300" y="24560"/>
                  </a:lnTo>
                  <a:lnTo>
                    <a:pt x="35521" y="24537"/>
                  </a:lnTo>
                  <a:lnTo>
                    <a:pt x="36645" y="24467"/>
                  </a:lnTo>
                  <a:lnTo>
                    <a:pt x="37672" y="24350"/>
                  </a:lnTo>
                  <a:lnTo>
                    <a:pt x="38602" y="24187"/>
                  </a:lnTo>
                  <a:lnTo>
                    <a:pt x="39434" y="23978"/>
                  </a:lnTo>
                  <a:lnTo>
                    <a:pt x="40169" y="23722"/>
                  </a:lnTo>
                  <a:lnTo>
                    <a:pt x="40806" y="23419"/>
                  </a:lnTo>
                  <a:lnTo>
                    <a:pt x="41346" y="23069"/>
                  </a:lnTo>
                  <a:lnTo>
                    <a:pt x="41788" y="22674"/>
                  </a:lnTo>
                  <a:lnTo>
                    <a:pt x="42133" y="22231"/>
                  </a:lnTo>
                  <a:lnTo>
                    <a:pt x="42424" y="21708"/>
                  </a:lnTo>
                  <a:lnTo>
                    <a:pt x="42701" y="21071"/>
                  </a:lnTo>
                  <a:lnTo>
                    <a:pt x="42966" y="20319"/>
                  </a:lnTo>
                  <a:lnTo>
                    <a:pt x="43218" y="19453"/>
                  </a:lnTo>
                  <a:lnTo>
                    <a:pt x="43457" y="18473"/>
                  </a:lnTo>
                  <a:lnTo>
                    <a:pt x="43683" y="17378"/>
                  </a:lnTo>
                  <a:lnTo>
                    <a:pt x="43897" y="16169"/>
                  </a:lnTo>
                  <a:lnTo>
                    <a:pt x="44098" y="14846"/>
                  </a:lnTo>
                  <a:lnTo>
                    <a:pt x="44287" y="13408"/>
                  </a:lnTo>
                  <a:lnTo>
                    <a:pt x="44462" y="11856"/>
                  </a:lnTo>
                  <a:lnTo>
                    <a:pt x="52932" y="15667"/>
                  </a:lnTo>
                  <a:lnTo>
                    <a:pt x="52407" y="18259"/>
                  </a:lnTo>
                  <a:lnTo>
                    <a:pt x="51848" y="20613"/>
                  </a:lnTo>
                  <a:lnTo>
                    <a:pt x="51255" y="22731"/>
                  </a:lnTo>
                  <a:lnTo>
                    <a:pt x="50628" y="24611"/>
                  </a:lnTo>
                  <a:lnTo>
                    <a:pt x="49967" y="26254"/>
                  </a:lnTo>
                  <a:lnTo>
                    <a:pt x="49273" y="27660"/>
                  </a:lnTo>
                  <a:lnTo>
                    <a:pt x="48545" y="28828"/>
                  </a:lnTo>
                  <a:lnTo>
                    <a:pt x="47782" y="29760"/>
                  </a:lnTo>
                  <a:lnTo>
                    <a:pt x="46986" y="30455"/>
                  </a:lnTo>
                  <a:lnTo>
                    <a:pt x="46156" y="30912"/>
                  </a:lnTo>
                  <a:lnTo>
                    <a:pt x="44810" y="31314"/>
                  </a:lnTo>
                  <a:lnTo>
                    <a:pt x="43141" y="31674"/>
                  </a:lnTo>
                  <a:lnTo>
                    <a:pt x="41151" y="31992"/>
                  </a:lnTo>
                  <a:lnTo>
                    <a:pt x="38839" y="32267"/>
                  </a:lnTo>
                  <a:lnTo>
                    <a:pt x="36205" y="32500"/>
                  </a:lnTo>
                  <a:lnTo>
                    <a:pt x="33249" y="32690"/>
                  </a:lnTo>
                  <a:lnTo>
                    <a:pt x="29972" y="32839"/>
                  </a:lnTo>
                  <a:lnTo>
                    <a:pt x="26372" y="32944"/>
                  </a:lnTo>
                  <a:lnTo>
                    <a:pt x="22451" y="33008"/>
                  </a:lnTo>
                  <a:lnTo>
                    <a:pt x="18208" y="33029"/>
                  </a:lnTo>
                  <a:lnTo>
                    <a:pt x="14397" y="33029"/>
                  </a:lnTo>
                  <a:lnTo>
                    <a:pt x="12680" y="33006"/>
                  </a:lnTo>
                  <a:lnTo>
                    <a:pt x="11086" y="32936"/>
                  </a:lnTo>
                  <a:lnTo>
                    <a:pt x="9614" y="32820"/>
                  </a:lnTo>
                  <a:lnTo>
                    <a:pt x="8265" y="32657"/>
                  </a:lnTo>
                  <a:lnTo>
                    <a:pt x="7039" y="32447"/>
                  </a:lnTo>
                  <a:lnTo>
                    <a:pt x="5936" y="32191"/>
                  </a:lnTo>
                  <a:lnTo>
                    <a:pt x="4956" y="31888"/>
                  </a:lnTo>
                  <a:lnTo>
                    <a:pt x="4099" y="31539"/>
                  </a:lnTo>
                  <a:lnTo>
                    <a:pt x="3364" y="31143"/>
                  </a:lnTo>
                  <a:lnTo>
                    <a:pt x="2752" y="30700"/>
                  </a:lnTo>
                  <a:lnTo>
                    <a:pt x="2229" y="30207"/>
                  </a:lnTo>
                  <a:lnTo>
                    <a:pt x="1761" y="29658"/>
                  </a:lnTo>
                  <a:lnTo>
                    <a:pt x="1348" y="29055"/>
                  </a:lnTo>
                  <a:lnTo>
                    <a:pt x="990" y="28397"/>
                  </a:lnTo>
                  <a:lnTo>
                    <a:pt x="688" y="27683"/>
                  </a:lnTo>
                  <a:lnTo>
                    <a:pt x="440" y="26914"/>
                  </a:lnTo>
                  <a:lnTo>
                    <a:pt x="247" y="26091"/>
                  </a:lnTo>
                  <a:lnTo>
                    <a:pt x="110" y="25212"/>
                  </a:lnTo>
                  <a:lnTo>
                    <a:pt x="27" y="24278"/>
                  </a:lnTo>
                  <a:lnTo>
                    <a:pt x="0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095174" y="2391735"/>
              <a:ext cx="20749" cy="30065"/>
            </a:xfrm>
            <a:custGeom>
              <a:avLst/>
              <a:pathLst>
                <a:path w="20749" h="30065">
                  <a:moveTo>
                    <a:pt x="13550" y="0"/>
                  </a:moveTo>
                  <a:lnTo>
                    <a:pt x="20749" y="4658"/>
                  </a:lnTo>
                  <a:lnTo>
                    <a:pt x="19390" y="7808"/>
                  </a:lnTo>
                  <a:lnTo>
                    <a:pt x="18022" y="10823"/>
                  </a:lnTo>
                  <a:lnTo>
                    <a:pt x="16646" y="13703"/>
                  </a:lnTo>
                  <a:lnTo>
                    <a:pt x="15261" y="16447"/>
                  </a:lnTo>
                  <a:lnTo>
                    <a:pt x="13868" y="19055"/>
                  </a:lnTo>
                  <a:lnTo>
                    <a:pt x="12466" y="21528"/>
                  </a:lnTo>
                  <a:lnTo>
                    <a:pt x="11056" y="23866"/>
                  </a:lnTo>
                  <a:lnTo>
                    <a:pt x="9637" y="26068"/>
                  </a:lnTo>
                  <a:lnTo>
                    <a:pt x="8210" y="28134"/>
                  </a:lnTo>
                  <a:lnTo>
                    <a:pt x="6775" y="30065"/>
                  </a:lnTo>
                  <a:lnTo>
                    <a:pt x="0" y="24137"/>
                  </a:lnTo>
                  <a:lnTo>
                    <a:pt x="1659" y="21913"/>
                  </a:lnTo>
                  <a:lnTo>
                    <a:pt x="3252" y="19648"/>
                  </a:lnTo>
                  <a:lnTo>
                    <a:pt x="4776" y="17340"/>
                  </a:lnTo>
                  <a:lnTo>
                    <a:pt x="6233" y="14990"/>
                  </a:lnTo>
                  <a:lnTo>
                    <a:pt x="7622" y="12597"/>
                  </a:lnTo>
                  <a:lnTo>
                    <a:pt x="8943" y="10162"/>
                  </a:lnTo>
                  <a:lnTo>
                    <a:pt x="10196" y="7685"/>
                  </a:lnTo>
                  <a:lnTo>
                    <a:pt x="11382" y="5166"/>
                  </a:lnTo>
                  <a:lnTo>
                    <a:pt x="12500" y="2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205273" y="2327369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251430" y="2327369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206120" y="2353623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210778" y="2384959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219247" y="2400204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312408" y="2328216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343744" y="2328216"/>
              <a:ext cx="67329" cy="20325"/>
            </a:xfrm>
            <a:custGeom>
              <a:avLst/>
              <a:pathLst>
                <a:path w="67329" h="20325">
                  <a:moveTo>
                    <a:pt x="0" y="12280"/>
                  </a:moveTo>
                  <a:lnTo>
                    <a:pt x="30065" y="12280"/>
                  </a:lnTo>
                  <a:lnTo>
                    <a:pt x="29637" y="11272"/>
                  </a:lnTo>
                  <a:lnTo>
                    <a:pt x="29201" y="10281"/>
                  </a:lnTo>
                  <a:lnTo>
                    <a:pt x="28756" y="9307"/>
                  </a:lnTo>
                  <a:lnTo>
                    <a:pt x="28303" y="8350"/>
                  </a:lnTo>
                  <a:lnTo>
                    <a:pt x="27842" y="7410"/>
                  </a:lnTo>
                  <a:lnTo>
                    <a:pt x="27372" y="6487"/>
                  </a:lnTo>
                  <a:lnTo>
                    <a:pt x="26893" y="5581"/>
                  </a:lnTo>
                  <a:lnTo>
                    <a:pt x="26406" y="4691"/>
                  </a:lnTo>
                  <a:lnTo>
                    <a:pt x="25911" y="3819"/>
                  </a:lnTo>
                  <a:lnTo>
                    <a:pt x="25407" y="2964"/>
                  </a:lnTo>
                  <a:lnTo>
                    <a:pt x="34300" y="0"/>
                  </a:lnTo>
                  <a:lnTo>
                    <a:pt x="34964" y="1113"/>
                  </a:lnTo>
                  <a:lnTo>
                    <a:pt x="35604" y="2252"/>
                  </a:lnTo>
                  <a:lnTo>
                    <a:pt x="36218" y="3417"/>
                  </a:lnTo>
                  <a:lnTo>
                    <a:pt x="36806" y="4607"/>
                  </a:lnTo>
                  <a:lnTo>
                    <a:pt x="37370" y="5822"/>
                  </a:lnTo>
                  <a:lnTo>
                    <a:pt x="37907" y="7063"/>
                  </a:lnTo>
                  <a:lnTo>
                    <a:pt x="38420" y="8329"/>
                  </a:lnTo>
                  <a:lnTo>
                    <a:pt x="38907" y="9620"/>
                  </a:lnTo>
                  <a:lnTo>
                    <a:pt x="39368" y="10937"/>
                  </a:lnTo>
                  <a:lnTo>
                    <a:pt x="39804" y="12280"/>
                  </a:lnTo>
                  <a:lnTo>
                    <a:pt x="67329" y="12280"/>
                  </a:lnTo>
                  <a:lnTo>
                    <a:pt x="67329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349249" y="2357011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349249" y="2373102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350095" y="2389194"/>
              <a:ext cx="54202" cy="35993"/>
            </a:xfrm>
            <a:custGeom>
              <a:avLst/>
              <a:pathLst>
                <a:path w="54202" h="35993">
                  <a:moveTo>
                    <a:pt x="54202" y="0"/>
                  </a:moveTo>
                  <a:lnTo>
                    <a:pt x="54202" y="35570"/>
                  </a:lnTo>
                  <a:lnTo>
                    <a:pt x="45733" y="35570"/>
                  </a:lnTo>
                  <a:lnTo>
                    <a:pt x="45733" y="30488"/>
                  </a:lnTo>
                  <a:lnTo>
                    <a:pt x="8469" y="30488"/>
                  </a:lnTo>
                  <a:lnTo>
                    <a:pt x="8469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358565" y="2396816"/>
              <a:ext cx="37264" cy="15244"/>
            </a:xfrm>
            <a:custGeom>
              <a:avLst/>
              <a:pathLst>
                <a:path w="37264" h="15244">
                  <a:moveTo>
                    <a:pt x="0" y="15244"/>
                  </a:moveTo>
                  <a:lnTo>
                    <a:pt x="37264" y="1524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434363" y="2326946"/>
              <a:ext cx="73258" cy="59707"/>
            </a:xfrm>
            <a:custGeom>
              <a:avLst/>
              <a:pathLst>
                <a:path w="73258" h="59707">
                  <a:moveTo>
                    <a:pt x="27101" y="0"/>
                  </a:moveTo>
                  <a:lnTo>
                    <a:pt x="36417" y="2964"/>
                  </a:lnTo>
                  <a:lnTo>
                    <a:pt x="32606" y="8892"/>
                  </a:lnTo>
                  <a:lnTo>
                    <a:pt x="73258" y="8892"/>
                  </a:lnTo>
                  <a:lnTo>
                    <a:pt x="73258" y="59707"/>
                  </a:lnTo>
                  <a:lnTo>
                    <a:pt x="0" y="59707"/>
                  </a:lnTo>
                  <a:lnTo>
                    <a:pt x="0" y="8892"/>
                  </a:lnTo>
                  <a:lnTo>
                    <a:pt x="22866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442833" y="2343884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442833" y="2357858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442833" y="2371409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462312" y="2390464"/>
              <a:ext cx="22443" cy="19479"/>
            </a:xfrm>
            <a:custGeom>
              <a:avLst/>
              <a:pathLst>
                <a:path w="22443" h="19479">
                  <a:moveTo>
                    <a:pt x="5504" y="0"/>
                  </a:moveTo>
                  <a:lnTo>
                    <a:pt x="7351" y="1037"/>
                  </a:lnTo>
                  <a:lnTo>
                    <a:pt x="9163" y="2117"/>
                  </a:lnTo>
                  <a:lnTo>
                    <a:pt x="10942" y="3239"/>
                  </a:lnTo>
                  <a:lnTo>
                    <a:pt x="12686" y="4403"/>
                  </a:lnTo>
                  <a:lnTo>
                    <a:pt x="14397" y="5610"/>
                  </a:lnTo>
                  <a:lnTo>
                    <a:pt x="16074" y="6860"/>
                  </a:lnTo>
                  <a:lnTo>
                    <a:pt x="17717" y="8151"/>
                  </a:lnTo>
                  <a:lnTo>
                    <a:pt x="19326" y="9485"/>
                  </a:lnTo>
                  <a:lnTo>
                    <a:pt x="20901" y="10861"/>
                  </a:lnTo>
                  <a:lnTo>
                    <a:pt x="22443" y="12280"/>
                  </a:lnTo>
                  <a:lnTo>
                    <a:pt x="16514" y="19479"/>
                  </a:lnTo>
                  <a:lnTo>
                    <a:pt x="14901" y="17891"/>
                  </a:lnTo>
                  <a:lnTo>
                    <a:pt x="13279" y="16345"/>
                  </a:lnTo>
                  <a:lnTo>
                    <a:pt x="11649" y="14842"/>
                  </a:lnTo>
                  <a:lnTo>
                    <a:pt x="10010" y="13381"/>
                  </a:lnTo>
                  <a:lnTo>
                    <a:pt x="8363" y="11962"/>
                  </a:lnTo>
                  <a:lnTo>
                    <a:pt x="6707" y="10586"/>
                  </a:lnTo>
                  <a:lnTo>
                    <a:pt x="5043" y="9252"/>
                  </a:lnTo>
                  <a:lnTo>
                    <a:pt x="3370" y="7960"/>
                  </a:lnTo>
                  <a:lnTo>
                    <a:pt x="1689" y="671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420813" y="2393428"/>
              <a:ext cx="20325" cy="27948"/>
            </a:xfrm>
            <a:custGeom>
              <a:avLst/>
              <a:pathLst>
                <a:path w="20325" h="27948">
                  <a:moveTo>
                    <a:pt x="13127" y="0"/>
                  </a:moveTo>
                  <a:lnTo>
                    <a:pt x="20325" y="4234"/>
                  </a:lnTo>
                  <a:lnTo>
                    <a:pt x="19051" y="7215"/>
                  </a:lnTo>
                  <a:lnTo>
                    <a:pt x="17768" y="10061"/>
                  </a:lnTo>
                  <a:lnTo>
                    <a:pt x="16476" y="12771"/>
                  </a:lnTo>
                  <a:lnTo>
                    <a:pt x="15176" y="15346"/>
                  </a:lnTo>
                  <a:lnTo>
                    <a:pt x="13868" y="17785"/>
                  </a:lnTo>
                  <a:lnTo>
                    <a:pt x="12551" y="20088"/>
                  </a:lnTo>
                  <a:lnTo>
                    <a:pt x="11225" y="22256"/>
                  </a:lnTo>
                  <a:lnTo>
                    <a:pt x="9891" y="24289"/>
                  </a:lnTo>
                  <a:lnTo>
                    <a:pt x="8549" y="26186"/>
                  </a:lnTo>
                  <a:lnTo>
                    <a:pt x="7198" y="27948"/>
                  </a:lnTo>
                  <a:lnTo>
                    <a:pt x="0" y="21596"/>
                  </a:lnTo>
                  <a:lnTo>
                    <a:pt x="1579" y="19551"/>
                  </a:lnTo>
                  <a:lnTo>
                    <a:pt x="3099" y="17480"/>
                  </a:lnTo>
                  <a:lnTo>
                    <a:pt x="4560" y="15384"/>
                  </a:lnTo>
                  <a:lnTo>
                    <a:pt x="5962" y="13262"/>
                  </a:lnTo>
                  <a:lnTo>
                    <a:pt x="7304" y="11115"/>
                  </a:lnTo>
                  <a:lnTo>
                    <a:pt x="8587" y="8943"/>
                  </a:lnTo>
                  <a:lnTo>
                    <a:pt x="9811" y="6745"/>
                  </a:lnTo>
                  <a:lnTo>
                    <a:pt x="10976" y="4522"/>
                  </a:lnTo>
                  <a:lnTo>
                    <a:pt x="12081" y="22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447067" y="2393852"/>
              <a:ext cx="52932" cy="29641"/>
            </a:xfrm>
            <a:custGeom>
              <a:avLst/>
              <a:pathLst>
                <a:path w="52932" h="29641">
                  <a:moveTo>
                    <a:pt x="0" y="0"/>
                  </a:moveTo>
                  <a:lnTo>
                    <a:pt x="8469" y="0"/>
                  </a:lnTo>
                  <a:lnTo>
                    <a:pt x="8469" y="17361"/>
                  </a:lnTo>
                  <a:lnTo>
                    <a:pt x="8483" y="17933"/>
                  </a:lnTo>
                  <a:lnTo>
                    <a:pt x="8528" y="18462"/>
                  </a:lnTo>
                  <a:lnTo>
                    <a:pt x="8602" y="18949"/>
                  </a:lnTo>
                  <a:lnTo>
                    <a:pt x="8706" y="19394"/>
                  </a:lnTo>
                  <a:lnTo>
                    <a:pt x="8839" y="19796"/>
                  </a:lnTo>
                  <a:lnTo>
                    <a:pt x="9002" y="20156"/>
                  </a:lnTo>
                  <a:lnTo>
                    <a:pt x="9195" y="20474"/>
                  </a:lnTo>
                  <a:lnTo>
                    <a:pt x="9417" y="20749"/>
                  </a:lnTo>
                  <a:lnTo>
                    <a:pt x="9669" y="20982"/>
                  </a:lnTo>
                  <a:lnTo>
                    <a:pt x="9951" y="21172"/>
                  </a:lnTo>
                  <a:lnTo>
                    <a:pt x="10300" y="21333"/>
                  </a:lnTo>
                  <a:lnTo>
                    <a:pt x="10755" y="21477"/>
                  </a:lnTo>
                  <a:lnTo>
                    <a:pt x="11316" y="21604"/>
                  </a:lnTo>
                  <a:lnTo>
                    <a:pt x="11983" y="21714"/>
                  </a:lnTo>
                  <a:lnTo>
                    <a:pt x="12756" y="21808"/>
                  </a:lnTo>
                  <a:lnTo>
                    <a:pt x="13635" y="21884"/>
                  </a:lnTo>
                  <a:lnTo>
                    <a:pt x="14619" y="21943"/>
                  </a:lnTo>
                  <a:lnTo>
                    <a:pt x="15710" y="21985"/>
                  </a:lnTo>
                  <a:lnTo>
                    <a:pt x="16906" y="22011"/>
                  </a:lnTo>
                  <a:lnTo>
                    <a:pt x="18208" y="22019"/>
                  </a:lnTo>
                  <a:lnTo>
                    <a:pt x="19817" y="22015"/>
                  </a:lnTo>
                  <a:lnTo>
                    <a:pt x="21426" y="22002"/>
                  </a:lnTo>
                  <a:lnTo>
                    <a:pt x="23036" y="21981"/>
                  </a:lnTo>
                  <a:lnTo>
                    <a:pt x="24645" y="21952"/>
                  </a:lnTo>
                  <a:lnTo>
                    <a:pt x="26254" y="21913"/>
                  </a:lnTo>
                  <a:lnTo>
                    <a:pt x="27863" y="21867"/>
                  </a:lnTo>
                  <a:lnTo>
                    <a:pt x="29472" y="21812"/>
                  </a:lnTo>
                  <a:lnTo>
                    <a:pt x="31081" y="21748"/>
                  </a:lnTo>
                  <a:lnTo>
                    <a:pt x="32690" y="21676"/>
                  </a:lnTo>
                  <a:lnTo>
                    <a:pt x="34300" y="21596"/>
                  </a:lnTo>
                  <a:lnTo>
                    <a:pt x="35678" y="21496"/>
                  </a:lnTo>
                  <a:lnTo>
                    <a:pt x="36933" y="21367"/>
                  </a:lnTo>
                  <a:lnTo>
                    <a:pt x="38066" y="21208"/>
                  </a:lnTo>
                  <a:lnTo>
                    <a:pt x="39076" y="21020"/>
                  </a:lnTo>
                  <a:lnTo>
                    <a:pt x="39963" y="20802"/>
                  </a:lnTo>
                  <a:lnTo>
                    <a:pt x="40728" y="20554"/>
                  </a:lnTo>
                  <a:lnTo>
                    <a:pt x="41369" y="20277"/>
                  </a:lnTo>
                  <a:lnTo>
                    <a:pt x="41888" y="19970"/>
                  </a:lnTo>
                  <a:lnTo>
                    <a:pt x="42284" y="19633"/>
                  </a:lnTo>
                  <a:lnTo>
                    <a:pt x="42557" y="19267"/>
                  </a:lnTo>
                  <a:lnTo>
                    <a:pt x="42767" y="18841"/>
                  </a:lnTo>
                  <a:lnTo>
                    <a:pt x="42972" y="18327"/>
                  </a:lnTo>
                  <a:lnTo>
                    <a:pt x="43173" y="17723"/>
                  </a:lnTo>
                  <a:lnTo>
                    <a:pt x="43370" y="17031"/>
                  </a:lnTo>
                  <a:lnTo>
                    <a:pt x="43563" y="16250"/>
                  </a:lnTo>
                  <a:lnTo>
                    <a:pt x="43751" y="15379"/>
                  </a:lnTo>
                  <a:lnTo>
                    <a:pt x="43935" y="14420"/>
                  </a:lnTo>
                  <a:lnTo>
                    <a:pt x="44115" y="13372"/>
                  </a:lnTo>
                  <a:lnTo>
                    <a:pt x="44291" y="12235"/>
                  </a:lnTo>
                  <a:lnTo>
                    <a:pt x="44462" y="11009"/>
                  </a:lnTo>
                  <a:lnTo>
                    <a:pt x="52932" y="14397"/>
                  </a:lnTo>
                  <a:lnTo>
                    <a:pt x="52407" y="16667"/>
                  </a:lnTo>
                  <a:lnTo>
                    <a:pt x="51848" y="18733"/>
                  </a:lnTo>
                  <a:lnTo>
                    <a:pt x="51255" y="20596"/>
                  </a:lnTo>
                  <a:lnTo>
                    <a:pt x="50628" y="22256"/>
                  </a:lnTo>
                  <a:lnTo>
                    <a:pt x="49967" y="23713"/>
                  </a:lnTo>
                  <a:lnTo>
                    <a:pt x="49273" y="24967"/>
                  </a:lnTo>
                  <a:lnTo>
                    <a:pt x="48545" y="26017"/>
                  </a:lnTo>
                  <a:lnTo>
                    <a:pt x="47782" y="26864"/>
                  </a:lnTo>
                  <a:lnTo>
                    <a:pt x="46986" y="27507"/>
                  </a:lnTo>
                  <a:lnTo>
                    <a:pt x="46156" y="27948"/>
                  </a:lnTo>
                  <a:lnTo>
                    <a:pt x="44810" y="28269"/>
                  </a:lnTo>
                  <a:lnTo>
                    <a:pt x="43141" y="28557"/>
                  </a:lnTo>
                  <a:lnTo>
                    <a:pt x="41151" y="28812"/>
                  </a:lnTo>
                  <a:lnTo>
                    <a:pt x="38839" y="29032"/>
                  </a:lnTo>
                  <a:lnTo>
                    <a:pt x="36205" y="29218"/>
                  </a:lnTo>
                  <a:lnTo>
                    <a:pt x="33249" y="29370"/>
                  </a:lnTo>
                  <a:lnTo>
                    <a:pt x="29972" y="29489"/>
                  </a:lnTo>
                  <a:lnTo>
                    <a:pt x="26372" y="29574"/>
                  </a:lnTo>
                  <a:lnTo>
                    <a:pt x="22451" y="29625"/>
                  </a:lnTo>
                  <a:lnTo>
                    <a:pt x="18208" y="29641"/>
                  </a:lnTo>
                  <a:lnTo>
                    <a:pt x="14397" y="29641"/>
                  </a:lnTo>
                  <a:lnTo>
                    <a:pt x="12680" y="29620"/>
                  </a:lnTo>
                  <a:lnTo>
                    <a:pt x="11086" y="29557"/>
                  </a:lnTo>
                  <a:lnTo>
                    <a:pt x="9614" y="29451"/>
                  </a:lnTo>
                  <a:lnTo>
                    <a:pt x="8265" y="29303"/>
                  </a:lnTo>
                  <a:lnTo>
                    <a:pt x="7039" y="29112"/>
                  </a:lnTo>
                  <a:lnTo>
                    <a:pt x="5936" y="28879"/>
                  </a:lnTo>
                  <a:lnTo>
                    <a:pt x="4956" y="28604"/>
                  </a:lnTo>
                  <a:lnTo>
                    <a:pt x="4099" y="28286"/>
                  </a:lnTo>
                  <a:lnTo>
                    <a:pt x="3364" y="27926"/>
                  </a:lnTo>
                  <a:lnTo>
                    <a:pt x="2752" y="27524"/>
                  </a:lnTo>
                  <a:lnTo>
                    <a:pt x="2229" y="27075"/>
                  </a:lnTo>
                  <a:lnTo>
                    <a:pt x="1761" y="26576"/>
                  </a:lnTo>
                  <a:lnTo>
                    <a:pt x="1348" y="26025"/>
                  </a:lnTo>
                  <a:lnTo>
                    <a:pt x="990" y="25424"/>
                  </a:lnTo>
                  <a:lnTo>
                    <a:pt x="688" y="24772"/>
                  </a:lnTo>
                  <a:lnTo>
                    <a:pt x="440" y="24069"/>
                  </a:lnTo>
                  <a:lnTo>
                    <a:pt x="247" y="23315"/>
                  </a:lnTo>
                  <a:lnTo>
                    <a:pt x="110" y="22510"/>
                  </a:lnTo>
                  <a:lnTo>
                    <a:pt x="27" y="21655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497882" y="2393852"/>
              <a:ext cx="22443" cy="26677"/>
            </a:xfrm>
            <a:custGeom>
              <a:avLst/>
              <a:pathLst>
                <a:path w="22443" h="26677">
                  <a:moveTo>
                    <a:pt x="7622" y="0"/>
                  </a:moveTo>
                  <a:lnTo>
                    <a:pt x="9371" y="2053"/>
                  </a:lnTo>
                  <a:lnTo>
                    <a:pt x="11060" y="4149"/>
                  </a:lnTo>
                  <a:lnTo>
                    <a:pt x="12691" y="6288"/>
                  </a:lnTo>
                  <a:lnTo>
                    <a:pt x="14262" y="8469"/>
                  </a:lnTo>
                  <a:lnTo>
                    <a:pt x="15773" y="10692"/>
                  </a:lnTo>
                  <a:lnTo>
                    <a:pt x="17226" y="12957"/>
                  </a:lnTo>
                  <a:lnTo>
                    <a:pt x="18619" y="15265"/>
                  </a:lnTo>
                  <a:lnTo>
                    <a:pt x="19953" y="17615"/>
                  </a:lnTo>
                  <a:lnTo>
                    <a:pt x="21227" y="20008"/>
                  </a:lnTo>
                  <a:lnTo>
                    <a:pt x="22443" y="22443"/>
                  </a:lnTo>
                  <a:lnTo>
                    <a:pt x="13974" y="26677"/>
                  </a:lnTo>
                  <a:lnTo>
                    <a:pt x="12919" y="24314"/>
                  </a:lnTo>
                  <a:lnTo>
                    <a:pt x="11789" y="21968"/>
                  </a:lnTo>
                  <a:lnTo>
                    <a:pt x="10582" y="19639"/>
                  </a:lnTo>
                  <a:lnTo>
                    <a:pt x="9299" y="17327"/>
                  </a:lnTo>
                  <a:lnTo>
                    <a:pt x="7939" y="15032"/>
                  </a:lnTo>
                  <a:lnTo>
                    <a:pt x="6504" y="12754"/>
                  </a:lnTo>
                  <a:lnTo>
                    <a:pt x="4992" y="10493"/>
                  </a:lnTo>
                  <a:lnTo>
                    <a:pt x="3404" y="8248"/>
                  </a:lnTo>
                  <a:lnTo>
                    <a:pt x="1740" y="6021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920159" y="2557167"/>
              <a:ext cx="69446" cy="51238"/>
            </a:xfrm>
            <a:custGeom>
              <a:avLst/>
              <a:pathLst>
                <a:path w="69446" h="51238">
                  <a:moveTo>
                    <a:pt x="0" y="0"/>
                  </a:moveTo>
                  <a:lnTo>
                    <a:pt x="69446" y="0"/>
                  </a:lnTo>
                  <a:lnTo>
                    <a:pt x="69446" y="51238"/>
                  </a:lnTo>
                  <a:lnTo>
                    <a:pt x="0" y="5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928628" y="2565212"/>
              <a:ext cx="52508" cy="35146"/>
            </a:xfrm>
            <a:custGeom>
              <a:avLst/>
              <a:pathLst>
                <a:path w="52508" h="35146">
                  <a:moveTo>
                    <a:pt x="0" y="35146"/>
                  </a:moveTo>
                  <a:lnTo>
                    <a:pt x="52508" y="35146"/>
                  </a:lnTo>
                  <a:lnTo>
                    <a:pt x="525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963352" y="2614757"/>
              <a:ext cx="38534" cy="33453"/>
            </a:xfrm>
            <a:custGeom>
              <a:avLst/>
              <a:pathLst>
                <a:path w="38534" h="33453">
                  <a:moveTo>
                    <a:pt x="6775" y="0"/>
                  </a:moveTo>
                  <a:lnTo>
                    <a:pt x="10370" y="2472"/>
                  </a:lnTo>
                  <a:lnTo>
                    <a:pt x="13872" y="4979"/>
                  </a:lnTo>
                  <a:lnTo>
                    <a:pt x="17281" y="7520"/>
                  </a:lnTo>
                  <a:lnTo>
                    <a:pt x="20596" y="10095"/>
                  </a:lnTo>
                  <a:lnTo>
                    <a:pt x="23819" y="12703"/>
                  </a:lnTo>
                  <a:lnTo>
                    <a:pt x="26948" y="15346"/>
                  </a:lnTo>
                  <a:lnTo>
                    <a:pt x="29984" y="18022"/>
                  </a:lnTo>
                  <a:lnTo>
                    <a:pt x="32928" y="20732"/>
                  </a:lnTo>
                  <a:lnTo>
                    <a:pt x="35777" y="23476"/>
                  </a:lnTo>
                  <a:lnTo>
                    <a:pt x="38534" y="26254"/>
                  </a:lnTo>
                  <a:lnTo>
                    <a:pt x="31335" y="33453"/>
                  </a:lnTo>
                  <a:lnTo>
                    <a:pt x="28659" y="30349"/>
                  </a:lnTo>
                  <a:lnTo>
                    <a:pt x="25881" y="27304"/>
                  </a:lnTo>
                  <a:lnTo>
                    <a:pt x="23002" y="24319"/>
                  </a:lnTo>
                  <a:lnTo>
                    <a:pt x="20021" y="21393"/>
                  </a:lnTo>
                  <a:lnTo>
                    <a:pt x="16938" y="18526"/>
                  </a:lnTo>
                  <a:lnTo>
                    <a:pt x="13753" y="15718"/>
                  </a:lnTo>
                  <a:lnTo>
                    <a:pt x="10467" y="12970"/>
                  </a:lnTo>
                  <a:lnTo>
                    <a:pt x="7080" y="10281"/>
                  </a:lnTo>
                  <a:lnTo>
                    <a:pt x="3590" y="765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907032" y="2614757"/>
              <a:ext cx="38534" cy="33876"/>
            </a:xfrm>
            <a:custGeom>
              <a:avLst/>
              <a:pathLst>
                <a:path w="38534" h="33876">
                  <a:moveTo>
                    <a:pt x="31335" y="0"/>
                  </a:moveTo>
                  <a:lnTo>
                    <a:pt x="38534" y="5081"/>
                  </a:lnTo>
                  <a:lnTo>
                    <a:pt x="35769" y="8646"/>
                  </a:lnTo>
                  <a:lnTo>
                    <a:pt x="32894" y="12060"/>
                  </a:lnTo>
                  <a:lnTo>
                    <a:pt x="29908" y="15320"/>
                  </a:lnTo>
                  <a:lnTo>
                    <a:pt x="26813" y="18428"/>
                  </a:lnTo>
                  <a:lnTo>
                    <a:pt x="23607" y="21384"/>
                  </a:lnTo>
                  <a:lnTo>
                    <a:pt x="20292" y="24187"/>
                  </a:lnTo>
                  <a:lnTo>
                    <a:pt x="16866" y="26838"/>
                  </a:lnTo>
                  <a:lnTo>
                    <a:pt x="13330" y="29337"/>
                  </a:lnTo>
                  <a:lnTo>
                    <a:pt x="9684" y="31683"/>
                  </a:lnTo>
                  <a:lnTo>
                    <a:pt x="5928" y="33876"/>
                  </a:lnTo>
                  <a:lnTo>
                    <a:pt x="0" y="27101"/>
                  </a:lnTo>
                  <a:lnTo>
                    <a:pt x="3972" y="24619"/>
                  </a:lnTo>
                  <a:lnTo>
                    <a:pt x="7757" y="22087"/>
                  </a:lnTo>
                  <a:lnTo>
                    <a:pt x="11357" y="19504"/>
                  </a:lnTo>
                  <a:lnTo>
                    <a:pt x="14770" y="16870"/>
                  </a:lnTo>
                  <a:lnTo>
                    <a:pt x="17996" y="14185"/>
                  </a:lnTo>
                  <a:lnTo>
                    <a:pt x="21037" y="11450"/>
                  </a:lnTo>
                  <a:lnTo>
                    <a:pt x="23891" y="8663"/>
                  </a:lnTo>
                  <a:lnTo>
                    <a:pt x="26559" y="5826"/>
                  </a:lnTo>
                  <a:lnTo>
                    <a:pt x="29040" y="2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015437" y="2550815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045502" y="2591467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045502" y="2609252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146285" y="2550391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01"/>
                  </a:lnTo>
                  <a:lnTo>
                    <a:pt x="6368" y="11653"/>
                  </a:lnTo>
                  <a:lnTo>
                    <a:pt x="5691" y="10531"/>
                  </a:lnTo>
                  <a:lnTo>
                    <a:pt x="4979" y="9434"/>
                  </a:lnTo>
                  <a:lnTo>
                    <a:pt x="4234" y="8363"/>
                  </a:lnTo>
                  <a:lnTo>
                    <a:pt x="3455" y="7317"/>
                  </a:lnTo>
                  <a:lnTo>
                    <a:pt x="2642" y="6296"/>
                  </a:lnTo>
                  <a:lnTo>
                    <a:pt x="1795" y="5301"/>
                  </a:lnTo>
                  <a:lnTo>
                    <a:pt x="914" y="4331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124689" y="2550391"/>
              <a:ext cx="93584" cy="99088"/>
            </a:xfrm>
            <a:custGeom>
              <a:avLst/>
              <a:pathLst>
                <a:path w="93584" h="99088">
                  <a:moveTo>
                    <a:pt x="66059" y="0"/>
                  </a:moveTo>
                  <a:lnTo>
                    <a:pt x="74951" y="2117"/>
                  </a:lnTo>
                  <a:lnTo>
                    <a:pt x="74342" y="3629"/>
                  </a:lnTo>
                  <a:lnTo>
                    <a:pt x="73698" y="5115"/>
                  </a:lnTo>
                  <a:lnTo>
                    <a:pt x="73020" y="6576"/>
                  </a:lnTo>
                  <a:lnTo>
                    <a:pt x="72309" y="8011"/>
                  </a:lnTo>
                  <a:lnTo>
                    <a:pt x="71564" y="9421"/>
                  </a:lnTo>
                  <a:lnTo>
                    <a:pt x="70785" y="10806"/>
                  </a:lnTo>
                  <a:lnTo>
                    <a:pt x="69972" y="12165"/>
                  </a:lnTo>
                  <a:lnTo>
                    <a:pt x="69125" y="13499"/>
                  </a:lnTo>
                  <a:lnTo>
                    <a:pt x="68244" y="14808"/>
                  </a:lnTo>
                  <a:lnTo>
                    <a:pt x="67329" y="16091"/>
                  </a:lnTo>
                  <a:lnTo>
                    <a:pt x="83421" y="16091"/>
                  </a:lnTo>
                  <a:lnTo>
                    <a:pt x="83421" y="62248"/>
                  </a:lnTo>
                  <a:lnTo>
                    <a:pt x="51238" y="62248"/>
                  </a:lnTo>
                  <a:lnTo>
                    <a:pt x="51238" y="71987"/>
                  </a:lnTo>
                  <a:lnTo>
                    <a:pt x="93584" y="71987"/>
                  </a:lnTo>
                  <a:lnTo>
                    <a:pt x="93584" y="79609"/>
                  </a:lnTo>
                  <a:lnTo>
                    <a:pt x="51238" y="79609"/>
                  </a:lnTo>
                  <a:lnTo>
                    <a:pt x="51238" y="99088"/>
                  </a:lnTo>
                  <a:lnTo>
                    <a:pt x="42345" y="99088"/>
                  </a:lnTo>
                  <a:lnTo>
                    <a:pt x="42345" y="79609"/>
                  </a:lnTo>
                  <a:lnTo>
                    <a:pt x="0" y="79609"/>
                  </a:lnTo>
                  <a:lnTo>
                    <a:pt x="0" y="71987"/>
                  </a:lnTo>
                  <a:lnTo>
                    <a:pt x="42345" y="71987"/>
                  </a:lnTo>
                  <a:lnTo>
                    <a:pt x="42345" y="62248"/>
                  </a:lnTo>
                  <a:lnTo>
                    <a:pt x="10162" y="62248"/>
                  </a:lnTo>
                  <a:lnTo>
                    <a:pt x="10162" y="16091"/>
                  </a:lnTo>
                  <a:lnTo>
                    <a:pt x="57590" y="16091"/>
                  </a:lnTo>
                  <a:lnTo>
                    <a:pt x="58665" y="14482"/>
                  </a:lnTo>
                  <a:lnTo>
                    <a:pt x="59690" y="12873"/>
                  </a:lnTo>
                  <a:lnTo>
                    <a:pt x="60664" y="11263"/>
                  </a:lnTo>
                  <a:lnTo>
                    <a:pt x="61587" y="9654"/>
                  </a:lnTo>
                  <a:lnTo>
                    <a:pt x="62459" y="8045"/>
                  </a:lnTo>
                  <a:lnTo>
                    <a:pt x="63281" y="6436"/>
                  </a:lnTo>
                  <a:lnTo>
                    <a:pt x="64052" y="4827"/>
                  </a:lnTo>
                  <a:lnTo>
                    <a:pt x="64771" y="3218"/>
                  </a:lnTo>
                  <a:lnTo>
                    <a:pt x="65441" y="16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143321" y="2574528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175927" y="2574528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143321" y="2593584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175927" y="2593584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234788" y="2591467"/>
              <a:ext cx="90196" cy="8045"/>
            </a:xfrm>
            <a:custGeom>
              <a:avLst/>
              <a:pathLst>
                <a:path w="90196" h="8045">
                  <a:moveTo>
                    <a:pt x="0" y="0"/>
                  </a:moveTo>
                  <a:lnTo>
                    <a:pt x="90196" y="0"/>
                  </a:lnTo>
                  <a:lnTo>
                    <a:pt x="9019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338535" y="2554626"/>
              <a:ext cx="96548" cy="94430"/>
            </a:xfrm>
            <a:custGeom>
              <a:avLst/>
              <a:pathLst>
                <a:path w="96548" h="94430">
                  <a:moveTo>
                    <a:pt x="96548" y="0"/>
                  </a:moveTo>
                  <a:lnTo>
                    <a:pt x="96548" y="8045"/>
                  </a:lnTo>
                  <a:lnTo>
                    <a:pt x="16514" y="8045"/>
                  </a:lnTo>
                  <a:lnTo>
                    <a:pt x="16514" y="43192"/>
                  </a:lnTo>
                  <a:lnTo>
                    <a:pt x="16425" y="48811"/>
                  </a:lnTo>
                  <a:lnTo>
                    <a:pt x="16159" y="54321"/>
                  </a:lnTo>
                  <a:lnTo>
                    <a:pt x="15714" y="59720"/>
                  </a:lnTo>
                  <a:lnTo>
                    <a:pt x="15092" y="65009"/>
                  </a:lnTo>
                  <a:lnTo>
                    <a:pt x="14291" y="70188"/>
                  </a:lnTo>
                  <a:lnTo>
                    <a:pt x="13313" y="75256"/>
                  </a:lnTo>
                  <a:lnTo>
                    <a:pt x="12157" y="80215"/>
                  </a:lnTo>
                  <a:lnTo>
                    <a:pt x="10823" y="85064"/>
                  </a:lnTo>
                  <a:lnTo>
                    <a:pt x="9311" y="89802"/>
                  </a:lnTo>
                  <a:lnTo>
                    <a:pt x="7622" y="94430"/>
                  </a:lnTo>
                  <a:lnTo>
                    <a:pt x="0" y="89772"/>
                  </a:lnTo>
                  <a:lnTo>
                    <a:pt x="1528" y="85241"/>
                  </a:lnTo>
                  <a:lnTo>
                    <a:pt x="2896" y="80626"/>
                  </a:lnTo>
                  <a:lnTo>
                    <a:pt x="4103" y="75925"/>
                  </a:lnTo>
                  <a:lnTo>
                    <a:pt x="5149" y="71140"/>
                  </a:lnTo>
                  <a:lnTo>
                    <a:pt x="6034" y="66271"/>
                  </a:lnTo>
                  <a:lnTo>
                    <a:pt x="6758" y="61316"/>
                  </a:lnTo>
                  <a:lnTo>
                    <a:pt x="7321" y="56277"/>
                  </a:lnTo>
                  <a:lnTo>
                    <a:pt x="7723" y="51153"/>
                  </a:lnTo>
                  <a:lnTo>
                    <a:pt x="7965" y="45945"/>
                  </a:lnTo>
                  <a:lnTo>
                    <a:pt x="8045" y="40651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365213" y="2563942"/>
              <a:ext cx="63095" cy="84691"/>
            </a:xfrm>
            <a:custGeom>
              <a:avLst/>
              <a:pathLst>
                <a:path w="63095" h="84691">
                  <a:moveTo>
                    <a:pt x="0" y="9316"/>
                  </a:moveTo>
                  <a:lnTo>
                    <a:pt x="20749" y="9316"/>
                  </a:lnTo>
                  <a:lnTo>
                    <a:pt x="21160" y="8384"/>
                  </a:lnTo>
                  <a:lnTo>
                    <a:pt x="21545" y="7452"/>
                  </a:lnTo>
                  <a:lnTo>
                    <a:pt x="21905" y="6521"/>
                  </a:lnTo>
                  <a:lnTo>
                    <a:pt x="22239" y="5589"/>
                  </a:lnTo>
                  <a:lnTo>
                    <a:pt x="22549" y="4658"/>
                  </a:lnTo>
                  <a:lnTo>
                    <a:pt x="22832" y="3726"/>
                  </a:lnTo>
                  <a:lnTo>
                    <a:pt x="23091" y="2794"/>
                  </a:lnTo>
                  <a:lnTo>
                    <a:pt x="23324" y="1863"/>
                  </a:lnTo>
                  <a:lnTo>
                    <a:pt x="23531" y="931"/>
                  </a:lnTo>
                  <a:lnTo>
                    <a:pt x="23713" y="0"/>
                  </a:lnTo>
                  <a:lnTo>
                    <a:pt x="31759" y="2117"/>
                  </a:lnTo>
                  <a:lnTo>
                    <a:pt x="29218" y="9316"/>
                  </a:lnTo>
                  <a:lnTo>
                    <a:pt x="63095" y="9316"/>
                  </a:lnTo>
                  <a:lnTo>
                    <a:pt x="63095" y="50391"/>
                  </a:lnTo>
                  <a:lnTo>
                    <a:pt x="36840" y="50391"/>
                  </a:lnTo>
                  <a:lnTo>
                    <a:pt x="36840" y="73681"/>
                  </a:lnTo>
                  <a:lnTo>
                    <a:pt x="36819" y="74911"/>
                  </a:lnTo>
                  <a:lnTo>
                    <a:pt x="36756" y="76061"/>
                  </a:lnTo>
                  <a:lnTo>
                    <a:pt x="36650" y="77130"/>
                  </a:lnTo>
                  <a:lnTo>
                    <a:pt x="36501" y="78119"/>
                  </a:lnTo>
                  <a:lnTo>
                    <a:pt x="36311" y="79027"/>
                  </a:lnTo>
                  <a:lnTo>
                    <a:pt x="36078" y="79855"/>
                  </a:lnTo>
                  <a:lnTo>
                    <a:pt x="35803" y="80602"/>
                  </a:lnTo>
                  <a:lnTo>
                    <a:pt x="35485" y="81269"/>
                  </a:lnTo>
                  <a:lnTo>
                    <a:pt x="35125" y="81856"/>
                  </a:lnTo>
                  <a:lnTo>
                    <a:pt x="34723" y="82362"/>
                  </a:lnTo>
                  <a:lnTo>
                    <a:pt x="34266" y="82804"/>
                  </a:lnTo>
                  <a:lnTo>
                    <a:pt x="33741" y="83200"/>
                  </a:lnTo>
                  <a:lnTo>
                    <a:pt x="33148" y="83550"/>
                  </a:lnTo>
                  <a:lnTo>
                    <a:pt x="32487" y="83852"/>
                  </a:lnTo>
                  <a:lnTo>
                    <a:pt x="31759" y="84109"/>
                  </a:lnTo>
                  <a:lnTo>
                    <a:pt x="30963" y="84318"/>
                  </a:lnTo>
                  <a:lnTo>
                    <a:pt x="30099" y="84481"/>
                  </a:lnTo>
                  <a:lnTo>
                    <a:pt x="29167" y="84598"/>
                  </a:lnTo>
                  <a:lnTo>
                    <a:pt x="28168" y="84668"/>
                  </a:lnTo>
                  <a:lnTo>
                    <a:pt x="27101" y="84691"/>
                  </a:lnTo>
                  <a:lnTo>
                    <a:pt x="25754" y="84674"/>
                  </a:lnTo>
                  <a:lnTo>
                    <a:pt x="24425" y="84623"/>
                  </a:lnTo>
                  <a:lnTo>
                    <a:pt x="23112" y="84538"/>
                  </a:lnTo>
                  <a:lnTo>
                    <a:pt x="21816" y="84420"/>
                  </a:lnTo>
                  <a:lnTo>
                    <a:pt x="20537" y="84267"/>
                  </a:lnTo>
                  <a:lnTo>
                    <a:pt x="19275" y="84081"/>
                  </a:lnTo>
                  <a:lnTo>
                    <a:pt x="18030" y="83861"/>
                  </a:lnTo>
                  <a:lnTo>
                    <a:pt x="16802" y="83607"/>
                  </a:lnTo>
                  <a:lnTo>
                    <a:pt x="15591" y="83319"/>
                  </a:lnTo>
                  <a:lnTo>
                    <a:pt x="14397" y="82997"/>
                  </a:lnTo>
                  <a:lnTo>
                    <a:pt x="12703" y="74528"/>
                  </a:lnTo>
                  <a:lnTo>
                    <a:pt x="13978" y="74930"/>
                  </a:lnTo>
                  <a:lnTo>
                    <a:pt x="15261" y="75290"/>
                  </a:lnTo>
                  <a:lnTo>
                    <a:pt x="16552" y="75608"/>
                  </a:lnTo>
                  <a:lnTo>
                    <a:pt x="17852" y="75883"/>
                  </a:lnTo>
                  <a:lnTo>
                    <a:pt x="19161" y="76116"/>
                  </a:lnTo>
                  <a:lnTo>
                    <a:pt x="20478" y="76306"/>
                  </a:lnTo>
                  <a:lnTo>
                    <a:pt x="21803" y="76455"/>
                  </a:lnTo>
                  <a:lnTo>
                    <a:pt x="23137" y="76561"/>
                  </a:lnTo>
                  <a:lnTo>
                    <a:pt x="24480" y="76624"/>
                  </a:lnTo>
                  <a:lnTo>
                    <a:pt x="25830" y="76645"/>
                  </a:lnTo>
                  <a:lnTo>
                    <a:pt x="26313" y="76594"/>
                  </a:lnTo>
                  <a:lnTo>
                    <a:pt x="26745" y="76442"/>
                  </a:lnTo>
                  <a:lnTo>
                    <a:pt x="27126" y="76188"/>
                  </a:lnTo>
                  <a:lnTo>
                    <a:pt x="27456" y="75832"/>
                  </a:lnTo>
                  <a:lnTo>
                    <a:pt x="27736" y="75375"/>
                  </a:lnTo>
                  <a:lnTo>
                    <a:pt x="27965" y="74816"/>
                  </a:lnTo>
                  <a:lnTo>
                    <a:pt x="28142" y="74155"/>
                  </a:lnTo>
                  <a:lnTo>
                    <a:pt x="28269" y="73393"/>
                  </a:lnTo>
                  <a:lnTo>
                    <a:pt x="28346" y="72529"/>
                  </a:lnTo>
                  <a:lnTo>
                    <a:pt x="28371" y="71564"/>
                  </a:lnTo>
                  <a:lnTo>
                    <a:pt x="28371" y="50391"/>
                  </a:lnTo>
                  <a:lnTo>
                    <a:pt x="0" y="50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372835" y="2580880"/>
              <a:ext cx="47427" cy="8892"/>
            </a:xfrm>
            <a:custGeom>
              <a:avLst/>
              <a:pathLst>
                <a:path w="47427" h="8892">
                  <a:moveTo>
                    <a:pt x="0" y="8892"/>
                  </a:moveTo>
                  <a:lnTo>
                    <a:pt x="47427" y="889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372835" y="2596972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355473" y="2617298"/>
              <a:ext cx="26677" cy="29218"/>
            </a:xfrm>
            <a:custGeom>
              <a:avLst/>
              <a:pathLst>
                <a:path w="26677" h="29218">
                  <a:moveTo>
                    <a:pt x="19902" y="0"/>
                  </a:moveTo>
                  <a:lnTo>
                    <a:pt x="26677" y="4658"/>
                  </a:lnTo>
                  <a:lnTo>
                    <a:pt x="24869" y="7723"/>
                  </a:lnTo>
                  <a:lnTo>
                    <a:pt x="23002" y="10654"/>
                  </a:lnTo>
                  <a:lnTo>
                    <a:pt x="21075" y="13448"/>
                  </a:lnTo>
                  <a:lnTo>
                    <a:pt x="19089" y="16108"/>
                  </a:lnTo>
                  <a:lnTo>
                    <a:pt x="17044" y="18632"/>
                  </a:lnTo>
                  <a:lnTo>
                    <a:pt x="14939" y="21020"/>
                  </a:lnTo>
                  <a:lnTo>
                    <a:pt x="12775" y="23273"/>
                  </a:lnTo>
                  <a:lnTo>
                    <a:pt x="10552" y="25390"/>
                  </a:lnTo>
                  <a:lnTo>
                    <a:pt x="8270" y="27372"/>
                  </a:lnTo>
                  <a:lnTo>
                    <a:pt x="5928" y="29218"/>
                  </a:lnTo>
                  <a:lnTo>
                    <a:pt x="0" y="22866"/>
                  </a:lnTo>
                  <a:lnTo>
                    <a:pt x="2485" y="20732"/>
                  </a:lnTo>
                  <a:lnTo>
                    <a:pt x="4861" y="18564"/>
                  </a:lnTo>
                  <a:lnTo>
                    <a:pt x="7126" y="16362"/>
                  </a:lnTo>
                  <a:lnTo>
                    <a:pt x="9282" y="14126"/>
                  </a:lnTo>
                  <a:lnTo>
                    <a:pt x="11327" y="11856"/>
                  </a:lnTo>
                  <a:lnTo>
                    <a:pt x="13262" y="9553"/>
                  </a:lnTo>
                  <a:lnTo>
                    <a:pt x="15087" y="7215"/>
                  </a:lnTo>
                  <a:lnTo>
                    <a:pt x="16802" y="4844"/>
                  </a:lnTo>
                  <a:lnTo>
                    <a:pt x="18407" y="24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410099" y="2619415"/>
              <a:ext cx="26254" cy="24560"/>
            </a:xfrm>
            <a:custGeom>
              <a:avLst/>
              <a:pathLst>
                <a:path w="26254" h="24560">
                  <a:moveTo>
                    <a:pt x="7198" y="0"/>
                  </a:moveTo>
                  <a:lnTo>
                    <a:pt x="9142" y="1558"/>
                  </a:lnTo>
                  <a:lnTo>
                    <a:pt x="11077" y="3184"/>
                  </a:lnTo>
                  <a:lnTo>
                    <a:pt x="13004" y="4878"/>
                  </a:lnTo>
                  <a:lnTo>
                    <a:pt x="14922" y="6639"/>
                  </a:lnTo>
                  <a:lnTo>
                    <a:pt x="16832" y="8469"/>
                  </a:lnTo>
                  <a:lnTo>
                    <a:pt x="18733" y="10366"/>
                  </a:lnTo>
                  <a:lnTo>
                    <a:pt x="20626" y="12331"/>
                  </a:lnTo>
                  <a:lnTo>
                    <a:pt x="22510" y="14363"/>
                  </a:lnTo>
                  <a:lnTo>
                    <a:pt x="24386" y="16464"/>
                  </a:lnTo>
                  <a:lnTo>
                    <a:pt x="26254" y="18632"/>
                  </a:lnTo>
                  <a:lnTo>
                    <a:pt x="18632" y="24560"/>
                  </a:lnTo>
                  <a:lnTo>
                    <a:pt x="16997" y="22532"/>
                  </a:lnTo>
                  <a:lnTo>
                    <a:pt x="15312" y="20512"/>
                  </a:lnTo>
                  <a:lnTo>
                    <a:pt x="13576" y="18500"/>
                  </a:lnTo>
                  <a:lnTo>
                    <a:pt x="11789" y="16497"/>
                  </a:lnTo>
                  <a:lnTo>
                    <a:pt x="9951" y="14503"/>
                  </a:lnTo>
                  <a:lnTo>
                    <a:pt x="8062" y="12517"/>
                  </a:lnTo>
                  <a:lnTo>
                    <a:pt x="6123" y="10539"/>
                  </a:lnTo>
                  <a:lnTo>
                    <a:pt x="4132" y="8570"/>
                  </a:lnTo>
                  <a:lnTo>
                    <a:pt x="2091" y="661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500295" y="2551238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503260" y="2559284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498178" y="2584268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447363" y="2551238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450751" y="2558437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479546" y="2558437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556615" y="2551238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555345" y="2574952"/>
              <a:ext cx="28371" cy="73681"/>
            </a:xfrm>
            <a:custGeom>
              <a:avLst/>
              <a:pathLst>
                <a:path w="28371" h="73681">
                  <a:moveTo>
                    <a:pt x="21172" y="0"/>
                  </a:moveTo>
                  <a:lnTo>
                    <a:pt x="28371" y="3811"/>
                  </a:lnTo>
                  <a:lnTo>
                    <a:pt x="27677" y="5504"/>
                  </a:lnTo>
                  <a:lnTo>
                    <a:pt x="26948" y="7198"/>
                  </a:lnTo>
                  <a:lnTo>
                    <a:pt x="26186" y="8892"/>
                  </a:lnTo>
                  <a:lnTo>
                    <a:pt x="25390" y="10586"/>
                  </a:lnTo>
                  <a:lnTo>
                    <a:pt x="24560" y="12280"/>
                  </a:lnTo>
                  <a:lnTo>
                    <a:pt x="23696" y="13974"/>
                  </a:lnTo>
                  <a:lnTo>
                    <a:pt x="22798" y="15667"/>
                  </a:lnTo>
                  <a:lnTo>
                    <a:pt x="21867" y="17361"/>
                  </a:lnTo>
                  <a:lnTo>
                    <a:pt x="20901" y="19055"/>
                  </a:lnTo>
                  <a:lnTo>
                    <a:pt x="19902" y="20749"/>
                  </a:lnTo>
                  <a:lnTo>
                    <a:pt x="19902" y="73681"/>
                  </a:lnTo>
                  <a:lnTo>
                    <a:pt x="11856" y="73681"/>
                  </a:lnTo>
                  <a:lnTo>
                    <a:pt x="11856" y="32182"/>
                  </a:lnTo>
                  <a:lnTo>
                    <a:pt x="11103" y="33097"/>
                  </a:lnTo>
                  <a:lnTo>
                    <a:pt x="10366" y="33978"/>
                  </a:lnTo>
                  <a:lnTo>
                    <a:pt x="9646" y="34825"/>
                  </a:lnTo>
                  <a:lnTo>
                    <a:pt x="8943" y="35638"/>
                  </a:lnTo>
                  <a:lnTo>
                    <a:pt x="8257" y="36417"/>
                  </a:lnTo>
                  <a:lnTo>
                    <a:pt x="7588" y="37162"/>
                  </a:lnTo>
                  <a:lnTo>
                    <a:pt x="6936" y="37873"/>
                  </a:lnTo>
                  <a:lnTo>
                    <a:pt x="6301" y="38551"/>
                  </a:lnTo>
                  <a:lnTo>
                    <a:pt x="5682" y="39195"/>
                  </a:lnTo>
                  <a:lnTo>
                    <a:pt x="5081" y="39804"/>
                  </a:lnTo>
                  <a:lnTo>
                    <a:pt x="0" y="32606"/>
                  </a:lnTo>
                  <a:lnTo>
                    <a:pt x="2803" y="29536"/>
                  </a:lnTo>
                  <a:lnTo>
                    <a:pt x="5454" y="26423"/>
                  </a:lnTo>
                  <a:lnTo>
                    <a:pt x="7952" y="23268"/>
                  </a:lnTo>
                  <a:lnTo>
                    <a:pt x="10298" y="20071"/>
                  </a:lnTo>
                  <a:lnTo>
                    <a:pt x="12491" y="16832"/>
                  </a:lnTo>
                  <a:lnTo>
                    <a:pt x="14533" y="13550"/>
                  </a:lnTo>
                  <a:lnTo>
                    <a:pt x="16421" y="10226"/>
                  </a:lnTo>
                  <a:lnTo>
                    <a:pt x="18157" y="6860"/>
                  </a:lnTo>
                  <a:lnTo>
                    <a:pt x="19741" y="3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578635" y="2552085"/>
              <a:ext cx="75375" cy="96971"/>
            </a:xfrm>
            <a:custGeom>
              <a:avLst/>
              <a:pathLst>
                <a:path w="75375" h="96971">
                  <a:moveTo>
                    <a:pt x="70293" y="0"/>
                  </a:moveTo>
                  <a:lnTo>
                    <a:pt x="74528" y="7198"/>
                  </a:lnTo>
                  <a:lnTo>
                    <a:pt x="69705" y="7774"/>
                  </a:lnTo>
                  <a:lnTo>
                    <a:pt x="64721" y="8316"/>
                  </a:lnTo>
                  <a:lnTo>
                    <a:pt x="59576" y="8824"/>
                  </a:lnTo>
                  <a:lnTo>
                    <a:pt x="54270" y="9299"/>
                  </a:lnTo>
                  <a:lnTo>
                    <a:pt x="48803" y="9739"/>
                  </a:lnTo>
                  <a:lnTo>
                    <a:pt x="43175" y="10146"/>
                  </a:lnTo>
                  <a:lnTo>
                    <a:pt x="37387" y="10518"/>
                  </a:lnTo>
                  <a:lnTo>
                    <a:pt x="31437" y="10857"/>
                  </a:lnTo>
                  <a:lnTo>
                    <a:pt x="25326" y="11162"/>
                  </a:lnTo>
                  <a:lnTo>
                    <a:pt x="19055" y="11433"/>
                  </a:lnTo>
                  <a:lnTo>
                    <a:pt x="19055" y="20749"/>
                  </a:lnTo>
                  <a:lnTo>
                    <a:pt x="44886" y="20749"/>
                  </a:lnTo>
                  <a:lnTo>
                    <a:pt x="46580" y="13127"/>
                  </a:lnTo>
                  <a:lnTo>
                    <a:pt x="54625" y="14820"/>
                  </a:lnTo>
                  <a:lnTo>
                    <a:pt x="54537" y="15413"/>
                  </a:lnTo>
                  <a:lnTo>
                    <a:pt x="54439" y="16006"/>
                  </a:lnTo>
                  <a:lnTo>
                    <a:pt x="54333" y="16599"/>
                  </a:lnTo>
                  <a:lnTo>
                    <a:pt x="54219" y="17192"/>
                  </a:lnTo>
                  <a:lnTo>
                    <a:pt x="54096" y="17785"/>
                  </a:lnTo>
                  <a:lnTo>
                    <a:pt x="53965" y="18378"/>
                  </a:lnTo>
                  <a:lnTo>
                    <a:pt x="53825" y="18970"/>
                  </a:lnTo>
                  <a:lnTo>
                    <a:pt x="53677" y="19563"/>
                  </a:lnTo>
                  <a:lnTo>
                    <a:pt x="53520" y="20156"/>
                  </a:lnTo>
                  <a:lnTo>
                    <a:pt x="53355" y="20749"/>
                  </a:lnTo>
                  <a:lnTo>
                    <a:pt x="75375" y="20749"/>
                  </a:lnTo>
                  <a:lnTo>
                    <a:pt x="75375" y="27948"/>
                  </a:lnTo>
                  <a:lnTo>
                    <a:pt x="51238" y="27948"/>
                  </a:lnTo>
                  <a:lnTo>
                    <a:pt x="50979" y="28875"/>
                  </a:lnTo>
                  <a:lnTo>
                    <a:pt x="50713" y="29794"/>
                  </a:lnTo>
                  <a:lnTo>
                    <a:pt x="50437" y="30704"/>
                  </a:lnTo>
                  <a:lnTo>
                    <a:pt x="50154" y="31606"/>
                  </a:lnTo>
                  <a:lnTo>
                    <a:pt x="49862" y="32500"/>
                  </a:lnTo>
                  <a:lnTo>
                    <a:pt x="49561" y="33385"/>
                  </a:lnTo>
                  <a:lnTo>
                    <a:pt x="49252" y="34261"/>
                  </a:lnTo>
                  <a:lnTo>
                    <a:pt x="48934" y="35129"/>
                  </a:lnTo>
                  <a:lnTo>
                    <a:pt x="48608" y="35989"/>
                  </a:lnTo>
                  <a:lnTo>
                    <a:pt x="48274" y="36840"/>
                  </a:lnTo>
                  <a:lnTo>
                    <a:pt x="71140" y="36840"/>
                  </a:lnTo>
                  <a:lnTo>
                    <a:pt x="71140" y="96548"/>
                  </a:lnTo>
                  <a:lnTo>
                    <a:pt x="62671" y="96548"/>
                  </a:lnTo>
                  <a:lnTo>
                    <a:pt x="62671" y="91043"/>
                  </a:lnTo>
                  <a:lnTo>
                    <a:pt x="32606" y="91043"/>
                  </a:lnTo>
                  <a:lnTo>
                    <a:pt x="32606" y="96548"/>
                  </a:lnTo>
                  <a:lnTo>
                    <a:pt x="24983" y="96548"/>
                  </a:lnTo>
                  <a:lnTo>
                    <a:pt x="24983" y="36840"/>
                  </a:lnTo>
                  <a:lnTo>
                    <a:pt x="39804" y="36840"/>
                  </a:lnTo>
                  <a:lnTo>
                    <a:pt x="40139" y="35989"/>
                  </a:lnTo>
                  <a:lnTo>
                    <a:pt x="40465" y="35129"/>
                  </a:lnTo>
                  <a:lnTo>
                    <a:pt x="40783" y="34261"/>
                  </a:lnTo>
                  <a:lnTo>
                    <a:pt x="41092" y="33385"/>
                  </a:lnTo>
                  <a:lnTo>
                    <a:pt x="41392" y="32500"/>
                  </a:lnTo>
                  <a:lnTo>
                    <a:pt x="41685" y="31606"/>
                  </a:lnTo>
                  <a:lnTo>
                    <a:pt x="41968" y="30704"/>
                  </a:lnTo>
                  <a:lnTo>
                    <a:pt x="42244" y="29794"/>
                  </a:lnTo>
                  <a:lnTo>
                    <a:pt x="42510" y="28875"/>
                  </a:lnTo>
                  <a:lnTo>
                    <a:pt x="42769" y="27948"/>
                  </a:lnTo>
                  <a:lnTo>
                    <a:pt x="19055" y="27948"/>
                  </a:lnTo>
                  <a:lnTo>
                    <a:pt x="19055" y="31335"/>
                  </a:lnTo>
                  <a:lnTo>
                    <a:pt x="19028" y="37334"/>
                  </a:lnTo>
                  <a:lnTo>
                    <a:pt x="18945" y="42963"/>
                  </a:lnTo>
                  <a:lnTo>
                    <a:pt x="18807" y="48225"/>
                  </a:lnTo>
                  <a:lnTo>
                    <a:pt x="18615" y="53118"/>
                  </a:lnTo>
                  <a:lnTo>
                    <a:pt x="18367" y="57643"/>
                  </a:lnTo>
                  <a:lnTo>
                    <a:pt x="18064" y="61799"/>
                  </a:lnTo>
                  <a:lnTo>
                    <a:pt x="17706" y="65587"/>
                  </a:lnTo>
                  <a:lnTo>
                    <a:pt x="17293" y="69006"/>
                  </a:lnTo>
                  <a:lnTo>
                    <a:pt x="16826" y="72057"/>
                  </a:lnTo>
                  <a:lnTo>
                    <a:pt x="16303" y="74740"/>
                  </a:lnTo>
                  <a:lnTo>
                    <a:pt x="15716" y="77211"/>
                  </a:lnTo>
                  <a:lnTo>
                    <a:pt x="15058" y="79626"/>
                  </a:lnTo>
                  <a:lnTo>
                    <a:pt x="14327" y="81987"/>
                  </a:lnTo>
                  <a:lnTo>
                    <a:pt x="13525" y="84293"/>
                  </a:lnTo>
                  <a:lnTo>
                    <a:pt x="12650" y="86544"/>
                  </a:lnTo>
                  <a:lnTo>
                    <a:pt x="11704" y="88739"/>
                  </a:lnTo>
                  <a:lnTo>
                    <a:pt x="10685" y="90880"/>
                  </a:lnTo>
                  <a:lnTo>
                    <a:pt x="9595" y="92965"/>
                  </a:lnTo>
                  <a:lnTo>
                    <a:pt x="8433" y="94996"/>
                  </a:lnTo>
                  <a:lnTo>
                    <a:pt x="7198" y="96971"/>
                  </a:lnTo>
                  <a:lnTo>
                    <a:pt x="0" y="91043"/>
                  </a:lnTo>
                  <a:lnTo>
                    <a:pt x="1071" y="89476"/>
                  </a:lnTo>
                  <a:lnTo>
                    <a:pt x="2083" y="87824"/>
                  </a:lnTo>
                  <a:lnTo>
                    <a:pt x="3036" y="86088"/>
                  </a:lnTo>
                  <a:lnTo>
                    <a:pt x="3929" y="84267"/>
                  </a:lnTo>
                  <a:lnTo>
                    <a:pt x="4763" y="82362"/>
                  </a:lnTo>
                  <a:lnTo>
                    <a:pt x="5538" y="80372"/>
                  </a:lnTo>
                  <a:lnTo>
                    <a:pt x="6254" y="78297"/>
                  </a:lnTo>
                  <a:lnTo>
                    <a:pt x="6910" y="76137"/>
                  </a:lnTo>
                  <a:lnTo>
                    <a:pt x="7507" y="73893"/>
                  </a:lnTo>
                  <a:lnTo>
                    <a:pt x="8045" y="71564"/>
                  </a:lnTo>
                  <a:lnTo>
                    <a:pt x="8528" y="69015"/>
                  </a:lnTo>
                  <a:lnTo>
                    <a:pt x="8960" y="66110"/>
                  </a:lnTo>
                  <a:lnTo>
                    <a:pt x="9341" y="62849"/>
                  </a:lnTo>
                  <a:lnTo>
                    <a:pt x="9671" y="59233"/>
                  </a:lnTo>
                  <a:lnTo>
                    <a:pt x="9951" y="55261"/>
                  </a:lnTo>
                  <a:lnTo>
                    <a:pt x="10179" y="50933"/>
                  </a:lnTo>
                  <a:lnTo>
                    <a:pt x="10357" y="46249"/>
                  </a:lnTo>
                  <a:lnTo>
                    <a:pt x="10484" y="41210"/>
                  </a:lnTo>
                  <a:lnTo>
                    <a:pt x="10561" y="35815"/>
                  </a:lnTo>
                  <a:lnTo>
                    <a:pt x="10586" y="30065"/>
                  </a:lnTo>
                  <a:lnTo>
                    <a:pt x="10586" y="4658"/>
                  </a:lnTo>
                  <a:lnTo>
                    <a:pt x="17814" y="4306"/>
                  </a:lnTo>
                  <a:lnTo>
                    <a:pt x="24763" y="3929"/>
                  </a:lnTo>
                  <a:lnTo>
                    <a:pt x="31433" y="3527"/>
                  </a:lnTo>
                  <a:lnTo>
                    <a:pt x="37823" y="3099"/>
                  </a:lnTo>
                  <a:lnTo>
                    <a:pt x="43933" y="2646"/>
                  </a:lnTo>
                  <a:lnTo>
                    <a:pt x="49764" y="2168"/>
                  </a:lnTo>
                  <a:lnTo>
                    <a:pt x="55316" y="1664"/>
                  </a:lnTo>
                  <a:lnTo>
                    <a:pt x="60588" y="1134"/>
                  </a:lnTo>
                  <a:lnTo>
                    <a:pt x="65580" y="5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611241" y="2596125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611241" y="2611793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611241" y="2627037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672642" y="2551238"/>
              <a:ext cx="17361" cy="21596"/>
            </a:xfrm>
            <a:custGeom>
              <a:avLst/>
              <a:pathLst>
                <a:path w="17361" h="21596">
                  <a:moveTo>
                    <a:pt x="7622" y="0"/>
                  </a:moveTo>
                  <a:lnTo>
                    <a:pt x="8786" y="1617"/>
                  </a:lnTo>
                  <a:lnTo>
                    <a:pt x="9908" y="3252"/>
                  </a:lnTo>
                  <a:lnTo>
                    <a:pt x="10988" y="4903"/>
                  </a:lnTo>
                  <a:lnTo>
                    <a:pt x="12026" y="6572"/>
                  </a:lnTo>
                  <a:lnTo>
                    <a:pt x="13021" y="8257"/>
                  </a:lnTo>
                  <a:lnTo>
                    <a:pt x="13974" y="9959"/>
                  </a:lnTo>
                  <a:lnTo>
                    <a:pt x="14884" y="11678"/>
                  </a:lnTo>
                  <a:lnTo>
                    <a:pt x="15752" y="13415"/>
                  </a:lnTo>
                  <a:lnTo>
                    <a:pt x="16578" y="15168"/>
                  </a:lnTo>
                  <a:lnTo>
                    <a:pt x="17361" y="16938"/>
                  </a:lnTo>
                  <a:lnTo>
                    <a:pt x="9316" y="21596"/>
                  </a:lnTo>
                  <a:lnTo>
                    <a:pt x="8613" y="19826"/>
                  </a:lnTo>
                  <a:lnTo>
                    <a:pt x="7859" y="18073"/>
                  </a:lnTo>
                  <a:lnTo>
                    <a:pt x="7054" y="16336"/>
                  </a:lnTo>
                  <a:lnTo>
                    <a:pt x="6199" y="14617"/>
                  </a:lnTo>
                  <a:lnTo>
                    <a:pt x="5293" y="12915"/>
                  </a:lnTo>
                  <a:lnTo>
                    <a:pt x="4336" y="11230"/>
                  </a:lnTo>
                  <a:lnTo>
                    <a:pt x="3328" y="9561"/>
                  </a:lnTo>
                  <a:lnTo>
                    <a:pt x="2269" y="7910"/>
                  </a:lnTo>
                  <a:lnTo>
                    <a:pt x="1160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665020" y="2582574"/>
              <a:ext cx="32182" cy="60554"/>
            </a:xfrm>
            <a:custGeom>
              <a:avLst/>
              <a:pathLst>
                <a:path w="32182" h="60554">
                  <a:moveTo>
                    <a:pt x="0" y="0"/>
                  </a:moveTo>
                  <a:lnTo>
                    <a:pt x="19902" y="0"/>
                  </a:lnTo>
                  <a:lnTo>
                    <a:pt x="19902" y="48274"/>
                  </a:lnTo>
                  <a:lnTo>
                    <a:pt x="20580" y="47583"/>
                  </a:lnTo>
                  <a:lnTo>
                    <a:pt x="21257" y="46868"/>
                  </a:lnTo>
                  <a:lnTo>
                    <a:pt x="21935" y="46127"/>
                  </a:lnTo>
                  <a:lnTo>
                    <a:pt x="22612" y="45360"/>
                  </a:lnTo>
                  <a:lnTo>
                    <a:pt x="23290" y="44568"/>
                  </a:lnTo>
                  <a:lnTo>
                    <a:pt x="23967" y="43751"/>
                  </a:lnTo>
                  <a:lnTo>
                    <a:pt x="24645" y="42908"/>
                  </a:lnTo>
                  <a:lnTo>
                    <a:pt x="25322" y="42040"/>
                  </a:lnTo>
                  <a:lnTo>
                    <a:pt x="26000" y="41147"/>
                  </a:lnTo>
                  <a:lnTo>
                    <a:pt x="26677" y="40228"/>
                  </a:lnTo>
                  <a:lnTo>
                    <a:pt x="32182" y="45309"/>
                  </a:lnTo>
                  <a:lnTo>
                    <a:pt x="31128" y="46910"/>
                  </a:lnTo>
                  <a:lnTo>
                    <a:pt x="29997" y="48494"/>
                  </a:lnTo>
                  <a:lnTo>
                    <a:pt x="28790" y="50061"/>
                  </a:lnTo>
                  <a:lnTo>
                    <a:pt x="27507" y="51610"/>
                  </a:lnTo>
                  <a:lnTo>
                    <a:pt x="26148" y="53143"/>
                  </a:lnTo>
                  <a:lnTo>
                    <a:pt x="24712" y="54659"/>
                  </a:lnTo>
                  <a:lnTo>
                    <a:pt x="23201" y="56158"/>
                  </a:lnTo>
                  <a:lnTo>
                    <a:pt x="21613" y="57640"/>
                  </a:lnTo>
                  <a:lnTo>
                    <a:pt x="19949" y="59106"/>
                  </a:lnTo>
                  <a:lnTo>
                    <a:pt x="18208" y="60554"/>
                  </a:lnTo>
                  <a:lnTo>
                    <a:pt x="12280" y="55049"/>
                  </a:lnTo>
                  <a:lnTo>
                    <a:pt x="1228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693815" y="2556743"/>
              <a:ext cx="69023" cy="88079"/>
            </a:xfrm>
            <a:custGeom>
              <a:avLst/>
              <a:pathLst>
                <a:path w="69023" h="88079">
                  <a:moveTo>
                    <a:pt x="7198" y="0"/>
                  </a:moveTo>
                  <a:lnTo>
                    <a:pt x="66906" y="0"/>
                  </a:lnTo>
                  <a:lnTo>
                    <a:pt x="66906" y="8045"/>
                  </a:lnTo>
                  <a:lnTo>
                    <a:pt x="42345" y="8045"/>
                  </a:lnTo>
                  <a:lnTo>
                    <a:pt x="42345" y="40228"/>
                  </a:lnTo>
                  <a:lnTo>
                    <a:pt x="63518" y="40228"/>
                  </a:lnTo>
                  <a:lnTo>
                    <a:pt x="63518" y="48274"/>
                  </a:lnTo>
                  <a:lnTo>
                    <a:pt x="42345" y="48274"/>
                  </a:lnTo>
                  <a:lnTo>
                    <a:pt x="42345" y="80033"/>
                  </a:lnTo>
                  <a:lnTo>
                    <a:pt x="69023" y="80033"/>
                  </a:lnTo>
                  <a:lnTo>
                    <a:pt x="69023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10162" y="80033"/>
                  </a:lnTo>
                  <a:lnTo>
                    <a:pt x="10162" y="27101"/>
                  </a:lnTo>
                  <a:lnTo>
                    <a:pt x="18632" y="27101"/>
                  </a:lnTo>
                  <a:lnTo>
                    <a:pt x="18632" y="80033"/>
                  </a:lnTo>
                  <a:lnTo>
                    <a:pt x="33876" y="80033"/>
                  </a:lnTo>
                  <a:lnTo>
                    <a:pt x="33876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785705" y="2622803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925023" y="2551238"/>
              <a:ext cx="54625" cy="97395"/>
            </a:xfrm>
            <a:custGeom>
              <a:avLst/>
              <a:pathLst>
                <a:path w="54625" h="97395">
                  <a:moveTo>
                    <a:pt x="5928" y="17361"/>
                  </a:moveTo>
                  <a:lnTo>
                    <a:pt x="20749" y="17361"/>
                  </a:lnTo>
                  <a:lnTo>
                    <a:pt x="20749" y="0"/>
                  </a:lnTo>
                  <a:lnTo>
                    <a:pt x="29218" y="0"/>
                  </a:lnTo>
                  <a:lnTo>
                    <a:pt x="29218" y="17361"/>
                  </a:lnTo>
                  <a:lnTo>
                    <a:pt x="49967" y="17361"/>
                  </a:lnTo>
                  <a:lnTo>
                    <a:pt x="47850" y="48274"/>
                  </a:lnTo>
                  <a:lnTo>
                    <a:pt x="54202" y="48274"/>
                  </a:lnTo>
                  <a:lnTo>
                    <a:pt x="54202" y="56743"/>
                  </a:lnTo>
                  <a:lnTo>
                    <a:pt x="32606" y="56743"/>
                  </a:lnTo>
                  <a:lnTo>
                    <a:pt x="33969" y="60804"/>
                  </a:lnTo>
                  <a:lnTo>
                    <a:pt x="35519" y="64687"/>
                  </a:lnTo>
                  <a:lnTo>
                    <a:pt x="37255" y="68392"/>
                  </a:lnTo>
                  <a:lnTo>
                    <a:pt x="39178" y="71919"/>
                  </a:lnTo>
                  <a:lnTo>
                    <a:pt x="41287" y="75269"/>
                  </a:lnTo>
                  <a:lnTo>
                    <a:pt x="43582" y="78441"/>
                  </a:lnTo>
                  <a:lnTo>
                    <a:pt x="46063" y="81435"/>
                  </a:lnTo>
                  <a:lnTo>
                    <a:pt x="48731" y="84251"/>
                  </a:lnTo>
                  <a:lnTo>
                    <a:pt x="51585" y="86889"/>
                  </a:lnTo>
                  <a:lnTo>
                    <a:pt x="54625" y="89349"/>
                  </a:lnTo>
                  <a:lnTo>
                    <a:pt x="48274" y="97395"/>
                  </a:lnTo>
                  <a:lnTo>
                    <a:pt x="45466" y="94613"/>
                  </a:lnTo>
                  <a:lnTo>
                    <a:pt x="42803" y="91686"/>
                  </a:lnTo>
                  <a:lnTo>
                    <a:pt x="40283" y="88616"/>
                  </a:lnTo>
                  <a:lnTo>
                    <a:pt x="37907" y="85402"/>
                  </a:lnTo>
                  <a:lnTo>
                    <a:pt x="35676" y="82044"/>
                  </a:lnTo>
                  <a:lnTo>
                    <a:pt x="33588" y="78542"/>
                  </a:lnTo>
                  <a:lnTo>
                    <a:pt x="31644" y="74896"/>
                  </a:lnTo>
                  <a:lnTo>
                    <a:pt x="29845" y="71106"/>
                  </a:lnTo>
                  <a:lnTo>
                    <a:pt x="28189" y="67172"/>
                  </a:lnTo>
                  <a:lnTo>
                    <a:pt x="26677" y="63095"/>
                  </a:lnTo>
                  <a:lnTo>
                    <a:pt x="25644" y="67096"/>
                  </a:lnTo>
                  <a:lnTo>
                    <a:pt x="24408" y="70971"/>
                  </a:lnTo>
                  <a:lnTo>
                    <a:pt x="22968" y="74718"/>
                  </a:lnTo>
                  <a:lnTo>
                    <a:pt x="21325" y="78339"/>
                  </a:lnTo>
                  <a:lnTo>
                    <a:pt x="19479" y="81833"/>
                  </a:lnTo>
                  <a:lnTo>
                    <a:pt x="17429" y="85199"/>
                  </a:lnTo>
                  <a:lnTo>
                    <a:pt x="15176" y="88439"/>
                  </a:lnTo>
                  <a:lnTo>
                    <a:pt x="12720" y="91551"/>
                  </a:lnTo>
                  <a:lnTo>
                    <a:pt x="10061" y="94536"/>
                  </a:lnTo>
                  <a:lnTo>
                    <a:pt x="7198" y="97395"/>
                  </a:lnTo>
                  <a:lnTo>
                    <a:pt x="0" y="91466"/>
                  </a:lnTo>
                  <a:lnTo>
                    <a:pt x="3091" y="88299"/>
                  </a:lnTo>
                  <a:lnTo>
                    <a:pt x="5928" y="85064"/>
                  </a:lnTo>
                  <a:lnTo>
                    <a:pt x="8511" y="81761"/>
                  </a:lnTo>
                  <a:lnTo>
                    <a:pt x="10840" y="78390"/>
                  </a:lnTo>
                  <a:lnTo>
                    <a:pt x="12915" y="74951"/>
                  </a:lnTo>
                  <a:lnTo>
                    <a:pt x="14736" y="71445"/>
                  </a:lnTo>
                  <a:lnTo>
                    <a:pt x="16303" y="67871"/>
                  </a:lnTo>
                  <a:lnTo>
                    <a:pt x="17615" y="64229"/>
                  </a:lnTo>
                  <a:lnTo>
                    <a:pt x="18674" y="60520"/>
                  </a:lnTo>
                  <a:lnTo>
                    <a:pt x="19479" y="56743"/>
                  </a:lnTo>
                  <a:lnTo>
                    <a:pt x="2117" y="56743"/>
                  </a:lnTo>
                  <a:lnTo>
                    <a:pt x="2117" y="48274"/>
                  </a:lnTo>
                  <a:lnTo>
                    <a:pt x="20749" y="48274"/>
                  </a:lnTo>
                  <a:lnTo>
                    <a:pt x="20749" y="25407"/>
                  </a:lnTo>
                  <a:lnTo>
                    <a:pt x="5928" y="254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954241" y="2576646"/>
              <a:ext cx="11856" cy="22866"/>
            </a:xfrm>
            <a:custGeom>
              <a:avLst/>
              <a:pathLst>
                <a:path w="11856" h="22866">
                  <a:moveTo>
                    <a:pt x="0" y="0"/>
                  </a:moveTo>
                  <a:lnTo>
                    <a:pt x="0" y="17361"/>
                  </a:lnTo>
                  <a:lnTo>
                    <a:pt x="0" y="22866"/>
                  </a:lnTo>
                  <a:lnTo>
                    <a:pt x="10586" y="22866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880983" y="2550815"/>
              <a:ext cx="46580" cy="92737"/>
            </a:xfrm>
            <a:custGeom>
              <a:avLst/>
              <a:pathLst>
                <a:path w="46580" h="92737">
                  <a:moveTo>
                    <a:pt x="10586" y="0"/>
                  </a:moveTo>
                  <a:lnTo>
                    <a:pt x="18208" y="2964"/>
                  </a:lnTo>
                  <a:lnTo>
                    <a:pt x="15667" y="11009"/>
                  </a:lnTo>
                  <a:lnTo>
                    <a:pt x="44886" y="11009"/>
                  </a:lnTo>
                  <a:lnTo>
                    <a:pt x="44886" y="19055"/>
                  </a:lnTo>
                  <a:lnTo>
                    <a:pt x="28371" y="19055"/>
                  </a:lnTo>
                  <a:lnTo>
                    <a:pt x="28371" y="38534"/>
                  </a:lnTo>
                  <a:lnTo>
                    <a:pt x="46580" y="38534"/>
                  </a:lnTo>
                  <a:lnTo>
                    <a:pt x="46580" y="46580"/>
                  </a:lnTo>
                  <a:lnTo>
                    <a:pt x="28371" y="46580"/>
                  </a:lnTo>
                  <a:lnTo>
                    <a:pt x="28371" y="81727"/>
                  </a:lnTo>
                  <a:lnTo>
                    <a:pt x="35570" y="80456"/>
                  </a:lnTo>
                  <a:lnTo>
                    <a:pt x="35570" y="54625"/>
                  </a:lnTo>
                  <a:lnTo>
                    <a:pt x="43616" y="54625"/>
                  </a:lnTo>
                  <a:lnTo>
                    <a:pt x="43616" y="90619"/>
                  </a:lnTo>
                  <a:lnTo>
                    <a:pt x="35570" y="90619"/>
                  </a:lnTo>
                  <a:lnTo>
                    <a:pt x="35570" y="88079"/>
                  </a:lnTo>
                  <a:lnTo>
                    <a:pt x="4234" y="92737"/>
                  </a:lnTo>
                  <a:lnTo>
                    <a:pt x="4234" y="54625"/>
                  </a:lnTo>
                  <a:lnTo>
                    <a:pt x="12703" y="54625"/>
                  </a:lnTo>
                  <a:lnTo>
                    <a:pt x="12703" y="83844"/>
                  </a:lnTo>
                  <a:lnTo>
                    <a:pt x="19902" y="82997"/>
                  </a:lnTo>
                  <a:lnTo>
                    <a:pt x="19902" y="46580"/>
                  </a:lnTo>
                  <a:lnTo>
                    <a:pt x="846" y="46580"/>
                  </a:lnTo>
                  <a:lnTo>
                    <a:pt x="846" y="38534"/>
                  </a:lnTo>
                  <a:lnTo>
                    <a:pt x="19902" y="38534"/>
                  </a:lnTo>
                  <a:lnTo>
                    <a:pt x="19902" y="19055"/>
                  </a:lnTo>
                  <a:lnTo>
                    <a:pt x="13127" y="19055"/>
                  </a:lnTo>
                  <a:lnTo>
                    <a:pt x="13127" y="19479"/>
                  </a:lnTo>
                  <a:lnTo>
                    <a:pt x="12606" y="20825"/>
                  </a:lnTo>
                  <a:lnTo>
                    <a:pt x="12060" y="22155"/>
                  </a:lnTo>
                  <a:lnTo>
                    <a:pt x="11488" y="23467"/>
                  </a:lnTo>
                  <a:lnTo>
                    <a:pt x="10891" y="24763"/>
                  </a:lnTo>
                  <a:lnTo>
                    <a:pt x="10268" y="26042"/>
                  </a:lnTo>
                  <a:lnTo>
                    <a:pt x="9620" y="27304"/>
                  </a:lnTo>
                  <a:lnTo>
                    <a:pt x="8947" y="28549"/>
                  </a:lnTo>
                  <a:lnTo>
                    <a:pt x="8248" y="29777"/>
                  </a:lnTo>
                  <a:lnTo>
                    <a:pt x="7524" y="30988"/>
                  </a:lnTo>
                  <a:lnTo>
                    <a:pt x="6775" y="32182"/>
                  </a:lnTo>
                  <a:lnTo>
                    <a:pt x="0" y="27101"/>
                  </a:lnTo>
                  <a:lnTo>
                    <a:pt x="1401" y="24696"/>
                  </a:lnTo>
                  <a:lnTo>
                    <a:pt x="2727" y="22223"/>
                  </a:lnTo>
                  <a:lnTo>
                    <a:pt x="3976" y="19682"/>
                  </a:lnTo>
                  <a:lnTo>
                    <a:pt x="5149" y="17073"/>
                  </a:lnTo>
                  <a:lnTo>
                    <a:pt x="6245" y="14397"/>
                  </a:lnTo>
                  <a:lnTo>
                    <a:pt x="7266" y="11653"/>
                  </a:lnTo>
                  <a:lnTo>
                    <a:pt x="8210" y="8841"/>
                  </a:lnTo>
                  <a:lnTo>
                    <a:pt x="9078" y="5962"/>
                  </a:lnTo>
                  <a:lnTo>
                    <a:pt x="9870" y="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993623" y="2552932"/>
              <a:ext cx="88925" cy="19479"/>
            </a:xfrm>
            <a:custGeom>
              <a:avLst/>
              <a:pathLst>
                <a:path w="88925" h="19479">
                  <a:moveTo>
                    <a:pt x="83421" y="0"/>
                  </a:moveTo>
                  <a:lnTo>
                    <a:pt x="88925" y="7198"/>
                  </a:lnTo>
                  <a:lnTo>
                    <a:pt x="81223" y="8693"/>
                  </a:lnTo>
                  <a:lnTo>
                    <a:pt x="73359" y="10129"/>
                  </a:lnTo>
                  <a:lnTo>
                    <a:pt x="65335" y="11505"/>
                  </a:lnTo>
                  <a:lnTo>
                    <a:pt x="57149" y="12822"/>
                  </a:lnTo>
                  <a:lnTo>
                    <a:pt x="48803" y="14079"/>
                  </a:lnTo>
                  <a:lnTo>
                    <a:pt x="40296" y="15278"/>
                  </a:lnTo>
                  <a:lnTo>
                    <a:pt x="31628" y="16417"/>
                  </a:lnTo>
                  <a:lnTo>
                    <a:pt x="22798" y="17497"/>
                  </a:lnTo>
                  <a:lnTo>
                    <a:pt x="13808" y="18517"/>
                  </a:lnTo>
                  <a:lnTo>
                    <a:pt x="4658" y="19479"/>
                  </a:lnTo>
                  <a:lnTo>
                    <a:pt x="0" y="11009"/>
                  </a:lnTo>
                  <a:lnTo>
                    <a:pt x="8303" y="10213"/>
                  </a:lnTo>
                  <a:lnTo>
                    <a:pt x="16616" y="9349"/>
                  </a:lnTo>
                  <a:lnTo>
                    <a:pt x="24937" y="8418"/>
                  </a:lnTo>
                  <a:lnTo>
                    <a:pt x="33266" y="7418"/>
                  </a:lnTo>
                  <a:lnTo>
                    <a:pt x="41604" y="6351"/>
                  </a:lnTo>
                  <a:lnTo>
                    <a:pt x="49950" y="5216"/>
                  </a:lnTo>
                  <a:lnTo>
                    <a:pt x="58305" y="4014"/>
                  </a:lnTo>
                  <a:lnTo>
                    <a:pt x="66669" y="2744"/>
                  </a:lnTo>
                  <a:lnTo>
                    <a:pt x="75040" y="14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030464" y="2570294"/>
              <a:ext cx="18632" cy="17361"/>
            </a:xfrm>
            <a:custGeom>
              <a:avLst/>
              <a:pathLst>
                <a:path w="18632" h="17361">
                  <a:moveTo>
                    <a:pt x="7198" y="0"/>
                  </a:moveTo>
                  <a:lnTo>
                    <a:pt x="8532" y="1194"/>
                  </a:lnTo>
                  <a:lnTo>
                    <a:pt x="9824" y="2405"/>
                  </a:lnTo>
                  <a:lnTo>
                    <a:pt x="11073" y="3633"/>
                  </a:lnTo>
                  <a:lnTo>
                    <a:pt x="12280" y="4878"/>
                  </a:lnTo>
                  <a:lnTo>
                    <a:pt x="13444" y="6140"/>
                  </a:lnTo>
                  <a:lnTo>
                    <a:pt x="14566" y="7418"/>
                  </a:lnTo>
                  <a:lnTo>
                    <a:pt x="15646" y="8714"/>
                  </a:lnTo>
                  <a:lnTo>
                    <a:pt x="16684" y="10027"/>
                  </a:lnTo>
                  <a:lnTo>
                    <a:pt x="17679" y="11357"/>
                  </a:lnTo>
                  <a:lnTo>
                    <a:pt x="18632" y="12703"/>
                  </a:lnTo>
                  <a:lnTo>
                    <a:pt x="11009" y="17361"/>
                  </a:lnTo>
                  <a:lnTo>
                    <a:pt x="10137" y="16010"/>
                  </a:lnTo>
                  <a:lnTo>
                    <a:pt x="9214" y="14668"/>
                  </a:lnTo>
                  <a:lnTo>
                    <a:pt x="8240" y="13334"/>
                  </a:lnTo>
                  <a:lnTo>
                    <a:pt x="7215" y="12009"/>
                  </a:lnTo>
                  <a:lnTo>
                    <a:pt x="6140" y="10692"/>
                  </a:lnTo>
                  <a:lnTo>
                    <a:pt x="5013" y="9383"/>
                  </a:lnTo>
                  <a:lnTo>
                    <a:pt x="3836" y="8083"/>
                  </a:lnTo>
                  <a:lnTo>
                    <a:pt x="2608" y="6792"/>
                  </a:lnTo>
                  <a:lnTo>
                    <a:pt x="1329" y="550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990235" y="2589349"/>
              <a:ext cx="98242" cy="59707"/>
            </a:xfrm>
            <a:custGeom>
              <a:avLst/>
              <a:pathLst>
                <a:path w="98242" h="59707">
                  <a:moveTo>
                    <a:pt x="10586" y="0"/>
                  </a:moveTo>
                  <a:lnTo>
                    <a:pt x="88925" y="0"/>
                  </a:lnTo>
                  <a:lnTo>
                    <a:pt x="88925" y="7622"/>
                  </a:lnTo>
                  <a:lnTo>
                    <a:pt x="84483" y="11700"/>
                  </a:lnTo>
                  <a:lnTo>
                    <a:pt x="79796" y="15634"/>
                  </a:lnTo>
                  <a:lnTo>
                    <a:pt x="74862" y="19423"/>
                  </a:lnTo>
                  <a:lnTo>
                    <a:pt x="69684" y="23069"/>
                  </a:lnTo>
                  <a:lnTo>
                    <a:pt x="64259" y="26571"/>
                  </a:lnTo>
                  <a:lnTo>
                    <a:pt x="58589" y="29929"/>
                  </a:lnTo>
                  <a:lnTo>
                    <a:pt x="52673" y="33143"/>
                  </a:lnTo>
                  <a:lnTo>
                    <a:pt x="46512" y="36214"/>
                  </a:lnTo>
                  <a:lnTo>
                    <a:pt x="40105" y="39140"/>
                  </a:lnTo>
                  <a:lnTo>
                    <a:pt x="33453" y="41922"/>
                  </a:lnTo>
                  <a:lnTo>
                    <a:pt x="36188" y="43209"/>
                  </a:lnTo>
                  <a:lnTo>
                    <a:pt x="39313" y="44361"/>
                  </a:lnTo>
                  <a:lnTo>
                    <a:pt x="42828" y="45377"/>
                  </a:lnTo>
                  <a:lnTo>
                    <a:pt x="46732" y="46258"/>
                  </a:lnTo>
                  <a:lnTo>
                    <a:pt x="51026" y="47003"/>
                  </a:lnTo>
                  <a:lnTo>
                    <a:pt x="55710" y="47613"/>
                  </a:lnTo>
                  <a:lnTo>
                    <a:pt x="60783" y="48087"/>
                  </a:lnTo>
                  <a:lnTo>
                    <a:pt x="66245" y="48426"/>
                  </a:lnTo>
                  <a:lnTo>
                    <a:pt x="72097" y="48629"/>
                  </a:lnTo>
                  <a:lnTo>
                    <a:pt x="78339" y="48697"/>
                  </a:lnTo>
                  <a:lnTo>
                    <a:pt x="98242" y="48697"/>
                  </a:lnTo>
                  <a:lnTo>
                    <a:pt x="96124" y="57590"/>
                  </a:lnTo>
                  <a:lnTo>
                    <a:pt x="90194" y="57571"/>
                  </a:lnTo>
                  <a:lnTo>
                    <a:pt x="84598" y="57513"/>
                  </a:lnTo>
                  <a:lnTo>
                    <a:pt x="79336" y="57418"/>
                  </a:lnTo>
                  <a:lnTo>
                    <a:pt x="74409" y="57285"/>
                  </a:lnTo>
                  <a:lnTo>
                    <a:pt x="69817" y="57113"/>
                  </a:lnTo>
                  <a:lnTo>
                    <a:pt x="65559" y="56904"/>
                  </a:lnTo>
                  <a:lnTo>
                    <a:pt x="61636" y="56656"/>
                  </a:lnTo>
                  <a:lnTo>
                    <a:pt x="58047" y="56370"/>
                  </a:lnTo>
                  <a:lnTo>
                    <a:pt x="54793" y="56046"/>
                  </a:lnTo>
                  <a:lnTo>
                    <a:pt x="51873" y="55684"/>
                  </a:lnTo>
                  <a:lnTo>
                    <a:pt x="49182" y="55282"/>
                  </a:lnTo>
                  <a:lnTo>
                    <a:pt x="46614" y="54837"/>
                  </a:lnTo>
                  <a:lnTo>
                    <a:pt x="44168" y="54350"/>
                  </a:lnTo>
                  <a:lnTo>
                    <a:pt x="41846" y="53821"/>
                  </a:lnTo>
                  <a:lnTo>
                    <a:pt x="39646" y="53249"/>
                  </a:lnTo>
                  <a:lnTo>
                    <a:pt x="37569" y="52635"/>
                  </a:lnTo>
                  <a:lnTo>
                    <a:pt x="35614" y="51979"/>
                  </a:lnTo>
                  <a:lnTo>
                    <a:pt x="33783" y="51280"/>
                  </a:lnTo>
                  <a:lnTo>
                    <a:pt x="32074" y="50539"/>
                  </a:lnTo>
                  <a:lnTo>
                    <a:pt x="30488" y="49756"/>
                  </a:lnTo>
                  <a:lnTo>
                    <a:pt x="29023" y="48991"/>
                  </a:lnTo>
                  <a:lnTo>
                    <a:pt x="27677" y="48307"/>
                  </a:lnTo>
                  <a:lnTo>
                    <a:pt x="26449" y="47704"/>
                  </a:lnTo>
                  <a:lnTo>
                    <a:pt x="25339" y="47181"/>
                  </a:lnTo>
                  <a:lnTo>
                    <a:pt x="24348" y="46739"/>
                  </a:lnTo>
                  <a:lnTo>
                    <a:pt x="23476" y="46377"/>
                  </a:lnTo>
                  <a:lnTo>
                    <a:pt x="22722" y="46095"/>
                  </a:lnTo>
                  <a:lnTo>
                    <a:pt x="22087" y="45894"/>
                  </a:lnTo>
                  <a:lnTo>
                    <a:pt x="21570" y="45773"/>
                  </a:lnTo>
                  <a:lnTo>
                    <a:pt x="21172" y="45733"/>
                  </a:lnTo>
                  <a:lnTo>
                    <a:pt x="20910" y="45750"/>
                  </a:lnTo>
                  <a:lnTo>
                    <a:pt x="20630" y="45801"/>
                  </a:lnTo>
                  <a:lnTo>
                    <a:pt x="20334" y="45885"/>
                  </a:lnTo>
                  <a:lnTo>
                    <a:pt x="20021" y="46004"/>
                  </a:lnTo>
                  <a:lnTo>
                    <a:pt x="19690" y="46156"/>
                  </a:lnTo>
                  <a:lnTo>
                    <a:pt x="19343" y="46343"/>
                  </a:lnTo>
                  <a:lnTo>
                    <a:pt x="18979" y="46563"/>
                  </a:lnTo>
                  <a:lnTo>
                    <a:pt x="18598" y="46817"/>
                  </a:lnTo>
                  <a:lnTo>
                    <a:pt x="18200" y="47105"/>
                  </a:lnTo>
                  <a:lnTo>
                    <a:pt x="17785" y="47427"/>
                  </a:lnTo>
                  <a:lnTo>
                    <a:pt x="17289" y="47854"/>
                  </a:lnTo>
                  <a:lnTo>
                    <a:pt x="16650" y="48460"/>
                  </a:lnTo>
                  <a:lnTo>
                    <a:pt x="15866" y="49243"/>
                  </a:lnTo>
                  <a:lnTo>
                    <a:pt x="14939" y="50205"/>
                  </a:lnTo>
                  <a:lnTo>
                    <a:pt x="13868" y="51344"/>
                  </a:lnTo>
                  <a:lnTo>
                    <a:pt x="12652" y="52661"/>
                  </a:lnTo>
                  <a:lnTo>
                    <a:pt x="11293" y="54155"/>
                  </a:lnTo>
                  <a:lnTo>
                    <a:pt x="9790" y="55828"/>
                  </a:lnTo>
                  <a:lnTo>
                    <a:pt x="8143" y="57679"/>
                  </a:lnTo>
                  <a:lnTo>
                    <a:pt x="6351" y="59707"/>
                  </a:lnTo>
                  <a:lnTo>
                    <a:pt x="0" y="53355"/>
                  </a:lnTo>
                  <a:lnTo>
                    <a:pt x="2127" y="51159"/>
                  </a:lnTo>
                  <a:lnTo>
                    <a:pt x="4107" y="49146"/>
                  </a:lnTo>
                  <a:lnTo>
                    <a:pt x="5938" y="47314"/>
                  </a:lnTo>
                  <a:lnTo>
                    <a:pt x="7622" y="45665"/>
                  </a:lnTo>
                  <a:lnTo>
                    <a:pt x="9157" y="44198"/>
                  </a:lnTo>
                  <a:lnTo>
                    <a:pt x="10544" y="42913"/>
                  </a:lnTo>
                  <a:lnTo>
                    <a:pt x="11782" y="41810"/>
                  </a:lnTo>
                  <a:lnTo>
                    <a:pt x="12873" y="40889"/>
                  </a:lnTo>
                  <a:lnTo>
                    <a:pt x="13815" y="40150"/>
                  </a:lnTo>
                  <a:lnTo>
                    <a:pt x="14609" y="39593"/>
                  </a:lnTo>
                  <a:lnTo>
                    <a:pt x="15318" y="39150"/>
                  </a:lnTo>
                  <a:lnTo>
                    <a:pt x="16006" y="38754"/>
                  </a:lnTo>
                  <a:lnTo>
                    <a:pt x="16673" y="38405"/>
                  </a:lnTo>
                  <a:lnTo>
                    <a:pt x="17319" y="38102"/>
                  </a:lnTo>
                  <a:lnTo>
                    <a:pt x="17943" y="37846"/>
                  </a:lnTo>
                  <a:lnTo>
                    <a:pt x="18547" y="37636"/>
                  </a:lnTo>
                  <a:lnTo>
                    <a:pt x="19129" y="37473"/>
                  </a:lnTo>
                  <a:lnTo>
                    <a:pt x="19690" y="37357"/>
                  </a:lnTo>
                  <a:lnTo>
                    <a:pt x="20230" y="37287"/>
                  </a:lnTo>
                  <a:lnTo>
                    <a:pt x="20749" y="37264"/>
                  </a:lnTo>
                  <a:lnTo>
                    <a:pt x="23290" y="37264"/>
                  </a:lnTo>
                  <a:lnTo>
                    <a:pt x="29455" y="34914"/>
                  </a:lnTo>
                  <a:lnTo>
                    <a:pt x="35417" y="32436"/>
                  </a:lnTo>
                  <a:lnTo>
                    <a:pt x="41176" y="29832"/>
                  </a:lnTo>
                  <a:lnTo>
                    <a:pt x="46732" y="27101"/>
                  </a:lnTo>
                  <a:lnTo>
                    <a:pt x="52085" y="24242"/>
                  </a:lnTo>
                  <a:lnTo>
                    <a:pt x="57234" y="21257"/>
                  </a:lnTo>
                  <a:lnTo>
                    <a:pt x="62180" y="18145"/>
                  </a:lnTo>
                  <a:lnTo>
                    <a:pt x="66923" y="14905"/>
                  </a:lnTo>
                  <a:lnTo>
                    <a:pt x="71462" y="11539"/>
                  </a:lnTo>
                  <a:lnTo>
                    <a:pt x="75798" y="8045"/>
                  </a:lnTo>
                  <a:lnTo>
                    <a:pt x="10586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104992" y="2552085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097793" y="2573258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123624" y="2573682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219749" y="2555473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228218" y="2563519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210856" y="2600783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218902" y="2608405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260401" y="2600783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268446" y="2608405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355255" y="2551662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369229" y="2593584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318838" y="2551238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326460" y="2573258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326460" y="2605864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423855" y="2610522"/>
              <a:ext cx="97395" cy="36417"/>
            </a:xfrm>
            <a:custGeom>
              <a:avLst/>
              <a:pathLst>
                <a:path w="97395" h="36417">
                  <a:moveTo>
                    <a:pt x="5081" y="0"/>
                  </a:moveTo>
                  <a:lnTo>
                    <a:pt x="92313" y="0"/>
                  </a:lnTo>
                  <a:lnTo>
                    <a:pt x="92313" y="7198"/>
                  </a:lnTo>
                  <a:lnTo>
                    <a:pt x="52932" y="7198"/>
                  </a:lnTo>
                  <a:lnTo>
                    <a:pt x="52932" y="14397"/>
                  </a:lnTo>
                  <a:lnTo>
                    <a:pt x="85538" y="14397"/>
                  </a:lnTo>
                  <a:lnTo>
                    <a:pt x="85538" y="21596"/>
                  </a:lnTo>
                  <a:lnTo>
                    <a:pt x="52932" y="21596"/>
                  </a:lnTo>
                  <a:lnTo>
                    <a:pt x="52932" y="28795"/>
                  </a:lnTo>
                  <a:lnTo>
                    <a:pt x="97395" y="28795"/>
                  </a:lnTo>
                  <a:lnTo>
                    <a:pt x="97395" y="36417"/>
                  </a:lnTo>
                  <a:lnTo>
                    <a:pt x="0" y="36417"/>
                  </a:lnTo>
                  <a:lnTo>
                    <a:pt x="0" y="28795"/>
                  </a:lnTo>
                  <a:lnTo>
                    <a:pt x="17785" y="28795"/>
                  </a:lnTo>
                  <a:lnTo>
                    <a:pt x="17785" y="13974"/>
                  </a:lnTo>
                  <a:lnTo>
                    <a:pt x="26254" y="13974"/>
                  </a:lnTo>
                  <a:lnTo>
                    <a:pt x="26254" y="28795"/>
                  </a:lnTo>
                  <a:lnTo>
                    <a:pt x="44462" y="28795"/>
                  </a:lnTo>
                  <a:lnTo>
                    <a:pt x="44462" y="7198"/>
                  </a:lnTo>
                  <a:lnTo>
                    <a:pt x="5081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474247" y="2550815"/>
              <a:ext cx="47003" cy="57590"/>
            </a:xfrm>
            <a:custGeom>
              <a:avLst/>
              <a:pathLst>
                <a:path w="47003" h="57590">
                  <a:moveTo>
                    <a:pt x="12703" y="0"/>
                  </a:moveTo>
                  <a:lnTo>
                    <a:pt x="20325" y="1693"/>
                  </a:lnTo>
                  <a:lnTo>
                    <a:pt x="17785" y="10586"/>
                  </a:lnTo>
                  <a:lnTo>
                    <a:pt x="44462" y="10586"/>
                  </a:lnTo>
                  <a:lnTo>
                    <a:pt x="44462" y="17785"/>
                  </a:lnTo>
                  <a:lnTo>
                    <a:pt x="38534" y="17785"/>
                  </a:lnTo>
                  <a:lnTo>
                    <a:pt x="37984" y="20753"/>
                  </a:lnTo>
                  <a:lnTo>
                    <a:pt x="37348" y="23561"/>
                  </a:lnTo>
                  <a:lnTo>
                    <a:pt x="36629" y="26207"/>
                  </a:lnTo>
                  <a:lnTo>
                    <a:pt x="35824" y="28693"/>
                  </a:lnTo>
                  <a:lnTo>
                    <a:pt x="34935" y="31018"/>
                  </a:lnTo>
                  <a:lnTo>
                    <a:pt x="33961" y="33182"/>
                  </a:lnTo>
                  <a:lnTo>
                    <a:pt x="32902" y="35185"/>
                  </a:lnTo>
                  <a:lnTo>
                    <a:pt x="31759" y="37027"/>
                  </a:lnTo>
                  <a:lnTo>
                    <a:pt x="30531" y="38708"/>
                  </a:lnTo>
                  <a:lnTo>
                    <a:pt x="29218" y="40228"/>
                  </a:lnTo>
                  <a:lnTo>
                    <a:pt x="30692" y="41401"/>
                  </a:lnTo>
                  <a:lnTo>
                    <a:pt x="32233" y="42548"/>
                  </a:lnTo>
                  <a:lnTo>
                    <a:pt x="33842" y="43671"/>
                  </a:lnTo>
                  <a:lnTo>
                    <a:pt x="35519" y="44767"/>
                  </a:lnTo>
                  <a:lnTo>
                    <a:pt x="37264" y="45839"/>
                  </a:lnTo>
                  <a:lnTo>
                    <a:pt x="39076" y="46885"/>
                  </a:lnTo>
                  <a:lnTo>
                    <a:pt x="40956" y="47905"/>
                  </a:lnTo>
                  <a:lnTo>
                    <a:pt x="42904" y="48900"/>
                  </a:lnTo>
                  <a:lnTo>
                    <a:pt x="44920" y="49870"/>
                  </a:lnTo>
                  <a:lnTo>
                    <a:pt x="47003" y="50814"/>
                  </a:lnTo>
                  <a:lnTo>
                    <a:pt x="41922" y="57590"/>
                  </a:lnTo>
                  <a:lnTo>
                    <a:pt x="39991" y="56556"/>
                  </a:lnTo>
                  <a:lnTo>
                    <a:pt x="38094" y="55489"/>
                  </a:lnTo>
                  <a:lnTo>
                    <a:pt x="36230" y="54388"/>
                  </a:lnTo>
                  <a:lnTo>
                    <a:pt x="34401" y="53253"/>
                  </a:lnTo>
                  <a:lnTo>
                    <a:pt x="32606" y="52085"/>
                  </a:lnTo>
                  <a:lnTo>
                    <a:pt x="30844" y="50882"/>
                  </a:lnTo>
                  <a:lnTo>
                    <a:pt x="29116" y="49646"/>
                  </a:lnTo>
                  <a:lnTo>
                    <a:pt x="27423" y="48375"/>
                  </a:lnTo>
                  <a:lnTo>
                    <a:pt x="25763" y="47071"/>
                  </a:lnTo>
                  <a:lnTo>
                    <a:pt x="24137" y="45733"/>
                  </a:lnTo>
                  <a:lnTo>
                    <a:pt x="22743" y="46982"/>
                  </a:lnTo>
                  <a:lnTo>
                    <a:pt x="21274" y="48189"/>
                  </a:lnTo>
                  <a:lnTo>
                    <a:pt x="19728" y="49353"/>
                  </a:lnTo>
                  <a:lnTo>
                    <a:pt x="18107" y="50476"/>
                  </a:lnTo>
                  <a:lnTo>
                    <a:pt x="16408" y="51555"/>
                  </a:lnTo>
                  <a:lnTo>
                    <a:pt x="14634" y="52593"/>
                  </a:lnTo>
                  <a:lnTo>
                    <a:pt x="12784" y="53588"/>
                  </a:lnTo>
                  <a:lnTo>
                    <a:pt x="10857" y="54541"/>
                  </a:lnTo>
                  <a:lnTo>
                    <a:pt x="8854" y="55451"/>
                  </a:lnTo>
                  <a:lnTo>
                    <a:pt x="6775" y="56319"/>
                  </a:lnTo>
                  <a:lnTo>
                    <a:pt x="1693" y="49544"/>
                  </a:lnTo>
                  <a:lnTo>
                    <a:pt x="3692" y="48841"/>
                  </a:lnTo>
                  <a:lnTo>
                    <a:pt x="5623" y="48087"/>
                  </a:lnTo>
                  <a:lnTo>
                    <a:pt x="7486" y="47283"/>
                  </a:lnTo>
                  <a:lnTo>
                    <a:pt x="9282" y="46427"/>
                  </a:lnTo>
                  <a:lnTo>
                    <a:pt x="11009" y="45521"/>
                  </a:lnTo>
                  <a:lnTo>
                    <a:pt x="12669" y="44564"/>
                  </a:lnTo>
                  <a:lnTo>
                    <a:pt x="14262" y="43556"/>
                  </a:lnTo>
                  <a:lnTo>
                    <a:pt x="15786" y="42498"/>
                  </a:lnTo>
                  <a:lnTo>
                    <a:pt x="17243" y="41388"/>
                  </a:lnTo>
                  <a:lnTo>
                    <a:pt x="18632" y="40228"/>
                  </a:lnTo>
                  <a:lnTo>
                    <a:pt x="17548" y="39114"/>
                  </a:lnTo>
                  <a:lnTo>
                    <a:pt x="16497" y="37975"/>
                  </a:lnTo>
                  <a:lnTo>
                    <a:pt x="15481" y="36811"/>
                  </a:lnTo>
                  <a:lnTo>
                    <a:pt x="14499" y="35621"/>
                  </a:lnTo>
                  <a:lnTo>
                    <a:pt x="13550" y="34405"/>
                  </a:lnTo>
                  <a:lnTo>
                    <a:pt x="12635" y="33165"/>
                  </a:lnTo>
                  <a:lnTo>
                    <a:pt x="11755" y="31899"/>
                  </a:lnTo>
                  <a:lnTo>
                    <a:pt x="10908" y="30607"/>
                  </a:lnTo>
                  <a:lnTo>
                    <a:pt x="10095" y="29290"/>
                  </a:lnTo>
                  <a:lnTo>
                    <a:pt x="9316" y="27948"/>
                  </a:lnTo>
                  <a:lnTo>
                    <a:pt x="8892" y="28536"/>
                  </a:lnTo>
                  <a:lnTo>
                    <a:pt x="8469" y="29116"/>
                  </a:lnTo>
                  <a:lnTo>
                    <a:pt x="8045" y="29688"/>
                  </a:lnTo>
                  <a:lnTo>
                    <a:pt x="7622" y="30251"/>
                  </a:lnTo>
                  <a:lnTo>
                    <a:pt x="7198" y="30806"/>
                  </a:lnTo>
                  <a:lnTo>
                    <a:pt x="6775" y="31352"/>
                  </a:lnTo>
                  <a:lnTo>
                    <a:pt x="6351" y="31890"/>
                  </a:lnTo>
                  <a:lnTo>
                    <a:pt x="5928" y="32419"/>
                  </a:lnTo>
                  <a:lnTo>
                    <a:pt x="5504" y="32940"/>
                  </a:lnTo>
                  <a:lnTo>
                    <a:pt x="5081" y="33453"/>
                  </a:lnTo>
                  <a:lnTo>
                    <a:pt x="0" y="27524"/>
                  </a:lnTo>
                  <a:lnTo>
                    <a:pt x="1651" y="25191"/>
                  </a:lnTo>
                  <a:lnTo>
                    <a:pt x="3218" y="22765"/>
                  </a:lnTo>
                  <a:lnTo>
                    <a:pt x="4700" y="20245"/>
                  </a:lnTo>
                  <a:lnTo>
                    <a:pt x="6097" y="17632"/>
                  </a:lnTo>
                  <a:lnTo>
                    <a:pt x="7410" y="14926"/>
                  </a:lnTo>
                  <a:lnTo>
                    <a:pt x="8638" y="12127"/>
                  </a:lnTo>
                  <a:lnTo>
                    <a:pt x="9781" y="9235"/>
                  </a:lnTo>
                  <a:lnTo>
                    <a:pt x="10840" y="6250"/>
                  </a:lnTo>
                  <a:lnTo>
                    <a:pt x="11814" y="31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487374" y="2568600"/>
              <a:ext cx="17785" cy="17361"/>
            </a:xfrm>
            <a:custGeom>
              <a:avLst/>
              <a:pathLst>
                <a:path w="17785" h="17361">
                  <a:moveTo>
                    <a:pt x="0" y="2964"/>
                  </a:moveTo>
                  <a:lnTo>
                    <a:pt x="940" y="4556"/>
                  </a:lnTo>
                  <a:lnTo>
                    <a:pt x="1897" y="6114"/>
                  </a:lnTo>
                  <a:lnTo>
                    <a:pt x="2871" y="7639"/>
                  </a:lnTo>
                  <a:lnTo>
                    <a:pt x="3861" y="9129"/>
                  </a:lnTo>
                  <a:lnTo>
                    <a:pt x="4869" y="10586"/>
                  </a:lnTo>
                  <a:lnTo>
                    <a:pt x="5894" y="12009"/>
                  </a:lnTo>
                  <a:lnTo>
                    <a:pt x="6936" y="13398"/>
                  </a:lnTo>
                  <a:lnTo>
                    <a:pt x="7994" y="14753"/>
                  </a:lnTo>
                  <a:lnTo>
                    <a:pt x="9070" y="16074"/>
                  </a:lnTo>
                  <a:lnTo>
                    <a:pt x="10162" y="17361"/>
                  </a:lnTo>
                  <a:lnTo>
                    <a:pt x="11230" y="15892"/>
                  </a:lnTo>
                  <a:lnTo>
                    <a:pt x="12229" y="14363"/>
                  </a:lnTo>
                  <a:lnTo>
                    <a:pt x="13161" y="12775"/>
                  </a:lnTo>
                  <a:lnTo>
                    <a:pt x="14024" y="11128"/>
                  </a:lnTo>
                  <a:lnTo>
                    <a:pt x="14820" y="9421"/>
                  </a:lnTo>
                  <a:lnTo>
                    <a:pt x="15549" y="7656"/>
                  </a:lnTo>
                  <a:lnTo>
                    <a:pt x="16209" y="5831"/>
                  </a:lnTo>
                  <a:lnTo>
                    <a:pt x="16802" y="3946"/>
                  </a:lnTo>
                  <a:lnTo>
                    <a:pt x="17327" y="2002"/>
                  </a:lnTo>
                  <a:lnTo>
                    <a:pt x="17785" y="0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424702" y="2551238"/>
              <a:ext cx="52508" cy="57590"/>
            </a:xfrm>
            <a:custGeom>
              <a:avLst/>
              <a:pathLst>
                <a:path w="52508" h="57590">
                  <a:moveTo>
                    <a:pt x="2117" y="5928"/>
                  </a:moveTo>
                  <a:lnTo>
                    <a:pt x="23713" y="5928"/>
                  </a:lnTo>
                  <a:lnTo>
                    <a:pt x="23713" y="0"/>
                  </a:lnTo>
                  <a:lnTo>
                    <a:pt x="31335" y="0"/>
                  </a:lnTo>
                  <a:lnTo>
                    <a:pt x="31335" y="5928"/>
                  </a:lnTo>
                  <a:lnTo>
                    <a:pt x="52508" y="5928"/>
                  </a:lnTo>
                  <a:lnTo>
                    <a:pt x="52508" y="12280"/>
                  </a:lnTo>
                  <a:lnTo>
                    <a:pt x="31335" y="12280"/>
                  </a:lnTo>
                  <a:lnTo>
                    <a:pt x="31335" y="18208"/>
                  </a:lnTo>
                  <a:lnTo>
                    <a:pt x="48697" y="18208"/>
                  </a:lnTo>
                  <a:lnTo>
                    <a:pt x="48697" y="38958"/>
                  </a:lnTo>
                  <a:lnTo>
                    <a:pt x="34300" y="38958"/>
                  </a:lnTo>
                  <a:lnTo>
                    <a:pt x="35727" y="39898"/>
                  </a:lnTo>
                  <a:lnTo>
                    <a:pt x="37128" y="40855"/>
                  </a:lnTo>
                  <a:lnTo>
                    <a:pt x="38504" y="41829"/>
                  </a:lnTo>
                  <a:lnTo>
                    <a:pt x="39855" y="42819"/>
                  </a:lnTo>
                  <a:lnTo>
                    <a:pt x="41181" y="43827"/>
                  </a:lnTo>
                  <a:lnTo>
                    <a:pt x="42481" y="44852"/>
                  </a:lnTo>
                  <a:lnTo>
                    <a:pt x="43755" y="45894"/>
                  </a:lnTo>
                  <a:lnTo>
                    <a:pt x="45005" y="46952"/>
                  </a:lnTo>
                  <a:lnTo>
                    <a:pt x="46228" y="48028"/>
                  </a:lnTo>
                  <a:lnTo>
                    <a:pt x="47427" y="49121"/>
                  </a:lnTo>
                  <a:lnTo>
                    <a:pt x="42769" y="55049"/>
                  </a:lnTo>
                  <a:lnTo>
                    <a:pt x="41663" y="53961"/>
                  </a:lnTo>
                  <a:lnTo>
                    <a:pt x="40550" y="52898"/>
                  </a:lnTo>
                  <a:lnTo>
                    <a:pt x="39428" y="51860"/>
                  </a:lnTo>
                  <a:lnTo>
                    <a:pt x="38297" y="50848"/>
                  </a:lnTo>
                  <a:lnTo>
                    <a:pt x="37158" y="49862"/>
                  </a:lnTo>
                  <a:lnTo>
                    <a:pt x="36010" y="48900"/>
                  </a:lnTo>
                  <a:lnTo>
                    <a:pt x="34854" y="47964"/>
                  </a:lnTo>
                  <a:lnTo>
                    <a:pt x="33690" y="47054"/>
                  </a:lnTo>
                  <a:lnTo>
                    <a:pt x="32517" y="46169"/>
                  </a:lnTo>
                  <a:lnTo>
                    <a:pt x="31335" y="45309"/>
                  </a:lnTo>
                  <a:lnTo>
                    <a:pt x="31335" y="57590"/>
                  </a:lnTo>
                  <a:lnTo>
                    <a:pt x="23713" y="57590"/>
                  </a:lnTo>
                  <a:lnTo>
                    <a:pt x="23713" y="41922"/>
                  </a:lnTo>
                  <a:lnTo>
                    <a:pt x="22227" y="43666"/>
                  </a:lnTo>
                  <a:lnTo>
                    <a:pt x="20647" y="45343"/>
                  </a:lnTo>
                  <a:lnTo>
                    <a:pt x="18975" y="46952"/>
                  </a:lnTo>
                  <a:lnTo>
                    <a:pt x="17209" y="48494"/>
                  </a:lnTo>
                  <a:lnTo>
                    <a:pt x="15350" y="49967"/>
                  </a:lnTo>
                  <a:lnTo>
                    <a:pt x="13398" y="51373"/>
                  </a:lnTo>
                  <a:lnTo>
                    <a:pt x="11352" y="52711"/>
                  </a:lnTo>
                  <a:lnTo>
                    <a:pt x="9214" y="53982"/>
                  </a:lnTo>
                  <a:lnTo>
                    <a:pt x="6982" y="55184"/>
                  </a:lnTo>
                  <a:lnTo>
                    <a:pt x="4658" y="56319"/>
                  </a:lnTo>
                  <a:lnTo>
                    <a:pt x="0" y="49967"/>
                  </a:lnTo>
                  <a:lnTo>
                    <a:pt x="1935" y="49171"/>
                  </a:lnTo>
                  <a:lnTo>
                    <a:pt x="3844" y="48307"/>
                  </a:lnTo>
                  <a:lnTo>
                    <a:pt x="5729" y="47376"/>
                  </a:lnTo>
                  <a:lnTo>
                    <a:pt x="7588" y="46377"/>
                  </a:lnTo>
                  <a:lnTo>
                    <a:pt x="9421" y="45309"/>
                  </a:lnTo>
                  <a:lnTo>
                    <a:pt x="11230" y="44175"/>
                  </a:lnTo>
                  <a:lnTo>
                    <a:pt x="13012" y="42972"/>
                  </a:lnTo>
                  <a:lnTo>
                    <a:pt x="14770" y="41702"/>
                  </a:lnTo>
                  <a:lnTo>
                    <a:pt x="16502" y="40363"/>
                  </a:lnTo>
                  <a:lnTo>
                    <a:pt x="18208" y="38958"/>
                  </a:lnTo>
                  <a:lnTo>
                    <a:pt x="5081" y="38958"/>
                  </a:lnTo>
                  <a:lnTo>
                    <a:pt x="5081" y="18208"/>
                  </a:lnTo>
                  <a:lnTo>
                    <a:pt x="23713" y="18208"/>
                  </a:lnTo>
                  <a:lnTo>
                    <a:pt x="23713" y="12280"/>
                  </a:lnTo>
                  <a:lnTo>
                    <a:pt x="2117" y="122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437406" y="2575799"/>
              <a:ext cx="11009" cy="8045"/>
            </a:xfrm>
            <a:custGeom>
              <a:avLst/>
              <a:pathLst>
                <a:path w="11009" h="8045">
                  <a:moveTo>
                    <a:pt x="0" y="8045"/>
                  </a:moveTo>
                  <a:lnTo>
                    <a:pt x="11009" y="8045"/>
                  </a:lnTo>
                  <a:lnTo>
                    <a:pt x="11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456038" y="2575799"/>
              <a:ext cx="9739" cy="8045"/>
            </a:xfrm>
            <a:custGeom>
              <a:avLst/>
              <a:pathLst>
                <a:path w="9739" h="8045">
                  <a:moveTo>
                    <a:pt x="0" y="0"/>
                  </a:moveTo>
                  <a:lnTo>
                    <a:pt x="0" y="8045"/>
                  </a:lnTo>
                  <a:lnTo>
                    <a:pt x="9739" y="8045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530990" y="2551238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555974" y="2551238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640665" y="2551238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639395" y="2574952"/>
              <a:ext cx="28371" cy="73681"/>
            </a:xfrm>
            <a:custGeom>
              <a:avLst/>
              <a:pathLst>
                <a:path w="28371" h="73681">
                  <a:moveTo>
                    <a:pt x="21172" y="0"/>
                  </a:moveTo>
                  <a:lnTo>
                    <a:pt x="28371" y="3811"/>
                  </a:lnTo>
                  <a:lnTo>
                    <a:pt x="27677" y="5504"/>
                  </a:lnTo>
                  <a:lnTo>
                    <a:pt x="26948" y="7198"/>
                  </a:lnTo>
                  <a:lnTo>
                    <a:pt x="26186" y="8892"/>
                  </a:lnTo>
                  <a:lnTo>
                    <a:pt x="25390" y="10586"/>
                  </a:lnTo>
                  <a:lnTo>
                    <a:pt x="24560" y="12280"/>
                  </a:lnTo>
                  <a:lnTo>
                    <a:pt x="23696" y="13974"/>
                  </a:lnTo>
                  <a:lnTo>
                    <a:pt x="22798" y="15667"/>
                  </a:lnTo>
                  <a:lnTo>
                    <a:pt x="21867" y="17361"/>
                  </a:lnTo>
                  <a:lnTo>
                    <a:pt x="20901" y="19055"/>
                  </a:lnTo>
                  <a:lnTo>
                    <a:pt x="19902" y="20749"/>
                  </a:lnTo>
                  <a:lnTo>
                    <a:pt x="19902" y="73681"/>
                  </a:lnTo>
                  <a:lnTo>
                    <a:pt x="11856" y="73681"/>
                  </a:lnTo>
                  <a:lnTo>
                    <a:pt x="11856" y="32182"/>
                  </a:lnTo>
                  <a:lnTo>
                    <a:pt x="11103" y="33097"/>
                  </a:lnTo>
                  <a:lnTo>
                    <a:pt x="10366" y="33978"/>
                  </a:lnTo>
                  <a:lnTo>
                    <a:pt x="9646" y="34825"/>
                  </a:lnTo>
                  <a:lnTo>
                    <a:pt x="8943" y="35638"/>
                  </a:lnTo>
                  <a:lnTo>
                    <a:pt x="8257" y="36417"/>
                  </a:lnTo>
                  <a:lnTo>
                    <a:pt x="7588" y="37162"/>
                  </a:lnTo>
                  <a:lnTo>
                    <a:pt x="6936" y="37873"/>
                  </a:lnTo>
                  <a:lnTo>
                    <a:pt x="6301" y="38551"/>
                  </a:lnTo>
                  <a:lnTo>
                    <a:pt x="5682" y="39195"/>
                  </a:lnTo>
                  <a:lnTo>
                    <a:pt x="5081" y="39804"/>
                  </a:lnTo>
                  <a:lnTo>
                    <a:pt x="0" y="32606"/>
                  </a:lnTo>
                  <a:lnTo>
                    <a:pt x="2803" y="29536"/>
                  </a:lnTo>
                  <a:lnTo>
                    <a:pt x="5454" y="26423"/>
                  </a:lnTo>
                  <a:lnTo>
                    <a:pt x="7952" y="23268"/>
                  </a:lnTo>
                  <a:lnTo>
                    <a:pt x="10298" y="20071"/>
                  </a:lnTo>
                  <a:lnTo>
                    <a:pt x="12491" y="16832"/>
                  </a:lnTo>
                  <a:lnTo>
                    <a:pt x="14533" y="13550"/>
                  </a:lnTo>
                  <a:lnTo>
                    <a:pt x="16421" y="10226"/>
                  </a:lnTo>
                  <a:lnTo>
                    <a:pt x="18157" y="6860"/>
                  </a:lnTo>
                  <a:lnTo>
                    <a:pt x="19741" y="3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662685" y="2552085"/>
              <a:ext cx="75375" cy="96971"/>
            </a:xfrm>
            <a:custGeom>
              <a:avLst/>
              <a:pathLst>
                <a:path w="75375" h="96971">
                  <a:moveTo>
                    <a:pt x="70293" y="0"/>
                  </a:moveTo>
                  <a:lnTo>
                    <a:pt x="74528" y="7198"/>
                  </a:lnTo>
                  <a:lnTo>
                    <a:pt x="69705" y="7774"/>
                  </a:lnTo>
                  <a:lnTo>
                    <a:pt x="64721" y="8316"/>
                  </a:lnTo>
                  <a:lnTo>
                    <a:pt x="59576" y="8824"/>
                  </a:lnTo>
                  <a:lnTo>
                    <a:pt x="54270" y="9299"/>
                  </a:lnTo>
                  <a:lnTo>
                    <a:pt x="48803" y="9739"/>
                  </a:lnTo>
                  <a:lnTo>
                    <a:pt x="43175" y="10146"/>
                  </a:lnTo>
                  <a:lnTo>
                    <a:pt x="37387" y="10518"/>
                  </a:lnTo>
                  <a:lnTo>
                    <a:pt x="31437" y="10857"/>
                  </a:lnTo>
                  <a:lnTo>
                    <a:pt x="25326" y="11162"/>
                  </a:lnTo>
                  <a:lnTo>
                    <a:pt x="19055" y="11433"/>
                  </a:lnTo>
                  <a:lnTo>
                    <a:pt x="19055" y="20749"/>
                  </a:lnTo>
                  <a:lnTo>
                    <a:pt x="44886" y="20749"/>
                  </a:lnTo>
                  <a:lnTo>
                    <a:pt x="46580" y="13127"/>
                  </a:lnTo>
                  <a:lnTo>
                    <a:pt x="54625" y="14820"/>
                  </a:lnTo>
                  <a:lnTo>
                    <a:pt x="54537" y="15413"/>
                  </a:lnTo>
                  <a:lnTo>
                    <a:pt x="54439" y="16006"/>
                  </a:lnTo>
                  <a:lnTo>
                    <a:pt x="54333" y="16599"/>
                  </a:lnTo>
                  <a:lnTo>
                    <a:pt x="54219" y="17192"/>
                  </a:lnTo>
                  <a:lnTo>
                    <a:pt x="54096" y="17785"/>
                  </a:lnTo>
                  <a:lnTo>
                    <a:pt x="53965" y="18378"/>
                  </a:lnTo>
                  <a:lnTo>
                    <a:pt x="53825" y="18970"/>
                  </a:lnTo>
                  <a:lnTo>
                    <a:pt x="53677" y="19563"/>
                  </a:lnTo>
                  <a:lnTo>
                    <a:pt x="53520" y="20156"/>
                  </a:lnTo>
                  <a:lnTo>
                    <a:pt x="53355" y="20749"/>
                  </a:lnTo>
                  <a:lnTo>
                    <a:pt x="75375" y="20749"/>
                  </a:lnTo>
                  <a:lnTo>
                    <a:pt x="75375" y="27948"/>
                  </a:lnTo>
                  <a:lnTo>
                    <a:pt x="51238" y="27948"/>
                  </a:lnTo>
                  <a:lnTo>
                    <a:pt x="50979" y="28875"/>
                  </a:lnTo>
                  <a:lnTo>
                    <a:pt x="50713" y="29794"/>
                  </a:lnTo>
                  <a:lnTo>
                    <a:pt x="50437" y="30704"/>
                  </a:lnTo>
                  <a:lnTo>
                    <a:pt x="50154" y="31606"/>
                  </a:lnTo>
                  <a:lnTo>
                    <a:pt x="49862" y="32500"/>
                  </a:lnTo>
                  <a:lnTo>
                    <a:pt x="49561" y="33385"/>
                  </a:lnTo>
                  <a:lnTo>
                    <a:pt x="49252" y="34261"/>
                  </a:lnTo>
                  <a:lnTo>
                    <a:pt x="48934" y="35129"/>
                  </a:lnTo>
                  <a:lnTo>
                    <a:pt x="48608" y="35989"/>
                  </a:lnTo>
                  <a:lnTo>
                    <a:pt x="48274" y="36840"/>
                  </a:lnTo>
                  <a:lnTo>
                    <a:pt x="71140" y="36840"/>
                  </a:lnTo>
                  <a:lnTo>
                    <a:pt x="71140" y="96548"/>
                  </a:lnTo>
                  <a:lnTo>
                    <a:pt x="62671" y="96548"/>
                  </a:lnTo>
                  <a:lnTo>
                    <a:pt x="62671" y="91043"/>
                  </a:lnTo>
                  <a:lnTo>
                    <a:pt x="32606" y="91043"/>
                  </a:lnTo>
                  <a:lnTo>
                    <a:pt x="32606" y="96548"/>
                  </a:lnTo>
                  <a:lnTo>
                    <a:pt x="24983" y="96548"/>
                  </a:lnTo>
                  <a:lnTo>
                    <a:pt x="24983" y="36840"/>
                  </a:lnTo>
                  <a:lnTo>
                    <a:pt x="39804" y="36840"/>
                  </a:lnTo>
                  <a:lnTo>
                    <a:pt x="40139" y="35989"/>
                  </a:lnTo>
                  <a:lnTo>
                    <a:pt x="40465" y="35129"/>
                  </a:lnTo>
                  <a:lnTo>
                    <a:pt x="40783" y="34261"/>
                  </a:lnTo>
                  <a:lnTo>
                    <a:pt x="41092" y="33385"/>
                  </a:lnTo>
                  <a:lnTo>
                    <a:pt x="41392" y="32500"/>
                  </a:lnTo>
                  <a:lnTo>
                    <a:pt x="41685" y="31606"/>
                  </a:lnTo>
                  <a:lnTo>
                    <a:pt x="41968" y="30704"/>
                  </a:lnTo>
                  <a:lnTo>
                    <a:pt x="42244" y="29794"/>
                  </a:lnTo>
                  <a:lnTo>
                    <a:pt x="42510" y="28875"/>
                  </a:lnTo>
                  <a:lnTo>
                    <a:pt x="42769" y="27948"/>
                  </a:lnTo>
                  <a:lnTo>
                    <a:pt x="19055" y="27948"/>
                  </a:lnTo>
                  <a:lnTo>
                    <a:pt x="19055" y="31335"/>
                  </a:lnTo>
                  <a:lnTo>
                    <a:pt x="19028" y="37334"/>
                  </a:lnTo>
                  <a:lnTo>
                    <a:pt x="18945" y="42963"/>
                  </a:lnTo>
                  <a:lnTo>
                    <a:pt x="18807" y="48225"/>
                  </a:lnTo>
                  <a:lnTo>
                    <a:pt x="18615" y="53118"/>
                  </a:lnTo>
                  <a:lnTo>
                    <a:pt x="18367" y="57643"/>
                  </a:lnTo>
                  <a:lnTo>
                    <a:pt x="18064" y="61799"/>
                  </a:lnTo>
                  <a:lnTo>
                    <a:pt x="17706" y="65587"/>
                  </a:lnTo>
                  <a:lnTo>
                    <a:pt x="17293" y="69006"/>
                  </a:lnTo>
                  <a:lnTo>
                    <a:pt x="16826" y="72057"/>
                  </a:lnTo>
                  <a:lnTo>
                    <a:pt x="16303" y="74740"/>
                  </a:lnTo>
                  <a:lnTo>
                    <a:pt x="15716" y="77211"/>
                  </a:lnTo>
                  <a:lnTo>
                    <a:pt x="15058" y="79626"/>
                  </a:lnTo>
                  <a:lnTo>
                    <a:pt x="14327" y="81987"/>
                  </a:lnTo>
                  <a:lnTo>
                    <a:pt x="13525" y="84293"/>
                  </a:lnTo>
                  <a:lnTo>
                    <a:pt x="12650" y="86544"/>
                  </a:lnTo>
                  <a:lnTo>
                    <a:pt x="11704" y="88739"/>
                  </a:lnTo>
                  <a:lnTo>
                    <a:pt x="10685" y="90880"/>
                  </a:lnTo>
                  <a:lnTo>
                    <a:pt x="9595" y="92965"/>
                  </a:lnTo>
                  <a:lnTo>
                    <a:pt x="8433" y="94996"/>
                  </a:lnTo>
                  <a:lnTo>
                    <a:pt x="7198" y="96971"/>
                  </a:lnTo>
                  <a:lnTo>
                    <a:pt x="0" y="91043"/>
                  </a:lnTo>
                  <a:lnTo>
                    <a:pt x="1071" y="89476"/>
                  </a:lnTo>
                  <a:lnTo>
                    <a:pt x="2083" y="87824"/>
                  </a:lnTo>
                  <a:lnTo>
                    <a:pt x="3036" y="86088"/>
                  </a:lnTo>
                  <a:lnTo>
                    <a:pt x="3929" y="84267"/>
                  </a:lnTo>
                  <a:lnTo>
                    <a:pt x="4763" y="82362"/>
                  </a:lnTo>
                  <a:lnTo>
                    <a:pt x="5538" y="80372"/>
                  </a:lnTo>
                  <a:lnTo>
                    <a:pt x="6254" y="78297"/>
                  </a:lnTo>
                  <a:lnTo>
                    <a:pt x="6910" y="76137"/>
                  </a:lnTo>
                  <a:lnTo>
                    <a:pt x="7507" y="73893"/>
                  </a:lnTo>
                  <a:lnTo>
                    <a:pt x="8045" y="71564"/>
                  </a:lnTo>
                  <a:lnTo>
                    <a:pt x="8528" y="69015"/>
                  </a:lnTo>
                  <a:lnTo>
                    <a:pt x="8960" y="66110"/>
                  </a:lnTo>
                  <a:lnTo>
                    <a:pt x="9341" y="62849"/>
                  </a:lnTo>
                  <a:lnTo>
                    <a:pt x="9671" y="59233"/>
                  </a:lnTo>
                  <a:lnTo>
                    <a:pt x="9951" y="55261"/>
                  </a:lnTo>
                  <a:lnTo>
                    <a:pt x="10179" y="50933"/>
                  </a:lnTo>
                  <a:lnTo>
                    <a:pt x="10357" y="46249"/>
                  </a:lnTo>
                  <a:lnTo>
                    <a:pt x="10484" y="41210"/>
                  </a:lnTo>
                  <a:lnTo>
                    <a:pt x="10561" y="35815"/>
                  </a:lnTo>
                  <a:lnTo>
                    <a:pt x="10586" y="30065"/>
                  </a:lnTo>
                  <a:lnTo>
                    <a:pt x="10586" y="4658"/>
                  </a:lnTo>
                  <a:lnTo>
                    <a:pt x="17814" y="4306"/>
                  </a:lnTo>
                  <a:lnTo>
                    <a:pt x="24763" y="3929"/>
                  </a:lnTo>
                  <a:lnTo>
                    <a:pt x="31433" y="3527"/>
                  </a:lnTo>
                  <a:lnTo>
                    <a:pt x="37823" y="3099"/>
                  </a:lnTo>
                  <a:lnTo>
                    <a:pt x="43933" y="2646"/>
                  </a:lnTo>
                  <a:lnTo>
                    <a:pt x="49764" y="2168"/>
                  </a:lnTo>
                  <a:lnTo>
                    <a:pt x="55316" y="1664"/>
                  </a:lnTo>
                  <a:lnTo>
                    <a:pt x="60588" y="1134"/>
                  </a:lnTo>
                  <a:lnTo>
                    <a:pt x="65580" y="5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695291" y="2596125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695291" y="2611793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695291" y="2627037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756692" y="2551238"/>
              <a:ext cx="17361" cy="21596"/>
            </a:xfrm>
            <a:custGeom>
              <a:avLst/>
              <a:pathLst>
                <a:path w="17361" h="21596">
                  <a:moveTo>
                    <a:pt x="7622" y="0"/>
                  </a:moveTo>
                  <a:lnTo>
                    <a:pt x="8786" y="1617"/>
                  </a:lnTo>
                  <a:lnTo>
                    <a:pt x="9908" y="3252"/>
                  </a:lnTo>
                  <a:lnTo>
                    <a:pt x="10988" y="4903"/>
                  </a:lnTo>
                  <a:lnTo>
                    <a:pt x="12026" y="6572"/>
                  </a:lnTo>
                  <a:lnTo>
                    <a:pt x="13021" y="8257"/>
                  </a:lnTo>
                  <a:lnTo>
                    <a:pt x="13974" y="9959"/>
                  </a:lnTo>
                  <a:lnTo>
                    <a:pt x="14884" y="11678"/>
                  </a:lnTo>
                  <a:lnTo>
                    <a:pt x="15752" y="13415"/>
                  </a:lnTo>
                  <a:lnTo>
                    <a:pt x="16578" y="15168"/>
                  </a:lnTo>
                  <a:lnTo>
                    <a:pt x="17361" y="16938"/>
                  </a:lnTo>
                  <a:lnTo>
                    <a:pt x="9316" y="21596"/>
                  </a:lnTo>
                  <a:lnTo>
                    <a:pt x="8613" y="19826"/>
                  </a:lnTo>
                  <a:lnTo>
                    <a:pt x="7859" y="18073"/>
                  </a:lnTo>
                  <a:lnTo>
                    <a:pt x="7054" y="16336"/>
                  </a:lnTo>
                  <a:lnTo>
                    <a:pt x="6199" y="14617"/>
                  </a:lnTo>
                  <a:lnTo>
                    <a:pt x="5293" y="12915"/>
                  </a:lnTo>
                  <a:lnTo>
                    <a:pt x="4336" y="11230"/>
                  </a:lnTo>
                  <a:lnTo>
                    <a:pt x="3328" y="9561"/>
                  </a:lnTo>
                  <a:lnTo>
                    <a:pt x="2269" y="7910"/>
                  </a:lnTo>
                  <a:lnTo>
                    <a:pt x="1160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749070" y="2582574"/>
              <a:ext cx="32182" cy="60554"/>
            </a:xfrm>
            <a:custGeom>
              <a:avLst/>
              <a:pathLst>
                <a:path w="32182" h="60554">
                  <a:moveTo>
                    <a:pt x="0" y="0"/>
                  </a:moveTo>
                  <a:lnTo>
                    <a:pt x="19902" y="0"/>
                  </a:lnTo>
                  <a:lnTo>
                    <a:pt x="19902" y="48274"/>
                  </a:lnTo>
                  <a:lnTo>
                    <a:pt x="20580" y="47583"/>
                  </a:lnTo>
                  <a:lnTo>
                    <a:pt x="21257" y="46868"/>
                  </a:lnTo>
                  <a:lnTo>
                    <a:pt x="21935" y="46127"/>
                  </a:lnTo>
                  <a:lnTo>
                    <a:pt x="22612" y="45360"/>
                  </a:lnTo>
                  <a:lnTo>
                    <a:pt x="23290" y="44568"/>
                  </a:lnTo>
                  <a:lnTo>
                    <a:pt x="23967" y="43751"/>
                  </a:lnTo>
                  <a:lnTo>
                    <a:pt x="24645" y="42908"/>
                  </a:lnTo>
                  <a:lnTo>
                    <a:pt x="25322" y="42040"/>
                  </a:lnTo>
                  <a:lnTo>
                    <a:pt x="26000" y="41147"/>
                  </a:lnTo>
                  <a:lnTo>
                    <a:pt x="26677" y="40228"/>
                  </a:lnTo>
                  <a:lnTo>
                    <a:pt x="32182" y="45309"/>
                  </a:lnTo>
                  <a:lnTo>
                    <a:pt x="31128" y="46910"/>
                  </a:lnTo>
                  <a:lnTo>
                    <a:pt x="29997" y="48494"/>
                  </a:lnTo>
                  <a:lnTo>
                    <a:pt x="28790" y="50061"/>
                  </a:lnTo>
                  <a:lnTo>
                    <a:pt x="27507" y="51610"/>
                  </a:lnTo>
                  <a:lnTo>
                    <a:pt x="26148" y="53143"/>
                  </a:lnTo>
                  <a:lnTo>
                    <a:pt x="24712" y="54659"/>
                  </a:lnTo>
                  <a:lnTo>
                    <a:pt x="23201" y="56158"/>
                  </a:lnTo>
                  <a:lnTo>
                    <a:pt x="21613" y="57640"/>
                  </a:lnTo>
                  <a:lnTo>
                    <a:pt x="19949" y="59106"/>
                  </a:lnTo>
                  <a:lnTo>
                    <a:pt x="18208" y="60554"/>
                  </a:lnTo>
                  <a:lnTo>
                    <a:pt x="12280" y="55049"/>
                  </a:lnTo>
                  <a:lnTo>
                    <a:pt x="1228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777865" y="2556743"/>
              <a:ext cx="69023" cy="88079"/>
            </a:xfrm>
            <a:custGeom>
              <a:avLst/>
              <a:pathLst>
                <a:path w="69023" h="88079">
                  <a:moveTo>
                    <a:pt x="7198" y="0"/>
                  </a:moveTo>
                  <a:lnTo>
                    <a:pt x="66906" y="0"/>
                  </a:lnTo>
                  <a:lnTo>
                    <a:pt x="66906" y="8045"/>
                  </a:lnTo>
                  <a:lnTo>
                    <a:pt x="42345" y="8045"/>
                  </a:lnTo>
                  <a:lnTo>
                    <a:pt x="42345" y="40228"/>
                  </a:lnTo>
                  <a:lnTo>
                    <a:pt x="63518" y="40228"/>
                  </a:lnTo>
                  <a:lnTo>
                    <a:pt x="63518" y="48274"/>
                  </a:lnTo>
                  <a:lnTo>
                    <a:pt x="42345" y="48274"/>
                  </a:lnTo>
                  <a:lnTo>
                    <a:pt x="42345" y="80033"/>
                  </a:lnTo>
                  <a:lnTo>
                    <a:pt x="69023" y="80033"/>
                  </a:lnTo>
                  <a:lnTo>
                    <a:pt x="69023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10162" y="80033"/>
                  </a:lnTo>
                  <a:lnTo>
                    <a:pt x="10162" y="27101"/>
                  </a:lnTo>
                  <a:lnTo>
                    <a:pt x="18632" y="27101"/>
                  </a:lnTo>
                  <a:lnTo>
                    <a:pt x="18632" y="80033"/>
                  </a:lnTo>
                  <a:lnTo>
                    <a:pt x="33876" y="80033"/>
                  </a:lnTo>
                  <a:lnTo>
                    <a:pt x="33876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589540" y="2791718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587846" y="2826865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621300" y="2789600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623417" y="2822630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695405" y="2788753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716577" y="2808232"/>
              <a:ext cx="74104" cy="32182"/>
            </a:xfrm>
            <a:custGeom>
              <a:avLst/>
              <a:pathLst>
                <a:path w="74104" h="32182">
                  <a:moveTo>
                    <a:pt x="0" y="8045"/>
                  </a:moveTo>
                  <a:lnTo>
                    <a:pt x="16091" y="8045"/>
                  </a:lnTo>
                  <a:lnTo>
                    <a:pt x="16091" y="0"/>
                  </a:lnTo>
                  <a:lnTo>
                    <a:pt x="24137" y="0"/>
                  </a:lnTo>
                  <a:lnTo>
                    <a:pt x="24137" y="8045"/>
                  </a:lnTo>
                  <a:lnTo>
                    <a:pt x="49967" y="8045"/>
                  </a:lnTo>
                  <a:lnTo>
                    <a:pt x="49967" y="0"/>
                  </a:lnTo>
                  <a:lnTo>
                    <a:pt x="58013" y="0"/>
                  </a:lnTo>
                  <a:lnTo>
                    <a:pt x="58013" y="8045"/>
                  </a:lnTo>
                  <a:lnTo>
                    <a:pt x="74104" y="8045"/>
                  </a:lnTo>
                  <a:lnTo>
                    <a:pt x="74104" y="15244"/>
                  </a:lnTo>
                  <a:lnTo>
                    <a:pt x="58013" y="15244"/>
                  </a:lnTo>
                  <a:lnTo>
                    <a:pt x="58013" y="32182"/>
                  </a:lnTo>
                  <a:lnTo>
                    <a:pt x="16091" y="32182"/>
                  </a:lnTo>
                  <a:lnTo>
                    <a:pt x="16091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740714" y="2823477"/>
              <a:ext cx="25830" cy="9739"/>
            </a:xfrm>
            <a:custGeom>
              <a:avLst/>
              <a:pathLst>
                <a:path w="25830" h="9739">
                  <a:moveTo>
                    <a:pt x="25830" y="9739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9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711919" y="2847614"/>
              <a:ext cx="82574" cy="39381"/>
            </a:xfrm>
            <a:custGeom>
              <a:avLst/>
              <a:pathLst>
                <a:path w="82574" h="39381">
                  <a:moveTo>
                    <a:pt x="8892" y="0"/>
                  </a:moveTo>
                  <a:lnTo>
                    <a:pt x="71987" y="0"/>
                  </a:lnTo>
                  <a:lnTo>
                    <a:pt x="71987" y="6351"/>
                  </a:lnTo>
                  <a:lnTo>
                    <a:pt x="70484" y="8439"/>
                  </a:lnTo>
                  <a:lnTo>
                    <a:pt x="68854" y="10467"/>
                  </a:lnTo>
                  <a:lnTo>
                    <a:pt x="67096" y="12436"/>
                  </a:lnTo>
                  <a:lnTo>
                    <a:pt x="65212" y="14346"/>
                  </a:lnTo>
                  <a:lnTo>
                    <a:pt x="63200" y="16197"/>
                  </a:lnTo>
                  <a:lnTo>
                    <a:pt x="61062" y="17988"/>
                  </a:lnTo>
                  <a:lnTo>
                    <a:pt x="58797" y="19720"/>
                  </a:lnTo>
                  <a:lnTo>
                    <a:pt x="56404" y="21393"/>
                  </a:lnTo>
                  <a:lnTo>
                    <a:pt x="53884" y="23006"/>
                  </a:lnTo>
                  <a:lnTo>
                    <a:pt x="51238" y="24560"/>
                  </a:lnTo>
                  <a:lnTo>
                    <a:pt x="53609" y="25454"/>
                  </a:lnTo>
                  <a:lnTo>
                    <a:pt x="56150" y="26271"/>
                  </a:lnTo>
                  <a:lnTo>
                    <a:pt x="58860" y="27012"/>
                  </a:lnTo>
                  <a:lnTo>
                    <a:pt x="61740" y="27677"/>
                  </a:lnTo>
                  <a:lnTo>
                    <a:pt x="64788" y="28265"/>
                  </a:lnTo>
                  <a:lnTo>
                    <a:pt x="68007" y="28778"/>
                  </a:lnTo>
                  <a:lnTo>
                    <a:pt x="71394" y="29214"/>
                  </a:lnTo>
                  <a:lnTo>
                    <a:pt x="74951" y="29574"/>
                  </a:lnTo>
                  <a:lnTo>
                    <a:pt x="78678" y="29857"/>
                  </a:lnTo>
                  <a:lnTo>
                    <a:pt x="82574" y="30065"/>
                  </a:lnTo>
                  <a:lnTo>
                    <a:pt x="80033" y="38534"/>
                  </a:lnTo>
                  <a:lnTo>
                    <a:pt x="75299" y="38293"/>
                  </a:lnTo>
                  <a:lnTo>
                    <a:pt x="70751" y="37907"/>
                  </a:lnTo>
                  <a:lnTo>
                    <a:pt x="66389" y="37378"/>
                  </a:lnTo>
                  <a:lnTo>
                    <a:pt x="62214" y="36705"/>
                  </a:lnTo>
                  <a:lnTo>
                    <a:pt x="58225" y="35887"/>
                  </a:lnTo>
                  <a:lnTo>
                    <a:pt x="54422" y="34926"/>
                  </a:lnTo>
                  <a:lnTo>
                    <a:pt x="50806" y="33821"/>
                  </a:lnTo>
                  <a:lnTo>
                    <a:pt x="47376" y="32572"/>
                  </a:lnTo>
                  <a:lnTo>
                    <a:pt x="44132" y="31179"/>
                  </a:lnTo>
                  <a:lnTo>
                    <a:pt x="41075" y="29641"/>
                  </a:lnTo>
                  <a:lnTo>
                    <a:pt x="37895" y="30882"/>
                  </a:lnTo>
                  <a:lnTo>
                    <a:pt x="34621" y="32064"/>
                  </a:lnTo>
                  <a:lnTo>
                    <a:pt x="31255" y="33186"/>
                  </a:lnTo>
                  <a:lnTo>
                    <a:pt x="27795" y="34249"/>
                  </a:lnTo>
                  <a:lnTo>
                    <a:pt x="24242" y="35252"/>
                  </a:lnTo>
                  <a:lnTo>
                    <a:pt x="20596" y="36197"/>
                  </a:lnTo>
                  <a:lnTo>
                    <a:pt x="16857" y="37082"/>
                  </a:lnTo>
                  <a:lnTo>
                    <a:pt x="13025" y="37907"/>
                  </a:lnTo>
                  <a:lnTo>
                    <a:pt x="9100" y="38674"/>
                  </a:lnTo>
                  <a:lnTo>
                    <a:pt x="5081" y="39381"/>
                  </a:lnTo>
                  <a:lnTo>
                    <a:pt x="0" y="31759"/>
                  </a:lnTo>
                  <a:lnTo>
                    <a:pt x="3751" y="31229"/>
                  </a:lnTo>
                  <a:lnTo>
                    <a:pt x="7385" y="30658"/>
                  </a:lnTo>
                  <a:lnTo>
                    <a:pt x="10899" y="30044"/>
                  </a:lnTo>
                  <a:lnTo>
                    <a:pt x="14295" y="29387"/>
                  </a:lnTo>
                  <a:lnTo>
                    <a:pt x="17573" y="28689"/>
                  </a:lnTo>
                  <a:lnTo>
                    <a:pt x="20732" y="27948"/>
                  </a:lnTo>
                  <a:lnTo>
                    <a:pt x="23772" y="27164"/>
                  </a:lnTo>
                  <a:lnTo>
                    <a:pt x="26694" y="26339"/>
                  </a:lnTo>
                  <a:lnTo>
                    <a:pt x="29498" y="25470"/>
                  </a:lnTo>
                  <a:lnTo>
                    <a:pt x="32182" y="24560"/>
                  </a:lnTo>
                  <a:lnTo>
                    <a:pt x="30251" y="23243"/>
                  </a:lnTo>
                  <a:lnTo>
                    <a:pt x="28354" y="21833"/>
                  </a:lnTo>
                  <a:lnTo>
                    <a:pt x="26491" y="20330"/>
                  </a:lnTo>
                  <a:lnTo>
                    <a:pt x="24662" y="18733"/>
                  </a:lnTo>
                  <a:lnTo>
                    <a:pt x="22866" y="17044"/>
                  </a:lnTo>
                  <a:lnTo>
                    <a:pt x="21105" y="15261"/>
                  </a:lnTo>
                  <a:lnTo>
                    <a:pt x="19377" y="13385"/>
                  </a:lnTo>
                  <a:lnTo>
                    <a:pt x="17683" y="11416"/>
                  </a:lnTo>
                  <a:lnTo>
                    <a:pt x="16023" y="9354"/>
                  </a:lnTo>
                  <a:lnTo>
                    <a:pt x="14397" y="7198"/>
                  </a:lnTo>
                  <a:lnTo>
                    <a:pt x="8892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736903" y="2854813"/>
              <a:ext cx="34723" cy="13127"/>
            </a:xfrm>
            <a:custGeom>
              <a:avLst/>
              <a:pathLst>
                <a:path w="34723" h="13127">
                  <a:moveTo>
                    <a:pt x="0" y="0"/>
                  </a:moveTo>
                  <a:lnTo>
                    <a:pt x="1617" y="1731"/>
                  </a:lnTo>
                  <a:lnTo>
                    <a:pt x="3252" y="3370"/>
                  </a:lnTo>
                  <a:lnTo>
                    <a:pt x="4903" y="4916"/>
                  </a:lnTo>
                  <a:lnTo>
                    <a:pt x="6572" y="6368"/>
                  </a:lnTo>
                  <a:lnTo>
                    <a:pt x="8257" y="7728"/>
                  </a:lnTo>
                  <a:lnTo>
                    <a:pt x="9959" y="8994"/>
                  </a:lnTo>
                  <a:lnTo>
                    <a:pt x="11678" y="10167"/>
                  </a:lnTo>
                  <a:lnTo>
                    <a:pt x="13415" y="11247"/>
                  </a:lnTo>
                  <a:lnTo>
                    <a:pt x="15168" y="12233"/>
                  </a:lnTo>
                  <a:lnTo>
                    <a:pt x="16938" y="13127"/>
                  </a:lnTo>
                  <a:lnTo>
                    <a:pt x="19097" y="12005"/>
                  </a:lnTo>
                  <a:lnTo>
                    <a:pt x="21172" y="10840"/>
                  </a:lnTo>
                  <a:lnTo>
                    <a:pt x="23163" y="9633"/>
                  </a:lnTo>
                  <a:lnTo>
                    <a:pt x="25068" y="8384"/>
                  </a:lnTo>
                  <a:lnTo>
                    <a:pt x="26889" y="7092"/>
                  </a:lnTo>
                  <a:lnTo>
                    <a:pt x="28625" y="5759"/>
                  </a:lnTo>
                  <a:lnTo>
                    <a:pt x="30277" y="4382"/>
                  </a:lnTo>
                  <a:lnTo>
                    <a:pt x="31843" y="2964"/>
                  </a:lnTo>
                  <a:lnTo>
                    <a:pt x="33326" y="1503"/>
                  </a:lnTo>
                  <a:lnTo>
                    <a:pt x="3472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803810" y="2789177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829640" y="2789177"/>
              <a:ext cx="74104" cy="44462"/>
            </a:xfrm>
            <a:custGeom>
              <a:avLst/>
              <a:pathLst>
                <a:path w="74104" h="44462">
                  <a:moveTo>
                    <a:pt x="36417" y="0"/>
                  </a:moveTo>
                  <a:lnTo>
                    <a:pt x="44462" y="2540"/>
                  </a:lnTo>
                  <a:lnTo>
                    <a:pt x="44204" y="3048"/>
                  </a:lnTo>
                  <a:lnTo>
                    <a:pt x="43937" y="3557"/>
                  </a:lnTo>
                  <a:lnTo>
                    <a:pt x="43662" y="4065"/>
                  </a:lnTo>
                  <a:lnTo>
                    <a:pt x="43378" y="4573"/>
                  </a:lnTo>
                  <a:lnTo>
                    <a:pt x="43086" y="5081"/>
                  </a:lnTo>
                  <a:lnTo>
                    <a:pt x="42786" y="5589"/>
                  </a:lnTo>
                  <a:lnTo>
                    <a:pt x="42476" y="6097"/>
                  </a:lnTo>
                  <a:lnTo>
                    <a:pt x="42159" y="6605"/>
                  </a:lnTo>
                  <a:lnTo>
                    <a:pt x="41833" y="7114"/>
                  </a:lnTo>
                  <a:lnTo>
                    <a:pt x="41498" y="7622"/>
                  </a:lnTo>
                  <a:lnTo>
                    <a:pt x="44416" y="10878"/>
                  </a:lnTo>
                  <a:lnTo>
                    <a:pt x="47410" y="14041"/>
                  </a:lnTo>
                  <a:lnTo>
                    <a:pt x="50480" y="17111"/>
                  </a:lnTo>
                  <a:lnTo>
                    <a:pt x="53626" y="20088"/>
                  </a:lnTo>
                  <a:lnTo>
                    <a:pt x="56849" y="22972"/>
                  </a:lnTo>
                  <a:lnTo>
                    <a:pt x="60147" y="25763"/>
                  </a:lnTo>
                  <a:lnTo>
                    <a:pt x="63522" y="28460"/>
                  </a:lnTo>
                  <a:lnTo>
                    <a:pt x="66973" y="31064"/>
                  </a:lnTo>
                  <a:lnTo>
                    <a:pt x="70501" y="33575"/>
                  </a:lnTo>
                  <a:lnTo>
                    <a:pt x="74104" y="35993"/>
                  </a:lnTo>
                  <a:lnTo>
                    <a:pt x="69023" y="43616"/>
                  </a:lnTo>
                  <a:lnTo>
                    <a:pt x="65500" y="41109"/>
                  </a:lnTo>
                  <a:lnTo>
                    <a:pt x="62044" y="38500"/>
                  </a:lnTo>
                  <a:lnTo>
                    <a:pt x="58657" y="35790"/>
                  </a:lnTo>
                  <a:lnTo>
                    <a:pt x="55337" y="32978"/>
                  </a:lnTo>
                  <a:lnTo>
                    <a:pt x="52085" y="30065"/>
                  </a:lnTo>
                  <a:lnTo>
                    <a:pt x="48900" y="27050"/>
                  </a:lnTo>
                  <a:lnTo>
                    <a:pt x="45784" y="23933"/>
                  </a:lnTo>
                  <a:lnTo>
                    <a:pt x="42735" y="20715"/>
                  </a:lnTo>
                  <a:lnTo>
                    <a:pt x="39754" y="17395"/>
                  </a:lnTo>
                  <a:lnTo>
                    <a:pt x="36840" y="13974"/>
                  </a:lnTo>
                  <a:lnTo>
                    <a:pt x="33999" y="17556"/>
                  </a:lnTo>
                  <a:lnTo>
                    <a:pt x="31064" y="21020"/>
                  </a:lnTo>
                  <a:lnTo>
                    <a:pt x="28037" y="24365"/>
                  </a:lnTo>
                  <a:lnTo>
                    <a:pt x="24916" y="27592"/>
                  </a:lnTo>
                  <a:lnTo>
                    <a:pt x="21702" y="30700"/>
                  </a:lnTo>
                  <a:lnTo>
                    <a:pt x="18394" y="33690"/>
                  </a:lnTo>
                  <a:lnTo>
                    <a:pt x="14994" y="36561"/>
                  </a:lnTo>
                  <a:lnTo>
                    <a:pt x="11501" y="39313"/>
                  </a:lnTo>
                  <a:lnTo>
                    <a:pt x="7914" y="41947"/>
                  </a:lnTo>
                  <a:lnTo>
                    <a:pt x="4234" y="44462"/>
                  </a:lnTo>
                  <a:lnTo>
                    <a:pt x="0" y="37264"/>
                  </a:lnTo>
                  <a:lnTo>
                    <a:pt x="4937" y="33690"/>
                  </a:lnTo>
                  <a:lnTo>
                    <a:pt x="9587" y="30082"/>
                  </a:lnTo>
                  <a:lnTo>
                    <a:pt x="13948" y="26440"/>
                  </a:lnTo>
                  <a:lnTo>
                    <a:pt x="18022" y="22765"/>
                  </a:lnTo>
                  <a:lnTo>
                    <a:pt x="21808" y="19055"/>
                  </a:lnTo>
                  <a:lnTo>
                    <a:pt x="25305" y="15312"/>
                  </a:lnTo>
                  <a:lnTo>
                    <a:pt x="28515" y="11534"/>
                  </a:lnTo>
                  <a:lnTo>
                    <a:pt x="31437" y="7723"/>
                  </a:lnTo>
                  <a:lnTo>
                    <a:pt x="34071" y="3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877491" y="2828558"/>
              <a:ext cx="8469" cy="58437"/>
            </a:xfrm>
            <a:custGeom>
              <a:avLst/>
              <a:pathLst>
                <a:path w="8469" h="58437">
                  <a:moveTo>
                    <a:pt x="0" y="0"/>
                  </a:moveTo>
                  <a:lnTo>
                    <a:pt x="8469" y="0"/>
                  </a:lnTo>
                  <a:lnTo>
                    <a:pt x="8469" y="58437"/>
                  </a:lnTo>
                  <a:lnTo>
                    <a:pt x="0" y="584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831334" y="2829405"/>
              <a:ext cx="23290" cy="57590"/>
            </a:xfrm>
            <a:custGeom>
              <a:avLst/>
              <a:pathLst>
                <a:path w="23290" h="57590">
                  <a:moveTo>
                    <a:pt x="14820" y="0"/>
                  </a:moveTo>
                  <a:lnTo>
                    <a:pt x="23290" y="0"/>
                  </a:lnTo>
                  <a:lnTo>
                    <a:pt x="23290" y="15667"/>
                  </a:lnTo>
                  <a:lnTo>
                    <a:pt x="23116" y="21498"/>
                  </a:lnTo>
                  <a:lnTo>
                    <a:pt x="22595" y="26965"/>
                  </a:lnTo>
                  <a:lnTo>
                    <a:pt x="21727" y="32068"/>
                  </a:lnTo>
                  <a:lnTo>
                    <a:pt x="20512" y="36806"/>
                  </a:lnTo>
                  <a:lnTo>
                    <a:pt x="18949" y="41181"/>
                  </a:lnTo>
                  <a:lnTo>
                    <a:pt x="17039" y="45191"/>
                  </a:lnTo>
                  <a:lnTo>
                    <a:pt x="14782" y="48837"/>
                  </a:lnTo>
                  <a:lnTo>
                    <a:pt x="12178" y="52119"/>
                  </a:lnTo>
                  <a:lnTo>
                    <a:pt x="9227" y="55036"/>
                  </a:lnTo>
                  <a:lnTo>
                    <a:pt x="5928" y="57590"/>
                  </a:lnTo>
                  <a:lnTo>
                    <a:pt x="0" y="51238"/>
                  </a:lnTo>
                  <a:lnTo>
                    <a:pt x="1325" y="50190"/>
                  </a:lnTo>
                  <a:lnTo>
                    <a:pt x="2591" y="49078"/>
                  </a:lnTo>
                  <a:lnTo>
                    <a:pt x="3798" y="47903"/>
                  </a:lnTo>
                  <a:lnTo>
                    <a:pt x="4945" y="46664"/>
                  </a:lnTo>
                  <a:lnTo>
                    <a:pt x="6034" y="45362"/>
                  </a:lnTo>
                  <a:lnTo>
                    <a:pt x="7063" y="43997"/>
                  </a:lnTo>
                  <a:lnTo>
                    <a:pt x="8032" y="42568"/>
                  </a:lnTo>
                  <a:lnTo>
                    <a:pt x="8943" y="41075"/>
                  </a:lnTo>
                  <a:lnTo>
                    <a:pt x="9794" y="39519"/>
                  </a:lnTo>
                  <a:lnTo>
                    <a:pt x="10586" y="37899"/>
                  </a:lnTo>
                  <a:lnTo>
                    <a:pt x="11314" y="36178"/>
                  </a:lnTo>
                  <a:lnTo>
                    <a:pt x="11975" y="34316"/>
                  </a:lnTo>
                  <a:lnTo>
                    <a:pt x="12568" y="32316"/>
                  </a:lnTo>
                  <a:lnTo>
                    <a:pt x="13093" y="30175"/>
                  </a:lnTo>
                  <a:lnTo>
                    <a:pt x="13550" y="27895"/>
                  </a:lnTo>
                  <a:lnTo>
                    <a:pt x="13940" y="25475"/>
                  </a:lnTo>
                  <a:lnTo>
                    <a:pt x="14262" y="22915"/>
                  </a:lnTo>
                  <a:lnTo>
                    <a:pt x="14516" y="20215"/>
                  </a:lnTo>
                  <a:lnTo>
                    <a:pt x="14702" y="17376"/>
                  </a:lnTo>
                  <a:lnTo>
                    <a:pt x="14820" y="143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911791" y="2789177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952443" y="2788753"/>
              <a:ext cx="59283" cy="57590"/>
            </a:xfrm>
            <a:custGeom>
              <a:avLst/>
              <a:pathLst>
                <a:path w="59283" h="57590">
                  <a:moveTo>
                    <a:pt x="17361" y="0"/>
                  </a:moveTo>
                  <a:lnTo>
                    <a:pt x="25830" y="2117"/>
                  </a:lnTo>
                  <a:lnTo>
                    <a:pt x="25572" y="2959"/>
                  </a:lnTo>
                  <a:lnTo>
                    <a:pt x="25305" y="3794"/>
                  </a:lnTo>
                  <a:lnTo>
                    <a:pt x="25030" y="4619"/>
                  </a:lnTo>
                  <a:lnTo>
                    <a:pt x="24746" y="5437"/>
                  </a:lnTo>
                  <a:lnTo>
                    <a:pt x="24454" y="6245"/>
                  </a:lnTo>
                  <a:lnTo>
                    <a:pt x="24153" y="7046"/>
                  </a:lnTo>
                  <a:lnTo>
                    <a:pt x="23844" y="7838"/>
                  </a:lnTo>
                  <a:lnTo>
                    <a:pt x="23527" y="8621"/>
                  </a:lnTo>
                  <a:lnTo>
                    <a:pt x="23201" y="9396"/>
                  </a:lnTo>
                  <a:lnTo>
                    <a:pt x="22866" y="10162"/>
                  </a:lnTo>
                  <a:lnTo>
                    <a:pt x="51661" y="10162"/>
                  </a:lnTo>
                  <a:lnTo>
                    <a:pt x="51661" y="17785"/>
                  </a:lnTo>
                  <a:lnTo>
                    <a:pt x="50361" y="20364"/>
                  </a:lnTo>
                  <a:lnTo>
                    <a:pt x="49002" y="22849"/>
                  </a:lnTo>
                  <a:lnTo>
                    <a:pt x="47583" y="25242"/>
                  </a:lnTo>
                  <a:lnTo>
                    <a:pt x="46106" y="27541"/>
                  </a:lnTo>
                  <a:lnTo>
                    <a:pt x="44568" y="29747"/>
                  </a:lnTo>
                  <a:lnTo>
                    <a:pt x="42972" y="31860"/>
                  </a:lnTo>
                  <a:lnTo>
                    <a:pt x="41316" y="33880"/>
                  </a:lnTo>
                  <a:lnTo>
                    <a:pt x="39601" y="35807"/>
                  </a:lnTo>
                  <a:lnTo>
                    <a:pt x="37827" y="37641"/>
                  </a:lnTo>
                  <a:lnTo>
                    <a:pt x="35993" y="39381"/>
                  </a:lnTo>
                  <a:lnTo>
                    <a:pt x="38132" y="40626"/>
                  </a:lnTo>
                  <a:lnTo>
                    <a:pt x="40313" y="41820"/>
                  </a:lnTo>
                  <a:lnTo>
                    <a:pt x="42536" y="42963"/>
                  </a:lnTo>
                  <a:lnTo>
                    <a:pt x="44801" y="44056"/>
                  </a:lnTo>
                  <a:lnTo>
                    <a:pt x="47109" y="45098"/>
                  </a:lnTo>
                  <a:lnTo>
                    <a:pt x="49459" y="46089"/>
                  </a:lnTo>
                  <a:lnTo>
                    <a:pt x="51852" y="47029"/>
                  </a:lnTo>
                  <a:lnTo>
                    <a:pt x="54287" y="47918"/>
                  </a:lnTo>
                  <a:lnTo>
                    <a:pt x="56764" y="48756"/>
                  </a:lnTo>
                  <a:lnTo>
                    <a:pt x="59283" y="49544"/>
                  </a:lnTo>
                  <a:lnTo>
                    <a:pt x="55472" y="57590"/>
                  </a:lnTo>
                  <a:lnTo>
                    <a:pt x="52618" y="56705"/>
                  </a:lnTo>
                  <a:lnTo>
                    <a:pt x="49815" y="55743"/>
                  </a:lnTo>
                  <a:lnTo>
                    <a:pt x="47063" y="54706"/>
                  </a:lnTo>
                  <a:lnTo>
                    <a:pt x="44361" y="53592"/>
                  </a:lnTo>
                  <a:lnTo>
                    <a:pt x="41710" y="52402"/>
                  </a:lnTo>
                  <a:lnTo>
                    <a:pt x="39110" y="51136"/>
                  </a:lnTo>
                  <a:lnTo>
                    <a:pt x="36561" y="49794"/>
                  </a:lnTo>
                  <a:lnTo>
                    <a:pt x="34062" y="48375"/>
                  </a:lnTo>
                  <a:lnTo>
                    <a:pt x="31615" y="46880"/>
                  </a:lnTo>
                  <a:lnTo>
                    <a:pt x="29218" y="45309"/>
                  </a:lnTo>
                  <a:lnTo>
                    <a:pt x="27126" y="46804"/>
                  </a:lnTo>
                  <a:lnTo>
                    <a:pt x="24916" y="48240"/>
                  </a:lnTo>
                  <a:lnTo>
                    <a:pt x="22587" y="49616"/>
                  </a:lnTo>
                  <a:lnTo>
                    <a:pt x="20139" y="50933"/>
                  </a:lnTo>
                  <a:lnTo>
                    <a:pt x="17573" y="52191"/>
                  </a:lnTo>
                  <a:lnTo>
                    <a:pt x="14888" y="53389"/>
                  </a:lnTo>
                  <a:lnTo>
                    <a:pt x="12085" y="54528"/>
                  </a:lnTo>
                  <a:lnTo>
                    <a:pt x="9163" y="55608"/>
                  </a:lnTo>
                  <a:lnTo>
                    <a:pt x="6123" y="56628"/>
                  </a:lnTo>
                  <a:lnTo>
                    <a:pt x="2964" y="57590"/>
                  </a:lnTo>
                  <a:lnTo>
                    <a:pt x="0" y="49967"/>
                  </a:lnTo>
                  <a:lnTo>
                    <a:pt x="2587" y="49180"/>
                  </a:lnTo>
                  <a:lnTo>
                    <a:pt x="5098" y="48341"/>
                  </a:lnTo>
                  <a:lnTo>
                    <a:pt x="7533" y="47452"/>
                  </a:lnTo>
                  <a:lnTo>
                    <a:pt x="9891" y="46512"/>
                  </a:lnTo>
                  <a:lnTo>
                    <a:pt x="12174" y="45521"/>
                  </a:lnTo>
                  <a:lnTo>
                    <a:pt x="14380" y="44479"/>
                  </a:lnTo>
                  <a:lnTo>
                    <a:pt x="16510" y="43387"/>
                  </a:lnTo>
                  <a:lnTo>
                    <a:pt x="18564" y="42244"/>
                  </a:lnTo>
                  <a:lnTo>
                    <a:pt x="20541" y="41049"/>
                  </a:lnTo>
                  <a:lnTo>
                    <a:pt x="22443" y="39804"/>
                  </a:lnTo>
                  <a:lnTo>
                    <a:pt x="21350" y="38687"/>
                  </a:lnTo>
                  <a:lnTo>
                    <a:pt x="20275" y="37535"/>
                  </a:lnTo>
                  <a:lnTo>
                    <a:pt x="19216" y="36349"/>
                  </a:lnTo>
                  <a:lnTo>
                    <a:pt x="18174" y="35129"/>
                  </a:lnTo>
                  <a:lnTo>
                    <a:pt x="17150" y="33876"/>
                  </a:lnTo>
                  <a:lnTo>
                    <a:pt x="16142" y="32589"/>
                  </a:lnTo>
                  <a:lnTo>
                    <a:pt x="15151" y="31268"/>
                  </a:lnTo>
                  <a:lnTo>
                    <a:pt x="14177" y="29913"/>
                  </a:lnTo>
                  <a:lnTo>
                    <a:pt x="13220" y="28524"/>
                  </a:lnTo>
                  <a:lnTo>
                    <a:pt x="12280" y="27101"/>
                  </a:lnTo>
                  <a:lnTo>
                    <a:pt x="11598" y="27939"/>
                  </a:lnTo>
                  <a:lnTo>
                    <a:pt x="10908" y="28761"/>
                  </a:lnTo>
                  <a:lnTo>
                    <a:pt x="10209" y="29565"/>
                  </a:lnTo>
                  <a:lnTo>
                    <a:pt x="9502" y="30353"/>
                  </a:lnTo>
                  <a:lnTo>
                    <a:pt x="8786" y="31124"/>
                  </a:lnTo>
                  <a:lnTo>
                    <a:pt x="8062" y="31877"/>
                  </a:lnTo>
                  <a:lnTo>
                    <a:pt x="7330" y="32614"/>
                  </a:lnTo>
                  <a:lnTo>
                    <a:pt x="6588" y="33334"/>
                  </a:lnTo>
                  <a:lnTo>
                    <a:pt x="5839" y="34037"/>
                  </a:lnTo>
                  <a:lnTo>
                    <a:pt x="5081" y="34723"/>
                  </a:lnTo>
                  <a:lnTo>
                    <a:pt x="0" y="28795"/>
                  </a:lnTo>
                  <a:lnTo>
                    <a:pt x="2231" y="26372"/>
                  </a:lnTo>
                  <a:lnTo>
                    <a:pt x="4353" y="23849"/>
                  </a:lnTo>
                  <a:lnTo>
                    <a:pt x="6364" y="21223"/>
                  </a:lnTo>
                  <a:lnTo>
                    <a:pt x="8265" y="18496"/>
                  </a:lnTo>
                  <a:lnTo>
                    <a:pt x="10057" y="15667"/>
                  </a:lnTo>
                  <a:lnTo>
                    <a:pt x="11738" y="12737"/>
                  </a:lnTo>
                  <a:lnTo>
                    <a:pt x="13309" y="9705"/>
                  </a:lnTo>
                  <a:lnTo>
                    <a:pt x="14770" y="6572"/>
                  </a:lnTo>
                  <a:lnTo>
                    <a:pt x="16121" y="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969381" y="2806539"/>
              <a:ext cx="24983" cy="16938"/>
            </a:xfrm>
            <a:custGeom>
              <a:avLst/>
              <a:pathLst>
                <a:path w="24983" h="16938">
                  <a:moveTo>
                    <a:pt x="0" y="2964"/>
                  </a:moveTo>
                  <a:lnTo>
                    <a:pt x="1113" y="4552"/>
                  </a:lnTo>
                  <a:lnTo>
                    <a:pt x="2252" y="6097"/>
                  </a:lnTo>
                  <a:lnTo>
                    <a:pt x="3417" y="7601"/>
                  </a:lnTo>
                  <a:lnTo>
                    <a:pt x="4607" y="9061"/>
                  </a:lnTo>
                  <a:lnTo>
                    <a:pt x="5822" y="10480"/>
                  </a:lnTo>
                  <a:lnTo>
                    <a:pt x="7063" y="11856"/>
                  </a:lnTo>
                  <a:lnTo>
                    <a:pt x="8329" y="13190"/>
                  </a:lnTo>
                  <a:lnTo>
                    <a:pt x="9620" y="14482"/>
                  </a:lnTo>
                  <a:lnTo>
                    <a:pt x="10937" y="15731"/>
                  </a:lnTo>
                  <a:lnTo>
                    <a:pt x="12280" y="16938"/>
                  </a:lnTo>
                  <a:lnTo>
                    <a:pt x="13855" y="15320"/>
                  </a:lnTo>
                  <a:lnTo>
                    <a:pt x="15363" y="13686"/>
                  </a:lnTo>
                  <a:lnTo>
                    <a:pt x="16802" y="12034"/>
                  </a:lnTo>
                  <a:lnTo>
                    <a:pt x="18174" y="10366"/>
                  </a:lnTo>
                  <a:lnTo>
                    <a:pt x="19479" y="8680"/>
                  </a:lnTo>
                  <a:lnTo>
                    <a:pt x="20715" y="6978"/>
                  </a:lnTo>
                  <a:lnTo>
                    <a:pt x="21884" y="5259"/>
                  </a:lnTo>
                  <a:lnTo>
                    <a:pt x="22985" y="3523"/>
                  </a:lnTo>
                  <a:lnTo>
                    <a:pt x="24018" y="1770"/>
                  </a:lnTo>
                  <a:lnTo>
                    <a:pt x="24983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958795" y="2847614"/>
              <a:ext cx="44886" cy="38958"/>
            </a:xfrm>
            <a:custGeom>
              <a:avLst/>
              <a:pathLst>
                <a:path w="44886" h="38958">
                  <a:moveTo>
                    <a:pt x="44886" y="0"/>
                  </a:moveTo>
                  <a:lnTo>
                    <a:pt x="44886" y="38958"/>
                  </a:lnTo>
                  <a:lnTo>
                    <a:pt x="36840" y="38958"/>
                  </a:lnTo>
                  <a:lnTo>
                    <a:pt x="36840" y="33029"/>
                  </a:lnTo>
                  <a:lnTo>
                    <a:pt x="8045" y="33029"/>
                  </a:lnTo>
                  <a:lnTo>
                    <a:pt x="8045" y="38958"/>
                  </a:lnTo>
                  <a:lnTo>
                    <a:pt x="0" y="38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5966841" y="2854813"/>
              <a:ext cx="28795" cy="18208"/>
            </a:xfrm>
            <a:custGeom>
              <a:avLst/>
              <a:pathLst>
                <a:path w="28795" h="18208">
                  <a:moveTo>
                    <a:pt x="0" y="18208"/>
                  </a:moveTo>
                  <a:lnTo>
                    <a:pt x="28795" y="18208"/>
                  </a:lnTo>
                  <a:lnTo>
                    <a:pt x="287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6023584" y="2789177"/>
              <a:ext cx="43616" cy="88925"/>
            </a:xfrm>
            <a:custGeom>
              <a:avLst/>
              <a:pathLst>
                <a:path w="43616" h="88925">
                  <a:moveTo>
                    <a:pt x="14397" y="0"/>
                  </a:moveTo>
                  <a:lnTo>
                    <a:pt x="22866" y="0"/>
                  </a:lnTo>
                  <a:lnTo>
                    <a:pt x="22866" y="16091"/>
                  </a:lnTo>
                  <a:lnTo>
                    <a:pt x="43616" y="16091"/>
                  </a:lnTo>
                  <a:lnTo>
                    <a:pt x="43616" y="23713"/>
                  </a:lnTo>
                  <a:lnTo>
                    <a:pt x="22866" y="23713"/>
                  </a:lnTo>
                  <a:lnTo>
                    <a:pt x="22866" y="40228"/>
                  </a:lnTo>
                  <a:lnTo>
                    <a:pt x="40651" y="40228"/>
                  </a:lnTo>
                  <a:lnTo>
                    <a:pt x="40651" y="88925"/>
                  </a:lnTo>
                  <a:lnTo>
                    <a:pt x="32182" y="88925"/>
                  </a:lnTo>
                  <a:lnTo>
                    <a:pt x="32182" y="82997"/>
                  </a:lnTo>
                  <a:lnTo>
                    <a:pt x="8469" y="82997"/>
                  </a:lnTo>
                  <a:lnTo>
                    <a:pt x="8469" y="88925"/>
                  </a:lnTo>
                  <a:lnTo>
                    <a:pt x="0" y="88925"/>
                  </a:lnTo>
                  <a:lnTo>
                    <a:pt x="0" y="40228"/>
                  </a:lnTo>
                  <a:lnTo>
                    <a:pt x="14397" y="40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6032053" y="2837451"/>
              <a:ext cx="23713" cy="26677"/>
            </a:xfrm>
            <a:custGeom>
              <a:avLst/>
              <a:pathLst>
                <a:path w="23713" h="26677">
                  <a:moveTo>
                    <a:pt x="0" y="26677"/>
                  </a:moveTo>
                  <a:lnTo>
                    <a:pt x="23713" y="26677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6065506" y="2789177"/>
              <a:ext cx="53779" cy="97818"/>
            </a:xfrm>
            <a:custGeom>
              <a:avLst/>
              <a:pathLst>
                <a:path w="53779" h="97818">
                  <a:moveTo>
                    <a:pt x="15667" y="0"/>
                  </a:moveTo>
                  <a:lnTo>
                    <a:pt x="24560" y="0"/>
                  </a:lnTo>
                  <a:lnTo>
                    <a:pt x="24568" y="2934"/>
                  </a:lnTo>
                  <a:lnTo>
                    <a:pt x="24594" y="5809"/>
                  </a:lnTo>
                  <a:lnTo>
                    <a:pt x="24636" y="8625"/>
                  </a:lnTo>
                  <a:lnTo>
                    <a:pt x="24696" y="11382"/>
                  </a:lnTo>
                  <a:lnTo>
                    <a:pt x="24772" y="14079"/>
                  </a:lnTo>
                  <a:lnTo>
                    <a:pt x="24865" y="16718"/>
                  </a:lnTo>
                  <a:lnTo>
                    <a:pt x="24975" y="19296"/>
                  </a:lnTo>
                  <a:lnTo>
                    <a:pt x="25102" y="21816"/>
                  </a:lnTo>
                  <a:lnTo>
                    <a:pt x="25246" y="24276"/>
                  </a:lnTo>
                  <a:lnTo>
                    <a:pt x="25407" y="26677"/>
                  </a:lnTo>
                  <a:lnTo>
                    <a:pt x="52085" y="23290"/>
                  </a:lnTo>
                  <a:lnTo>
                    <a:pt x="52932" y="30912"/>
                  </a:lnTo>
                  <a:lnTo>
                    <a:pt x="25830" y="34723"/>
                  </a:lnTo>
                  <a:lnTo>
                    <a:pt x="26106" y="37514"/>
                  </a:lnTo>
                  <a:lnTo>
                    <a:pt x="26423" y="40296"/>
                  </a:lnTo>
                  <a:lnTo>
                    <a:pt x="26783" y="43069"/>
                  </a:lnTo>
                  <a:lnTo>
                    <a:pt x="27185" y="45834"/>
                  </a:lnTo>
                  <a:lnTo>
                    <a:pt x="27630" y="48591"/>
                  </a:lnTo>
                  <a:lnTo>
                    <a:pt x="28117" y="51339"/>
                  </a:lnTo>
                  <a:lnTo>
                    <a:pt x="28646" y="54079"/>
                  </a:lnTo>
                  <a:lnTo>
                    <a:pt x="29218" y="56810"/>
                  </a:lnTo>
                  <a:lnTo>
                    <a:pt x="29832" y="59533"/>
                  </a:lnTo>
                  <a:lnTo>
                    <a:pt x="30488" y="62248"/>
                  </a:lnTo>
                  <a:lnTo>
                    <a:pt x="31831" y="60185"/>
                  </a:lnTo>
                  <a:lnTo>
                    <a:pt x="33148" y="58064"/>
                  </a:lnTo>
                  <a:lnTo>
                    <a:pt x="34439" y="55883"/>
                  </a:lnTo>
                  <a:lnTo>
                    <a:pt x="35705" y="53643"/>
                  </a:lnTo>
                  <a:lnTo>
                    <a:pt x="36946" y="51344"/>
                  </a:lnTo>
                  <a:lnTo>
                    <a:pt x="38161" y="48985"/>
                  </a:lnTo>
                  <a:lnTo>
                    <a:pt x="39351" y="46567"/>
                  </a:lnTo>
                  <a:lnTo>
                    <a:pt x="40516" y="44090"/>
                  </a:lnTo>
                  <a:lnTo>
                    <a:pt x="41655" y="41553"/>
                  </a:lnTo>
                  <a:lnTo>
                    <a:pt x="42769" y="38958"/>
                  </a:lnTo>
                  <a:lnTo>
                    <a:pt x="49967" y="42769"/>
                  </a:lnTo>
                  <a:lnTo>
                    <a:pt x="48430" y="46262"/>
                  </a:lnTo>
                  <a:lnTo>
                    <a:pt x="46868" y="49629"/>
                  </a:lnTo>
                  <a:lnTo>
                    <a:pt x="45280" y="52868"/>
                  </a:lnTo>
                  <a:lnTo>
                    <a:pt x="43666" y="55981"/>
                  </a:lnTo>
                  <a:lnTo>
                    <a:pt x="42028" y="58966"/>
                  </a:lnTo>
                  <a:lnTo>
                    <a:pt x="40363" y="61824"/>
                  </a:lnTo>
                  <a:lnTo>
                    <a:pt x="38674" y="64556"/>
                  </a:lnTo>
                  <a:lnTo>
                    <a:pt x="36959" y="67160"/>
                  </a:lnTo>
                  <a:lnTo>
                    <a:pt x="35218" y="69637"/>
                  </a:lnTo>
                  <a:lnTo>
                    <a:pt x="33453" y="71987"/>
                  </a:lnTo>
                  <a:lnTo>
                    <a:pt x="34617" y="74884"/>
                  </a:lnTo>
                  <a:lnTo>
                    <a:pt x="35739" y="77475"/>
                  </a:lnTo>
                  <a:lnTo>
                    <a:pt x="36819" y="79762"/>
                  </a:lnTo>
                  <a:lnTo>
                    <a:pt x="37857" y="81744"/>
                  </a:lnTo>
                  <a:lnTo>
                    <a:pt x="38852" y="83421"/>
                  </a:lnTo>
                  <a:lnTo>
                    <a:pt x="39804" y="84793"/>
                  </a:lnTo>
                  <a:lnTo>
                    <a:pt x="40715" y="85860"/>
                  </a:lnTo>
                  <a:lnTo>
                    <a:pt x="41583" y="86622"/>
                  </a:lnTo>
                  <a:lnTo>
                    <a:pt x="42409" y="87079"/>
                  </a:lnTo>
                  <a:lnTo>
                    <a:pt x="43192" y="87232"/>
                  </a:lnTo>
                  <a:lnTo>
                    <a:pt x="43522" y="87092"/>
                  </a:lnTo>
                  <a:lnTo>
                    <a:pt x="43836" y="86673"/>
                  </a:lnTo>
                  <a:lnTo>
                    <a:pt x="44132" y="85974"/>
                  </a:lnTo>
                  <a:lnTo>
                    <a:pt x="44412" y="84996"/>
                  </a:lnTo>
                  <a:lnTo>
                    <a:pt x="44674" y="83738"/>
                  </a:lnTo>
                  <a:lnTo>
                    <a:pt x="44920" y="82201"/>
                  </a:lnTo>
                  <a:lnTo>
                    <a:pt x="45148" y="80384"/>
                  </a:lnTo>
                  <a:lnTo>
                    <a:pt x="45360" y="78288"/>
                  </a:lnTo>
                  <a:lnTo>
                    <a:pt x="45555" y="75913"/>
                  </a:lnTo>
                  <a:lnTo>
                    <a:pt x="45733" y="73258"/>
                  </a:lnTo>
                  <a:lnTo>
                    <a:pt x="53779" y="75375"/>
                  </a:lnTo>
                  <a:lnTo>
                    <a:pt x="53292" y="79639"/>
                  </a:lnTo>
                  <a:lnTo>
                    <a:pt x="52678" y="83454"/>
                  </a:lnTo>
                  <a:lnTo>
                    <a:pt x="51937" y="86821"/>
                  </a:lnTo>
                  <a:lnTo>
                    <a:pt x="51068" y="89739"/>
                  </a:lnTo>
                  <a:lnTo>
                    <a:pt x="50073" y="92207"/>
                  </a:lnTo>
                  <a:lnTo>
                    <a:pt x="48951" y="94227"/>
                  </a:lnTo>
                  <a:lnTo>
                    <a:pt x="47702" y="95798"/>
                  </a:lnTo>
                  <a:lnTo>
                    <a:pt x="46326" y="96920"/>
                  </a:lnTo>
                  <a:lnTo>
                    <a:pt x="44822" y="97594"/>
                  </a:lnTo>
                  <a:lnTo>
                    <a:pt x="43192" y="97818"/>
                  </a:lnTo>
                  <a:lnTo>
                    <a:pt x="42587" y="97769"/>
                  </a:lnTo>
                  <a:lnTo>
                    <a:pt x="41956" y="97623"/>
                  </a:lnTo>
                  <a:lnTo>
                    <a:pt x="41299" y="97380"/>
                  </a:lnTo>
                  <a:lnTo>
                    <a:pt x="40617" y="97039"/>
                  </a:lnTo>
                  <a:lnTo>
                    <a:pt x="39910" y="96601"/>
                  </a:lnTo>
                  <a:lnTo>
                    <a:pt x="39178" y="96065"/>
                  </a:lnTo>
                  <a:lnTo>
                    <a:pt x="38420" y="95432"/>
                  </a:lnTo>
                  <a:lnTo>
                    <a:pt x="37636" y="94701"/>
                  </a:lnTo>
                  <a:lnTo>
                    <a:pt x="36828" y="93874"/>
                  </a:lnTo>
                  <a:lnTo>
                    <a:pt x="35993" y="92948"/>
                  </a:lnTo>
                  <a:lnTo>
                    <a:pt x="35146" y="91930"/>
                  </a:lnTo>
                  <a:lnTo>
                    <a:pt x="34300" y="90823"/>
                  </a:lnTo>
                  <a:lnTo>
                    <a:pt x="33453" y="89626"/>
                  </a:lnTo>
                  <a:lnTo>
                    <a:pt x="32606" y="88341"/>
                  </a:lnTo>
                  <a:lnTo>
                    <a:pt x="31759" y="86967"/>
                  </a:lnTo>
                  <a:lnTo>
                    <a:pt x="30912" y="85504"/>
                  </a:lnTo>
                  <a:lnTo>
                    <a:pt x="30065" y="83952"/>
                  </a:lnTo>
                  <a:lnTo>
                    <a:pt x="29218" y="82311"/>
                  </a:lnTo>
                  <a:lnTo>
                    <a:pt x="28371" y="80581"/>
                  </a:lnTo>
                  <a:lnTo>
                    <a:pt x="27524" y="78763"/>
                  </a:lnTo>
                  <a:lnTo>
                    <a:pt x="25466" y="80757"/>
                  </a:lnTo>
                  <a:lnTo>
                    <a:pt x="23357" y="82675"/>
                  </a:lnTo>
                  <a:lnTo>
                    <a:pt x="21198" y="84517"/>
                  </a:lnTo>
                  <a:lnTo>
                    <a:pt x="18987" y="86283"/>
                  </a:lnTo>
                  <a:lnTo>
                    <a:pt x="16726" y="87973"/>
                  </a:lnTo>
                  <a:lnTo>
                    <a:pt x="14414" y="89586"/>
                  </a:lnTo>
                  <a:lnTo>
                    <a:pt x="12051" y="91123"/>
                  </a:lnTo>
                  <a:lnTo>
                    <a:pt x="9637" y="92584"/>
                  </a:lnTo>
                  <a:lnTo>
                    <a:pt x="7173" y="93969"/>
                  </a:lnTo>
                  <a:lnTo>
                    <a:pt x="4658" y="95277"/>
                  </a:lnTo>
                  <a:lnTo>
                    <a:pt x="423" y="88079"/>
                  </a:lnTo>
                  <a:lnTo>
                    <a:pt x="3328" y="86452"/>
                  </a:lnTo>
                  <a:lnTo>
                    <a:pt x="6114" y="84793"/>
                  </a:lnTo>
                  <a:lnTo>
                    <a:pt x="8782" y="83099"/>
                  </a:lnTo>
                  <a:lnTo>
                    <a:pt x="11331" y="81371"/>
                  </a:lnTo>
                  <a:lnTo>
                    <a:pt x="13762" y="79609"/>
                  </a:lnTo>
                  <a:lnTo>
                    <a:pt x="16074" y="77814"/>
                  </a:lnTo>
                  <a:lnTo>
                    <a:pt x="18267" y="75985"/>
                  </a:lnTo>
                  <a:lnTo>
                    <a:pt x="20342" y="74121"/>
                  </a:lnTo>
                  <a:lnTo>
                    <a:pt x="22299" y="72224"/>
                  </a:lnTo>
                  <a:lnTo>
                    <a:pt x="24137" y="70293"/>
                  </a:lnTo>
                  <a:lnTo>
                    <a:pt x="23154" y="66897"/>
                  </a:lnTo>
                  <a:lnTo>
                    <a:pt x="22239" y="63484"/>
                  </a:lnTo>
                  <a:lnTo>
                    <a:pt x="21393" y="60054"/>
                  </a:lnTo>
                  <a:lnTo>
                    <a:pt x="20613" y="56607"/>
                  </a:lnTo>
                  <a:lnTo>
                    <a:pt x="19902" y="53143"/>
                  </a:lnTo>
                  <a:lnTo>
                    <a:pt x="19258" y="49663"/>
                  </a:lnTo>
                  <a:lnTo>
                    <a:pt x="18682" y="46165"/>
                  </a:lnTo>
                  <a:lnTo>
                    <a:pt x="18174" y="42650"/>
                  </a:lnTo>
                  <a:lnTo>
                    <a:pt x="17734" y="39118"/>
                  </a:lnTo>
                  <a:lnTo>
                    <a:pt x="17361" y="35570"/>
                  </a:lnTo>
                  <a:lnTo>
                    <a:pt x="1270" y="38111"/>
                  </a:lnTo>
                  <a:lnTo>
                    <a:pt x="0" y="30488"/>
                  </a:lnTo>
                  <a:lnTo>
                    <a:pt x="16514" y="27948"/>
                  </a:lnTo>
                  <a:lnTo>
                    <a:pt x="16353" y="25382"/>
                  </a:lnTo>
                  <a:lnTo>
                    <a:pt x="16209" y="22765"/>
                  </a:lnTo>
                  <a:lnTo>
                    <a:pt x="16082" y="20097"/>
                  </a:lnTo>
                  <a:lnTo>
                    <a:pt x="15972" y="17378"/>
                  </a:lnTo>
                  <a:lnTo>
                    <a:pt x="15879" y="14609"/>
                  </a:lnTo>
                  <a:lnTo>
                    <a:pt x="15803" y="11789"/>
                  </a:lnTo>
                  <a:lnTo>
                    <a:pt x="15744" y="8918"/>
                  </a:lnTo>
                  <a:lnTo>
                    <a:pt x="15701" y="5996"/>
                  </a:lnTo>
                  <a:lnTo>
                    <a:pt x="15676" y="30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6095148" y="2792141"/>
              <a:ext cx="19055" cy="18208"/>
            </a:xfrm>
            <a:custGeom>
              <a:avLst/>
              <a:pathLst>
                <a:path w="19055" h="18208">
                  <a:moveTo>
                    <a:pt x="5081" y="0"/>
                  </a:moveTo>
                  <a:lnTo>
                    <a:pt x="6593" y="1029"/>
                  </a:lnTo>
                  <a:lnTo>
                    <a:pt x="8079" y="2083"/>
                  </a:lnTo>
                  <a:lnTo>
                    <a:pt x="9540" y="3163"/>
                  </a:lnTo>
                  <a:lnTo>
                    <a:pt x="10976" y="4268"/>
                  </a:lnTo>
                  <a:lnTo>
                    <a:pt x="12386" y="5399"/>
                  </a:lnTo>
                  <a:lnTo>
                    <a:pt x="13770" y="6555"/>
                  </a:lnTo>
                  <a:lnTo>
                    <a:pt x="15130" y="7736"/>
                  </a:lnTo>
                  <a:lnTo>
                    <a:pt x="16464" y="8943"/>
                  </a:lnTo>
                  <a:lnTo>
                    <a:pt x="17772" y="10175"/>
                  </a:lnTo>
                  <a:lnTo>
                    <a:pt x="19055" y="11433"/>
                  </a:lnTo>
                  <a:lnTo>
                    <a:pt x="13127" y="18208"/>
                  </a:lnTo>
                  <a:lnTo>
                    <a:pt x="11928" y="16794"/>
                  </a:lnTo>
                  <a:lnTo>
                    <a:pt x="10704" y="15430"/>
                  </a:lnTo>
                  <a:lnTo>
                    <a:pt x="9455" y="14118"/>
                  </a:lnTo>
                  <a:lnTo>
                    <a:pt x="8181" y="12856"/>
                  </a:lnTo>
                  <a:lnTo>
                    <a:pt x="6881" y="11645"/>
                  </a:lnTo>
                  <a:lnTo>
                    <a:pt x="5555" y="10484"/>
                  </a:lnTo>
                  <a:lnTo>
                    <a:pt x="4204" y="9375"/>
                  </a:lnTo>
                  <a:lnTo>
                    <a:pt x="2828" y="8316"/>
                  </a:lnTo>
                  <a:lnTo>
                    <a:pt x="1427" y="7308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6142575" y="2860741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6239123" y="2794258"/>
              <a:ext cx="96548" cy="92737"/>
            </a:xfrm>
            <a:custGeom>
              <a:avLst/>
              <a:pathLst>
                <a:path w="96548" h="92737">
                  <a:moveTo>
                    <a:pt x="6775" y="0"/>
                  </a:moveTo>
                  <a:lnTo>
                    <a:pt x="89772" y="0"/>
                  </a:lnTo>
                  <a:lnTo>
                    <a:pt x="89772" y="8045"/>
                  </a:lnTo>
                  <a:lnTo>
                    <a:pt x="50814" y="8045"/>
                  </a:lnTo>
                  <a:lnTo>
                    <a:pt x="50717" y="10645"/>
                  </a:lnTo>
                  <a:lnTo>
                    <a:pt x="50594" y="13194"/>
                  </a:lnTo>
                  <a:lnTo>
                    <a:pt x="50446" y="15693"/>
                  </a:lnTo>
                  <a:lnTo>
                    <a:pt x="50272" y="18140"/>
                  </a:lnTo>
                  <a:lnTo>
                    <a:pt x="50073" y="20537"/>
                  </a:lnTo>
                  <a:lnTo>
                    <a:pt x="49849" y="22883"/>
                  </a:lnTo>
                  <a:lnTo>
                    <a:pt x="49599" y="25178"/>
                  </a:lnTo>
                  <a:lnTo>
                    <a:pt x="49324" y="27423"/>
                  </a:lnTo>
                  <a:lnTo>
                    <a:pt x="49023" y="29616"/>
                  </a:lnTo>
                  <a:lnTo>
                    <a:pt x="48697" y="31759"/>
                  </a:lnTo>
                  <a:lnTo>
                    <a:pt x="94854" y="31759"/>
                  </a:lnTo>
                  <a:lnTo>
                    <a:pt x="94854" y="39804"/>
                  </a:lnTo>
                  <a:lnTo>
                    <a:pt x="59283" y="39804"/>
                  </a:lnTo>
                  <a:lnTo>
                    <a:pt x="59283" y="79609"/>
                  </a:lnTo>
                  <a:lnTo>
                    <a:pt x="59298" y="79859"/>
                  </a:lnTo>
                  <a:lnTo>
                    <a:pt x="59343" y="80101"/>
                  </a:lnTo>
                  <a:lnTo>
                    <a:pt x="59417" y="80334"/>
                  </a:lnTo>
                  <a:lnTo>
                    <a:pt x="59521" y="80558"/>
                  </a:lnTo>
                  <a:lnTo>
                    <a:pt x="59654" y="80774"/>
                  </a:lnTo>
                  <a:lnTo>
                    <a:pt x="59817" y="80981"/>
                  </a:lnTo>
                  <a:lnTo>
                    <a:pt x="60010" y="81180"/>
                  </a:lnTo>
                  <a:lnTo>
                    <a:pt x="60232" y="81371"/>
                  </a:lnTo>
                  <a:lnTo>
                    <a:pt x="60484" y="81553"/>
                  </a:lnTo>
                  <a:lnTo>
                    <a:pt x="60766" y="81727"/>
                  </a:lnTo>
                  <a:lnTo>
                    <a:pt x="61115" y="81888"/>
                  </a:lnTo>
                  <a:lnTo>
                    <a:pt x="61570" y="82032"/>
                  </a:lnTo>
                  <a:lnTo>
                    <a:pt x="62131" y="82159"/>
                  </a:lnTo>
                  <a:lnTo>
                    <a:pt x="62798" y="82269"/>
                  </a:lnTo>
                  <a:lnTo>
                    <a:pt x="63571" y="82362"/>
                  </a:lnTo>
                  <a:lnTo>
                    <a:pt x="64450" y="82438"/>
                  </a:lnTo>
                  <a:lnTo>
                    <a:pt x="65434" y="82497"/>
                  </a:lnTo>
                  <a:lnTo>
                    <a:pt x="66525" y="82540"/>
                  </a:lnTo>
                  <a:lnTo>
                    <a:pt x="67721" y="82565"/>
                  </a:lnTo>
                  <a:lnTo>
                    <a:pt x="69023" y="82574"/>
                  </a:lnTo>
                  <a:lnTo>
                    <a:pt x="71619" y="82557"/>
                  </a:lnTo>
                  <a:lnTo>
                    <a:pt x="73986" y="82506"/>
                  </a:lnTo>
                  <a:lnTo>
                    <a:pt x="76124" y="82421"/>
                  </a:lnTo>
                  <a:lnTo>
                    <a:pt x="78034" y="82303"/>
                  </a:lnTo>
                  <a:lnTo>
                    <a:pt x="79715" y="82150"/>
                  </a:lnTo>
                  <a:lnTo>
                    <a:pt x="81168" y="81964"/>
                  </a:lnTo>
                  <a:lnTo>
                    <a:pt x="82392" y="81744"/>
                  </a:lnTo>
                  <a:lnTo>
                    <a:pt x="83387" y="81490"/>
                  </a:lnTo>
                  <a:lnTo>
                    <a:pt x="84153" y="81202"/>
                  </a:lnTo>
                  <a:lnTo>
                    <a:pt x="84691" y="80880"/>
                  </a:lnTo>
                  <a:lnTo>
                    <a:pt x="85178" y="80376"/>
                  </a:lnTo>
                  <a:lnTo>
                    <a:pt x="85623" y="79711"/>
                  </a:lnTo>
                  <a:lnTo>
                    <a:pt x="86025" y="78885"/>
                  </a:lnTo>
                  <a:lnTo>
                    <a:pt x="86385" y="77899"/>
                  </a:lnTo>
                  <a:lnTo>
                    <a:pt x="86702" y="76751"/>
                  </a:lnTo>
                  <a:lnTo>
                    <a:pt x="86978" y="75443"/>
                  </a:lnTo>
                  <a:lnTo>
                    <a:pt x="87210" y="73973"/>
                  </a:lnTo>
                  <a:lnTo>
                    <a:pt x="87401" y="72343"/>
                  </a:lnTo>
                  <a:lnTo>
                    <a:pt x="87549" y="70552"/>
                  </a:lnTo>
                  <a:lnTo>
                    <a:pt x="87655" y="68600"/>
                  </a:lnTo>
                  <a:lnTo>
                    <a:pt x="96548" y="71140"/>
                  </a:lnTo>
                  <a:lnTo>
                    <a:pt x="96349" y="73588"/>
                  </a:lnTo>
                  <a:lnTo>
                    <a:pt x="96090" y="75849"/>
                  </a:lnTo>
                  <a:lnTo>
                    <a:pt x="95773" y="77924"/>
                  </a:lnTo>
                  <a:lnTo>
                    <a:pt x="95396" y="79813"/>
                  </a:lnTo>
                  <a:lnTo>
                    <a:pt x="94960" y="81515"/>
                  </a:lnTo>
                  <a:lnTo>
                    <a:pt x="94464" y="83031"/>
                  </a:lnTo>
                  <a:lnTo>
                    <a:pt x="93910" y="84361"/>
                  </a:lnTo>
                  <a:lnTo>
                    <a:pt x="93296" y="85504"/>
                  </a:lnTo>
                  <a:lnTo>
                    <a:pt x="92622" y="86461"/>
                  </a:lnTo>
                  <a:lnTo>
                    <a:pt x="91890" y="87232"/>
                  </a:lnTo>
                  <a:lnTo>
                    <a:pt x="90975" y="87875"/>
                  </a:lnTo>
                  <a:lnTo>
                    <a:pt x="89755" y="88451"/>
                  </a:lnTo>
                  <a:lnTo>
                    <a:pt x="88231" y="88959"/>
                  </a:lnTo>
                  <a:lnTo>
                    <a:pt x="86402" y="89400"/>
                  </a:lnTo>
                  <a:lnTo>
                    <a:pt x="84267" y="89772"/>
                  </a:lnTo>
                  <a:lnTo>
                    <a:pt x="81828" y="90077"/>
                  </a:lnTo>
                  <a:lnTo>
                    <a:pt x="79084" y="90314"/>
                  </a:lnTo>
                  <a:lnTo>
                    <a:pt x="76035" y="90484"/>
                  </a:lnTo>
                  <a:lnTo>
                    <a:pt x="72682" y="90585"/>
                  </a:lnTo>
                  <a:lnTo>
                    <a:pt x="69023" y="90619"/>
                  </a:lnTo>
                  <a:lnTo>
                    <a:pt x="66817" y="90600"/>
                  </a:lnTo>
                  <a:lnTo>
                    <a:pt x="64771" y="90543"/>
                  </a:lnTo>
                  <a:lnTo>
                    <a:pt x="62887" y="90448"/>
                  </a:lnTo>
                  <a:lnTo>
                    <a:pt x="61164" y="90314"/>
                  </a:lnTo>
                  <a:lnTo>
                    <a:pt x="59601" y="90143"/>
                  </a:lnTo>
                  <a:lnTo>
                    <a:pt x="58199" y="89933"/>
                  </a:lnTo>
                  <a:lnTo>
                    <a:pt x="56959" y="89686"/>
                  </a:lnTo>
                  <a:lnTo>
                    <a:pt x="55879" y="89400"/>
                  </a:lnTo>
                  <a:lnTo>
                    <a:pt x="54960" y="89076"/>
                  </a:lnTo>
                  <a:lnTo>
                    <a:pt x="54202" y="88714"/>
                  </a:lnTo>
                  <a:lnTo>
                    <a:pt x="53558" y="88305"/>
                  </a:lnTo>
                  <a:lnTo>
                    <a:pt x="52982" y="87841"/>
                  </a:lnTo>
                  <a:lnTo>
                    <a:pt x="52474" y="87323"/>
                  </a:lnTo>
                  <a:lnTo>
                    <a:pt x="52034" y="86749"/>
                  </a:lnTo>
                  <a:lnTo>
                    <a:pt x="51661" y="86120"/>
                  </a:lnTo>
                  <a:lnTo>
                    <a:pt x="51356" y="85436"/>
                  </a:lnTo>
                  <a:lnTo>
                    <a:pt x="51119" y="84697"/>
                  </a:lnTo>
                  <a:lnTo>
                    <a:pt x="50950" y="83903"/>
                  </a:lnTo>
                  <a:lnTo>
                    <a:pt x="50848" y="83054"/>
                  </a:lnTo>
                  <a:lnTo>
                    <a:pt x="50814" y="82150"/>
                  </a:lnTo>
                  <a:lnTo>
                    <a:pt x="50814" y="39804"/>
                  </a:lnTo>
                  <a:lnTo>
                    <a:pt x="47003" y="39804"/>
                  </a:lnTo>
                  <a:lnTo>
                    <a:pt x="45297" y="46203"/>
                  </a:lnTo>
                  <a:lnTo>
                    <a:pt x="43057" y="52356"/>
                  </a:lnTo>
                  <a:lnTo>
                    <a:pt x="40283" y="58263"/>
                  </a:lnTo>
                  <a:lnTo>
                    <a:pt x="36976" y="63925"/>
                  </a:lnTo>
                  <a:lnTo>
                    <a:pt x="33135" y="69341"/>
                  </a:lnTo>
                  <a:lnTo>
                    <a:pt x="28761" y="74511"/>
                  </a:lnTo>
                  <a:lnTo>
                    <a:pt x="23853" y="79436"/>
                  </a:lnTo>
                  <a:lnTo>
                    <a:pt x="18411" y="84115"/>
                  </a:lnTo>
                  <a:lnTo>
                    <a:pt x="12436" y="88549"/>
                  </a:lnTo>
                  <a:lnTo>
                    <a:pt x="5928" y="92737"/>
                  </a:lnTo>
                  <a:lnTo>
                    <a:pt x="0" y="85961"/>
                  </a:lnTo>
                  <a:lnTo>
                    <a:pt x="5941" y="82146"/>
                  </a:lnTo>
                  <a:lnTo>
                    <a:pt x="11399" y="78153"/>
                  </a:lnTo>
                  <a:lnTo>
                    <a:pt x="16375" y="73982"/>
                  </a:lnTo>
                  <a:lnTo>
                    <a:pt x="20867" y="69633"/>
                  </a:lnTo>
                  <a:lnTo>
                    <a:pt x="24878" y="65106"/>
                  </a:lnTo>
                  <a:lnTo>
                    <a:pt x="28405" y="60401"/>
                  </a:lnTo>
                  <a:lnTo>
                    <a:pt x="31450" y="55519"/>
                  </a:lnTo>
                  <a:lnTo>
                    <a:pt x="34012" y="50459"/>
                  </a:lnTo>
                  <a:lnTo>
                    <a:pt x="36091" y="45220"/>
                  </a:lnTo>
                  <a:lnTo>
                    <a:pt x="37687" y="39804"/>
                  </a:lnTo>
                  <a:lnTo>
                    <a:pt x="1693" y="39804"/>
                  </a:lnTo>
                  <a:lnTo>
                    <a:pt x="1693" y="31759"/>
                  </a:lnTo>
                  <a:lnTo>
                    <a:pt x="39804" y="31759"/>
                  </a:lnTo>
                  <a:lnTo>
                    <a:pt x="40135" y="29616"/>
                  </a:lnTo>
                  <a:lnTo>
                    <a:pt x="40448" y="27423"/>
                  </a:lnTo>
                  <a:lnTo>
                    <a:pt x="40745" y="25178"/>
                  </a:lnTo>
                  <a:lnTo>
                    <a:pt x="41024" y="22883"/>
                  </a:lnTo>
                  <a:lnTo>
                    <a:pt x="41287" y="20537"/>
                  </a:lnTo>
                  <a:lnTo>
                    <a:pt x="41532" y="18140"/>
                  </a:lnTo>
                  <a:lnTo>
                    <a:pt x="41761" y="15693"/>
                  </a:lnTo>
                  <a:lnTo>
                    <a:pt x="41973" y="13194"/>
                  </a:lnTo>
                  <a:lnTo>
                    <a:pt x="42167" y="10645"/>
                  </a:lnTo>
                  <a:lnTo>
                    <a:pt x="42345" y="8045"/>
                  </a:lnTo>
                  <a:lnTo>
                    <a:pt x="677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6345835" y="2788753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6369548" y="2813314"/>
              <a:ext cx="71140" cy="73258"/>
            </a:xfrm>
            <a:custGeom>
              <a:avLst/>
              <a:pathLst>
                <a:path w="71140" h="73258">
                  <a:moveTo>
                    <a:pt x="4658" y="0"/>
                  </a:moveTo>
                  <a:lnTo>
                    <a:pt x="64365" y="0"/>
                  </a:lnTo>
                  <a:lnTo>
                    <a:pt x="64365" y="7622"/>
                  </a:lnTo>
                  <a:lnTo>
                    <a:pt x="62218" y="9460"/>
                  </a:lnTo>
                  <a:lnTo>
                    <a:pt x="60012" y="11247"/>
                  </a:lnTo>
                  <a:lnTo>
                    <a:pt x="57746" y="12983"/>
                  </a:lnTo>
                  <a:lnTo>
                    <a:pt x="55422" y="14668"/>
                  </a:lnTo>
                  <a:lnTo>
                    <a:pt x="53037" y="16303"/>
                  </a:lnTo>
                  <a:lnTo>
                    <a:pt x="50594" y="17886"/>
                  </a:lnTo>
                  <a:lnTo>
                    <a:pt x="48092" y="19419"/>
                  </a:lnTo>
                  <a:lnTo>
                    <a:pt x="45530" y="20901"/>
                  </a:lnTo>
                  <a:lnTo>
                    <a:pt x="42908" y="22333"/>
                  </a:lnTo>
                  <a:lnTo>
                    <a:pt x="40228" y="23713"/>
                  </a:lnTo>
                  <a:lnTo>
                    <a:pt x="40478" y="23887"/>
                  </a:lnTo>
                  <a:lnTo>
                    <a:pt x="40719" y="24069"/>
                  </a:lnTo>
                  <a:lnTo>
                    <a:pt x="40952" y="24259"/>
                  </a:lnTo>
                  <a:lnTo>
                    <a:pt x="41176" y="24458"/>
                  </a:lnTo>
                  <a:lnTo>
                    <a:pt x="41392" y="24666"/>
                  </a:lnTo>
                  <a:lnTo>
                    <a:pt x="41600" y="24882"/>
                  </a:lnTo>
                  <a:lnTo>
                    <a:pt x="41799" y="25106"/>
                  </a:lnTo>
                  <a:lnTo>
                    <a:pt x="41989" y="25339"/>
                  </a:lnTo>
                  <a:lnTo>
                    <a:pt x="42172" y="25581"/>
                  </a:lnTo>
                  <a:lnTo>
                    <a:pt x="42345" y="25830"/>
                  </a:lnTo>
                  <a:lnTo>
                    <a:pt x="71140" y="25830"/>
                  </a:lnTo>
                  <a:lnTo>
                    <a:pt x="71140" y="33029"/>
                  </a:lnTo>
                  <a:lnTo>
                    <a:pt x="70450" y="34884"/>
                  </a:lnTo>
                  <a:lnTo>
                    <a:pt x="69734" y="36722"/>
                  </a:lnTo>
                  <a:lnTo>
                    <a:pt x="68993" y="38543"/>
                  </a:lnTo>
                  <a:lnTo>
                    <a:pt x="68227" y="40346"/>
                  </a:lnTo>
                  <a:lnTo>
                    <a:pt x="67435" y="42133"/>
                  </a:lnTo>
                  <a:lnTo>
                    <a:pt x="66618" y="43904"/>
                  </a:lnTo>
                  <a:lnTo>
                    <a:pt x="65775" y="45657"/>
                  </a:lnTo>
                  <a:lnTo>
                    <a:pt x="64907" y="47393"/>
                  </a:lnTo>
                  <a:lnTo>
                    <a:pt x="64013" y="49112"/>
                  </a:lnTo>
                  <a:lnTo>
                    <a:pt x="63095" y="50814"/>
                  </a:lnTo>
                  <a:lnTo>
                    <a:pt x="54202" y="48274"/>
                  </a:lnTo>
                  <a:lnTo>
                    <a:pt x="55032" y="46753"/>
                  </a:lnTo>
                  <a:lnTo>
                    <a:pt x="55828" y="45242"/>
                  </a:lnTo>
                  <a:lnTo>
                    <a:pt x="56590" y="43738"/>
                  </a:lnTo>
                  <a:lnTo>
                    <a:pt x="57319" y="42244"/>
                  </a:lnTo>
                  <a:lnTo>
                    <a:pt x="58013" y="40757"/>
                  </a:lnTo>
                  <a:lnTo>
                    <a:pt x="58674" y="39279"/>
                  </a:lnTo>
                  <a:lnTo>
                    <a:pt x="59300" y="37810"/>
                  </a:lnTo>
                  <a:lnTo>
                    <a:pt x="59893" y="36349"/>
                  </a:lnTo>
                  <a:lnTo>
                    <a:pt x="60452" y="34897"/>
                  </a:lnTo>
                  <a:lnTo>
                    <a:pt x="60977" y="33453"/>
                  </a:lnTo>
                  <a:lnTo>
                    <a:pt x="38111" y="33453"/>
                  </a:lnTo>
                  <a:lnTo>
                    <a:pt x="38111" y="61824"/>
                  </a:lnTo>
                  <a:lnTo>
                    <a:pt x="38087" y="63056"/>
                  </a:lnTo>
                  <a:lnTo>
                    <a:pt x="38017" y="64213"/>
                  </a:lnTo>
                  <a:lnTo>
                    <a:pt x="37901" y="65292"/>
                  </a:lnTo>
                  <a:lnTo>
                    <a:pt x="37738" y="66296"/>
                  </a:lnTo>
                  <a:lnTo>
                    <a:pt x="37528" y="67223"/>
                  </a:lnTo>
                  <a:lnTo>
                    <a:pt x="37272" y="68074"/>
                  </a:lnTo>
                  <a:lnTo>
                    <a:pt x="36969" y="68849"/>
                  </a:lnTo>
                  <a:lnTo>
                    <a:pt x="36620" y="69548"/>
                  </a:lnTo>
                  <a:lnTo>
                    <a:pt x="36224" y="70171"/>
                  </a:lnTo>
                  <a:lnTo>
                    <a:pt x="35782" y="70717"/>
                  </a:lnTo>
                  <a:lnTo>
                    <a:pt x="35276" y="71200"/>
                  </a:lnTo>
                  <a:lnTo>
                    <a:pt x="34689" y="71631"/>
                  </a:lnTo>
                  <a:lnTo>
                    <a:pt x="34022" y="72013"/>
                  </a:lnTo>
                  <a:lnTo>
                    <a:pt x="33275" y="72343"/>
                  </a:lnTo>
                  <a:lnTo>
                    <a:pt x="32447" y="72622"/>
                  </a:lnTo>
                  <a:lnTo>
                    <a:pt x="31539" y="72851"/>
                  </a:lnTo>
                  <a:lnTo>
                    <a:pt x="30550" y="73029"/>
                  </a:lnTo>
                  <a:lnTo>
                    <a:pt x="29481" y="73156"/>
                  </a:lnTo>
                  <a:lnTo>
                    <a:pt x="28331" y="73232"/>
                  </a:lnTo>
                  <a:lnTo>
                    <a:pt x="27101" y="73258"/>
                  </a:lnTo>
                  <a:lnTo>
                    <a:pt x="25839" y="73245"/>
                  </a:lnTo>
                  <a:lnTo>
                    <a:pt x="24594" y="73207"/>
                  </a:lnTo>
                  <a:lnTo>
                    <a:pt x="23366" y="73143"/>
                  </a:lnTo>
                  <a:lnTo>
                    <a:pt x="22155" y="73054"/>
                  </a:lnTo>
                  <a:lnTo>
                    <a:pt x="20961" y="72940"/>
                  </a:lnTo>
                  <a:lnTo>
                    <a:pt x="19783" y="72800"/>
                  </a:lnTo>
                  <a:lnTo>
                    <a:pt x="18623" y="72635"/>
                  </a:lnTo>
                  <a:lnTo>
                    <a:pt x="17480" y="72445"/>
                  </a:lnTo>
                  <a:lnTo>
                    <a:pt x="16353" y="72229"/>
                  </a:lnTo>
                  <a:lnTo>
                    <a:pt x="15244" y="71987"/>
                  </a:lnTo>
                  <a:lnTo>
                    <a:pt x="13550" y="63095"/>
                  </a:lnTo>
                  <a:lnTo>
                    <a:pt x="14740" y="63416"/>
                  </a:lnTo>
                  <a:lnTo>
                    <a:pt x="15938" y="63704"/>
                  </a:lnTo>
                  <a:lnTo>
                    <a:pt x="17145" y="63958"/>
                  </a:lnTo>
                  <a:lnTo>
                    <a:pt x="18361" y="64179"/>
                  </a:lnTo>
                  <a:lnTo>
                    <a:pt x="19584" y="64365"/>
                  </a:lnTo>
                  <a:lnTo>
                    <a:pt x="20817" y="64517"/>
                  </a:lnTo>
                  <a:lnTo>
                    <a:pt x="22057" y="64636"/>
                  </a:lnTo>
                  <a:lnTo>
                    <a:pt x="23307" y="64721"/>
                  </a:lnTo>
                  <a:lnTo>
                    <a:pt x="24564" y="64771"/>
                  </a:lnTo>
                  <a:lnTo>
                    <a:pt x="25830" y="64788"/>
                  </a:lnTo>
                  <a:lnTo>
                    <a:pt x="26554" y="64738"/>
                  </a:lnTo>
                  <a:lnTo>
                    <a:pt x="27202" y="64585"/>
                  </a:lnTo>
                  <a:lnTo>
                    <a:pt x="27774" y="64331"/>
                  </a:lnTo>
                  <a:lnTo>
                    <a:pt x="28269" y="63975"/>
                  </a:lnTo>
                  <a:lnTo>
                    <a:pt x="28689" y="63518"/>
                  </a:lnTo>
                  <a:lnTo>
                    <a:pt x="29032" y="62959"/>
                  </a:lnTo>
                  <a:lnTo>
                    <a:pt x="29298" y="62298"/>
                  </a:lnTo>
                  <a:lnTo>
                    <a:pt x="29489" y="61536"/>
                  </a:lnTo>
                  <a:lnTo>
                    <a:pt x="29603" y="60672"/>
                  </a:lnTo>
                  <a:lnTo>
                    <a:pt x="29641" y="59707"/>
                  </a:lnTo>
                  <a:lnTo>
                    <a:pt x="29641" y="33453"/>
                  </a:lnTo>
                  <a:lnTo>
                    <a:pt x="0" y="33453"/>
                  </a:lnTo>
                  <a:lnTo>
                    <a:pt x="0" y="25830"/>
                  </a:lnTo>
                  <a:lnTo>
                    <a:pt x="31335" y="25830"/>
                  </a:lnTo>
                  <a:lnTo>
                    <a:pt x="30052" y="24899"/>
                  </a:lnTo>
                  <a:lnTo>
                    <a:pt x="28744" y="23967"/>
                  </a:lnTo>
                  <a:lnTo>
                    <a:pt x="27410" y="23036"/>
                  </a:lnTo>
                  <a:lnTo>
                    <a:pt x="26051" y="22104"/>
                  </a:lnTo>
                  <a:lnTo>
                    <a:pt x="24666" y="21172"/>
                  </a:lnTo>
                  <a:lnTo>
                    <a:pt x="23256" y="20241"/>
                  </a:lnTo>
                  <a:lnTo>
                    <a:pt x="21820" y="19309"/>
                  </a:lnTo>
                  <a:lnTo>
                    <a:pt x="20359" y="18378"/>
                  </a:lnTo>
                  <a:lnTo>
                    <a:pt x="18873" y="17446"/>
                  </a:lnTo>
                  <a:lnTo>
                    <a:pt x="17361" y="16514"/>
                  </a:lnTo>
                  <a:lnTo>
                    <a:pt x="23290" y="12280"/>
                  </a:lnTo>
                  <a:lnTo>
                    <a:pt x="24221" y="12868"/>
                  </a:lnTo>
                  <a:lnTo>
                    <a:pt x="25153" y="13448"/>
                  </a:lnTo>
                  <a:lnTo>
                    <a:pt x="26084" y="14020"/>
                  </a:lnTo>
                  <a:lnTo>
                    <a:pt x="27016" y="14583"/>
                  </a:lnTo>
                  <a:lnTo>
                    <a:pt x="27948" y="15138"/>
                  </a:lnTo>
                  <a:lnTo>
                    <a:pt x="28879" y="15684"/>
                  </a:lnTo>
                  <a:lnTo>
                    <a:pt x="29811" y="16222"/>
                  </a:lnTo>
                  <a:lnTo>
                    <a:pt x="30742" y="16751"/>
                  </a:lnTo>
                  <a:lnTo>
                    <a:pt x="31674" y="17272"/>
                  </a:lnTo>
                  <a:lnTo>
                    <a:pt x="32606" y="17785"/>
                  </a:lnTo>
                  <a:lnTo>
                    <a:pt x="34541" y="16925"/>
                  </a:lnTo>
                  <a:lnTo>
                    <a:pt x="36451" y="16040"/>
                  </a:lnTo>
                  <a:lnTo>
                    <a:pt x="38335" y="15130"/>
                  </a:lnTo>
                  <a:lnTo>
                    <a:pt x="40194" y="14194"/>
                  </a:lnTo>
                  <a:lnTo>
                    <a:pt x="42028" y="13233"/>
                  </a:lnTo>
                  <a:lnTo>
                    <a:pt x="43836" y="12246"/>
                  </a:lnTo>
                  <a:lnTo>
                    <a:pt x="45619" y="11234"/>
                  </a:lnTo>
                  <a:lnTo>
                    <a:pt x="47376" y="10196"/>
                  </a:lnTo>
                  <a:lnTo>
                    <a:pt x="49108" y="9133"/>
                  </a:lnTo>
                  <a:lnTo>
                    <a:pt x="50814" y="8045"/>
                  </a:lnTo>
                  <a:lnTo>
                    <a:pt x="4658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6454240" y="2789177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6480070" y="2789177"/>
              <a:ext cx="74104" cy="44462"/>
            </a:xfrm>
            <a:custGeom>
              <a:avLst/>
              <a:pathLst>
                <a:path w="74104" h="44462">
                  <a:moveTo>
                    <a:pt x="36417" y="0"/>
                  </a:moveTo>
                  <a:lnTo>
                    <a:pt x="44462" y="2540"/>
                  </a:lnTo>
                  <a:lnTo>
                    <a:pt x="44204" y="3048"/>
                  </a:lnTo>
                  <a:lnTo>
                    <a:pt x="43937" y="3557"/>
                  </a:lnTo>
                  <a:lnTo>
                    <a:pt x="43662" y="4065"/>
                  </a:lnTo>
                  <a:lnTo>
                    <a:pt x="43378" y="4573"/>
                  </a:lnTo>
                  <a:lnTo>
                    <a:pt x="43086" y="5081"/>
                  </a:lnTo>
                  <a:lnTo>
                    <a:pt x="42786" y="5589"/>
                  </a:lnTo>
                  <a:lnTo>
                    <a:pt x="42476" y="6097"/>
                  </a:lnTo>
                  <a:lnTo>
                    <a:pt x="42159" y="6605"/>
                  </a:lnTo>
                  <a:lnTo>
                    <a:pt x="41833" y="7114"/>
                  </a:lnTo>
                  <a:lnTo>
                    <a:pt x="41498" y="7622"/>
                  </a:lnTo>
                  <a:lnTo>
                    <a:pt x="44416" y="10878"/>
                  </a:lnTo>
                  <a:lnTo>
                    <a:pt x="47410" y="14041"/>
                  </a:lnTo>
                  <a:lnTo>
                    <a:pt x="50480" y="17111"/>
                  </a:lnTo>
                  <a:lnTo>
                    <a:pt x="53626" y="20088"/>
                  </a:lnTo>
                  <a:lnTo>
                    <a:pt x="56849" y="22972"/>
                  </a:lnTo>
                  <a:lnTo>
                    <a:pt x="60147" y="25763"/>
                  </a:lnTo>
                  <a:lnTo>
                    <a:pt x="63522" y="28460"/>
                  </a:lnTo>
                  <a:lnTo>
                    <a:pt x="66973" y="31064"/>
                  </a:lnTo>
                  <a:lnTo>
                    <a:pt x="70501" y="33575"/>
                  </a:lnTo>
                  <a:lnTo>
                    <a:pt x="74104" y="35993"/>
                  </a:lnTo>
                  <a:lnTo>
                    <a:pt x="69023" y="43616"/>
                  </a:lnTo>
                  <a:lnTo>
                    <a:pt x="65500" y="41109"/>
                  </a:lnTo>
                  <a:lnTo>
                    <a:pt x="62044" y="38500"/>
                  </a:lnTo>
                  <a:lnTo>
                    <a:pt x="58657" y="35790"/>
                  </a:lnTo>
                  <a:lnTo>
                    <a:pt x="55337" y="32978"/>
                  </a:lnTo>
                  <a:lnTo>
                    <a:pt x="52085" y="30065"/>
                  </a:lnTo>
                  <a:lnTo>
                    <a:pt x="48900" y="27050"/>
                  </a:lnTo>
                  <a:lnTo>
                    <a:pt x="45784" y="23933"/>
                  </a:lnTo>
                  <a:lnTo>
                    <a:pt x="42735" y="20715"/>
                  </a:lnTo>
                  <a:lnTo>
                    <a:pt x="39754" y="17395"/>
                  </a:lnTo>
                  <a:lnTo>
                    <a:pt x="36840" y="13974"/>
                  </a:lnTo>
                  <a:lnTo>
                    <a:pt x="33999" y="17556"/>
                  </a:lnTo>
                  <a:lnTo>
                    <a:pt x="31064" y="21020"/>
                  </a:lnTo>
                  <a:lnTo>
                    <a:pt x="28037" y="24365"/>
                  </a:lnTo>
                  <a:lnTo>
                    <a:pt x="24916" y="27592"/>
                  </a:lnTo>
                  <a:lnTo>
                    <a:pt x="21702" y="30700"/>
                  </a:lnTo>
                  <a:lnTo>
                    <a:pt x="18394" y="33690"/>
                  </a:lnTo>
                  <a:lnTo>
                    <a:pt x="14994" y="36561"/>
                  </a:lnTo>
                  <a:lnTo>
                    <a:pt x="11501" y="39313"/>
                  </a:lnTo>
                  <a:lnTo>
                    <a:pt x="7914" y="41947"/>
                  </a:lnTo>
                  <a:lnTo>
                    <a:pt x="4234" y="44462"/>
                  </a:lnTo>
                  <a:lnTo>
                    <a:pt x="0" y="37264"/>
                  </a:lnTo>
                  <a:lnTo>
                    <a:pt x="4937" y="33690"/>
                  </a:lnTo>
                  <a:lnTo>
                    <a:pt x="9587" y="30082"/>
                  </a:lnTo>
                  <a:lnTo>
                    <a:pt x="13948" y="26440"/>
                  </a:lnTo>
                  <a:lnTo>
                    <a:pt x="18022" y="22765"/>
                  </a:lnTo>
                  <a:lnTo>
                    <a:pt x="21808" y="19055"/>
                  </a:lnTo>
                  <a:lnTo>
                    <a:pt x="25305" y="15312"/>
                  </a:lnTo>
                  <a:lnTo>
                    <a:pt x="28515" y="11534"/>
                  </a:lnTo>
                  <a:lnTo>
                    <a:pt x="31437" y="7723"/>
                  </a:lnTo>
                  <a:lnTo>
                    <a:pt x="34071" y="3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6527921" y="2828558"/>
              <a:ext cx="8469" cy="58437"/>
            </a:xfrm>
            <a:custGeom>
              <a:avLst/>
              <a:pathLst>
                <a:path w="8469" h="58437">
                  <a:moveTo>
                    <a:pt x="0" y="0"/>
                  </a:moveTo>
                  <a:lnTo>
                    <a:pt x="8469" y="0"/>
                  </a:lnTo>
                  <a:lnTo>
                    <a:pt x="8469" y="58437"/>
                  </a:lnTo>
                  <a:lnTo>
                    <a:pt x="0" y="584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6481764" y="2829405"/>
              <a:ext cx="23290" cy="57590"/>
            </a:xfrm>
            <a:custGeom>
              <a:avLst/>
              <a:pathLst>
                <a:path w="23290" h="57590">
                  <a:moveTo>
                    <a:pt x="14820" y="0"/>
                  </a:moveTo>
                  <a:lnTo>
                    <a:pt x="23290" y="0"/>
                  </a:lnTo>
                  <a:lnTo>
                    <a:pt x="23290" y="15667"/>
                  </a:lnTo>
                  <a:lnTo>
                    <a:pt x="23116" y="21498"/>
                  </a:lnTo>
                  <a:lnTo>
                    <a:pt x="22595" y="26965"/>
                  </a:lnTo>
                  <a:lnTo>
                    <a:pt x="21727" y="32068"/>
                  </a:lnTo>
                  <a:lnTo>
                    <a:pt x="20512" y="36806"/>
                  </a:lnTo>
                  <a:lnTo>
                    <a:pt x="18949" y="41181"/>
                  </a:lnTo>
                  <a:lnTo>
                    <a:pt x="17039" y="45191"/>
                  </a:lnTo>
                  <a:lnTo>
                    <a:pt x="14782" y="48837"/>
                  </a:lnTo>
                  <a:lnTo>
                    <a:pt x="12178" y="52119"/>
                  </a:lnTo>
                  <a:lnTo>
                    <a:pt x="9227" y="55036"/>
                  </a:lnTo>
                  <a:lnTo>
                    <a:pt x="5928" y="57590"/>
                  </a:lnTo>
                  <a:lnTo>
                    <a:pt x="0" y="51238"/>
                  </a:lnTo>
                  <a:lnTo>
                    <a:pt x="1325" y="50190"/>
                  </a:lnTo>
                  <a:lnTo>
                    <a:pt x="2591" y="49078"/>
                  </a:lnTo>
                  <a:lnTo>
                    <a:pt x="3798" y="47903"/>
                  </a:lnTo>
                  <a:lnTo>
                    <a:pt x="4945" y="46664"/>
                  </a:lnTo>
                  <a:lnTo>
                    <a:pt x="6034" y="45362"/>
                  </a:lnTo>
                  <a:lnTo>
                    <a:pt x="7063" y="43997"/>
                  </a:lnTo>
                  <a:lnTo>
                    <a:pt x="8032" y="42568"/>
                  </a:lnTo>
                  <a:lnTo>
                    <a:pt x="8943" y="41075"/>
                  </a:lnTo>
                  <a:lnTo>
                    <a:pt x="9794" y="39519"/>
                  </a:lnTo>
                  <a:lnTo>
                    <a:pt x="10586" y="37899"/>
                  </a:lnTo>
                  <a:lnTo>
                    <a:pt x="11314" y="36178"/>
                  </a:lnTo>
                  <a:lnTo>
                    <a:pt x="11975" y="34316"/>
                  </a:lnTo>
                  <a:lnTo>
                    <a:pt x="12568" y="32316"/>
                  </a:lnTo>
                  <a:lnTo>
                    <a:pt x="13093" y="30175"/>
                  </a:lnTo>
                  <a:lnTo>
                    <a:pt x="13550" y="27895"/>
                  </a:lnTo>
                  <a:lnTo>
                    <a:pt x="13940" y="25475"/>
                  </a:lnTo>
                  <a:lnTo>
                    <a:pt x="14262" y="22915"/>
                  </a:lnTo>
                  <a:lnTo>
                    <a:pt x="14516" y="20215"/>
                  </a:lnTo>
                  <a:lnTo>
                    <a:pt x="14702" y="17376"/>
                  </a:lnTo>
                  <a:lnTo>
                    <a:pt x="14820" y="143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6562221" y="2789177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6602873" y="2788753"/>
              <a:ext cx="59283" cy="57590"/>
            </a:xfrm>
            <a:custGeom>
              <a:avLst/>
              <a:pathLst>
                <a:path w="59283" h="57590">
                  <a:moveTo>
                    <a:pt x="17361" y="0"/>
                  </a:moveTo>
                  <a:lnTo>
                    <a:pt x="25830" y="2117"/>
                  </a:lnTo>
                  <a:lnTo>
                    <a:pt x="25572" y="2959"/>
                  </a:lnTo>
                  <a:lnTo>
                    <a:pt x="25305" y="3794"/>
                  </a:lnTo>
                  <a:lnTo>
                    <a:pt x="25030" y="4619"/>
                  </a:lnTo>
                  <a:lnTo>
                    <a:pt x="24746" y="5437"/>
                  </a:lnTo>
                  <a:lnTo>
                    <a:pt x="24454" y="6245"/>
                  </a:lnTo>
                  <a:lnTo>
                    <a:pt x="24153" y="7046"/>
                  </a:lnTo>
                  <a:lnTo>
                    <a:pt x="23844" y="7838"/>
                  </a:lnTo>
                  <a:lnTo>
                    <a:pt x="23527" y="8621"/>
                  </a:lnTo>
                  <a:lnTo>
                    <a:pt x="23201" y="9396"/>
                  </a:lnTo>
                  <a:lnTo>
                    <a:pt x="22866" y="10162"/>
                  </a:lnTo>
                  <a:lnTo>
                    <a:pt x="51661" y="10162"/>
                  </a:lnTo>
                  <a:lnTo>
                    <a:pt x="51661" y="17785"/>
                  </a:lnTo>
                  <a:lnTo>
                    <a:pt x="50361" y="20364"/>
                  </a:lnTo>
                  <a:lnTo>
                    <a:pt x="49002" y="22849"/>
                  </a:lnTo>
                  <a:lnTo>
                    <a:pt x="47583" y="25242"/>
                  </a:lnTo>
                  <a:lnTo>
                    <a:pt x="46106" y="27541"/>
                  </a:lnTo>
                  <a:lnTo>
                    <a:pt x="44568" y="29747"/>
                  </a:lnTo>
                  <a:lnTo>
                    <a:pt x="42972" y="31860"/>
                  </a:lnTo>
                  <a:lnTo>
                    <a:pt x="41316" y="33880"/>
                  </a:lnTo>
                  <a:lnTo>
                    <a:pt x="39601" y="35807"/>
                  </a:lnTo>
                  <a:lnTo>
                    <a:pt x="37827" y="37641"/>
                  </a:lnTo>
                  <a:lnTo>
                    <a:pt x="35993" y="39381"/>
                  </a:lnTo>
                  <a:lnTo>
                    <a:pt x="38132" y="40626"/>
                  </a:lnTo>
                  <a:lnTo>
                    <a:pt x="40313" y="41820"/>
                  </a:lnTo>
                  <a:lnTo>
                    <a:pt x="42536" y="42963"/>
                  </a:lnTo>
                  <a:lnTo>
                    <a:pt x="44801" y="44056"/>
                  </a:lnTo>
                  <a:lnTo>
                    <a:pt x="47109" y="45098"/>
                  </a:lnTo>
                  <a:lnTo>
                    <a:pt x="49459" y="46089"/>
                  </a:lnTo>
                  <a:lnTo>
                    <a:pt x="51852" y="47029"/>
                  </a:lnTo>
                  <a:lnTo>
                    <a:pt x="54287" y="47918"/>
                  </a:lnTo>
                  <a:lnTo>
                    <a:pt x="56764" y="48756"/>
                  </a:lnTo>
                  <a:lnTo>
                    <a:pt x="59283" y="49544"/>
                  </a:lnTo>
                  <a:lnTo>
                    <a:pt x="55472" y="57590"/>
                  </a:lnTo>
                  <a:lnTo>
                    <a:pt x="52618" y="56705"/>
                  </a:lnTo>
                  <a:lnTo>
                    <a:pt x="49815" y="55743"/>
                  </a:lnTo>
                  <a:lnTo>
                    <a:pt x="47063" y="54706"/>
                  </a:lnTo>
                  <a:lnTo>
                    <a:pt x="44361" y="53592"/>
                  </a:lnTo>
                  <a:lnTo>
                    <a:pt x="41710" y="52402"/>
                  </a:lnTo>
                  <a:lnTo>
                    <a:pt x="39110" y="51136"/>
                  </a:lnTo>
                  <a:lnTo>
                    <a:pt x="36561" y="49794"/>
                  </a:lnTo>
                  <a:lnTo>
                    <a:pt x="34062" y="48375"/>
                  </a:lnTo>
                  <a:lnTo>
                    <a:pt x="31615" y="46880"/>
                  </a:lnTo>
                  <a:lnTo>
                    <a:pt x="29218" y="45309"/>
                  </a:lnTo>
                  <a:lnTo>
                    <a:pt x="27126" y="46804"/>
                  </a:lnTo>
                  <a:lnTo>
                    <a:pt x="24916" y="48240"/>
                  </a:lnTo>
                  <a:lnTo>
                    <a:pt x="22587" y="49616"/>
                  </a:lnTo>
                  <a:lnTo>
                    <a:pt x="20139" y="50933"/>
                  </a:lnTo>
                  <a:lnTo>
                    <a:pt x="17573" y="52191"/>
                  </a:lnTo>
                  <a:lnTo>
                    <a:pt x="14888" y="53389"/>
                  </a:lnTo>
                  <a:lnTo>
                    <a:pt x="12085" y="54528"/>
                  </a:lnTo>
                  <a:lnTo>
                    <a:pt x="9163" y="55608"/>
                  </a:lnTo>
                  <a:lnTo>
                    <a:pt x="6123" y="56628"/>
                  </a:lnTo>
                  <a:lnTo>
                    <a:pt x="2964" y="57590"/>
                  </a:lnTo>
                  <a:lnTo>
                    <a:pt x="0" y="49967"/>
                  </a:lnTo>
                  <a:lnTo>
                    <a:pt x="2587" y="49180"/>
                  </a:lnTo>
                  <a:lnTo>
                    <a:pt x="5098" y="48341"/>
                  </a:lnTo>
                  <a:lnTo>
                    <a:pt x="7533" y="47452"/>
                  </a:lnTo>
                  <a:lnTo>
                    <a:pt x="9891" y="46512"/>
                  </a:lnTo>
                  <a:lnTo>
                    <a:pt x="12174" y="45521"/>
                  </a:lnTo>
                  <a:lnTo>
                    <a:pt x="14380" y="44479"/>
                  </a:lnTo>
                  <a:lnTo>
                    <a:pt x="16510" y="43387"/>
                  </a:lnTo>
                  <a:lnTo>
                    <a:pt x="18564" y="42244"/>
                  </a:lnTo>
                  <a:lnTo>
                    <a:pt x="20541" y="41049"/>
                  </a:lnTo>
                  <a:lnTo>
                    <a:pt x="22443" y="39804"/>
                  </a:lnTo>
                  <a:lnTo>
                    <a:pt x="21350" y="38687"/>
                  </a:lnTo>
                  <a:lnTo>
                    <a:pt x="20275" y="37535"/>
                  </a:lnTo>
                  <a:lnTo>
                    <a:pt x="19216" y="36349"/>
                  </a:lnTo>
                  <a:lnTo>
                    <a:pt x="18174" y="35129"/>
                  </a:lnTo>
                  <a:lnTo>
                    <a:pt x="17150" y="33876"/>
                  </a:lnTo>
                  <a:lnTo>
                    <a:pt x="16142" y="32589"/>
                  </a:lnTo>
                  <a:lnTo>
                    <a:pt x="15151" y="31268"/>
                  </a:lnTo>
                  <a:lnTo>
                    <a:pt x="14177" y="29913"/>
                  </a:lnTo>
                  <a:lnTo>
                    <a:pt x="13220" y="28524"/>
                  </a:lnTo>
                  <a:lnTo>
                    <a:pt x="12280" y="27101"/>
                  </a:lnTo>
                  <a:lnTo>
                    <a:pt x="11598" y="27939"/>
                  </a:lnTo>
                  <a:lnTo>
                    <a:pt x="10908" y="28761"/>
                  </a:lnTo>
                  <a:lnTo>
                    <a:pt x="10209" y="29565"/>
                  </a:lnTo>
                  <a:lnTo>
                    <a:pt x="9502" y="30353"/>
                  </a:lnTo>
                  <a:lnTo>
                    <a:pt x="8786" y="31124"/>
                  </a:lnTo>
                  <a:lnTo>
                    <a:pt x="8062" y="31877"/>
                  </a:lnTo>
                  <a:lnTo>
                    <a:pt x="7330" y="32614"/>
                  </a:lnTo>
                  <a:lnTo>
                    <a:pt x="6588" y="33334"/>
                  </a:lnTo>
                  <a:lnTo>
                    <a:pt x="5839" y="34037"/>
                  </a:lnTo>
                  <a:lnTo>
                    <a:pt x="5081" y="34723"/>
                  </a:lnTo>
                  <a:lnTo>
                    <a:pt x="0" y="28795"/>
                  </a:lnTo>
                  <a:lnTo>
                    <a:pt x="2231" y="26372"/>
                  </a:lnTo>
                  <a:lnTo>
                    <a:pt x="4353" y="23849"/>
                  </a:lnTo>
                  <a:lnTo>
                    <a:pt x="6364" y="21223"/>
                  </a:lnTo>
                  <a:lnTo>
                    <a:pt x="8265" y="18496"/>
                  </a:lnTo>
                  <a:lnTo>
                    <a:pt x="10057" y="15667"/>
                  </a:lnTo>
                  <a:lnTo>
                    <a:pt x="11738" y="12737"/>
                  </a:lnTo>
                  <a:lnTo>
                    <a:pt x="13309" y="9705"/>
                  </a:lnTo>
                  <a:lnTo>
                    <a:pt x="14770" y="6572"/>
                  </a:lnTo>
                  <a:lnTo>
                    <a:pt x="16121" y="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6619811" y="2806539"/>
              <a:ext cx="24983" cy="16938"/>
            </a:xfrm>
            <a:custGeom>
              <a:avLst/>
              <a:pathLst>
                <a:path w="24983" h="16938">
                  <a:moveTo>
                    <a:pt x="0" y="2964"/>
                  </a:moveTo>
                  <a:lnTo>
                    <a:pt x="1113" y="4552"/>
                  </a:lnTo>
                  <a:lnTo>
                    <a:pt x="2252" y="6097"/>
                  </a:lnTo>
                  <a:lnTo>
                    <a:pt x="3417" y="7601"/>
                  </a:lnTo>
                  <a:lnTo>
                    <a:pt x="4607" y="9061"/>
                  </a:lnTo>
                  <a:lnTo>
                    <a:pt x="5822" y="10480"/>
                  </a:lnTo>
                  <a:lnTo>
                    <a:pt x="7063" y="11856"/>
                  </a:lnTo>
                  <a:lnTo>
                    <a:pt x="8329" y="13190"/>
                  </a:lnTo>
                  <a:lnTo>
                    <a:pt x="9620" y="14482"/>
                  </a:lnTo>
                  <a:lnTo>
                    <a:pt x="10937" y="15731"/>
                  </a:lnTo>
                  <a:lnTo>
                    <a:pt x="12280" y="16938"/>
                  </a:lnTo>
                  <a:lnTo>
                    <a:pt x="13855" y="15320"/>
                  </a:lnTo>
                  <a:lnTo>
                    <a:pt x="15363" y="13686"/>
                  </a:lnTo>
                  <a:lnTo>
                    <a:pt x="16802" y="12034"/>
                  </a:lnTo>
                  <a:lnTo>
                    <a:pt x="18174" y="10366"/>
                  </a:lnTo>
                  <a:lnTo>
                    <a:pt x="19479" y="8680"/>
                  </a:lnTo>
                  <a:lnTo>
                    <a:pt x="20715" y="6978"/>
                  </a:lnTo>
                  <a:lnTo>
                    <a:pt x="21884" y="5259"/>
                  </a:lnTo>
                  <a:lnTo>
                    <a:pt x="22985" y="3523"/>
                  </a:lnTo>
                  <a:lnTo>
                    <a:pt x="24018" y="1770"/>
                  </a:lnTo>
                  <a:lnTo>
                    <a:pt x="24983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6609225" y="2847614"/>
              <a:ext cx="44886" cy="38958"/>
            </a:xfrm>
            <a:custGeom>
              <a:avLst/>
              <a:pathLst>
                <a:path w="44886" h="38958">
                  <a:moveTo>
                    <a:pt x="44886" y="0"/>
                  </a:moveTo>
                  <a:lnTo>
                    <a:pt x="44886" y="38958"/>
                  </a:lnTo>
                  <a:lnTo>
                    <a:pt x="36840" y="38958"/>
                  </a:lnTo>
                  <a:lnTo>
                    <a:pt x="36840" y="33029"/>
                  </a:lnTo>
                  <a:lnTo>
                    <a:pt x="8045" y="33029"/>
                  </a:lnTo>
                  <a:lnTo>
                    <a:pt x="8045" y="38958"/>
                  </a:lnTo>
                  <a:lnTo>
                    <a:pt x="0" y="38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6617271" y="2854813"/>
              <a:ext cx="28795" cy="18208"/>
            </a:xfrm>
            <a:custGeom>
              <a:avLst/>
              <a:pathLst>
                <a:path w="28795" h="18208">
                  <a:moveTo>
                    <a:pt x="0" y="18208"/>
                  </a:moveTo>
                  <a:lnTo>
                    <a:pt x="28795" y="18208"/>
                  </a:lnTo>
                  <a:lnTo>
                    <a:pt x="287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6674014" y="2833216"/>
              <a:ext cx="96548" cy="54202"/>
            </a:xfrm>
            <a:custGeom>
              <a:avLst/>
              <a:pathLst>
                <a:path w="96548" h="54202">
                  <a:moveTo>
                    <a:pt x="12280" y="0"/>
                  </a:moveTo>
                  <a:lnTo>
                    <a:pt x="80033" y="0"/>
                  </a:lnTo>
                  <a:lnTo>
                    <a:pt x="80033" y="27948"/>
                  </a:lnTo>
                  <a:lnTo>
                    <a:pt x="61824" y="27948"/>
                  </a:lnTo>
                  <a:lnTo>
                    <a:pt x="61824" y="41075"/>
                  </a:lnTo>
                  <a:lnTo>
                    <a:pt x="61841" y="41325"/>
                  </a:lnTo>
                  <a:lnTo>
                    <a:pt x="61892" y="41566"/>
                  </a:lnTo>
                  <a:lnTo>
                    <a:pt x="61977" y="41799"/>
                  </a:lnTo>
                  <a:lnTo>
                    <a:pt x="62095" y="42023"/>
                  </a:lnTo>
                  <a:lnTo>
                    <a:pt x="62248" y="42239"/>
                  </a:lnTo>
                  <a:lnTo>
                    <a:pt x="62434" y="42447"/>
                  </a:lnTo>
                  <a:lnTo>
                    <a:pt x="62654" y="42646"/>
                  </a:lnTo>
                  <a:lnTo>
                    <a:pt x="62908" y="42836"/>
                  </a:lnTo>
                  <a:lnTo>
                    <a:pt x="63196" y="43018"/>
                  </a:lnTo>
                  <a:lnTo>
                    <a:pt x="63518" y="43192"/>
                  </a:lnTo>
                  <a:lnTo>
                    <a:pt x="63912" y="43353"/>
                  </a:lnTo>
                  <a:lnTo>
                    <a:pt x="64416" y="43497"/>
                  </a:lnTo>
                  <a:lnTo>
                    <a:pt x="65030" y="43624"/>
                  </a:lnTo>
                  <a:lnTo>
                    <a:pt x="65754" y="43734"/>
                  </a:lnTo>
                  <a:lnTo>
                    <a:pt x="66588" y="43827"/>
                  </a:lnTo>
                  <a:lnTo>
                    <a:pt x="67532" y="43904"/>
                  </a:lnTo>
                  <a:lnTo>
                    <a:pt x="68587" y="43963"/>
                  </a:lnTo>
                  <a:lnTo>
                    <a:pt x="69751" y="44005"/>
                  </a:lnTo>
                  <a:lnTo>
                    <a:pt x="71026" y="44031"/>
                  </a:lnTo>
                  <a:lnTo>
                    <a:pt x="72411" y="44039"/>
                  </a:lnTo>
                  <a:lnTo>
                    <a:pt x="74522" y="44022"/>
                  </a:lnTo>
                  <a:lnTo>
                    <a:pt x="76450" y="43971"/>
                  </a:lnTo>
                  <a:lnTo>
                    <a:pt x="78197" y="43887"/>
                  </a:lnTo>
                  <a:lnTo>
                    <a:pt x="79762" y="43768"/>
                  </a:lnTo>
                  <a:lnTo>
                    <a:pt x="81144" y="43616"/>
                  </a:lnTo>
                  <a:lnTo>
                    <a:pt x="82345" y="43429"/>
                  </a:lnTo>
                  <a:lnTo>
                    <a:pt x="83363" y="43209"/>
                  </a:lnTo>
                  <a:lnTo>
                    <a:pt x="84200" y="42955"/>
                  </a:lnTo>
                  <a:lnTo>
                    <a:pt x="84854" y="42667"/>
                  </a:lnTo>
                  <a:lnTo>
                    <a:pt x="85326" y="42345"/>
                  </a:lnTo>
                  <a:lnTo>
                    <a:pt x="85692" y="41930"/>
                  </a:lnTo>
                  <a:lnTo>
                    <a:pt x="86029" y="41363"/>
                  </a:lnTo>
                  <a:lnTo>
                    <a:pt x="86336" y="40643"/>
                  </a:lnTo>
                  <a:lnTo>
                    <a:pt x="86613" y="39771"/>
                  </a:lnTo>
                  <a:lnTo>
                    <a:pt x="86861" y="38746"/>
                  </a:lnTo>
                  <a:lnTo>
                    <a:pt x="87079" y="37569"/>
                  </a:lnTo>
                  <a:lnTo>
                    <a:pt x="87268" y="36239"/>
                  </a:lnTo>
                  <a:lnTo>
                    <a:pt x="87426" y="34757"/>
                  </a:lnTo>
                  <a:lnTo>
                    <a:pt x="87556" y="33122"/>
                  </a:lnTo>
                  <a:lnTo>
                    <a:pt x="87655" y="31335"/>
                  </a:lnTo>
                  <a:lnTo>
                    <a:pt x="96548" y="33876"/>
                  </a:lnTo>
                  <a:lnTo>
                    <a:pt x="96353" y="36158"/>
                  </a:lnTo>
                  <a:lnTo>
                    <a:pt x="96107" y="38263"/>
                  </a:lnTo>
                  <a:lnTo>
                    <a:pt x="95811" y="40190"/>
                  </a:lnTo>
                  <a:lnTo>
                    <a:pt x="95464" y="41939"/>
                  </a:lnTo>
                  <a:lnTo>
                    <a:pt x="95066" y="43510"/>
                  </a:lnTo>
                  <a:lnTo>
                    <a:pt x="94617" y="44903"/>
                  </a:lnTo>
                  <a:lnTo>
                    <a:pt x="94117" y="46118"/>
                  </a:lnTo>
                  <a:lnTo>
                    <a:pt x="93567" y="47156"/>
                  </a:lnTo>
                  <a:lnTo>
                    <a:pt x="92965" y="48015"/>
                  </a:lnTo>
                  <a:lnTo>
                    <a:pt x="92313" y="48697"/>
                  </a:lnTo>
                  <a:lnTo>
                    <a:pt x="91504" y="49260"/>
                  </a:lnTo>
                  <a:lnTo>
                    <a:pt x="90433" y="49764"/>
                  </a:lnTo>
                  <a:lnTo>
                    <a:pt x="89099" y="50209"/>
                  </a:lnTo>
                  <a:lnTo>
                    <a:pt x="87503" y="50594"/>
                  </a:lnTo>
                  <a:lnTo>
                    <a:pt x="85644" y="50920"/>
                  </a:lnTo>
                  <a:lnTo>
                    <a:pt x="83522" y="51187"/>
                  </a:lnTo>
                  <a:lnTo>
                    <a:pt x="81138" y="51394"/>
                  </a:lnTo>
                  <a:lnTo>
                    <a:pt x="78491" y="51543"/>
                  </a:lnTo>
                  <a:lnTo>
                    <a:pt x="75582" y="51632"/>
                  </a:lnTo>
                  <a:lnTo>
                    <a:pt x="72411" y="51661"/>
                  </a:lnTo>
                  <a:lnTo>
                    <a:pt x="70124" y="51642"/>
                  </a:lnTo>
                  <a:lnTo>
                    <a:pt x="68007" y="51585"/>
                  </a:lnTo>
                  <a:lnTo>
                    <a:pt x="66059" y="51490"/>
                  </a:lnTo>
                  <a:lnTo>
                    <a:pt x="64280" y="51356"/>
                  </a:lnTo>
                  <a:lnTo>
                    <a:pt x="62671" y="51185"/>
                  </a:lnTo>
                  <a:lnTo>
                    <a:pt x="61231" y="50975"/>
                  </a:lnTo>
                  <a:lnTo>
                    <a:pt x="59961" y="50728"/>
                  </a:lnTo>
                  <a:lnTo>
                    <a:pt x="58860" y="50442"/>
                  </a:lnTo>
                  <a:lnTo>
                    <a:pt x="57928" y="50118"/>
                  </a:lnTo>
                  <a:lnTo>
                    <a:pt x="57166" y="49756"/>
                  </a:lnTo>
                  <a:lnTo>
                    <a:pt x="56523" y="49351"/>
                  </a:lnTo>
                  <a:lnTo>
                    <a:pt x="55947" y="48900"/>
                  </a:lnTo>
                  <a:lnTo>
                    <a:pt x="55438" y="48403"/>
                  </a:lnTo>
                  <a:lnTo>
                    <a:pt x="54998" y="47859"/>
                  </a:lnTo>
                  <a:lnTo>
                    <a:pt x="54625" y="47268"/>
                  </a:lnTo>
                  <a:lnTo>
                    <a:pt x="54321" y="46631"/>
                  </a:lnTo>
                  <a:lnTo>
                    <a:pt x="54083" y="45947"/>
                  </a:lnTo>
                  <a:lnTo>
                    <a:pt x="53914" y="45216"/>
                  </a:lnTo>
                  <a:lnTo>
                    <a:pt x="53812" y="44439"/>
                  </a:lnTo>
                  <a:lnTo>
                    <a:pt x="53779" y="43616"/>
                  </a:lnTo>
                  <a:lnTo>
                    <a:pt x="53779" y="27948"/>
                  </a:lnTo>
                  <a:lnTo>
                    <a:pt x="40228" y="27948"/>
                  </a:lnTo>
                  <a:lnTo>
                    <a:pt x="38729" y="32021"/>
                  </a:lnTo>
                  <a:lnTo>
                    <a:pt x="36773" y="35773"/>
                  </a:lnTo>
                  <a:lnTo>
                    <a:pt x="34359" y="39203"/>
                  </a:lnTo>
                  <a:lnTo>
                    <a:pt x="31488" y="42311"/>
                  </a:lnTo>
                  <a:lnTo>
                    <a:pt x="28159" y="45098"/>
                  </a:lnTo>
                  <a:lnTo>
                    <a:pt x="24374" y="47562"/>
                  </a:lnTo>
                  <a:lnTo>
                    <a:pt x="20131" y="49705"/>
                  </a:lnTo>
                  <a:lnTo>
                    <a:pt x="15430" y="51526"/>
                  </a:lnTo>
                  <a:lnTo>
                    <a:pt x="10273" y="53025"/>
                  </a:lnTo>
                  <a:lnTo>
                    <a:pt x="4658" y="54202"/>
                  </a:lnTo>
                  <a:lnTo>
                    <a:pt x="0" y="46156"/>
                  </a:lnTo>
                  <a:lnTo>
                    <a:pt x="4878" y="45364"/>
                  </a:lnTo>
                  <a:lnTo>
                    <a:pt x="9349" y="44344"/>
                  </a:lnTo>
                  <a:lnTo>
                    <a:pt x="13415" y="43095"/>
                  </a:lnTo>
                  <a:lnTo>
                    <a:pt x="17073" y="41617"/>
                  </a:lnTo>
                  <a:lnTo>
                    <a:pt x="20325" y="39910"/>
                  </a:lnTo>
                  <a:lnTo>
                    <a:pt x="23171" y="37975"/>
                  </a:lnTo>
                  <a:lnTo>
                    <a:pt x="25610" y="35811"/>
                  </a:lnTo>
                  <a:lnTo>
                    <a:pt x="27643" y="33419"/>
                  </a:lnTo>
                  <a:lnTo>
                    <a:pt x="29269" y="30798"/>
                  </a:lnTo>
                  <a:lnTo>
                    <a:pt x="30488" y="27948"/>
                  </a:lnTo>
                  <a:lnTo>
                    <a:pt x="12280" y="279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6694340" y="2840839"/>
              <a:ext cx="51661" cy="12703"/>
            </a:xfrm>
            <a:custGeom>
              <a:avLst/>
              <a:pathLst>
                <a:path w="51661" h="12703">
                  <a:moveTo>
                    <a:pt x="0" y="12703"/>
                  </a:moveTo>
                  <a:lnTo>
                    <a:pt x="51661" y="12703"/>
                  </a:lnTo>
                  <a:lnTo>
                    <a:pt x="516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6674014" y="2788753"/>
              <a:ext cx="94007" cy="37687"/>
            </a:xfrm>
            <a:custGeom>
              <a:avLst/>
              <a:pathLst>
                <a:path w="94007" h="37687">
                  <a:moveTo>
                    <a:pt x="46156" y="0"/>
                  </a:moveTo>
                  <a:lnTo>
                    <a:pt x="46821" y="940"/>
                  </a:lnTo>
                  <a:lnTo>
                    <a:pt x="47461" y="1897"/>
                  </a:lnTo>
                  <a:lnTo>
                    <a:pt x="48075" y="2871"/>
                  </a:lnTo>
                  <a:lnTo>
                    <a:pt x="48663" y="3861"/>
                  </a:lnTo>
                  <a:lnTo>
                    <a:pt x="49226" y="4869"/>
                  </a:lnTo>
                  <a:lnTo>
                    <a:pt x="49764" y="5894"/>
                  </a:lnTo>
                  <a:lnTo>
                    <a:pt x="50277" y="6936"/>
                  </a:lnTo>
                  <a:lnTo>
                    <a:pt x="50764" y="7994"/>
                  </a:lnTo>
                  <a:lnTo>
                    <a:pt x="51225" y="9070"/>
                  </a:lnTo>
                  <a:lnTo>
                    <a:pt x="51661" y="10162"/>
                  </a:lnTo>
                  <a:lnTo>
                    <a:pt x="89349" y="10162"/>
                  </a:lnTo>
                  <a:lnTo>
                    <a:pt x="89349" y="17785"/>
                  </a:lnTo>
                  <a:lnTo>
                    <a:pt x="73258" y="17785"/>
                  </a:lnTo>
                  <a:lnTo>
                    <a:pt x="72745" y="19203"/>
                  </a:lnTo>
                  <a:lnTo>
                    <a:pt x="72224" y="20580"/>
                  </a:lnTo>
                  <a:lnTo>
                    <a:pt x="71695" y="21913"/>
                  </a:lnTo>
                  <a:lnTo>
                    <a:pt x="71157" y="23205"/>
                  </a:lnTo>
                  <a:lnTo>
                    <a:pt x="70611" y="24454"/>
                  </a:lnTo>
                  <a:lnTo>
                    <a:pt x="70056" y="25661"/>
                  </a:lnTo>
                  <a:lnTo>
                    <a:pt x="69493" y="26826"/>
                  </a:lnTo>
                  <a:lnTo>
                    <a:pt x="68921" y="27948"/>
                  </a:lnTo>
                  <a:lnTo>
                    <a:pt x="68341" y="29027"/>
                  </a:lnTo>
                  <a:lnTo>
                    <a:pt x="67753" y="30065"/>
                  </a:lnTo>
                  <a:lnTo>
                    <a:pt x="94007" y="30065"/>
                  </a:lnTo>
                  <a:lnTo>
                    <a:pt x="94007" y="37687"/>
                  </a:lnTo>
                  <a:lnTo>
                    <a:pt x="0" y="37687"/>
                  </a:lnTo>
                  <a:lnTo>
                    <a:pt x="0" y="30065"/>
                  </a:lnTo>
                  <a:lnTo>
                    <a:pt x="25830" y="30065"/>
                  </a:lnTo>
                  <a:lnTo>
                    <a:pt x="25314" y="28799"/>
                  </a:lnTo>
                  <a:lnTo>
                    <a:pt x="24780" y="27541"/>
                  </a:lnTo>
                  <a:lnTo>
                    <a:pt x="24230" y="26292"/>
                  </a:lnTo>
                  <a:lnTo>
                    <a:pt x="23662" y="25051"/>
                  </a:lnTo>
                  <a:lnTo>
                    <a:pt x="23078" y="23819"/>
                  </a:lnTo>
                  <a:lnTo>
                    <a:pt x="22477" y="22595"/>
                  </a:lnTo>
                  <a:lnTo>
                    <a:pt x="21858" y="21380"/>
                  </a:lnTo>
                  <a:lnTo>
                    <a:pt x="21223" y="20173"/>
                  </a:lnTo>
                  <a:lnTo>
                    <a:pt x="20571" y="18975"/>
                  </a:lnTo>
                  <a:lnTo>
                    <a:pt x="19902" y="17785"/>
                  </a:lnTo>
                  <a:lnTo>
                    <a:pt x="4658" y="17785"/>
                  </a:lnTo>
                  <a:lnTo>
                    <a:pt x="4658" y="10162"/>
                  </a:lnTo>
                  <a:lnTo>
                    <a:pt x="42345" y="10162"/>
                  </a:lnTo>
                  <a:lnTo>
                    <a:pt x="41998" y="9324"/>
                  </a:lnTo>
                  <a:lnTo>
                    <a:pt x="41634" y="8503"/>
                  </a:lnTo>
                  <a:lnTo>
                    <a:pt x="41253" y="7698"/>
                  </a:lnTo>
                  <a:lnTo>
                    <a:pt x="40855" y="6910"/>
                  </a:lnTo>
                  <a:lnTo>
                    <a:pt x="40440" y="6140"/>
                  </a:lnTo>
                  <a:lnTo>
                    <a:pt x="40008" y="5386"/>
                  </a:lnTo>
                  <a:lnTo>
                    <a:pt x="39559" y="4649"/>
                  </a:lnTo>
                  <a:lnTo>
                    <a:pt x="39093" y="3929"/>
                  </a:lnTo>
                  <a:lnTo>
                    <a:pt x="38610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6703232" y="2806539"/>
              <a:ext cx="33876" cy="12280"/>
            </a:xfrm>
            <a:custGeom>
              <a:avLst/>
              <a:pathLst>
                <a:path w="33876" h="12280">
                  <a:moveTo>
                    <a:pt x="5081" y="12280"/>
                  </a:moveTo>
                  <a:lnTo>
                    <a:pt x="29218" y="12280"/>
                  </a:lnTo>
                  <a:lnTo>
                    <a:pt x="29798" y="10937"/>
                  </a:lnTo>
                  <a:lnTo>
                    <a:pt x="30353" y="9620"/>
                  </a:lnTo>
                  <a:lnTo>
                    <a:pt x="30882" y="8329"/>
                  </a:lnTo>
                  <a:lnTo>
                    <a:pt x="31386" y="7063"/>
                  </a:lnTo>
                  <a:lnTo>
                    <a:pt x="31865" y="5822"/>
                  </a:lnTo>
                  <a:lnTo>
                    <a:pt x="32318" y="4607"/>
                  </a:lnTo>
                  <a:lnTo>
                    <a:pt x="32745" y="3417"/>
                  </a:lnTo>
                  <a:lnTo>
                    <a:pt x="33148" y="2252"/>
                  </a:lnTo>
                  <a:lnTo>
                    <a:pt x="33525" y="1113"/>
                  </a:lnTo>
                  <a:lnTo>
                    <a:pt x="33876" y="0"/>
                  </a:lnTo>
                  <a:lnTo>
                    <a:pt x="0" y="0"/>
                  </a:lnTo>
                  <a:lnTo>
                    <a:pt x="584" y="1189"/>
                  </a:lnTo>
                  <a:lnTo>
                    <a:pt x="1151" y="2388"/>
                  </a:lnTo>
                  <a:lnTo>
                    <a:pt x="1702" y="3595"/>
                  </a:lnTo>
                  <a:lnTo>
                    <a:pt x="2235" y="4810"/>
                  </a:lnTo>
                  <a:lnTo>
                    <a:pt x="2752" y="6034"/>
                  </a:lnTo>
                  <a:lnTo>
                    <a:pt x="3252" y="7266"/>
                  </a:lnTo>
                  <a:lnTo>
                    <a:pt x="3734" y="8507"/>
                  </a:lnTo>
                  <a:lnTo>
                    <a:pt x="4200" y="9756"/>
                  </a:lnTo>
                  <a:lnTo>
                    <a:pt x="4649" y="110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6780725" y="2788330"/>
              <a:ext cx="98242" cy="98242"/>
            </a:xfrm>
            <a:custGeom>
              <a:avLst/>
              <a:pathLst>
                <a:path w="98242" h="98242">
                  <a:moveTo>
                    <a:pt x="27524" y="15667"/>
                  </a:moveTo>
                  <a:lnTo>
                    <a:pt x="25547" y="17747"/>
                  </a:lnTo>
                  <a:lnTo>
                    <a:pt x="23510" y="19750"/>
                  </a:lnTo>
                  <a:lnTo>
                    <a:pt x="21414" y="21676"/>
                  </a:lnTo>
                  <a:lnTo>
                    <a:pt x="19258" y="23527"/>
                  </a:lnTo>
                  <a:lnTo>
                    <a:pt x="17044" y="25301"/>
                  </a:lnTo>
                  <a:lnTo>
                    <a:pt x="14770" y="26999"/>
                  </a:lnTo>
                  <a:lnTo>
                    <a:pt x="12436" y="28621"/>
                  </a:lnTo>
                  <a:lnTo>
                    <a:pt x="10044" y="30167"/>
                  </a:lnTo>
                  <a:lnTo>
                    <a:pt x="7592" y="31636"/>
                  </a:lnTo>
                  <a:lnTo>
                    <a:pt x="5081" y="33029"/>
                  </a:lnTo>
                  <a:lnTo>
                    <a:pt x="0" y="26254"/>
                  </a:lnTo>
                  <a:lnTo>
                    <a:pt x="3959" y="23781"/>
                  </a:lnTo>
                  <a:lnTo>
                    <a:pt x="7706" y="21274"/>
                  </a:lnTo>
                  <a:lnTo>
                    <a:pt x="11242" y="18733"/>
                  </a:lnTo>
                  <a:lnTo>
                    <a:pt x="14566" y="16159"/>
                  </a:lnTo>
                  <a:lnTo>
                    <a:pt x="17679" y="13550"/>
                  </a:lnTo>
                  <a:lnTo>
                    <a:pt x="20580" y="10908"/>
                  </a:lnTo>
                  <a:lnTo>
                    <a:pt x="23268" y="8232"/>
                  </a:lnTo>
                  <a:lnTo>
                    <a:pt x="25746" y="5521"/>
                  </a:lnTo>
                  <a:lnTo>
                    <a:pt x="28011" y="2777"/>
                  </a:lnTo>
                  <a:lnTo>
                    <a:pt x="30065" y="0"/>
                  </a:lnTo>
                  <a:lnTo>
                    <a:pt x="37264" y="4234"/>
                  </a:lnTo>
                  <a:lnTo>
                    <a:pt x="33876" y="8469"/>
                  </a:lnTo>
                  <a:lnTo>
                    <a:pt x="73258" y="8469"/>
                  </a:lnTo>
                  <a:lnTo>
                    <a:pt x="73258" y="15244"/>
                  </a:lnTo>
                  <a:lnTo>
                    <a:pt x="72495" y="16417"/>
                  </a:lnTo>
                  <a:lnTo>
                    <a:pt x="71733" y="17564"/>
                  </a:lnTo>
                  <a:lnTo>
                    <a:pt x="70971" y="18687"/>
                  </a:lnTo>
                  <a:lnTo>
                    <a:pt x="70209" y="19783"/>
                  </a:lnTo>
                  <a:lnTo>
                    <a:pt x="69446" y="20855"/>
                  </a:lnTo>
                  <a:lnTo>
                    <a:pt x="68684" y="21901"/>
                  </a:lnTo>
                  <a:lnTo>
                    <a:pt x="67922" y="22921"/>
                  </a:lnTo>
                  <a:lnTo>
                    <a:pt x="67160" y="23916"/>
                  </a:lnTo>
                  <a:lnTo>
                    <a:pt x="66398" y="24886"/>
                  </a:lnTo>
                  <a:lnTo>
                    <a:pt x="65635" y="25830"/>
                  </a:lnTo>
                  <a:lnTo>
                    <a:pt x="86808" y="25830"/>
                  </a:lnTo>
                  <a:lnTo>
                    <a:pt x="86808" y="45309"/>
                  </a:lnTo>
                  <a:lnTo>
                    <a:pt x="98242" y="45309"/>
                  </a:lnTo>
                  <a:lnTo>
                    <a:pt x="98242" y="53355"/>
                  </a:lnTo>
                  <a:lnTo>
                    <a:pt x="86808" y="53355"/>
                  </a:lnTo>
                  <a:lnTo>
                    <a:pt x="86808" y="77492"/>
                  </a:lnTo>
                  <a:lnTo>
                    <a:pt x="78339" y="77492"/>
                  </a:lnTo>
                  <a:lnTo>
                    <a:pt x="78339" y="72834"/>
                  </a:lnTo>
                  <a:lnTo>
                    <a:pt x="52508" y="72834"/>
                  </a:lnTo>
                  <a:lnTo>
                    <a:pt x="52508" y="87655"/>
                  </a:lnTo>
                  <a:lnTo>
                    <a:pt x="52485" y="88805"/>
                  </a:lnTo>
                  <a:lnTo>
                    <a:pt x="52415" y="89882"/>
                  </a:lnTo>
                  <a:lnTo>
                    <a:pt x="52299" y="90888"/>
                  </a:lnTo>
                  <a:lnTo>
                    <a:pt x="52136" y="91822"/>
                  </a:lnTo>
                  <a:lnTo>
                    <a:pt x="51926" y="92684"/>
                  </a:lnTo>
                  <a:lnTo>
                    <a:pt x="51670" y="93473"/>
                  </a:lnTo>
                  <a:lnTo>
                    <a:pt x="51367" y="94191"/>
                  </a:lnTo>
                  <a:lnTo>
                    <a:pt x="51018" y="94837"/>
                  </a:lnTo>
                  <a:lnTo>
                    <a:pt x="50622" y="95411"/>
                  </a:lnTo>
                  <a:lnTo>
                    <a:pt x="50179" y="95913"/>
                  </a:lnTo>
                  <a:lnTo>
                    <a:pt x="49660" y="96355"/>
                  </a:lnTo>
                  <a:lnTo>
                    <a:pt x="49036" y="96751"/>
                  </a:lnTo>
                  <a:lnTo>
                    <a:pt x="48305" y="97100"/>
                  </a:lnTo>
                  <a:lnTo>
                    <a:pt x="47469" y="97403"/>
                  </a:lnTo>
                  <a:lnTo>
                    <a:pt x="46527" y="97659"/>
                  </a:lnTo>
                  <a:lnTo>
                    <a:pt x="45479" y="97869"/>
                  </a:lnTo>
                  <a:lnTo>
                    <a:pt x="44325" y="98032"/>
                  </a:lnTo>
                  <a:lnTo>
                    <a:pt x="43065" y="98148"/>
                  </a:lnTo>
                  <a:lnTo>
                    <a:pt x="41699" y="98218"/>
                  </a:lnTo>
                  <a:lnTo>
                    <a:pt x="40228" y="98242"/>
                  </a:lnTo>
                  <a:lnTo>
                    <a:pt x="38966" y="98233"/>
                  </a:lnTo>
                  <a:lnTo>
                    <a:pt x="37721" y="98208"/>
                  </a:lnTo>
                  <a:lnTo>
                    <a:pt x="36493" y="98165"/>
                  </a:lnTo>
                  <a:lnTo>
                    <a:pt x="35282" y="98106"/>
                  </a:lnTo>
                  <a:lnTo>
                    <a:pt x="34088" y="98030"/>
                  </a:lnTo>
                  <a:lnTo>
                    <a:pt x="32911" y="97937"/>
                  </a:lnTo>
                  <a:lnTo>
                    <a:pt x="31750" y="97827"/>
                  </a:lnTo>
                  <a:lnTo>
                    <a:pt x="30607" y="97700"/>
                  </a:lnTo>
                  <a:lnTo>
                    <a:pt x="29481" y="97556"/>
                  </a:lnTo>
                  <a:lnTo>
                    <a:pt x="28371" y="97395"/>
                  </a:lnTo>
                  <a:lnTo>
                    <a:pt x="26677" y="88925"/>
                  </a:lnTo>
                  <a:lnTo>
                    <a:pt x="28032" y="89167"/>
                  </a:lnTo>
                  <a:lnTo>
                    <a:pt x="29387" y="89383"/>
                  </a:lnTo>
                  <a:lnTo>
                    <a:pt x="30742" y="89573"/>
                  </a:lnTo>
                  <a:lnTo>
                    <a:pt x="32098" y="89739"/>
                  </a:lnTo>
                  <a:lnTo>
                    <a:pt x="33453" y="89878"/>
                  </a:lnTo>
                  <a:lnTo>
                    <a:pt x="34808" y="89993"/>
                  </a:lnTo>
                  <a:lnTo>
                    <a:pt x="36163" y="90082"/>
                  </a:lnTo>
                  <a:lnTo>
                    <a:pt x="37518" y="90145"/>
                  </a:lnTo>
                  <a:lnTo>
                    <a:pt x="38873" y="90183"/>
                  </a:lnTo>
                  <a:lnTo>
                    <a:pt x="40228" y="90196"/>
                  </a:lnTo>
                  <a:lnTo>
                    <a:pt x="40952" y="90154"/>
                  </a:lnTo>
                  <a:lnTo>
                    <a:pt x="41600" y="90026"/>
                  </a:lnTo>
                  <a:lnTo>
                    <a:pt x="42172" y="89815"/>
                  </a:lnTo>
                  <a:lnTo>
                    <a:pt x="42667" y="89518"/>
                  </a:lnTo>
                  <a:lnTo>
                    <a:pt x="43086" y="89137"/>
                  </a:lnTo>
                  <a:lnTo>
                    <a:pt x="43429" y="88671"/>
                  </a:lnTo>
                  <a:lnTo>
                    <a:pt x="43696" y="88121"/>
                  </a:lnTo>
                  <a:lnTo>
                    <a:pt x="43887" y="87486"/>
                  </a:lnTo>
                  <a:lnTo>
                    <a:pt x="44001" y="86766"/>
                  </a:lnTo>
                  <a:lnTo>
                    <a:pt x="44039" y="85961"/>
                  </a:lnTo>
                  <a:lnTo>
                    <a:pt x="44039" y="72834"/>
                  </a:lnTo>
                  <a:lnTo>
                    <a:pt x="11009" y="72834"/>
                  </a:lnTo>
                  <a:lnTo>
                    <a:pt x="11009" y="64788"/>
                  </a:lnTo>
                  <a:lnTo>
                    <a:pt x="44039" y="64788"/>
                  </a:lnTo>
                  <a:lnTo>
                    <a:pt x="44039" y="53355"/>
                  </a:lnTo>
                  <a:lnTo>
                    <a:pt x="0" y="53355"/>
                  </a:lnTo>
                  <a:lnTo>
                    <a:pt x="0" y="45309"/>
                  </a:lnTo>
                  <a:lnTo>
                    <a:pt x="44039" y="45309"/>
                  </a:lnTo>
                  <a:lnTo>
                    <a:pt x="44039" y="33876"/>
                  </a:lnTo>
                  <a:lnTo>
                    <a:pt x="17361" y="33876"/>
                  </a:lnTo>
                  <a:lnTo>
                    <a:pt x="17361" y="25830"/>
                  </a:lnTo>
                  <a:lnTo>
                    <a:pt x="55049" y="25830"/>
                  </a:lnTo>
                  <a:lnTo>
                    <a:pt x="55959" y="24814"/>
                  </a:lnTo>
                  <a:lnTo>
                    <a:pt x="56827" y="23798"/>
                  </a:lnTo>
                  <a:lnTo>
                    <a:pt x="57653" y="22781"/>
                  </a:lnTo>
                  <a:lnTo>
                    <a:pt x="58437" y="21765"/>
                  </a:lnTo>
                  <a:lnTo>
                    <a:pt x="59178" y="20749"/>
                  </a:lnTo>
                  <a:lnTo>
                    <a:pt x="59876" y="19733"/>
                  </a:lnTo>
                  <a:lnTo>
                    <a:pt x="60533" y="18716"/>
                  </a:lnTo>
                  <a:lnTo>
                    <a:pt x="61147" y="17700"/>
                  </a:lnTo>
                  <a:lnTo>
                    <a:pt x="61718" y="16684"/>
                  </a:lnTo>
                  <a:lnTo>
                    <a:pt x="62248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6833234" y="2822207"/>
              <a:ext cx="25830" cy="11433"/>
            </a:xfrm>
            <a:custGeom>
              <a:avLst/>
              <a:pathLst>
                <a:path w="25830" h="11433">
                  <a:moveTo>
                    <a:pt x="0" y="0"/>
                  </a:moveTo>
                  <a:lnTo>
                    <a:pt x="0" y="11433"/>
                  </a:lnTo>
                  <a:lnTo>
                    <a:pt x="25830" y="11433"/>
                  </a:lnTo>
                  <a:lnTo>
                    <a:pt x="258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6833234" y="2841686"/>
              <a:ext cx="25830" cy="11433"/>
            </a:xfrm>
            <a:custGeom>
              <a:avLst/>
              <a:pathLst>
                <a:path w="25830" h="11433">
                  <a:moveTo>
                    <a:pt x="0" y="0"/>
                  </a:moveTo>
                  <a:lnTo>
                    <a:pt x="0" y="11433"/>
                  </a:lnTo>
                  <a:lnTo>
                    <a:pt x="25830" y="11433"/>
                  </a:lnTo>
                  <a:lnTo>
                    <a:pt x="258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336634" y="3012623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365429" y="3032949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365429" y="3050310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365429" y="3068519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2338328" y="3088845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2394648" y="3088845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443769" y="3012199"/>
              <a:ext cx="29641" cy="97395"/>
            </a:xfrm>
            <a:custGeom>
              <a:avLst/>
              <a:pathLst>
                <a:path w="29641" h="97395">
                  <a:moveTo>
                    <a:pt x="21172" y="0"/>
                  </a:moveTo>
                  <a:lnTo>
                    <a:pt x="29641" y="2540"/>
                  </a:lnTo>
                  <a:lnTo>
                    <a:pt x="28867" y="4907"/>
                  </a:lnTo>
                  <a:lnTo>
                    <a:pt x="28066" y="7266"/>
                  </a:lnTo>
                  <a:lnTo>
                    <a:pt x="27240" y="9616"/>
                  </a:lnTo>
                  <a:lnTo>
                    <a:pt x="26389" y="11958"/>
                  </a:lnTo>
                  <a:lnTo>
                    <a:pt x="25513" y="14291"/>
                  </a:lnTo>
                  <a:lnTo>
                    <a:pt x="24611" y="16616"/>
                  </a:lnTo>
                  <a:lnTo>
                    <a:pt x="23683" y="18932"/>
                  </a:lnTo>
                  <a:lnTo>
                    <a:pt x="22731" y="21240"/>
                  </a:lnTo>
                  <a:lnTo>
                    <a:pt x="21752" y="23539"/>
                  </a:lnTo>
                  <a:lnTo>
                    <a:pt x="20749" y="25830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1922"/>
                  </a:lnTo>
                  <a:lnTo>
                    <a:pt x="11513" y="43099"/>
                  </a:lnTo>
                  <a:lnTo>
                    <a:pt x="10738" y="44259"/>
                  </a:lnTo>
                  <a:lnTo>
                    <a:pt x="9955" y="45403"/>
                  </a:lnTo>
                  <a:lnTo>
                    <a:pt x="9163" y="46529"/>
                  </a:lnTo>
                  <a:lnTo>
                    <a:pt x="8363" y="47638"/>
                  </a:lnTo>
                  <a:lnTo>
                    <a:pt x="7554" y="48731"/>
                  </a:lnTo>
                  <a:lnTo>
                    <a:pt x="6737" y="49807"/>
                  </a:lnTo>
                  <a:lnTo>
                    <a:pt x="5911" y="50865"/>
                  </a:lnTo>
                  <a:lnTo>
                    <a:pt x="5077" y="5190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803" y="40207"/>
                  </a:lnTo>
                  <a:lnTo>
                    <a:pt x="5454" y="35909"/>
                  </a:lnTo>
                  <a:lnTo>
                    <a:pt x="7952" y="31568"/>
                  </a:lnTo>
                  <a:lnTo>
                    <a:pt x="10298" y="27185"/>
                  </a:lnTo>
                  <a:lnTo>
                    <a:pt x="12491" y="22760"/>
                  </a:lnTo>
                  <a:lnTo>
                    <a:pt x="14533" y="18293"/>
                  </a:lnTo>
                  <a:lnTo>
                    <a:pt x="16421" y="13783"/>
                  </a:lnTo>
                  <a:lnTo>
                    <a:pt x="18157" y="9231"/>
                  </a:lnTo>
                  <a:lnTo>
                    <a:pt x="19741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469600" y="3013046"/>
              <a:ext cx="72411" cy="94430"/>
            </a:xfrm>
            <a:custGeom>
              <a:avLst/>
              <a:pathLst>
                <a:path w="72411" h="94430">
                  <a:moveTo>
                    <a:pt x="66059" y="19902"/>
                  </a:moveTo>
                  <a:lnTo>
                    <a:pt x="66036" y="26963"/>
                  </a:lnTo>
                  <a:lnTo>
                    <a:pt x="65966" y="33410"/>
                  </a:lnTo>
                  <a:lnTo>
                    <a:pt x="65849" y="39243"/>
                  </a:lnTo>
                  <a:lnTo>
                    <a:pt x="65686" y="44462"/>
                  </a:lnTo>
                  <a:lnTo>
                    <a:pt x="65477" y="49068"/>
                  </a:lnTo>
                  <a:lnTo>
                    <a:pt x="65220" y="53059"/>
                  </a:lnTo>
                  <a:lnTo>
                    <a:pt x="64918" y="56436"/>
                  </a:lnTo>
                  <a:lnTo>
                    <a:pt x="64568" y="59199"/>
                  </a:lnTo>
                  <a:lnTo>
                    <a:pt x="64172" y="61348"/>
                  </a:lnTo>
                  <a:lnTo>
                    <a:pt x="63730" y="62883"/>
                  </a:lnTo>
                  <a:lnTo>
                    <a:pt x="63236" y="64049"/>
                  </a:lnTo>
                  <a:lnTo>
                    <a:pt x="62688" y="65093"/>
                  </a:lnTo>
                  <a:lnTo>
                    <a:pt x="62085" y="66014"/>
                  </a:lnTo>
                  <a:lnTo>
                    <a:pt x="61426" y="66813"/>
                  </a:lnTo>
                  <a:lnTo>
                    <a:pt x="60713" y="67488"/>
                  </a:lnTo>
                  <a:lnTo>
                    <a:pt x="59944" y="68041"/>
                  </a:lnTo>
                  <a:lnTo>
                    <a:pt x="59120" y="68470"/>
                  </a:lnTo>
                  <a:lnTo>
                    <a:pt x="58242" y="68777"/>
                  </a:lnTo>
                  <a:lnTo>
                    <a:pt x="57308" y="68962"/>
                  </a:lnTo>
                  <a:lnTo>
                    <a:pt x="56319" y="69023"/>
                  </a:lnTo>
                  <a:lnTo>
                    <a:pt x="55553" y="69015"/>
                  </a:lnTo>
                  <a:lnTo>
                    <a:pt x="54778" y="68989"/>
                  </a:lnTo>
                  <a:lnTo>
                    <a:pt x="53995" y="68947"/>
                  </a:lnTo>
                  <a:lnTo>
                    <a:pt x="53203" y="68887"/>
                  </a:lnTo>
                  <a:lnTo>
                    <a:pt x="52402" y="68811"/>
                  </a:lnTo>
                  <a:lnTo>
                    <a:pt x="51594" y="68718"/>
                  </a:lnTo>
                  <a:lnTo>
                    <a:pt x="50776" y="68608"/>
                  </a:lnTo>
                  <a:lnTo>
                    <a:pt x="49950" y="68481"/>
                  </a:lnTo>
                  <a:lnTo>
                    <a:pt x="49116" y="68337"/>
                  </a:lnTo>
                  <a:lnTo>
                    <a:pt x="48274" y="68176"/>
                  </a:lnTo>
                  <a:lnTo>
                    <a:pt x="46580" y="59283"/>
                  </a:lnTo>
                  <a:lnTo>
                    <a:pt x="47342" y="59444"/>
                  </a:lnTo>
                  <a:lnTo>
                    <a:pt x="48104" y="59588"/>
                  </a:lnTo>
                  <a:lnTo>
                    <a:pt x="48866" y="59715"/>
                  </a:lnTo>
                  <a:lnTo>
                    <a:pt x="49629" y="59826"/>
                  </a:lnTo>
                  <a:lnTo>
                    <a:pt x="50391" y="59919"/>
                  </a:lnTo>
                  <a:lnTo>
                    <a:pt x="51153" y="59995"/>
                  </a:lnTo>
                  <a:lnTo>
                    <a:pt x="51915" y="60054"/>
                  </a:lnTo>
                  <a:lnTo>
                    <a:pt x="52678" y="60097"/>
                  </a:lnTo>
                  <a:lnTo>
                    <a:pt x="53440" y="60122"/>
                  </a:lnTo>
                  <a:lnTo>
                    <a:pt x="54202" y="60130"/>
                  </a:lnTo>
                  <a:lnTo>
                    <a:pt x="54454" y="60082"/>
                  </a:lnTo>
                  <a:lnTo>
                    <a:pt x="54702" y="59936"/>
                  </a:lnTo>
                  <a:lnTo>
                    <a:pt x="54945" y="59692"/>
                  </a:lnTo>
                  <a:lnTo>
                    <a:pt x="55184" y="59351"/>
                  </a:lnTo>
                  <a:lnTo>
                    <a:pt x="55419" y="58913"/>
                  </a:lnTo>
                  <a:lnTo>
                    <a:pt x="55650" y="58377"/>
                  </a:lnTo>
                  <a:lnTo>
                    <a:pt x="55877" y="57744"/>
                  </a:lnTo>
                  <a:lnTo>
                    <a:pt x="56099" y="57014"/>
                  </a:lnTo>
                  <a:lnTo>
                    <a:pt x="56317" y="56186"/>
                  </a:lnTo>
                  <a:lnTo>
                    <a:pt x="56531" y="55261"/>
                  </a:lnTo>
                  <a:lnTo>
                    <a:pt x="56736" y="54136"/>
                  </a:lnTo>
                  <a:lnTo>
                    <a:pt x="56929" y="52711"/>
                  </a:lnTo>
                  <a:lnTo>
                    <a:pt x="57109" y="50986"/>
                  </a:lnTo>
                  <a:lnTo>
                    <a:pt x="57276" y="48960"/>
                  </a:lnTo>
                  <a:lnTo>
                    <a:pt x="57431" y="46633"/>
                  </a:lnTo>
                  <a:lnTo>
                    <a:pt x="57573" y="44005"/>
                  </a:lnTo>
                  <a:lnTo>
                    <a:pt x="57702" y="41077"/>
                  </a:lnTo>
                  <a:lnTo>
                    <a:pt x="57818" y="37848"/>
                  </a:lnTo>
                  <a:lnTo>
                    <a:pt x="57922" y="34319"/>
                  </a:lnTo>
                  <a:lnTo>
                    <a:pt x="58013" y="30488"/>
                  </a:lnTo>
                  <a:lnTo>
                    <a:pt x="40651" y="34723"/>
                  </a:lnTo>
                  <a:lnTo>
                    <a:pt x="40651" y="74528"/>
                  </a:lnTo>
                  <a:lnTo>
                    <a:pt x="33029" y="74528"/>
                  </a:lnTo>
                  <a:lnTo>
                    <a:pt x="33029" y="36840"/>
                  </a:lnTo>
                  <a:lnTo>
                    <a:pt x="17785" y="40651"/>
                  </a:lnTo>
                  <a:lnTo>
                    <a:pt x="17785" y="81727"/>
                  </a:lnTo>
                  <a:lnTo>
                    <a:pt x="17814" y="82220"/>
                  </a:lnTo>
                  <a:lnTo>
                    <a:pt x="17903" y="82684"/>
                  </a:lnTo>
                  <a:lnTo>
                    <a:pt x="18051" y="83118"/>
                  </a:lnTo>
                  <a:lnTo>
                    <a:pt x="18259" y="83522"/>
                  </a:lnTo>
                  <a:lnTo>
                    <a:pt x="18526" y="83897"/>
                  </a:lnTo>
                  <a:lnTo>
                    <a:pt x="18852" y="84242"/>
                  </a:lnTo>
                  <a:lnTo>
                    <a:pt x="19237" y="84558"/>
                  </a:lnTo>
                  <a:lnTo>
                    <a:pt x="19682" y="84843"/>
                  </a:lnTo>
                  <a:lnTo>
                    <a:pt x="20186" y="85100"/>
                  </a:lnTo>
                  <a:lnTo>
                    <a:pt x="20749" y="85326"/>
                  </a:lnTo>
                  <a:lnTo>
                    <a:pt x="21477" y="85527"/>
                  </a:lnTo>
                  <a:lnTo>
                    <a:pt x="22477" y="85707"/>
                  </a:lnTo>
                  <a:lnTo>
                    <a:pt x="23747" y="85866"/>
                  </a:lnTo>
                  <a:lnTo>
                    <a:pt x="25288" y="86004"/>
                  </a:lnTo>
                  <a:lnTo>
                    <a:pt x="27101" y="86120"/>
                  </a:lnTo>
                  <a:lnTo>
                    <a:pt x="29184" y="86215"/>
                  </a:lnTo>
                  <a:lnTo>
                    <a:pt x="31539" y="86289"/>
                  </a:lnTo>
                  <a:lnTo>
                    <a:pt x="34164" y="86342"/>
                  </a:lnTo>
                  <a:lnTo>
                    <a:pt x="37060" y="86374"/>
                  </a:lnTo>
                  <a:lnTo>
                    <a:pt x="40228" y="86385"/>
                  </a:lnTo>
                  <a:lnTo>
                    <a:pt x="41672" y="86380"/>
                  </a:lnTo>
                  <a:lnTo>
                    <a:pt x="43124" y="86368"/>
                  </a:lnTo>
                  <a:lnTo>
                    <a:pt x="44585" y="86347"/>
                  </a:lnTo>
                  <a:lnTo>
                    <a:pt x="46055" y="86317"/>
                  </a:lnTo>
                  <a:lnTo>
                    <a:pt x="47533" y="86279"/>
                  </a:lnTo>
                  <a:lnTo>
                    <a:pt x="49019" y="86232"/>
                  </a:lnTo>
                  <a:lnTo>
                    <a:pt x="50514" y="86177"/>
                  </a:lnTo>
                  <a:lnTo>
                    <a:pt x="52017" y="86114"/>
                  </a:lnTo>
                  <a:lnTo>
                    <a:pt x="53529" y="86042"/>
                  </a:lnTo>
                  <a:lnTo>
                    <a:pt x="55049" y="85961"/>
                  </a:lnTo>
                  <a:lnTo>
                    <a:pt x="56031" y="85862"/>
                  </a:lnTo>
                  <a:lnTo>
                    <a:pt x="56946" y="85733"/>
                  </a:lnTo>
                  <a:lnTo>
                    <a:pt x="57793" y="85574"/>
                  </a:lnTo>
                  <a:lnTo>
                    <a:pt x="58572" y="85385"/>
                  </a:lnTo>
                  <a:lnTo>
                    <a:pt x="59283" y="85167"/>
                  </a:lnTo>
                  <a:lnTo>
                    <a:pt x="59927" y="84920"/>
                  </a:lnTo>
                  <a:lnTo>
                    <a:pt x="60503" y="84642"/>
                  </a:lnTo>
                  <a:lnTo>
                    <a:pt x="61011" y="84335"/>
                  </a:lnTo>
                  <a:lnTo>
                    <a:pt x="61452" y="83999"/>
                  </a:lnTo>
                  <a:lnTo>
                    <a:pt x="61824" y="83632"/>
                  </a:lnTo>
                  <a:lnTo>
                    <a:pt x="62155" y="83177"/>
                  </a:lnTo>
                  <a:lnTo>
                    <a:pt x="62468" y="82574"/>
                  </a:lnTo>
                  <a:lnTo>
                    <a:pt x="62764" y="81822"/>
                  </a:lnTo>
                  <a:lnTo>
                    <a:pt x="63044" y="80922"/>
                  </a:lnTo>
                  <a:lnTo>
                    <a:pt x="63306" y="79874"/>
                  </a:lnTo>
                  <a:lnTo>
                    <a:pt x="63552" y="78678"/>
                  </a:lnTo>
                  <a:lnTo>
                    <a:pt x="63781" y="77333"/>
                  </a:lnTo>
                  <a:lnTo>
                    <a:pt x="63992" y="75841"/>
                  </a:lnTo>
                  <a:lnTo>
                    <a:pt x="64187" y="74200"/>
                  </a:lnTo>
                  <a:lnTo>
                    <a:pt x="64365" y="72411"/>
                  </a:lnTo>
                  <a:lnTo>
                    <a:pt x="72411" y="75798"/>
                  </a:lnTo>
                  <a:lnTo>
                    <a:pt x="71966" y="78551"/>
                  </a:lnTo>
                  <a:lnTo>
                    <a:pt x="71479" y="81049"/>
                  </a:lnTo>
                  <a:lnTo>
                    <a:pt x="70950" y="83293"/>
                  </a:lnTo>
                  <a:lnTo>
                    <a:pt x="70378" y="85284"/>
                  </a:lnTo>
                  <a:lnTo>
                    <a:pt x="69764" y="87020"/>
                  </a:lnTo>
                  <a:lnTo>
                    <a:pt x="69108" y="88502"/>
                  </a:lnTo>
                  <a:lnTo>
                    <a:pt x="68409" y="89730"/>
                  </a:lnTo>
                  <a:lnTo>
                    <a:pt x="67668" y="90704"/>
                  </a:lnTo>
                  <a:lnTo>
                    <a:pt x="66885" y="91424"/>
                  </a:lnTo>
                  <a:lnTo>
                    <a:pt x="66059" y="91890"/>
                  </a:lnTo>
                  <a:lnTo>
                    <a:pt x="64810" y="92372"/>
                  </a:lnTo>
                  <a:lnTo>
                    <a:pt x="63264" y="92804"/>
                  </a:lnTo>
                  <a:lnTo>
                    <a:pt x="61422" y="93185"/>
                  </a:lnTo>
                  <a:lnTo>
                    <a:pt x="59283" y="93516"/>
                  </a:lnTo>
                  <a:lnTo>
                    <a:pt x="56849" y="93795"/>
                  </a:lnTo>
                  <a:lnTo>
                    <a:pt x="54117" y="94024"/>
                  </a:lnTo>
                  <a:lnTo>
                    <a:pt x="51090" y="94202"/>
                  </a:lnTo>
                  <a:lnTo>
                    <a:pt x="47765" y="94329"/>
                  </a:lnTo>
                  <a:lnTo>
                    <a:pt x="44145" y="94405"/>
                  </a:lnTo>
                  <a:lnTo>
                    <a:pt x="40228" y="94430"/>
                  </a:lnTo>
                  <a:lnTo>
                    <a:pt x="33453" y="94430"/>
                  </a:lnTo>
                  <a:lnTo>
                    <a:pt x="30673" y="94407"/>
                  </a:lnTo>
                  <a:lnTo>
                    <a:pt x="28092" y="94337"/>
                  </a:lnTo>
                  <a:lnTo>
                    <a:pt x="25710" y="94221"/>
                  </a:lnTo>
                  <a:lnTo>
                    <a:pt x="23527" y="94058"/>
                  </a:lnTo>
                  <a:lnTo>
                    <a:pt x="21543" y="93848"/>
                  </a:lnTo>
                  <a:lnTo>
                    <a:pt x="19758" y="93592"/>
                  </a:lnTo>
                  <a:lnTo>
                    <a:pt x="18172" y="93289"/>
                  </a:lnTo>
                  <a:lnTo>
                    <a:pt x="16785" y="92940"/>
                  </a:lnTo>
                  <a:lnTo>
                    <a:pt x="15598" y="92544"/>
                  </a:lnTo>
                  <a:lnTo>
                    <a:pt x="14609" y="92101"/>
                  </a:lnTo>
                  <a:lnTo>
                    <a:pt x="13764" y="91608"/>
                  </a:lnTo>
                  <a:lnTo>
                    <a:pt x="13008" y="91060"/>
                  </a:lnTo>
                  <a:lnTo>
                    <a:pt x="12341" y="90456"/>
                  </a:lnTo>
                  <a:lnTo>
                    <a:pt x="11763" y="89798"/>
                  </a:lnTo>
                  <a:lnTo>
                    <a:pt x="11274" y="89084"/>
                  </a:lnTo>
                  <a:lnTo>
                    <a:pt x="10874" y="88316"/>
                  </a:lnTo>
                  <a:lnTo>
                    <a:pt x="10563" y="87492"/>
                  </a:lnTo>
                  <a:lnTo>
                    <a:pt x="10340" y="86613"/>
                  </a:lnTo>
                  <a:lnTo>
                    <a:pt x="10207" y="85680"/>
                  </a:lnTo>
                  <a:lnTo>
                    <a:pt x="10162" y="84691"/>
                  </a:lnTo>
                  <a:lnTo>
                    <a:pt x="10162" y="42345"/>
                  </a:lnTo>
                  <a:lnTo>
                    <a:pt x="2117" y="44462"/>
                  </a:lnTo>
                  <a:lnTo>
                    <a:pt x="0" y="37687"/>
                  </a:lnTo>
                  <a:lnTo>
                    <a:pt x="10162" y="34723"/>
                  </a:lnTo>
                  <a:lnTo>
                    <a:pt x="10162" y="10162"/>
                  </a:lnTo>
                  <a:lnTo>
                    <a:pt x="17785" y="10162"/>
                  </a:lnTo>
                  <a:lnTo>
                    <a:pt x="17785" y="32606"/>
                  </a:lnTo>
                  <a:lnTo>
                    <a:pt x="33029" y="28795"/>
                  </a:lnTo>
                  <a:lnTo>
                    <a:pt x="33029" y="0"/>
                  </a:lnTo>
                  <a:lnTo>
                    <a:pt x="40651" y="0"/>
                  </a:lnTo>
                  <a:lnTo>
                    <a:pt x="40651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570382" y="3043958"/>
              <a:ext cx="15244" cy="17361"/>
            </a:xfrm>
            <a:custGeom>
              <a:avLst/>
              <a:pathLst>
                <a:path w="15244" h="17361">
                  <a:moveTo>
                    <a:pt x="15244" y="17361"/>
                  </a:moveTo>
                  <a:lnTo>
                    <a:pt x="0" y="17361"/>
                  </a:lnTo>
                  <a:lnTo>
                    <a:pt x="0" y="0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570382" y="3082493"/>
              <a:ext cx="15244" cy="17361"/>
            </a:xfrm>
            <a:custGeom>
              <a:avLst/>
              <a:pathLst>
                <a:path w="15244" h="17361">
                  <a:moveTo>
                    <a:pt x="15244" y="17361"/>
                  </a:moveTo>
                  <a:lnTo>
                    <a:pt x="0" y="17361"/>
                  </a:lnTo>
                  <a:lnTo>
                    <a:pt x="0" y="0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263555" y="3234375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262285" y="3257241"/>
              <a:ext cx="94430" cy="75798"/>
            </a:xfrm>
            <a:custGeom>
              <a:avLst/>
              <a:pathLst>
                <a:path w="94430" h="75798">
                  <a:moveTo>
                    <a:pt x="0" y="18208"/>
                  </a:moveTo>
                  <a:lnTo>
                    <a:pt x="28795" y="18208"/>
                  </a:lnTo>
                  <a:lnTo>
                    <a:pt x="29713" y="16349"/>
                  </a:lnTo>
                  <a:lnTo>
                    <a:pt x="30607" y="14499"/>
                  </a:lnTo>
                  <a:lnTo>
                    <a:pt x="31475" y="12657"/>
                  </a:lnTo>
                  <a:lnTo>
                    <a:pt x="32318" y="10823"/>
                  </a:lnTo>
                  <a:lnTo>
                    <a:pt x="33135" y="8998"/>
                  </a:lnTo>
                  <a:lnTo>
                    <a:pt x="33927" y="7181"/>
                  </a:lnTo>
                  <a:lnTo>
                    <a:pt x="34693" y="5373"/>
                  </a:lnTo>
                  <a:lnTo>
                    <a:pt x="35434" y="3573"/>
                  </a:lnTo>
                  <a:lnTo>
                    <a:pt x="36150" y="1782"/>
                  </a:lnTo>
                  <a:lnTo>
                    <a:pt x="36840" y="0"/>
                  </a:lnTo>
                  <a:lnTo>
                    <a:pt x="46156" y="846"/>
                  </a:lnTo>
                  <a:lnTo>
                    <a:pt x="45475" y="2697"/>
                  </a:lnTo>
                  <a:lnTo>
                    <a:pt x="44784" y="4522"/>
                  </a:lnTo>
                  <a:lnTo>
                    <a:pt x="44086" y="6322"/>
                  </a:lnTo>
                  <a:lnTo>
                    <a:pt x="43378" y="8096"/>
                  </a:lnTo>
                  <a:lnTo>
                    <a:pt x="42663" y="9845"/>
                  </a:lnTo>
                  <a:lnTo>
                    <a:pt x="41939" y="11568"/>
                  </a:lnTo>
                  <a:lnTo>
                    <a:pt x="41206" y="13266"/>
                  </a:lnTo>
                  <a:lnTo>
                    <a:pt x="40465" y="14939"/>
                  </a:lnTo>
                  <a:lnTo>
                    <a:pt x="39716" y="16586"/>
                  </a:lnTo>
                  <a:lnTo>
                    <a:pt x="38958" y="18208"/>
                  </a:lnTo>
                  <a:lnTo>
                    <a:pt x="94430" y="18208"/>
                  </a:lnTo>
                  <a:lnTo>
                    <a:pt x="94430" y="26677"/>
                  </a:lnTo>
                  <a:lnTo>
                    <a:pt x="73681" y="26677"/>
                  </a:lnTo>
                  <a:lnTo>
                    <a:pt x="72944" y="29756"/>
                  </a:lnTo>
                  <a:lnTo>
                    <a:pt x="72089" y="32724"/>
                  </a:lnTo>
                  <a:lnTo>
                    <a:pt x="71115" y="35583"/>
                  </a:lnTo>
                  <a:lnTo>
                    <a:pt x="70022" y="38331"/>
                  </a:lnTo>
                  <a:lnTo>
                    <a:pt x="68811" y="40969"/>
                  </a:lnTo>
                  <a:lnTo>
                    <a:pt x="67482" y="43497"/>
                  </a:lnTo>
                  <a:lnTo>
                    <a:pt x="66033" y="45915"/>
                  </a:lnTo>
                  <a:lnTo>
                    <a:pt x="64467" y="48223"/>
                  </a:lnTo>
                  <a:lnTo>
                    <a:pt x="62781" y="50421"/>
                  </a:lnTo>
                  <a:lnTo>
                    <a:pt x="60977" y="52508"/>
                  </a:lnTo>
                  <a:lnTo>
                    <a:pt x="64183" y="53952"/>
                  </a:lnTo>
                  <a:lnTo>
                    <a:pt x="67363" y="55405"/>
                  </a:lnTo>
                  <a:lnTo>
                    <a:pt x="70518" y="56866"/>
                  </a:lnTo>
                  <a:lnTo>
                    <a:pt x="73647" y="58335"/>
                  </a:lnTo>
                  <a:lnTo>
                    <a:pt x="76751" y="59813"/>
                  </a:lnTo>
                  <a:lnTo>
                    <a:pt x="79830" y="61299"/>
                  </a:lnTo>
                  <a:lnTo>
                    <a:pt x="82883" y="62794"/>
                  </a:lnTo>
                  <a:lnTo>
                    <a:pt x="85910" y="64297"/>
                  </a:lnTo>
                  <a:lnTo>
                    <a:pt x="88913" y="65809"/>
                  </a:lnTo>
                  <a:lnTo>
                    <a:pt x="91890" y="67329"/>
                  </a:lnTo>
                  <a:lnTo>
                    <a:pt x="85961" y="75798"/>
                  </a:lnTo>
                  <a:lnTo>
                    <a:pt x="83429" y="74181"/>
                  </a:lnTo>
                  <a:lnTo>
                    <a:pt x="80744" y="72546"/>
                  </a:lnTo>
                  <a:lnTo>
                    <a:pt x="77907" y="70895"/>
                  </a:lnTo>
                  <a:lnTo>
                    <a:pt x="74918" y="69226"/>
                  </a:lnTo>
                  <a:lnTo>
                    <a:pt x="71775" y="67541"/>
                  </a:lnTo>
                  <a:lnTo>
                    <a:pt x="68481" y="65839"/>
                  </a:lnTo>
                  <a:lnTo>
                    <a:pt x="65034" y="64119"/>
                  </a:lnTo>
                  <a:lnTo>
                    <a:pt x="61435" y="62383"/>
                  </a:lnTo>
                  <a:lnTo>
                    <a:pt x="57683" y="60630"/>
                  </a:lnTo>
                  <a:lnTo>
                    <a:pt x="53779" y="58860"/>
                  </a:lnTo>
                  <a:lnTo>
                    <a:pt x="50179" y="61240"/>
                  </a:lnTo>
                  <a:lnTo>
                    <a:pt x="46326" y="63467"/>
                  </a:lnTo>
                  <a:lnTo>
                    <a:pt x="42218" y="65542"/>
                  </a:lnTo>
                  <a:lnTo>
                    <a:pt x="37857" y="67465"/>
                  </a:lnTo>
                  <a:lnTo>
                    <a:pt x="33241" y="69235"/>
                  </a:lnTo>
                  <a:lnTo>
                    <a:pt x="28371" y="70852"/>
                  </a:lnTo>
                  <a:lnTo>
                    <a:pt x="23247" y="72317"/>
                  </a:lnTo>
                  <a:lnTo>
                    <a:pt x="17869" y="73630"/>
                  </a:lnTo>
                  <a:lnTo>
                    <a:pt x="12237" y="74790"/>
                  </a:lnTo>
                  <a:lnTo>
                    <a:pt x="6351" y="75798"/>
                  </a:lnTo>
                  <a:lnTo>
                    <a:pt x="2117" y="67329"/>
                  </a:lnTo>
                  <a:lnTo>
                    <a:pt x="7338" y="66516"/>
                  </a:lnTo>
                  <a:lnTo>
                    <a:pt x="12331" y="65601"/>
                  </a:lnTo>
                  <a:lnTo>
                    <a:pt x="17094" y="64585"/>
                  </a:lnTo>
                  <a:lnTo>
                    <a:pt x="21630" y="63467"/>
                  </a:lnTo>
                  <a:lnTo>
                    <a:pt x="25936" y="62248"/>
                  </a:lnTo>
                  <a:lnTo>
                    <a:pt x="30014" y="60926"/>
                  </a:lnTo>
                  <a:lnTo>
                    <a:pt x="33863" y="59504"/>
                  </a:lnTo>
                  <a:lnTo>
                    <a:pt x="37484" y="57979"/>
                  </a:lnTo>
                  <a:lnTo>
                    <a:pt x="40876" y="56353"/>
                  </a:lnTo>
                  <a:lnTo>
                    <a:pt x="44039" y="54625"/>
                  </a:lnTo>
                  <a:lnTo>
                    <a:pt x="41308" y="53520"/>
                  </a:lnTo>
                  <a:lnTo>
                    <a:pt x="38534" y="52407"/>
                  </a:lnTo>
                  <a:lnTo>
                    <a:pt x="35718" y="51284"/>
                  </a:lnTo>
                  <a:lnTo>
                    <a:pt x="32860" y="50154"/>
                  </a:lnTo>
                  <a:lnTo>
                    <a:pt x="29959" y="49015"/>
                  </a:lnTo>
                  <a:lnTo>
                    <a:pt x="27016" y="47867"/>
                  </a:lnTo>
                  <a:lnTo>
                    <a:pt x="24031" y="46711"/>
                  </a:lnTo>
                  <a:lnTo>
                    <a:pt x="21003" y="45547"/>
                  </a:lnTo>
                  <a:lnTo>
                    <a:pt x="17933" y="44374"/>
                  </a:lnTo>
                  <a:lnTo>
                    <a:pt x="14820" y="43192"/>
                  </a:lnTo>
                  <a:lnTo>
                    <a:pt x="2456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288963" y="3283919"/>
              <a:ext cx="37687" cy="22443"/>
            </a:xfrm>
            <a:custGeom>
              <a:avLst/>
              <a:pathLst>
                <a:path w="37687" h="22443">
                  <a:moveTo>
                    <a:pt x="8045" y="0"/>
                  </a:moveTo>
                  <a:lnTo>
                    <a:pt x="7279" y="1422"/>
                  </a:lnTo>
                  <a:lnTo>
                    <a:pt x="6504" y="2811"/>
                  </a:lnTo>
                  <a:lnTo>
                    <a:pt x="5720" y="4166"/>
                  </a:lnTo>
                  <a:lnTo>
                    <a:pt x="4929" y="5488"/>
                  </a:lnTo>
                  <a:lnTo>
                    <a:pt x="4128" y="6775"/>
                  </a:lnTo>
                  <a:lnTo>
                    <a:pt x="3319" y="8028"/>
                  </a:lnTo>
                  <a:lnTo>
                    <a:pt x="2502" y="9248"/>
                  </a:lnTo>
                  <a:lnTo>
                    <a:pt x="1676" y="10433"/>
                  </a:lnTo>
                  <a:lnTo>
                    <a:pt x="842" y="11585"/>
                  </a:lnTo>
                  <a:lnTo>
                    <a:pt x="0" y="12703"/>
                  </a:lnTo>
                  <a:lnTo>
                    <a:pt x="2616" y="13639"/>
                  </a:lnTo>
                  <a:lnTo>
                    <a:pt x="5216" y="14583"/>
                  </a:lnTo>
                  <a:lnTo>
                    <a:pt x="7800" y="15536"/>
                  </a:lnTo>
                  <a:lnTo>
                    <a:pt x="10366" y="16497"/>
                  </a:lnTo>
                  <a:lnTo>
                    <a:pt x="12915" y="17467"/>
                  </a:lnTo>
                  <a:lnTo>
                    <a:pt x="15447" y="18445"/>
                  </a:lnTo>
                  <a:lnTo>
                    <a:pt x="17963" y="19432"/>
                  </a:lnTo>
                  <a:lnTo>
                    <a:pt x="20461" y="20427"/>
                  </a:lnTo>
                  <a:lnTo>
                    <a:pt x="22942" y="21431"/>
                  </a:lnTo>
                  <a:lnTo>
                    <a:pt x="25407" y="22443"/>
                  </a:lnTo>
                  <a:lnTo>
                    <a:pt x="27130" y="20694"/>
                  </a:lnTo>
                  <a:lnTo>
                    <a:pt x="28744" y="18835"/>
                  </a:lnTo>
                  <a:lnTo>
                    <a:pt x="30247" y="16866"/>
                  </a:lnTo>
                  <a:lnTo>
                    <a:pt x="31640" y="14787"/>
                  </a:lnTo>
                  <a:lnTo>
                    <a:pt x="32923" y="12597"/>
                  </a:lnTo>
                  <a:lnTo>
                    <a:pt x="34096" y="10298"/>
                  </a:lnTo>
                  <a:lnTo>
                    <a:pt x="35159" y="7889"/>
                  </a:lnTo>
                  <a:lnTo>
                    <a:pt x="36112" y="5369"/>
                  </a:lnTo>
                  <a:lnTo>
                    <a:pt x="36955" y="2739"/>
                  </a:lnTo>
                  <a:lnTo>
                    <a:pt x="376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368573" y="3234375"/>
              <a:ext cx="99512" cy="94007"/>
            </a:xfrm>
            <a:custGeom>
              <a:avLst/>
              <a:pathLst>
                <a:path w="99512" h="94007">
                  <a:moveTo>
                    <a:pt x="82150" y="39804"/>
                  </a:moveTo>
                  <a:lnTo>
                    <a:pt x="82150" y="44039"/>
                  </a:lnTo>
                  <a:lnTo>
                    <a:pt x="54202" y="44039"/>
                  </a:lnTo>
                  <a:lnTo>
                    <a:pt x="54202" y="60977"/>
                  </a:lnTo>
                  <a:lnTo>
                    <a:pt x="84267" y="60977"/>
                  </a:lnTo>
                  <a:lnTo>
                    <a:pt x="84267" y="69023"/>
                  </a:lnTo>
                  <a:lnTo>
                    <a:pt x="54202" y="69023"/>
                  </a:lnTo>
                  <a:lnTo>
                    <a:pt x="54202" y="85961"/>
                  </a:lnTo>
                  <a:lnTo>
                    <a:pt x="92737" y="85961"/>
                  </a:lnTo>
                  <a:lnTo>
                    <a:pt x="92737" y="94007"/>
                  </a:lnTo>
                  <a:lnTo>
                    <a:pt x="5928" y="94007"/>
                  </a:lnTo>
                  <a:lnTo>
                    <a:pt x="5928" y="85961"/>
                  </a:lnTo>
                  <a:lnTo>
                    <a:pt x="45309" y="85961"/>
                  </a:lnTo>
                  <a:lnTo>
                    <a:pt x="45309" y="69023"/>
                  </a:lnTo>
                  <a:lnTo>
                    <a:pt x="15244" y="69023"/>
                  </a:lnTo>
                  <a:lnTo>
                    <a:pt x="15244" y="60977"/>
                  </a:lnTo>
                  <a:lnTo>
                    <a:pt x="45309" y="60977"/>
                  </a:lnTo>
                  <a:lnTo>
                    <a:pt x="45309" y="44039"/>
                  </a:lnTo>
                  <a:lnTo>
                    <a:pt x="16091" y="44039"/>
                  </a:lnTo>
                  <a:lnTo>
                    <a:pt x="16091" y="40228"/>
                  </a:lnTo>
                  <a:lnTo>
                    <a:pt x="14981" y="40905"/>
                  </a:lnTo>
                  <a:lnTo>
                    <a:pt x="13855" y="41583"/>
                  </a:lnTo>
                  <a:lnTo>
                    <a:pt x="12712" y="42261"/>
                  </a:lnTo>
                  <a:lnTo>
                    <a:pt x="11551" y="42938"/>
                  </a:lnTo>
                  <a:lnTo>
                    <a:pt x="10374" y="43616"/>
                  </a:lnTo>
                  <a:lnTo>
                    <a:pt x="9180" y="44293"/>
                  </a:lnTo>
                  <a:lnTo>
                    <a:pt x="7969" y="44971"/>
                  </a:lnTo>
                  <a:lnTo>
                    <a:pt x="6741" y="45648"/>
                  </a:lnTo>
                  <a:lnTo>
                    <a:pt x="5496" y="46326"/>
                  </a:lnTo>
                  <a:lnTo>
                    <a:pt x="4234" y="47003"/>
                  </a:lnTo>
                  <a:lnTo>
                    <a:pt x="0" y="38534"/>
                  </a:lnTo>
                  <a:lnTo>
                    <a:pt x="6500" y="34871"/>
                  </a:lnTo>
                  <a:lnTo>
                    <a:pt x="12619" y="31166"/>
                  </a:lnTo>
                  <a:lnTo>
                    <a:pt x="18356" y="27418"/>
                  </a:lnTo>
                  <a:lnTo>
                    <a:pt x="23713" y="23628"/>
                  </a:lnTo>
                  <a:lnTo>
                    <a:pt x="28689" y="19796"/>
                  </a:lnTo>
                  <a:lnTo>
                    <a:pt x="33283" y="15921"/>
                  </a:lnTo>
                  <a:lnTo>
                    <a:pt x="37497" y="12005"/>
                  </a:lnTo>
                  <a:lnTo>
                    <a:pt x="41329" y="8045"/>
                  </a:lnTo>
                  <a:lnTo>
                    <a:pt x="44780" y="4044"/>
                  </a:lnTo>
                  <a:lnTo>
                    <a:pt x="47850" y="0"/>
                  </a:lnTo>
                  <a:lnTo>
                    <a:pt x="56743" y="2540"/>
                  </a:lnTo>
                  <a:lnTo>
                    <a:pt x="54625" y="5504"/>
                  </a:lnTo>
                  <a:lnTo>
                    <a:pt x="58885" y="9642"/>
                  </a:lnTo>
                  <a:lnTo>
                    <a:pt x="63196" y="13584"/>
                  </a:lnTo>
                  <a:lnTo>
                    <a:pt x="67558" y="17332"/>
                  </a:lnTo>
                  <a:lnTo>
                    <a:pt x="71970" y="20884"/>
                  </a:lnTo>
                  <a:lnTo>
                    <a:pt x="76433" y="24242"/>
                  </a:lnTo>
                  <a:lnTo>
                    <a:pt x="80948" y="27406"/>
                  </a:lnTo>
                  <a:lnTo>
                    <a:pt x="85512" y="30374"/>
                  </a:lnTo>
                  <a:lnTo>
                    <a:pt x="90128" y="33148"/>
                  </a:lnTo>
                  <a:lnTo>
                    <a:pt x="94795" y="35727"/>
                  </a:lnTo>
                  <a:lnTo>
                    <a:pt x="99512" y="38111"/>
                  </a:lnTo>
                  <a:lnTo>
                    <a:pt x="94430" y="47003"/>
                  </a:lnTo>
                  <a:lnTo>
                    <a:pt x="93164" y="46321"/>
                  </a:lnTo>
                  <a:lnTo>
                    <a:pt x="91907" y="45631"/>
                  </a:lnTo>
                  <a:lnTo>
                    <a:pt x="90657" y="44933"/>
                  </a:lnTo>
                  <a:lnTo>
                    <a:pt x="89417" y="44225"/>
                  </a:lnTo>
                  <a:lnTo>
                    <a:pt x="88184" y="43510"/>
                  </a:lnTo>
                  <a:lnTo>
                    <a:pt x="86961" y="42786"/>
                  </a:lnTo>
                  <a:lnTo>
                    <a:pt x="85745" y="42053"/>
                  </a:lnTo>
                  <a:lnTo>
                    <a:pt x="84538" y="41312"/>
                  </a:lnTo>
                  <a:lnTo>
                    <a:pt x="83340" y="40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390593" y="3246231"/>
              <a:ext cx="55049" cy="24137"/>
            </a:xfrm>
            <a:custGeom>
              <a:avLst/>
              <a:pathLst>
                <a:path w="55049" h="24137">
                  <a:moveTo>
                    <a:pt x="27524" y="0"/>
                  </a:moveTo>
                  <a:lnTo>
                    <a:pt x="25039" y="2680"/>
                  </a:lnTo>
                  <a:lnTo>
                    <a:pt x="22494" y="5301"/>
                  </a:lnTo>
                  <a:lnTo>
                    <a:pt x="19889" y="7863"/>
                  </a:lnTo>
                  <a:lnTo>
                    <a:pt x="17226" y="10366"/>
                  </a:lnTo>
                  <a:lnTo>
                    <a:pt x="14503" y="12809"/>
                  </a:lnTo>
                  <a:lnTo>
                    <a:pt x="11721" y="15193"/>
                  </a:lnTo>
                  <a:lnTo>
                    <a:pt x="8879" y="17518"/>
                  </a:lnTo>
                  <a:lnTo>
                    <a:pt x="5979" y="19783"/>
                  </a:lnTo>
                  <a:lnTo>
                    <a:pt x="3019" y="21990"/>
                  </a:lnTo>
                  <a:lnTo>
                    <a:pt x="0" y="24137"/>
                  </a:lnTo>
                  <a:lnTo>
                    <a:pt x="55049" y="24137"/>
                  </a:lnTo>
                  <a:lnTo>
                    <a:pt x="51953" y="21837"/>
                  </a:lnTo>
                  <a:lnTo>
                    <a:pt x="48934" y="19512"/>
                  </a:lnTo>
                  <a:lnTo>
                    <a:pt x="45991" y="17162"/>
                  </a:lnTo>
                  <a:lnTo>
                    <a:pt x="43124" y="14787"/>
                  </a:lnTo>
                  <a:lnTo>
                    <a:pt x="40334" y="12386"/>
                  </a:lnTo>
                  <a:lnTo>
                    <a:pt x="37619" y="9959"/>
                  </a:lnTo>
                  <a:lnTo>
                    <a:pt x="34981" y="7507"/>
                  </a:lnTo>
                  <a:lnTo>
                    <a:pt x="32419" y="5030"/>
                  </a:lnTo>
                  <a:lnTo>
                    <a:pt x="29934" y="2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491799" y="3235222"/>
              <a:ext cx="19479" cy="97395"/>
            </a:xfrm>
            <a:custGeom>
              <a:avLst/>
              <a:pathLst>
                <a:path w="19479" h="97395">
                  <a:moveTo>
                    <a:pt x="7622" y="2625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6091"/>
                  </a:lnTo>
                  <a:lnTo>
                    <a:pt x="8960" y="17277"/>
                  </a:lnTo>
                  <a:lnTo>
                    <a:pt x="10264" y="18462"/>
                  </a:lnTo>
                  <a:lnTo>
                    <a:pt x="11534" y="19648"/>
                  </a:lnTo>
                  <a:lnTo>
                    <a:pt x="12771" y="20834"/>
                  </a:lnTo>
                  <a:lnTo>
                    <a:pt x="13974" y="22019"/>
                  </a:lnTo>
                  <a:lnTo>
                    <a:pt x="15142" y="23205"/>
                  </a:lnTo>
                  <a:lnTo>
                    <a:pt x="16277" y="24391"/>
                  </a:lnTo>
                  <a:lnTo>
                    <a:pt x="17378" y="25576"/>
                  </a:lnTo>
                  <a:lnTo>
                    <a:pt x="18445" y="26762"/>
                  </a:lnTo>
                  <a:lnTo>
                    <a:pt x="19479" y="27948"/>
                  </a:lnTo>
                  <a:lnTo>
                    <a:pt x="14397" y="35146"/>
                  </a:lnTo>
                  <a:lnTo>
                    <a:pt x="13720" y="34219"/>
                  </a:lnTo>
                  <a:lnTo>
                    <a:pt x="13042" y="33300"/>
                  </a:lnTo>
                  <a:lnTo>
                    <a:pt x="12364" y="32390"/>
                  </a:lnTo>
                  <a:lnTo>
                    <a:pt x="11687" y="31488"/>
                  </a:lnTo>
                  <a:lnTo>
                    <a:pt x="11009" y="30594"/>
                  </a:lnTo>
                  <a:lnTo>
                    <a:pt x="10332" y="29709"/>
                  </a:lnTo>
                  <a:lnTo>
                    <a:pt x="9654" y="28833"/>
                  </a:lnTo>
                  <a:lnTo>
                    <a:pt x="8977" y="27965"/>
                  </a:lnTo>
                  <a:lnTo>
                    <a:pt x="8299" y="27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476978" y="3256394"/>
              <a:ext cx="11009" cy="31759"/>
            </a:xfrm>
            <a:custGeom>
              <a:avLst/>
              <a:pathLst>
                <a:path w="11009" h="31759">
                  <a:moveTo>
                    <a:pt x="3811" y="0"/>
                  </a:moveTo>
                  <a:lnTo>
                    <a:pt x="11009" y="1693"/>
                  </a:lnTo>
                  <a:lnTo>
                    <a:pt x="10819" y="4967"/>
                  </a:lnTo>
                  <a:lnTo>
                    <a:pt x="10586" y="8181"/>
                  </a:lnTo>
                  <a:lnTo>
                    <a:pt x="10311" y="11335"/>
                  </a:lnTo>
                  <a:lnTo>
                    <a:pt x="9993" y="14431"/>
                  </a:lnTo>
                  <a:lnTo>
                    <a:pt x="9633" y="17467"/>
                  </a:lnTo>
                  <a:lnTo>
                    <a:pt x="9231" y="20444"/>
                  </a:lnTo>
                  <a:lnTo>
                    <a:pt x="8786" y="23362"/>
                  </a:lnTo>
                  <a:lnTo>
                    <a:pt x="8299" y="26220"/>
                  </a:lnTo>
                  <a:lnTo>
                    <a:pt x="7770" y="29019"/>
                  </a:lnTo>
                  <a:lnTo>
                    <a:pt x="7198" y="31759"/>
                  </a:lnTo>
                  <a:lnTo>
                    <a:pt x="0" y="28371"/>
                  </a:lnTo>
                  <a:lnTo>
                    <a:pt x="571" y="25496"/>
                  </a:lnTo>
                  <a:lnTo>
                    <a:pt x="1100" y="22629"/>
                  </a:lnTo>
                  <a:lnTo>
                    <a:pt x="1587" y="19771"/>
                  </a:lnTo>
                  <a:lnTo>
                    <a:pt x="2032" y="16921"/>
                  </a:lnTo>
                  <a:lnTo>
                    <a:pt x="2434" y="14079"/>
                  </a:lnTo>
                  <a:lnTo>
                    <a:pt x="2794" y="11247"/>
                  </a:lnTo>
                  <a:lnTo>
                    <a:pt x="3112" y="8422"/>
                  </a:lnTo>
                  <a:lnTo>
                    <a:pt x="3387" y="5606"/>
                  </a:lnTo>
                  <a:lnTo>
                    <a:pt x="3620" y="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507890" y="3235645"/>
              <a:ext cx="67753" cy="93160"/>
            </a:xfrm>
            <a:custGeom>
              <a:avLst/>
              <a:pathLst>
                <a:path w="67753" h="93160">
                  <a:moveTo>
                    <a:pt x="12703" y="5504"/>
                  </a:moveTo>
                  <a:lnTo>
                    <a:pt x="20325" y="8045"/>
                  </a:lnTo>
                  <a:lnTo>
                    <a:pt x="20063" y="9642"/>
                  </a:lnTo>
                  <a:lnTo>
                    <a:pt x="19783" y="11213"/>
                  </a:lnTo>
                  <a:lnTo>
                    <a:pt x="19487" y="12758"/>
                  </a:lnTo>
                  <a:lnTo>
                    <a:pt x="19174" y="14278"/>
                  </a:lnTo>
                  <a:lnTo>
                    <a:pt x="18843" y="15773"/>
                  </a:lnTo>
                  <a:lnTo>
                    <a:pt x="18496" y="17243"/>
                  </a:lnTo>
                  <a:lnTo>
                    <a:pt x="18132" y="18687"/>
                  </a:lnTo>
                  <a:lnTo>
                    <a:pt x="17751" y="20105"/>
                  </a:lnTo>
                  <a:lnTo>
                    <a:pt x="17353" y="21498"/>
                  </a:lnTo>
                  <a:lnTo>
                    <a:pt x="16938" y="22866"/>
                  </a:lnTo>
                  <a:lnTo>
                    <a:pt x="32606" y="22866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22866"/>
                  </a:lnTo>
                  <a:lnTo>
                    <a:pt x="65212" y="22866"/>
                  </a:lnTo>
                  <a:lnTo>
                    <a:pt x="65212" y="30912"/>
                  </a:lnTo>
                  <a:lnTo>
                    <a:pt x="41075" y="30912"/>
                  </a:lnTo>
                  <a:lnTo>
                    <a:pt x="41075" y="54202"/>
                  </a:lnTo>
                  <a:lnTo>
                    <a:pt x="63942" y="54202"/>
                  </a:lnTo>
                  <a:lnTo>
                    <a:pt x="63942" y="62248"/>
                  </a:lnTo>
                  <a:lnTo>
                    <a:pt x="41075" y="62248"/>
                  </a:lnTo>
                  <a:lnTo>
                    <a:pt x="41075" y="85114"/>
                  </a:lnTo>
                  <a:lnTo>
                    <a:pt x="67753" y="85114"/>
                  </a:lnTo>
                  <a:lnTo>
                    <a:pt x="67753" y="93160"/>
                  </a:lnTo>
                  <a:lnTo>
                    <a:pt x="3811" y="93160"/>
                  </a:lnTo>
                  <a:lnTo>
                    <a:pt x="3811" y="85114"/>
                  </a:lnTo>
                  <a:lnTo>
                    <a:pt x="32606" y="85114"/>
                  </a:lnTo>
                  <a:lnTo>
                    <a:pt x="32606" y="62248"/>
                  </a:lnTo>
                  <a:lnTo>
                    <a:pt x="8892" y="62248"/>
                  </a:lnTo>
                  <a:lnTo>
                    <a:pt x="8892" y="54202"/>
                  </a:lnTo>
                  <a:lnTo>
                    <a:pt x="32606" y="54202"/>
                  </a:lnTo>
                  <a:lnTo>
                    <a:pt x="32606" y="30912"/>
                  </a:lnTo>
                  <a:lnTo>
                    <a:pt x="14397" y="30912"/>
                  </a:lnTo>
                  <a:lnTo>
                    <a:pt x="13791" y="33080"/>
                  </a:lnTo>
                  <a:lnTo>
                    <a:pt x="13161" y="35180"/>
                  </a:lnTo>
                  <a:lnTo>
                    <a:pt x="12504" y="37213"/>
                  </a:lnTo>
                  <a:lnTo>
                    <a:pt x="11822" y="39178"/>
                  </a:lnTo>
                  <a:lnTo>
                    <a:pt x="11115" y="41075"/>
                  </a:lnTo>
                  <a:lnTo>
                    <a:pt x="10383" y="42904"/>
                  </a:lnTo>
                  <a:lnTo>
                    <a:pt x="9625" y="44666"/>
                  </a:lnTo>
                  <a:lnTo>
                    <a:pt x="8841" y="46360"/>
                  </a:lnTo>
                  <a:lnTo>
                    <a:pt x="8032" y="47986"/>
                  </a:lnTo>
                  <a:lnTo>
                    <a:pt x="7198" y="49544"/>
                  </a:lnTo>
                  <a:lnTo>
                    <a:pt x="0" y="44039"/>
                  </a:lnTo>
                  <a:lnTo>
                    <a:pt x="1727" y="40605"/>
                  </a:lnTo>
                  <a:lnTo>
                    <a:pt x="3353" y="37077"/>
                  </a:lnTo>
                  <a:lnTo>
                    <a:pt x="4878" y="33457"/>
                  </a:lnTo>
                  <a:lnTo>
                    <a:pt x="6301" y="29743"/>
                  </a:lnTo>
                  <a:lnTo>
                    <a:pt x="7622" y="25936"/>
                  </a:lnTo>
                  <a:lnTo>
                    <a:pt x="8841" y="22036"/>
                  </a:lnTo>
                  <a:lnTo>
                    <a:pt x="9959" y="18043"/>
                  </a:lnTo>
                  <a:lnTo>
                    <a:pt x="10976" y="13957"/>
                  </a:lnTo>
                  <a:lnTo>
                    <a:pt x="11890" y="9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594699" y="3235222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586230" y="3266557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615448" y="3239033"/>
              <a:ext cx="68176" cy="93584"/>
            </a:xfrm>
            <a:custGeom>
              <a:avLst/>
              <a:pathLst>
                <a:path w="68176" h="93584">
                  <a:moveTo>
                    <a:pt x="5504" y="0"/>
                  </a:moveTo>
                  <a:lnTo>
                    <a:pt x="64788" y="0"/>
                  </a:lnTo>
                  <a:lnTo>
                    <a:pt x="64788" y="8045"/>
                  </a:lnTo>
                  <a:lnTo>
                    <a:pt x="38111" y="8045"/>
                  </a:lnTo>
                  <a:lnTo>
                    <a:pt x="38111" y="49121"/>
                  </a:lnTo>
                  <a:lnTo>
                    <a:pt x="68176" y="49121"/>
                  </a:lnTo>
                  <a:lnTo>
                    <a:pt x="68176" y="57166"/>
                  </a:lnTo>
                  <a:lnTo>
                    <a:pt x="38111" y="57166"/>
                  </a:lnTo>
                  <a:lnTo>
                    <a:pt x="38111" y="93584"/>
                  </a:lnTo>
                  <a:lnTo>
                    <a:pt x="30065" y="93584"/>
                  </a:lnTo>
                  <a:lnTo>
                    <a:pt x="30065" y="57166"/>
                  </a:lnTo>
                  <a:lnTo>
                    <a:pt x="0" y="57166"/>
                  </a:lnTo>
                  <a:lnTo>
                    <a:pt x="0" y="49121"/>
                  </a:lnTo>
                  <a:lnTo>
                    <a:pt x="30065" y="49121"/>
                  </a:lnTo>
                  <a:lnTo>
                    <a:pt x="30065" y="8045"/>
                  </a:lnTo>
                  <a:lnTo>
                    <a:pt x="5504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660758" y="3253007"/>
              <a:ext cx="19055" cy="31335"/>
            </a:xfrm>
            <a:custGeom>
              <a:avLst/>
              <a:pathLst>
                <a:path w="19055" h="31335">
                  <a:moveTo>
                    <a:pt x="11009" y="0"/>
                  </a:moveTo>
                  <a:lnTo>
                    <a:pt x="19055" y="2964"/>
                  </a:lnTo>
                  <a:lnTo>
                    <a:pt x="18022" y="6296"/>
                  </a:lnTo>
                  <a:lnTo>
                    <a:pt x="16955" y="9519"/>
                  </a:lnTo>
                  <a:lnTo>
                    <a:pt x="15854" y="12631"/>
                  </a:lnTo>
                  <a:lnTo>
                    <a:pt x="14719" y="15634"/>
                  </a:lnTo>
                  <a:lnTo>
                    <a:pt x="13550" y="18526"/>
                  </a:lnTo>
                  <a:lnTo>
                    <a:pt x="12348" y="21308"/>
                  </a:lnTo>
                  <a:lnTo>
                    <a:pt x="11111" y="23980"/>
                  </a:lnTo>
                  <a:lnTo>
                    <a:pt x="9841" y="26542"/>
                  </a:lnTo>
                  <a:lnTo>
                    <a:pt x="8536" y="28994"/>
                  </a:lnTo>
                  <a:lnTo>
                    <a:pt x="7198" y="31335"/>
                  </a:lnTo>
                  <a:lnTo>
                    <a:pt x="0" y="27101"/>
                  </a:lnTo>
                  <a:lnTo>
                    <a:pt x="1405" y="24391"/>
                  </a:lnTo>
                  <a:lnTo>
                    <a:pt x="2744" y="21681"/>
                  </a:lnTo>
                  <a:lnTo>
                    <a:pt x="4014" y="18970"/>
                  </a:lnTo>
                  <a:lnTo>
                    <a:pt x="5216" y="16260"/>
                  </a:lnTo>
                  <a:lnTo>
                    <a:pt x="6351" y="13550"/>
                  </a:lnTo>
                  <a:lnTo>
                    <a:pt x="7418" y="10840"/>
                  </a:lnTo>
                  <a:lnTo>
                    <a:pt x="8418" y="8130"/>
                  </a:lnTo>
                  <a:lnTo>
                    <a:pt x="9349" y="5420"/>
                  </a:lnTo>
                  <a:lnTo>
                    <a:pt x="10213" y="27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621377" y="3253007"/>
              <a:ext cx="16514" cy="30912"/>
            </a:xfrm>
            <a:custGeom>
              <a:avLst/>
              <a:pathLst>
                <a:path w="16514" h="30912">
                  <a:moveTo>
                    <a:pt x="8469" y="0"/>
                  </a:moveTo>
                  <a:lnTo>
                    <a:pt x="9616" y="2879"/>
                  </a:lnTo>
                  <a:lnTo>
                    <a:pt x="10688" y="5759"/>
                  </a:lnTo>
                  <a:lnTo>
                    <a:pt x="11683" y="8638"/>
                  </a:lnTo>
                  <a:lnTo>
                    <a:pt x="12602" y="11518"/>
                  </a:lnTo>
                  <a:lnTo>
                    <a:pt x="13444" y="14397"/>
                  </a:lnTo>
                  <a:lnTo>
                    <a:pt x="14211" y="17277"/>
                  </a:lnTo>
                  <a:lnTo>
                    <a:pt x="14901" y="20156"/>
                  </a:lnTo>
                  <a:lnTo>
                    <a:pt x="15515" y="23036"/>
                  </a:lnTo>
                  <a:lnTo>
                    <a:pt x="16053" y="25915"/>
                  </a:lnTo>
                  <a:lnTo>
                    <a:pt x="16514" y="28795"/>
                  </a:lnTo>
                  <a:lnTo>
                    <a:pt x="8469" y="30912"/>
                  </a:lnTo>
                  <a:lnTo>
                    <a:pt x="8003" y="27880"/>
                  </a:lnTo>
                  <a:lnTo>
                    <a:pt x="7452" y="24882"/>
                  </a:lnTo>
                  <a:lnTo>
                    <a:pt x="6817" y="21918"/>
                  </a:lnTo>
                  <a:lnTo>
                    <a:pt x="6097" y="18987"/>
                  </a:lnTo>
                  <a:lnTo>
                    <a:pt x="5293" y="16091"/>
                  </a:lnTo>
                  <a:lnTo>
                    <a:pt x="4403" y="13228"/>
                  </a:lnTo>
                  <a:lnTo>
                    <a:pt x="3430" y="10400"/>
                  </a:lnTo>
                  <a:lnTo>
                    <a:pt x="2371" y="7605"/>
                  </a:lnTo>
                  <a:lnTo>
                    <a:pt x="1228" y="4844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693364" y="3235222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719195" y="3235222"/>
              <a:ext cx="74104" cy="44462"/>
            </a:xfrm>
            <a:custGeom>
              <a:avLst/>
              <a:pathLst>
                <a:path w="74104" h="44462">
                  <a:moveTo>
                    <a:pt x="36417" y="0"/>
                  </a:moveTo>
                  <a:lnTo>
                    <a:pt x="44462" y="2540"/>
                  </a:lnTo>
                  <a:lnTo>
                    <a:pt x="44204" y="3048"/>
                  </a:lnTo>
                  <a:lnTo>
                    <a:pt x="43937" y="3557"/>
                  </a:lnTo>
                  <a:lnTo>
                    <a:pt x="43662" y="4065"/>
                  </a:lnTo>
                  <a:lnTo>
                    <a:pt x="43378" y="4573"/>
                  </a:lnTo>
                  <a:lnTo>
                    <a:pt x="43086" y="5081"/>
                  </a:lnTo>
                  <a:lnTo>
                    <a:pt x="42786" y="5589"/>
                  </a:lnTo>
                  <a:lnTo>
                    <a:pt x="42476" y="6097"/>
                  </a:lnTo>
                  <a:lnTo>
                    <a:pt x="42159" y="6605"/>
                  </a:lnTo>
                  <a:lnTo>
                    <a:pt x="41833" y="7114"/>
                  </a:lnTo>
                  <a:lnTo>
                    <a:pt x="41498" y="7622"/>
                  </a:lnTo>
                  <a:lnTo>
                    <a:pt x="44416" y="10878"/>
                  </a:lnTo>
                  <a:lnTo>
                    <a:pt x="47410" y="14041"/>
                  </a:lnTo>
                  <a:lnTo>
                    <a:pt x="50480" y="17111"/>
                  </a:lnTo>
                  <a:lnTo>
                    <a:pt x="53626" y="20088"/>
                  </a:lnTo>
                  <a:lnTo>
                    <a:pt x="56849" y="22972"/>
                  </a:lnTo>
                  <a:lnTo>
                    <a:pt x="60147" y="25763"/>
                  </a:lnTo>
                  <a:lnTo>
                    <a:pt x="63522" y="28460"/>
                  </a:lnTo>
                  <a:lnTo>
                    <a:pt x="66973" y="31064"/>
                  </a:lnTo>
                  <a:lnTo>
                    <a:pt x="70501" y="33575"/>
                  </a:lnTo>
                  <a:lnTo>
                    <a:pt x="74104" y="35993"/>
                  </a:lnTo>
                  <a:lnTo>
                    <a:pt x="69023" y="43616"/>
                  </a:lnTo>
                  <a:lnTo>
                    <a:pt x="65500" y="41109"/>
                  </a:lnTo>
                  <a:lnTo>
                    <a:pt x="62044" y="38500"/>
                  </a:lnTo>
                  <a:lnTo>
                    <a:pt x="58657" y="35790"/>
                  </a:lnTo>
                  <a:lnTo>
                    <a:pt x="55337" y="32978"/>
                  </a:lnTo>
                  <a:lnTo>
                    <a:pt x="52085" y="30065"/>
                  </a:lnTo>
                  <a:lnTo>
                    <a:pt x="48900" y="27050"/>
                  </a:lnTo>
                  <a:lnTo>
                    <a:pt x="45784" y="23933"/>
                  </a:lnTo>
                  <a:lnTo>
                    <a:pt x="42735" y="20715"/>
                  </a:lnTo>
                  <a:lnTo>
                    <a:pt x="39754" y="17395"/>
                  </a:lnTo>
                  <a:lnTo>
                    <a:pt x="36840" y="13974"/>
                  </a:lnTo>
                  <a:lnTo>
                    <a:pt x="33999" y="17556"/>
                  </a:lnTo>
                  <a:lnTo>
                    <a:pt x="31064" y="21020"/>
                  </a:lnTo>
                  <a:lnTo>
                    <a:pt x="28037" y="24365"/>
                  </a:lnTo>
                  <a:lnTo>
                    <a:pt x="24916" y="27592"/>
                  </a:lnTo>
                  <a:lnTo>
                    <a:pt x="21702" y="30700"/>
                  </a:lnTo>
                  <a:lnTo>
                    <a:pt x="18394" y="33690"/>
                  </a:lnTo>
                  <a:lnTo>
                    <a:pt x="14994" y="36561"/>
                  </a:lnTo>
                  <a:lnTo>
                    <a:pt x="11501" y="39313"/>
                  </a:lnTo>
                  <a:lnTo>
                    <a:pt x="7914" y="41947"/>
                  </a:lnTo>
                  <a:lnTo>
                    <a:pt x="4234" y="44462"/>
                  </a:lnTo>
                  <a:lnTo>
                    <a:pt x="0" y="37264"/>
                  </a:lnTo>
                  <a:lnTo>
                    <a:pt x="4937" y="33690"/>
                  </a:lnTo>
                  <a:lnTo>
                    <a:pt x="9587" y="30082"/>
                  </a:lnTo>
                  <a:lnTo>
                    <a:pt x="13948" y="26440"/>
                  </a:lnTo>
                  <a:lnTo>
                    <a:pt x="18022" y="22765"/>
                  </a:lnTo>
                  <a:lnTo>
                    <a:pt x="21808" y="19055"/>
                  </a:lnTo>
                  <a:lnTo>
                    <a:pt x="25305" y="15312"/>
                  </a:lnTo>
                  <a:lnTo>
                    <a:pt x="28515" y="11534"/>
                  </a:lnTo>
                  <a:lnTo>
                    <a:pt x="31437" y="7723"/>
                  </a:lnTo>
                  <a:lnTo>
                    <a:pt x="34071" y="3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767046" y="3274603"/>
              <a:ext cx="8469" cy="58437"/>
            </a:xfrm>
            <a:custGeom>
              <a:avLst/>
              <a:pathLst>
                <a:path w="8469" h="58437">
                  <a:moveTo>
                    <a:pt x="0" y="0"/>
                  </a:moveTo>
                  <a:lnTo>
                    <a:pt x="8469" y="0"/>
                  </a:lnTo>
                  <a:lnTo>
                    <a:pt x="8469" y="58437"/>
                  </a:lnTo>
                  <a:lnTo>
                    <a:pt x="0" y="584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720889" y="3275450"/>
              <a:ext cx="23290" cy="57590"/>
            </a:xfrm>
            <a:custGeom>
              <a:avLst/>
              <a:pathLst>
                <a:path w="23290" h="57590">
                  <a:moveTo>
                    <a:pt x="14820" y="0"/>
                  </a:moveTo>
                  <a:lnTo>
                    <a:pt x="23290" y="0"/>
                  </a:lnTo>
                  <a:lnTo>
                    <a:pt x="23290" y="15667"/>
                  </a:lnTo>
                  <a:lnTo>
                    <a:pt x="23116" y="21498"/>
                  </a:lnTo>
                  <a:lnTo>
                    <a:pt x="22595" y="26965"/>
                  </a:lnTo>
                  <a:lnTo>
                    <a:pt x="21727" y="32068"/>
                  </a:lnTo>
                  <a:lnTo>
                    <a:pt x="20512" y="36806"/>
                  </a:lnTo>
                  <a:lnTo>
                    <a:pt x="18949" y="41181"/>
                  </a:lnTo>
                  <a:lnTo>
                    <a:pt x="17039" y="45191"/>
                  </a:lnTo>
                  <a:lnTo>
                    <a:pt x="14782" y="48837"/>
                  </a:lnTo>
                  <a:lnTo>
                    <a:pt x="12178" y="52119"/>
                  </a:lnTo>
                  <a:lnTo>
                    <a:pt x="9227" y="55036"/>
                  </a:lnTo>
                  <a:lnTo>
                    <a:pt x="5928" y="57590"/>
                  </a:lnTo>
                  <a:lnTo>
                    <a:pt x="0" y="51238"/>
                  </a:lnTo>
                  <a:lnTo>
                    <a:pt x="1325" y="50190"/>
                  </a:lnTo>
                  <a:lnTo>
                    <a:pt x="2591" y="49078"/>
                  </a:lnTo>
                  <a:lnTo>
                    <a:pt x="3798" y="47903"/>
                  </a:lnTo>
                  <a:lnTo>
                    <a:pt x="4945" y="46664"/>
                  </a:lnTo>
                  <a:lnTo>
                    <a:pt x="6034" y="45362"/>
                  </a:lnTo>
                  <a:lnTo>
                    <a:pt x="7063" y="43997"/>
                  </a:lnTo>
                  <a:lnTo>
                    <a:pt x="8032" y="42568"/>
                  </a:lnTo>
                  <a:lnTo>
                    <a:pt x="8943" y="41075"/>
                  </a:lnTo>
                  <a:lnTo>
                    <a:pt x="9794" y="39519"/>
                  </a:lnTo>
                  <a:lnTo>
                    <a:pt x="10586" y="37899"/>
                  </a:lnTo>
                  <a:lnTo>
                    <a:pt x="11314" y="36178"/>
                  </a:lnTo>
                  <a:lnTo>
                    <a:pt x="11975" y="34316"/>
                  </a:lnTo>
                  <a:lnTo>
                    <a:pt x="12568" y="32316"/>
                  </a:lnTo>
                  <a:lnTo>
                    <a:pt x="13093" y="30175"/>
                  </a:lnTo>
                  <a:lnTo>
                    <a:pt x="13550" y="27895"/>
                  </a:lnTo>
                  <a:lnTo>
                    <a:pt x="13940" y="25475"/>
                  </a:lnTo>
                  <a:lnTo>
                    <a:pt x="14262" y="22915"/>
                  </a:lnTo>
                  <a:lnTo>
                    <a:pt x="14516" y="20215"/>
                  </a:lnTo>
                  <a:lnTo>
                    <a:pt x="14702" y="17376"/>
                  </a:lnTo>
                  <a:lnTo>
                    <a:pt x="14820" y="143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266943" y="3457397"/>
              <a:ext cx="79186" cy="51238"/>
            </a:xfrm>
            <a:custGeom>
              <a:avLst/>
              <a:pathLst>
                <a:path w="79186" h="51238">
                  <a:moveTo>
                    <a:pt x="43192" y="0"/>
                  </a:moveTo>
                  <a:lnTo>
                    <a:pt x="51661" y="1693"/>
                  </a:lnTo>
                  <a:lnTo>
                    <a:pt x="50975" y="2532"/>
                  </a:lnTo>
                  <a:lnTo>
                    <a:pt x="50272" y="3353"/>
                  </a:lnTo>
                  <a:lnTo>
                    <a:pt x="49552" y="4158"/>
                  </a:lnTo>
                  <a:lnTo>
                    <a:pt x="48816" y="4945"/>
                  </a:lnTo>
                  <a:lnTo>
                    <a:pt x="48062" y="5716"/>
                  </a:lnTo>
                  <a:lnTo>
                    <a:pt x="47291" y="6470"/>
                  </a:lnTo>
                  <a:lnTo>
                    <a:pt x="46504" y="7207"/>
                  </a:lnTo>
                  <a:lnTo>
                    <a:pt x="45699" y="7927"/>
                  </a:lnTo>
                  <a:lnTo>
                    <a:pt x="44877" y="8630"/>
                  </a:lnTo>
                  <a:lnTo>
                    <a:pt x="44039" y="9316"/>
                  </a:lnTo>
                  <a:lnTo>
                    <a:pt x="79186" y="9316"/>
                  </a:lnTo>
                  <a:lnTo>
                    <a:pt x="79186" y="16938"/>
                  </a:lnTo>
                  <a:lnTo>
                    <a:pt x="75455" y="21930"/>
                  </a:lnTo>
                  <a:lnTo>
                    <a:pt x="70869" y="26576"/>
                  </a:lnTo>
                  <a:lnTo>
                    <a:pt x="65428" y="30874"/>
                  </a:lnTo>
                  <a:lnTo>
                    <a:pt x="59131" y="34825"/>
                  </a:lnTo>
                  <a:lnTo>
                    <a:pt x="51979" y="38428"/>
                  </a:lnTo>
                  <a:lnTo>
                    <a:pt x="43971" y="41685"/>
                  </a:lnTo>
                  <a:lnTo>
                    <a:pt x="35108" y="44594"/>
                  </a:lnTo>
                  <a:lnTo>
                    <a:pt x="25390" y="47156"/>
                  </a:lnTo>
                  <a:lnTo>
                    <a:pt x="14816" y="49370"/>
                  </a:lnTo>
                  <a:lnTo>
                    <a:pt x="3387" y="51238"/>
                  </a:lnTo>
                  <a:lnTo>
                    <a:pt x="0" y="42769"/>
                  </a:lnTo>
                  <a:lnTo>
                    <a:pt x="10527" y="41519"/>
                  </a:lnTo>
                  <a:lnTo>
                    <a:pt x="20258" y="39974"/>
                  </a:lnTo>
                  <a:lnTo>
                    <a:pt x="29193" y="38132"/>
                  </a:lnTo>
                  <a:lnTo>
                    <a:pt x="37331" y="35993"/>
                  </a:lnTo>
                  <a:lnTo>
                    <a:pt x="44674" y="33558"/>
                  </a:lnTo>
                  <a:lnTo>
                    <a:pt x="51221" y="30827"/>
                  </a:lnTo>
                  <a:lnTo>
                    <a:pt x="56971" y="27799"/>
                  </a:lnTo>
                  <a:lnTo>
                    <a:pt x="61926" y="24475"/>
                  </a:lnTo>
                  <a:lnTo>
                    <a:pt x="66084" y="20855"/>
                  </a:lnTo>
                  <a:lnTo>
                    <a:pt x="69446" y="16938"/>
                  </a:lnTo>
                  <a:lnTo>
                    <a:pt x="33453" y="16938"/>
                  </a:lnTo>
                  <a:lnTo>
                    <a:pt x="27524" y="20325"/>
                  </a:lnTo>
                  <a:lnTo>
                    <a:pt x="28456" y="21007"/>
                  </a:lnTo>
                  <a:lnTo>
                    <a:pt x="29387" y="21697"/>
                  </a:lnTo>
                  <a:lnTo>
                    <a:pt x="30319" y="22396"/>
                  </a:lnTo>
                  <a:lnTo>
                    <a:pt x="31251" y="23103"/>
                  </a:lnTo>
                  <a:lnTo>
                    <a:pt x="32182" y="23819"/>
                  </a:lnTo>
                  <a:lnTo>
                    <a:pt x="33114" y="24543"/>
                  </a:lnTo>
                  <a:lnTo>
                    <a:pt x="34045" y="25276"/>
                  </a:lnTo>
                  <a:lnTo>
                    <a:pt x="34977" y="26017"/>
                  </a:lnTo>
                  <a:lnTo>
                    <a:pt x="35909" y="26766"/>
                  </a:lnTo>
                  <a:lnTo>
                    <a:pt x="36840" y="27524"/>
                  </a:lnTo>
                  <a:lnTo>
                    <a:pt x="30912" y="33453"/>
                  </a:lnTo>
                  <a:lnTo>
                    <a:pt x="29883" y="32521"/>
                  </a:lnTo>
                  <a:lnTo>
                    <a:pt x="28828" y="31589"/>
                  </a:lnTo>
                  <a:lnTo>
                    <a:pt x="27749" y="30658"/>
                  </a:lnTo>
                  <a:lnTo>
                    <a:pt x="26643" y="29726"/>
                  </a:lnTo>
                  <a:lnTo>
                    <a:pt x="25513" y="28795"/>
                  </a:lnTo>
                  <a:lnTo>
                    <a:pt x="24357" y="27863"/>
                  </a:lnTo>
                  <a:lnTo>
                    <a:pt x="23175" y="26931"/>
                  </a:lnTo>
                  <a:lnTo>
                    <a:pt x="21968" y="26000"/>
                  </a:lnTo>
                  <a:lnTo>
                    <a:pt x="20736" y="25068"/>
                  </a:lnTo>
                  <a:lnTo>
                    <a:pt x="19479" y="24137"/>
                  </a:lnTo>
                  <a:lnTo>
                    <a:pt x="18378" y="24636"/>
                  </a:lnTo>
                  <a:lnTo>
                    <a:pt x="17277" y="25119"/>
                  </a:lnTo>
                  <a:lnTo>
                    <a:pt x="16176" y="25585"/>
                  </a:lnTo>
                  <a:lnTo>
                    <a:pt x="15075" y="26034"/>
                  </a:lnTo>
                  <a:lnTo>
                    <a:pt x="13974" y="26466"/>
                  </a:lnTo>
                  <a:lnTo>
                    <a:pt x="12873" y="26881"/>
                  </a:lnTo>
                  <a:lnTo>
                    <a:pt x="11772" y="27279"/>
                  </a:lnTo>
                  <a:lnTo>
                    <a:pt x="10671" y="27660"/>
                  </a:lnTo>
                  <a:lnTo>
                    <a:pt x="9570" y="28024"/>
                  </a:lnTo>
                  <a:lnTo>
                    <a:pt x="8469" y="28371"/>
                  </a:lnTo>
                  <a:lnTo>
                    <a:pt x="2964" y="22443"/>
                  </a:lnTo>
                  <a:lnTo>
                    <a:pt x="6745" y="21096"/>
                  </a:lnTo>
                  <a:lnTo>
                    <a:pt x="10298" y="19766"/>
                  </a:lnTo>
                  <a:lnTo>
                    <a:pt x="13622" y="18454"/>
                  </a:lnTo>
                  <a:lnTo>
                    <a:pt x="16718" y="17158"/>
                  </a:lnTo>
                  <a:lnTo>
                    <a:pt x="19584" y="15879"/>
                  </a:lnTo>
                  <a:lnTo>
                    <a:pt x="22223" y="14617"/>
                  </a:lnTo>
                  <a:lnTo>
                    <a:pt x="24632" y="13372"/>
                  </a:lnTo>
                  <a:lnTo>
                    <a:pt x="26813" y="12144"/>
                  </a:lnTo>
                  <a:lnTo>
                    <a:pt x="28765" y="10933"/>
                  </a:lnTo>
                  <a:lnTo>
                    <a:pt x="30488" y="9739"/>
                  </a:lnTo>
                  <a:lnTo>
                    <a:pt x="30912" y="9316"/>
                  </a:lnTo>
                  <a:lnTo>
                    <a:pt x="31335" y="9316"/>
                  </a:lnTo>
                  <a:lnTo>
                    <a:pt x="32750" y="8384"/>
                  </a:lnTo>
                  <a:lnTo>
                    <a:pt x="34113" y="7452"/>
                  </a:lnTo>
                  <a:lnTo>
                    <a:pt x="35426" y="6521"/>
                  </a:lnTo>
                  <a:lnTo>
                    <a:pt x="36688" y="5589"/>
                  </a:lnTo>
                  <a:lnTo>
                    <a:pt x="37899" y="4658"/>
                  </a:lnTo>
                  <a:lnTo>
                    <a:pt x="39059" y="3726"/>
                  </a:lnTo>
                  <a:lnTo>
                    <a:pt x="40169" y="2794"/>
                  </a:lnTo>
                  <a:lnTo>
                    <a:pt x="41227" y="1863"/>
                  </a:lnTo>
                  <a:lnTo>
                    <a:pt x="42235" y="9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2262285" y="3500166"/>
              <a:ext cx="87655" cy="55896"/>
            </a:xfrm>
            <a:custGeom>
              <a:avLst/>
              <a:pathLst>
                <a:path w="87655" h="55896">
                  <a:moveTo>
                    <a:pt x="52932" y="0"/>
                  </a:moveTo>
                  <a:lnTo>
                    <a:pt x="60554" y="3811"/>
                  </a:lnTo>
                  <a:lnTo>
                    <a:pt x="60041" y="4234"/>
                  </a:lnTo>
                  <a:lnTo>
                    <a:pt x="59521" y="4658"/>
                  </a:lnTo>
                  <a:lnTo>
                    <a:pt x="58991" y="5081"/>
                  </a:lnTo>
                  <a:lnTo>
                    <a:pt x="58454" y="5504"/>
                  </a:lnTo>
                  <a:lnTo>
                    <a:pt x="57907" y="5928"/>
                  </a:lnTo>
                  <a:lnTo>
                    <a:pt x="57353" y="6351"/>
                  </a:lnTo>
                  <a:lnTo>
                    <a:pt x="56789" y="6775"/>
                  </a:lnTo>
                  <a:lnTo>
                    <a:pt x="56218" y="7198"/>
                  </a:lnTo>
                  <a:lnTo>
                    <a:pt x="55638" y="7622"/>
                  </a:lnTo>
                  <a:lnTo>
                    <a:pt x="55049" y="8045"/>
                  </a:lnTo>
                  <a:lnTo>
                    <a:pt x="87655" y="8045"/>
                  </a:lnTo>
                  <a:lnTo>
                    <a:pt x="87655" y="15667"/>
                  </a:lnTo>
                  <a:lnTo>
                    <a:pt x="83459" y="21558"/>
                  </a:lnTo>
                  <a:lnTo>
                    <a:pt x="78322" y="27033"/>
                  </a:lnTo>
                  <a:lnTo>
                    <a:pt x="72246" y="32093"/>
                  </a:lnTo>
                  <a:lnTo>
                    <a:pt x="65229" y="36739"/>
                  </a:lnTo>
                  <a:lnTo>
                    <a:pt x="57272" y="40969"/>
                  </a:lnTo>
                  <a:lnTo>
                    <a:pt x="48375" y="44784"/>
                  </a:lnTo>
                  <a:lnTo>
                    <a:pt x="38538" y="48185"/>
                  </a:lnTo>
                  <a:lnTo>
                    <a:pt x="27761" y="51170"/>
                  </a:lnTo>
                  <a:lnTo>
                    <a:pt x="16044" y="53740"/>
                  </a:lnTo>
                  <a:lnTo>
                    <a:pt x="3387" y="55896"/>
                  </a:lnTo>
                  <a:lnTo>
                    <a:pt x="0" y="47427"/>
                  </a:lnTo>
                  <a:lnTo>
                    <a:pt x="11907" y="45813"/>
                  </a:lnTo>
                  <a:lnTo>
                    <a:pt x="22900" y="43853"/>
                  </a:lnTo>
                  <a:lnTo>
                    <a:pt x="32978" y="41545"/>
                  </a:lnTo>
                  <a:lnTo>
                    <a:pt x="42142" y="38890"/>
                  </a:lnTo>
                  <a:lnTo>
                    <a:pt x="50391" y="35887"/>
                  </a:lnTo>
                  <a:lnTo>
                    <a:pt x="57725" y="32538"/>
                  </a:lnTo>
                  <a:lnTo>
                    <a:pt x="64145" y="28841"/>
                  </a:lnTo>
                  <a:lnTo>
                    <a:pt x="69650" y="24797"/>
                  </a:lnTo>
                  <a:lnTo>
                    <a:pt x="74240" y="20406"/>
                  </a:lnTo>
                  <a:lnTo>
                    <a:pt x="77916" y="15667"/>
                  </a:lnTo>
                  <a:lnTo>
                    <a:pt x="44886" y="15667"/>
                  </a:lnTo>
                  <a:lnTo>
                    <a:pt x="43476" y="16650"/>
                  </a:lnTo>
                  <a:lnTo>
                    <a:pt x="42125" y="17564"/>
                  </a:lnTo>
                  <a:lnTo>
                    <a:pt x="40833" y="18411"/>
                  </a:lnTo>
                  <a:lnTo>
                    <a:pt x="39601" y="19191"/>
                  </a:lnTo>
                  <a:lnTo>
                    <a:pt x="38428" y="19902"/>
                  </a:lnTo>
                  <a:lnTo>
                    <a:pt x="37315" y="20546"/>
                  </a:lnTo>
                  <a:lnTo>
                    <a:pt x="36260" y="21122"/>
                  </a:lnTo>
                  <a:lnTo>
                    <a:pt x="35265" y="21630"/>
                  </a:lnTo>
                  <a:lnTo>
                    <a:pt x="34329" y="22070"/>
                  </a:lnTo>
                  <a:lnTo>
                    <a:pt x="33453" y="22443"/>
                  </a:lnTo>
                  <a:lnTo>
                    <a:pt x="34549" y="23209"/>
                  </a:lnTo>
                  <a:lnTo>
                    <a:pt x="35638" y="23984"/>
                  </a:lnTo>
                  <a:lnTo>
                    <a:pt x="36717" y="24768"/>
                  </a:lnTo>
                  <a:lnTo>
                    <a:pt x="37789" y="25559"/>
                  </a:lnTo>
                  <a:lnTo>
                    <a:pt x="38852" y="26360"/>
                  </a:lnTo>
                  <a:lnTo>
                    <a:pt x="39906" y="27169"/>
                  </a:lnTo>
                  <a:lnTo>
                    <a:pt x="40952" y="27986"/>
                  </a:lnTo>
                  <a:lnTo>
                    <a:pt x="41989" y="28812"/>
                  </a:lnTo>
                  <a:lnTo>
                    <a:pt x="43018" y="29646"/>
                  </a:lnTo>
                  <a:lnTo>
                    <a:pt x="44039" y="30488"/>
                  </a:lnTo>
                  <a:lnTo>
                    <a:pt x="37687" y="36840"/>
                  </a:lnTo>
                  <a:lnTo>
                    <a:pt x="36573" y="35824"/>
                  </a:lnTo>
                  <a:lnTo>
                    <a:pt x="35434" y="34808"/>
                  </a:lnTo>
                  <a:lnTo>
                    <a:pt x="34270" y="33791"/>
                  </a:lnTo>
                  <a:lnTo>
                    <a:pt x="33080" y="32775"/>
                  </a:lnTo>
                  <a:lnTo>
                    <a:pt x="31865" y="31759"/>
                  </a:lnTo>
                  <a:lnTo>
                    <a:pt x="30624" y="30742"/>
                  </a:lnTo>
                  <a:lnTo>
                    <a:pt x="29358" y="29726"/>
                  </a:lnTo>
                  <a:lnTo>
                    <a:pt x="28066" y="28710"/>
                  </a:lnTo>
                  <a:lnTo>
                    <a:pt x="26749" y="27694"/>
                  </a:lnTo>
                  <a:lnTo>
                    <a:pt x="25407" y="26677"/>
                  </a:lnTo>
                  <a:lnTo>
                    <a:pt x="24221" y="27262"/>
                  </a:lnTo>
                  <a:lnTo>
                    <a:pt x="23036" y="27829"/>
                  </a:lnTo>
                  <a:lnTo>
                    <a:pt x="21850" y="28380"/>
                  </a:lnTo>
                  <a:lnTo>
                    <a:pt x="20664" y="28913"/>
                  </a:lnTo>
                  <a:lnTo>
                    <a:pt x="19479" y="29430"/>
                  </a:lnTo>
                  <a:lnTo>
                    <a:pt x="18293" y="29929"/>
                  </a:lnTo>
                  <a:lnTo>
                    <a:pt x="17107" y="30412"/>
                  </a:lnTo>
                  <a:lnTo>
                    <a:pt x="15921" y="30878"/>
                  </a:lnTo>
                  <a:lnTo>
                    <a:pt x="14736" y="31327"/>
                  </a:lnTo>
                  <a:lnTo>
                    <a:pt x="13550" y="31759"/>
                  </a:lnTo>
                  <a:lnTo>
                    <a:pt x="8469" y="24560"/>
                  </a:lnTo>
                  <a:lnTo>
                    <a:pt x="13410" y="22790"/>
                  </a:lnTo>
                  <a:lnTo>
                    <a:pt x="18242" y="20867"/>
                  </a:lnTo>
                  <a:lnTo>
                    <a:pt x="22964" y="18793"/>
                  </a:lnTo>
                  <a:lnTo>
                    <a:pt x="27575" y="16565"/>
                  </a:lnTo>
                  <a:lnTo>
                    <a:pt x="32076" y="14185"/>
                  </a:lnTo>
                  <a:lnTo>
                    <a:pt x="36468" y="11653"/>
                  </a:lnTo>
                  <a:lnTo>
                    <a:pt x="40749" y="8968"/>
                  </a:lnTo>
                  <a:lnTo>
                    <a:pt x="44920" y="6131"/>
                  </a:lnTo>
                  <a:lnTo>
                    <a:pt x="48981" y="31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2368573" y="3458667"/>
              <a:ext cx="99512" cy="96971"/>
            </a:xfrm>
            <a:custGeom>
              <a:avLst/>
              <a:pathLst>
                <a:path w="99512" h="96971">
                  <a:moveTo>
                    <a:pt x="4658" y="24560"/>
                  </a:moveTo>
                  <a:lnTo>
                    <a:pt x="44039" y="24560"/>
                  </a:lnTo>
                  <a:lnTo>
                    <a:pt x="44039" y="0"/>
                  </a:lnTo>
                  <a:lnTo>
                    <a:pt x="53355" y="0"/>
                  </a:lnTo>
                  <a:lnTo>
                    <a:pt x="53355" y="24560"/>
                  </a:lnTo>
                  <a:lnTo>
                    <a:pt x="94854" y="24560"/>
                  </a:lnTo>
                  <a:lnTo>
                    <a:pt x="94854" y="33029"/>
                  </a:lnTo>
                  <a:lnTo>
                    <a:pt x="55049" y="33029"/>
                  </a:lnTo>
                  <a:lnTo>
                    <a:pt x="57552" y="40817"/>
                  </a:lnTo>
                  <a:lnTo>
                    <a:pt x="60486" y="48087"/>
                  </a:lnTo>
                  <a:lnTo>
                    <a:pt x="63853" y="54841"/>
                  </a:lnTo>
                  <a:lnTo>
                    <a:pt x="67651" y="61079"/>
                  </a:lnTo>
                  <a:lnTo>
                    <a:pt x="71881" y="66800"/>
                  </a:lnTo>
                  <a:lnTo>
                    <a:pt x="76544" y="72004"/>
                  </a:lnTo>
                  <a:lnTo>
                    <a:pt x="81638" y="76692"/>
                  </a:lnTo>
                  <a:lnTo>
                    <a:pt x="87164" y="80863"/>
                  </a:lnTo>
                  <a:lnTo>
                    <a:pt x="93122" y="84517"/>
                  </a:lnTo>
                  <a:lnTo>
                    <a:pt x="99512" y="87655"/>
                  </a:lnTo>
                  <a:lnTo>
                    <a:pt x="94854" y="96971"/>
                  </a:lnTo>
                  <a:lnTo>
                    <a:pt x="89002" y="93948"/>
                  </a:lnTo>
                  <a:lnTo>
                    <a:pt x="83471" y="90467"/>
                  </a:lnTo>
                  <a:lnTo>
                    <a:pt x="78263" y="86529"/>
                  </a:lnTo>
                  <a:lnTo>
                    <a:pt x="73376" y="82133"/>
                  </a:lnTo>
                  <a:lnTo>
                    <a:pt x="68811" y="77280"/>
                  </a:lnTo>
                  <a:lnTo>
                    <a:pt x="64568" y="71970"/>
                  </a:lnTo>
                  <a:lnTo>
                    <a:pt x="60647" y="66203"/>
                  </a:lnTo>
                  <a:lnTo>
                    <a:pt x="57048" y="59978"/>
                  </a:lnTo>
                  <a:lnTo>
                    <a:pt x="53770" y="53296"/>
                  </a:lnTo>
                  <a:lnTo>
                    <a:pt x="50814" y="46156"/>
                  </a:lnTo>
                  <a:lnTo>
                    <a:pt x="48676" y="52229"/>
                  </a:lnTo>
                  <a:lnTo>
                    <a:pt x="45987" y="58081"/>
                  </a:lnTo>
                  <a:lnTo>
                    <a:pt x="42747" y="63713"/>
                  </a:lnTo>
                  <a:lnTo>
                    <a:pt x="38958" y="69125"/>
                  </a:lnTo>
                  <a:lnTo>
                    <a:pt x="34617" y="74316"/>
                  </a:lnTo>
                  <a:lnTo>
                    <a:pt x="29726" y="79288"/>
                  </a:lnTo>
                  <a:lnTo>
                    <a:pt x="24285" y="84039"/>
                  </a:lnTo>
                  <a:lnTo>
                    <a:pt x="18293" y="88570"/>
                  </a:lnTo>
                  <a:lnTo>
                    <a:pt x="11750" y="92881"/>
                  </a:lnTo>
                  <a:lnTo>
                    <a:pt x="4658" y="96971"/>
                  </a:lnTo>
                  <a:lnTo>
                    <a:pt x="0" y="88925"/>
                  </a:lnTo>
                  <a:lnTo>
                    <a:pt x="7829" y="84174"/>
                  </a:lnTo>
                  <a:lnTo>
                    <a:pt x="14888" y="79237"/>
                  </a:lnTo>
                  <a:lnTo>
                    <a:pt x="21177" y="74113"/>
                  </a:lnTo>
                  <a:lnTo>
                    <a:pt x="26694" y="68803"/>
                  </a:lnTo>
                  <a:lnTo>
                    <a:pt x="31441" y="63306"/>
                  </a:lnTo>
                  <a:lnTo>
                    <a:pt x="35417" y="57624"/>
                  </a:lnTo>
                  <a:lnTo>
                    <a:pt x="38623" y="51754"/>
                  </a:lnTo>
                  <a:lnTo>
                    <a:pt x="41058" y="45699"/>
                  </a:lnTo>
                  <a:lnTo>
                    <a:pt x="42722" y="39457"/>
                  </a:lnTo>
                  <a:lnTo>
                    <a:pt x="43616" y="33029"/>
                  </a:lnTo>
                  <a:lnTo>
                    <a:pt x="4658" y="3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476554" y="3460785"/>
              <a:ext cx="37264" cy="94854"/>
            </a:xfrm>
            <a:custGeom>
              <a:avLst/>
              <a:pathLst>
                <a:path w="37264" h="94854">
                  <a:moveTo>
                    <a:pt x="37264" y="0"/>
                  </a:moveTo>
                  <a:lnTo>
                    <a:pt x="37264" y="82574"/>
                  </a:lnTo>
                  <a:lnTo>
                    <a:pt x="37238" y="83647"/>
                  </a:lnTo>
                  <a:lnTo>
                    <a:pt x="37162" y="84665"/>
                  </a:lnTo>
                  <a:lnTo>
                    <a:pt x="37035" y="85629"/>
                  </a:lnTo>
                  <a:lnTo>
                    <a:pt x="36857" y="86537"/>
                  </a:lnTo>
                  <a:lnTo>
                    <a:pt x="36629" y="87390"/>
                  </a:lnTo>
                  <a:lnTo>
                    <a:pt x="36349" y="88189"/>
                  </a:lnTo>
                  <a:lnTo>
                    <a:pt x="36019" y="88932"/>
                  </a:lnTo>
                  <a:lnTo>
                    <a:pt x="35638" y="89620"/>
                  </a:lnTo>
                  <a:lnTo>
                    <a:pt x="35206" y="90253"/>
                  </a:lnTo>
                  <a:lnTo>
                    <a:pt x="34723" y="90831"/>
                  </a:lnTo>
                  <a:lnTo>
                    <a:pt x="34194" y="91354"/>
                  </a:lnTo>
                  <a:lnTo>
                    <a:pt x="33622" y="91822"/>
                  </a:lnTo>
                  <a:lnTo>
                    <a:pt x="33008" y="92235"/>
                  </a:lnTo>
                  <a:lnTo>
                    <a:pt x="32352" y="92593"/>
                  </a:lnTo>
                  <a:lnTo>
                    <a:pt x="31653" y="92895"/>
                  </a:lnTo>
                  <a:lnTo>
                    <a:pt x="30912" y="93143"/>
                  </a:lnTo>
                  <a:lnTo>
                    <a:pt x="30128" y="93336"/>
                  </a:lnTo>
                  <a:lnTo>
                    <a:pt x="29303" y="93473"/>
                  </a:lnTo>
                  <a:lnTo>
                    <a:pt x="28435" y="93556"/>
                  </a:lnTo>
                  <a:lnTo>
                    <a:pt x="27524" y="93584"/>
                  </a:lnTo>
                  <a:lnTo>
                    <a:pt x="26834" y="93579"/>
                  </a:lnTo>
                  <a:lnTo>
                    <a:pt x="26118" y="93567"/>
                  </a:lnTo>
                  <a:lnTo>
                    <a:pt x="25377" y="93545"/>
                  </a:lnTo>
                  <a:lnTo>
                    <a:pt x="24611" y="93516"/>
                  </a:lnTo>
                  <a:lnTo>
                    <a:pt x="23819" y="93478"/>
                  </a:lnTo>
                  <a:lnTo>
                    <a:pt x="23002" y="93431"/>
                  </a:lnTo>
                  <a:lnTo>
                    <a:pt x="22159" y="93376"/>
                  </a:lnTo>
                  <a:lnTo>
                    <a:pt x="21291" y="93312"/>
                  </a:lnTo>
                  <a:lnTo>
                    <a:pt x="20397" y="93241"/>
                  </a:lnTo>
                  <a:lnTo>
                    <a:pt x="19479" y="93160"/>
                  </a:lnTo>
                  <a:lnTo>
                    <a:pt x="17361" y="85114"/>
                  </a:lnTo>
                  <a:lnTo>
                    <a:pt x="18361" y="85275"/>
                  </a:lnTo>
                  <a:lnTo>
                    <a:pt x="19326" y="85419"/>
                  </a:lnTo>
                  <a:lnTo>
                    <a:pt x="20258" y="85546"/>
                  </a:lnTo>
                  <a:lnTo>
                    <a:pt x="21155" y="85656"/>
                  </a:lnTo>
                  <a:lnTo>
                    <a:pt x="22019" y="85750"/>
                  </a:lnTo>
                  <a:lnTo>
                    <a:pt x="22849" y="85826"/>
                  </a:lnTo>
                  <a:lnTo>
                    <a:pt x="23645" y="85885"/>
                  </a:lnTo>
                  <a:lnTo>
                    <a:pt x="24408" y="85927"/>
                  </a:lnTo>
                  <a:lnTo>
                    <a:pt x="25136" y="85953"/>
                  </a:lnTo>
                  <a:lnTo>
                    <a:pt x="25830" y="85961"/>
                  </a:lnTo>
                  <a:lnTo>
                    <a:pt x="26394" y="85902"/>
                  </a:lnTo>
                  <a:lnTo>
                    <a:pt x="26897" y="85724"/>
                  </a:lnTo>
                  <a:lnTo>
                    <a:pt x="27342" y="85428"/>
                  </a:lnTo>
                  <a:lnTo>
                    <a:pt x="27727" y="85013"/>
                  </a:lnTo>
                  <a:lnTo>
                    <a:pt x="28054" y="84479"/>
                  </a:lnTo>
                  <a:lnTo>
                    <a:pt x="28320" y="83827"/>
                  </a:lnTo>
                  <a:lnTo>
                    <a:pt x="28528" y="83056"/>
                  </a:lnTo>
                  <a:lnTo>
                    <a:pt x="28676" y="82167"/>
                  </a:lnTo>
                  <a:lnTo>
                    <a:pt x="28765" y="81159"/>
                  </a:lnTo>
                  <a:lnTo>
                    <a:pt x="28795" y="80033"/>
                  </a:lnTo>
                  <a:lnTo>
                    <a:pt x="28795" y="55896"/>
                  </a:lnTo>
                  <a:lnTo>
                    <a:pt x="14820" y="55896"/>
                  </a:lnTo>
                  <a:lnTo>
                    <a:pt x="14600" y="60020"/>
                  </a:lnTo>
                  <a:lnTo>
                    <a:pt x="14278" y="64094"/>
                  </a:lnTo>
                  <a:lnTo>
                    <a:pt x="13855" y="68117"/>
                  </a:lnTo>
                  <a:lnTo>
                    <a:pt x="13330" y="72089"/>
                  </a:lnTo>
                  <a:lnTo>
                    <a:pt x="12703" y="76010"/>
                  </a:lnTo>
                  <a:lnTo>
                    <a:pt x="11975" y="79880"/>
                  </a:lnTo>
                  <a:lnTo>
                    <a:pt x="11145" y="83700"/>
                  </a:lnTo>
                  <a:lnTo>
                    <a:pt x="10213" y="87469"/>
                  </a:lnTo>
                  <a:lnTo>
                    <a:pt x="9180" y="91187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87" y="85584"/>
                  </a:lnTo>
                  <a:lnTo>
                    <a:pt x="2439" y="80897"/>
                  </a:lnTo>
                  <a:lnTo>
                    <a:pt x="3455" y="76133"/>
                  </a:lnTo>
                  <a:lnTo>
                    <a:pt x="4336" y="71293"/>
                  </a:lnTo>
                  <a:lnTo>
                    <a:pt x="5081" y="66376"/>
                  </a:lnTo>
                  <a:lnTo>
                    <a:pt x="5691" y="61384"/>
                  </a:lnTo>
                  <a:lnTo>
                    <a:pt x="6165" y="56315"/>
                  </a:lnTo>
                  <a:lnTo>
                    <a:pt x="6504" y="51170"/>
                  </a:lnTo>
                  <a:lnTo>
                    <a:pt x="6707" y="45949"/>
                  </a:lnTo>
                  <a:lnTo>
                    <a:pt x="6775" y="40651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491799" y="3468407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491799" y="3492544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524405" y="3462902"/>
              <a:ext cx="44462" cy="66059"/>
            </a:xfrm>
            <a:custGeom>
              <a:avLst/>
              <a:pathLst>
                <a:path w="44462" h="66059">
                  <a:moveTo>
                    <a:pt x="0" y="0"/>
                  </a:moveTo>
                  <a:lnTo>
                    <a:pt x="44462" y="0"/>
                  </a:lnTo>
                  <a:lnTo>
                    <a:pt x="44462" y="66059"/>
                  </a:lnTo>
                  <a:lnTo>
                    <a:pt x="0" y="66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532874" y="3470948"/>
              <a:ext cx="27524" cy="21172"/>
            </a:xfrm>
            <a:custGeom>
              <a:avLst/>
              <a:pathLst>
                <a:path w="27524" h="21172">
                  <a:moveTo>
                    <a:pt x="0" y="21172"/>
                  </a:moveTo>
                  <a:lnTo>
                    <a:pt x="27524" y="21172"/>
                  </a:lnTo>
                  <a:lnTo>
                    <a:pt x="27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532874" y="3500166"/>
              <a:ext cx="27524" cy="20749"/>
            </a:xfrm>
            <a:custGeom>
              <a:avLst/>
              <a:pathLst>
                <a:path w="27524" h="20749">
                  <a:moveTo>
                    <a:pt x="0" y="20749"/>
                  </a:moveTo>
                  <a:lnTo>
                    <a:pt x="27524" y="20749"/>
                  </a:lnTo>
                  <a:lnTo>
                    <a:pt x="27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517630" y="3542512"/>
              <a:ext cx="58437" cy="8045"/>
            </a:xfrm>
            <a:custGeom>
              <a:avLst/>
              <a:pathLst>
                <a:path w="58437" h="8045">
                  <a:moveTo>
                    <a:pt x="0" y="0"/>
                  </a:moveTo>
                  <a:lnTo>
                    <a:pt x="58437" y="0"/>
                  </a:lnTo>
                  <a:lnTo>
                    <a:pt x="58437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592158" y="3457397"/>
              <a:ext cx="79186" cy="51238"/>
            </a:xfrm>
            <a:custGeom>
              <a:avLst/>
              <a:pathLst>
                <a:path w="79186" h="51238">
                  <a:moveTo>
                    <a:pt x="43192" y="0"/>
                  </a:moveTo>
                  <a:lnTo>
                    <a:pt x="51661" y="1693"/>
                  </a:lnTo>
                  <a:lnTo>
                    <a:pt x="50975" y="2532"/>
                  </a:lnTo>
                  <a:lnTo>
                    <a:pt x="50272" y="3353"/>
                  </a:lnTo>
                  <a:lnTo>
                    <a:pt x="49552" y="4158"/>
                  </a:lnTo>
                  <a:lnTo>
                    <a:pt x="48816" y="4945"/>
                  </a:lnTo>
                  <a:lnTo>
                    <a:pt x="48062" y="5716"/>
                  </a:lnTo>
                  <a:lnTo>
                    <a:pt x="47291" y="6470"/>
                  </a:lnTo>
                  <a:lnTo>
                    <a:pt x="46504" y="7207"/>
                  </a:lnTo>
                  <a:lnTo>
                    <a:pt x="45699" y="7927"/>
                  </a:lnTo>
                  <a:lnTo>
                    <a:pt x="44877" y="8630"/>
                  </a:lnTo>
                  <a:lnTo>
                    <a:pt x="44039" y="9316"/>
                  </a:lnTo>
                  <a:lnTo>
                    <a:pt x="79186" y="9316"/>
                  </a:lnTo>
                  <a:lnTo>
                    <a:pt x="79186" y="16938"/>
                  </a:lnTo>
                  <a:lnTo>
                    <a:pt x="75455" y="21930"/>
                  </a:lnTo>
                  <a:lnTo>
                    <a:pt x="70869" y="26576"/>
                  </a:lnTo>
                  <a:lnTo>
                    <a:pt x="65428" y="30874"/>
                  </a:lnTo>
                  <a:lnTo>
                    <a:pt x="59131" y="34825"/>
                  </a:lnTo>
                  <a:lnTo>
                    <a:pt x="51979" y="38428"/>
                  </a:lnTo>
                  <a:lnTo>
                    <a:pt x="43971" y="41685"/>
                  </a:lnTo>
                  <a:lnTo>
                    <a:pt x="35108" y="44594"/>
                  </a:lnTo>
                  <a:lnTo>
                    <a:pt x="25390" y="47156"/>
                  </a:lnTo>
                  <a:lnTo>
                    <a:pt x="14816" y="49370"/>
                  </a:lnTo>
                  <a:lnTo>
                    <a:pt x="3387" y="51238"/>
                  </a:lnTo>
                  <a:lnTo>
                    <a:pt x="0" y="42769"/>
                  </a:lnTo>
                  <a:lnTo>
                    <a:pt x="10527" y="41519"/>
                  </a:lnTo>
                  <a:lnTo>
                    <a:pt x="20258" y="39974"/>
                  </a:lnTo>
                  <a:lnTo>
                    <a:pt x="29193" y="38132"/>
                  </a:lnTo>
                  <a:lnTo>
                    <a:pt x="37331" y="35993"/>
                  </a:lnTo>
                  <a:lnTo>
                    <a:pt x="44674" y="33558"/>
                  </a:lnTo>
                  <a:lnTo>
                    <a:pt x="51221" y="30827"/>
                  </a:lnTo>
                  <a:lnTo>
                    <a:pt x="56971" y="27799"/>
                  </a:lnTo>
                  <a:lnTo>
                    <a:pt x="61926" y="24475"/>
                  </a:lnTo>
                  <a:lnTo>
                    <a:pt x="66084" y="20855"/>
                  </a:lnTo>
                  <a:lnTo>
                    <a:pt x="69446" y="16938"/>
                  </a:lnTo>
                  <a:lnTo>
                    <a:pt x="33453" y="16938"/>
                  </a:lnTo>
                  <a:lnTo>
                    <a:pt x="27524" y="20325"/>
                  </a:lnTo>
                  <a:lnTo>
                    <a:pt x="28456" y="21007"/>
                  </a:lnTo>
                  <a:lnTo>
                    <a:pt x="29387" y="21697"/>
                  </a:lnTo>
                  <a:lnTo>
                    <a:pt x="30319" y="22396"/>
                  </a:lnTo>
                  <a:lnTo>
                    <a:pt x="31251" y="23103"/>
                  </a:lnTo>
                  <a:lnTo>
                    <a:pt x="32182" y="23819"/>
                  </a:lnTo>
                  <a:lnTo>
                    <a:pt x="33114" y="24543"/>
                  </a:lnTo>
                  <a:lnTo>
                    <a:pt x="34045" y="25276"/>
                  </a:lnTo>
                  <a:lnTo>
                    <a:pt x="34977" y="26017"/>
                  </a:lnTo>
                  <a:lnTo>
                    <a:pt x="35909" y="26766"/>
                  </a:lnTo>
                  <a:lnTo>
                    <a:pt x="36840" y="27524"/>
                  </a:lnTo>
                  <a:lnTo>
                    <a:pt x="30912" y="33453"/>
                  </a:lnTo>
                  <a:lnTo>
                    <a:pt x="29883" y="32521"/>
                  </a:lnTo>
                  <a:lnTo>
                    <a:pt x="28828" y="31589"/>
                  </a:lnTo>
                  <a:lnTo>
                    <a:pt x="27749" y="30658"/>
                  </a:lnTo>
                  <a:lnTo>
                    <a:pt x="26643" y="29726"/>
                  </a:lnTo>
                  <a:lnTo>
                    <a:pt x="25513" y="28795"/>
                  </a:lnTo>
                  <a:lnTo>
                    <a:pt x="24357" y="27863"/>
                  </a:lnTo>
                  <a:lnTo>
                    <a:pt x="23175" y="26931"/>
                  </a:lnTo>
                  <a:lnTo>
                    <a:pt x="21968" y="26000"/>
                  </a:lnTo>
                  <a:lnTo>
                    <a:pt x="20736" y="25068"/>
                  </a:lnTo>
                  <a:lnTo>
                    <a:pt x="19479" y="24137"/>
                  </a:lnTo>
                  <a:lnTo>
                    <a:pt x="18378" y="24636"/>
                  </a:lnTo>
                  <a:lnTo>
                    <a:pt x="17277" y="25119"/>
                  </a:lnTo>
                  <a:lnTo>
                    <a:pt x="16176" y="25585"/>
                  </a:lnTo>
                  <a:lnTo>
                    <a:pt x="15075" y="26034"/>
                  </a:lnTo>
                  <a:lnTo>
                    <a:pt x="13974" y="26466"/>
                  </a:lnTo>
                  <a:lnTo>
                    <a:pt x="12873" y="26881"/>
                  </a:lnTo>
                  <a:lnTo>
                    <a:pt x="11772" y="27279"/>
                  </a:lnTo>
                  <a:lnTo>
                    <a:pt x="10671" y="27660"/>
                  </a:lnTo>
                  <a:lnTo>
                    <a:pt x="9570" y="28024"/>
                  </a:lnTo>
                  <a:lnTo>
                    <a:pt x="8469" y="28371"/>
                  </a:lnTo>
                  <a:lnTo>
                    <a:pt x="2964" y="22443"/>
                  </a:lnTo>
                  <a:lnTo>
                    <a:pt x="6745" y="21096"/>
                  </a:lnTo>
                  <a:lnTo>
                    <a:pt x="10298" y="19766"/>
                  </a:lnTo>
                  <a:lnTo>
                    <a:pt x="13622" y="18454"/>
                  </a:lnTo>
                  <a:lnTo>
                    <a:pt x="16718" y="17158"/>
                  </a:lnTo>
                  <a:lnTo>
                    <a:pt x="19584" y="15879"/>
                  </a:lnTo>
                  <a:lnTo>
                    <a:pt x="22223" y="14617"/>
                  </a:lnTo>
                  <a:lnTo>
                    <a:pt x="24632" y="13372"/>
                  </a:lnTo>
                  <a:lnTo>
                    <a:pt x="26813" y="12144"/>
                  </a:lnTo>
                  <a:lnTo>
                    <a:pt x="28765" y="10933"/>
                  </a:lnTo>
                  <a:lnTo>
                    <a:pt x="30488" y="9739"/>
                  </a:lnTo>
                  <a:lnTo>
                    <a:pt x="30912" y="9316"/>
                  </a:lnTo>
                  <a:lnTo>
                    <a:pt x="31335" y="9316"/>
                  </a:lnTo>
                  <a:lnTo>
                    <a:pt x="32750" y="8384"/>
                  </a:lnTo>
                  <a:lnTo>
                    <a:pt x="34113" y="7452"/>
                  </a:lnTo>
                  <a:lnTo>
                    <a:pt x="35426" y="6521"/>
                  </a:lnTo>
                  <a:lnTo>
                    <a:pt x="36688" y="5589"/>
                  </a:lnTo>
                  <a:lnTo>
                    <a:pt x="37899" y="4658"/>
                  </a:lnTo>
                  <a:lnTo>
                    <a:pt x="39059" y="3726"/>
                  </a:lnTo>
                  <a:lnTo>
                    <a:pt x="40169" y="2794"/>
                  </a:lnTo>
                  <a:lnTo>
                    <a:pt x="41227" y="1863"/>
                  </a:lnTo>
                  <a:lnTo>
                    <a:pt x="42235" y="9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587500" y="3500166"/>
              <a:ext cx="87655" cy="55896"/>
            </a:xfrm>
            <a:custGeom>
              <a:avLst/>
              <a:pathLst>
                <a:path w="87655" h="55896">
                  <a:moveTo>
                    <a:pt x="52932" y="0"/>
                  </a:moveTo>
                  <a:lnTo>
                    <a:pt x="60554" y="3811"/>
                  </a:lnTo>
                  <a:lnTo>
                    <a:pt x="60041" y="4234"/>
                  </a:lnTo>
                  <a:lnTo>
                    <a:pt x="59521" y="4658"/>
                  </a:lnTo>
                  <a:lnTo>
                    <a:pt x="58991" y="5081"/>
                  </a:lnTo>
                  <a:lnTo>
                    <a:pt x="58454" y="5504"/>
                  </a:lnTo>
                  <a:lnTo>
                    <a:pt x="57907" y="5928"/>
                  </a:lnTo>
                  <a:lnTo>
                    <a:pt x="57353" y="6351"/>
                  </a:lnTo>
                  <a:lnTo>
                    <a:pt x="56789" y="6775"/>
                  </a:lnTo>
                  <a:lnTo>
                    <a:pt x="56218" y="7198"/>
                  </a:lnTo>
                  <a:lnTo>
                    <a:pt x="55638" y="7622"/>
                  </a:lnTo>
                  <a:lnTo>
                    <a:pt x="55049" y="8045"/>
                  </a:lnTo>
                  <a:lnTo>
                    <a:pt x="87655" y="8045"/>
                  </a:lnTo>
                  <a:lnTo>
                    <a:pt x="87655" y="15667"/>
                  </a:lnTo>
                  <a:lnTo>
                    <a:pt x="83459" y="21558"/>
                  </a:lnTo>
                  <a:lnTo>
                    <a:pt x="78322" y="27033"/>
                  </a:lnTo>
                  <a:lnTo>
                    <a:pt x="72246" y="32093"/>
                  </a:lnTo>
                  <a:lnTo>
                    <a:pt x="65229" y="36739"/>
                  </a:lnTo>
                  <a:lnTo>
                    <a:pt x="57272" y="40969"/>
                  </a:lnTo>
                  <a:lnTo>
                    <a:pt x="48375" y="44784"/>
                  </a:lnTo>
                  <a:lnTo>
                    <a:pt x="38538" y="48185"/>
                  </a:lnTo>
                  <a:lnTo>
                    <a:pt x="27761" y="51170"/>
                  </a:lnTo>
                  <a:lnTo>
                    <a:pt x="16044" y="53740"/>
                  </a:lnTo>
                  <a:lnTo>
                    <a:pt x="3387" y="55896"/>
                  </a:lnTo>
                  <a:lnTo>
                    <a:pt x="0" y="47427"/>
                  </a:lnTo>
                  <a:lnTo>
                    <a:pt x="11907" y="45813"/>
                  </a:lnTo>
                  <a:lnTo>
                    <a:pt x="22900" y="43853"/>
                  </a:lnTo>
                  <a:lnTo>
                    <a:pt x="32978" y="41545"/>
                  </a:lnTo>
                  <a:lnTo>
                    <a:pt x="42142" y="38890"/>
                  </a:lnTo>
                  <a:lnTo>
                    <a:pt x="50391" y="35887"/>
                  </a:lnTo>
                  <a:lnTo>
                    <a:pt x="57725" y="32538"/>
                  </a:lnTo>
                  <a:lnTo>
                    <a:pt x="64145" y="28841"/>
                  </a:lnTo>
                  <a:lnTo>
                    <a:pt x="69650" y="24797"/>
                  </a:lnTo>
                  <a:lnTo>
                    <a:pt x="74240" y="20406"/>
                  </a:lnTo>
                  <a:lnTo>
                    <a:pt x="77916" y="15667"/>
                  </a:lnTo>
                  <a:lnTo>
                    <a:pt x="44886" y="15667"/>
                  </a:lnTo>
                  <a:lnTo>
                    <a:pt x="43476" y="16650"/>
                  </a:lnTo>
                  <a:lnTo>
                    <a:pt x="42125" y="17564"/>
                  </a:lnTo>
                  <a:lnTo>
                    <a:pt x="40833" y="18411"/>
                  </a:lnTo>
                  <a:lnTo>
                    <a:pt x="39601" y="19191"/>
                  </a:lnTo>
                  <a:lnTo>
                    <a:pt x="38428" y="19902"/>
                  </a:lnTo>
                  <a:lnTo>
                    <a:pt x="37315" y="20546"/>
                  </a:lnTo>
                  <a:lnTo>
                    <a:pt x="36260" y="21122"/>
                  </a:lnTo>
                  <a:lnTo>
                    <a:pt x="35265" y="21630"/>
                  </a:lnTo>
                  <a:lnTo>
                    <a:pt x="34329" y="22070"/>
                  </a:lnTo>
                  <a:lnTo>
                    <a:pt x="33453" y="22443"/>
                  </a:lnTo>
                  <a:lnTo>
                    <a:pt x="34549" y="23209"/>
                  </a:lnTo>
                  <a:lnTo>
                    <a:pt x="35638" y="23984"/>
                  </a:lnTo>
                  <a:lnTo>
                    <a:pt x="36717" y="24768"/>
                  </a:lnTo>
                  <a:lnTo>
                    <a:pt x="37789" y="25559"/>
                  </a:lnTo>
                  <a:lnTo>
                    <a:pt x="38852" y="26360"/>
                  </a:lnTo>
                  <a:lnTo>
                    <a:pt x="39906" y="27169"/>
                  </a:lnTo>
                  <a:lnTo>
                    <a:pt x="40952" y="27986"/>
                  </a:lnTo>
                  <a:lnTo>
                    <a:pt x="41989" y="28812"/>
                  </a:lnTo>
                  <a:lnTo>
                    <a:pt x="43018" y="29646"/>
                  </a:lnTo>
                  <a:lnTo>
                    <a:pt x="44039" y="30488"/>
                  </a:lnTo>
                  <a:lnTo>
                    <a:pt x="37687" y="36840"/>
                  </a:lnTo>
                  <a:lnTo>
                    <a:pt x="36573" y="35824"/>
                  </a:lnTo>
                  <a:lnTo>
                    <a:pt x="35434" y="34808"/>
                  </a:lnTo>
                  <a:lnTo>
                    <a:pt x="34270" y="33791"/>
                  </a:lnTo>
                  <a:lnTo>
                    <a:pt x="33080" y="32775"/>
                  </a:lnTo>
                  <a:lnTo>
                    <a:pt x="31865" y="31759"/>
                  </a:lnTo>
                  <a:lnTo>
                    <a:pt x="30624" y="30742"/>
                  </a:lnTo>
                  <a:lnTo>
                    <a:pt x="29358" y="29726"/>
                  </a:lnTo>
                  <a:lnTo>
                    <a:pt x="28066" y="28710"/>
                  </a:lnTo>
                  <a:lnTo>
                    <a:pt x="26749" y="27694"/>
                  </a:lnTo>
                  <a:lnTo>
                    <a:pt x="25407" y="26677"/>
                  </a:lnTo>
                  <a:lnTo>
                    <a:pt x="24221" y="27262"/>
                  </a:lnTo>
                  <a:lnTo>
                    <a:pt x="23036" y="27829"/>
                  </a:lnTo>
                  <a:lnTo>
                    <a:pt x="21850" y="28380"/>
                  </a:lnTo>
                  <a:lnTo>
                    <a:pt x="20664" y="28913"/>
                  </a:lnTo>
                  <a:lnTo>
                    <a:pt x="19479" y="29430"/>
                  </a:lnTo>
                  <a:lnTo>
                    <a:pt x="18293" y="29929"/>
                  </a:lnTo>
                  <a:lnTo>
                    <a:pt x="17107" y="30412"/>
                  </a:lnTo>
                  <a:lnTo>
                    <a:pt x="15921" y="30878"/>
                  </a:lnTo>
                  <a:lnTo>
                    <a:pt x="14736" y="31327"/>
                  </a:lnTo>
                  <a:lnTo>
                    <a:pt x="13550" y="31759"/>
                  </a:lnTo>
                  <a:lnTo>
                    <a:pt x="8469" y="24560"/>
                  </a:lnTo>
                  <a:lnTo>
                    <a:pt x="13410" y="22790"/>
                  </a:lnTo>
                  <a:lnTo>
                    <a:pt x="18242" y="20867"/>
                  </a:lnTo>
                  <a:lnTo>
                    <a:pt x="22964" y="18793"/>
                  </a:lnTo>
                  <a:lnTo>
                    <a:pt x="27575" y="16565"/>
                  </a:lnTo>
                  <a:lnTo>
                    <a:pt x="32076" y="14185"/>
                  </a:lnTo>
                  <a:lnTo>
                    <a:pt x="36468" y="11653"/>
                  </a:lnTo>
                  <a:lnTo>
                    <a:pt x="40749" y="8968"/>
                  </a:lnTo>
                  <a:lnTo>
                    <a:pt x="44920" y="6131"/>
                  </a:lnTo>
                  <a:lnTo>
                    <a:pt x="48981" y="31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693788" y="3458667"/>
              <a:ext cx="99512" cy="96971"/>
            </a:xfrm>
            <a:custGeom>
              <a:avLst/>
              <a:pathLst>
                <a:path w="99512" h="96971">
                  <a:moveTo>
                    <a:pt x="4658" y="24560"/>
                  </a:moveTo>
                  <a:lnTo>
                    <a:pt x="44039" y="24560"/>
                  </a:lnTo>
                  <a:lnTo>
                    <a:pt x="44039" y="0"/>
                  </a:lnTo>
                  <a:lnTo>
                    <a:pt x="53355" y="0"/>
                  </a:lnTo>
                  <a:lnTo>
                    <a:pt x="53355" y="24560"/>
                  </a:lnTo>
                  <a:lnTo>
                    <a:pt x="94854" y="24560"/>
                  </a:lnTo>
                  <a:lnTo>
                    <a:pt x="94854" y="33029"/>
                  </a:lnTo>
                  <a:lnTo>
                    <a:pt x="55049" y="33029"/>
                  </a:lnTo>
                  <a:lnTo>
                    <a:pt x="57552" y="40817"/>
                  </a:lnTo>
                  <a:lnTo>
                    <a:pt x="60486" y="48087"/>
                  </a:lnTo>
                  <a:lnTo>
                    <a:pt x="63853" y="54841"/>
                  </a:lnTo>
                  <a:lnTo>
                    <a:pt x="67651" y="61079"/>
                  </a:lnTo>
                  <a:lnTo>
                    <a:pt x="71881" y="66800"/>
                  </a:lnTo>
                  <a:lnTo>
                    <a:pt x="76544" y="72004"/>
                  </a:lnTo>
                  <a:lnTo>
                    <a:pt x="81638" y="76692"/>
                  </a:lnTo>
                  <a:lnTo>
                    <a:pt x="87164" y="80863"/>
                  </a:lnTo>
                  <a:lnTo>
                    <a:pt x="93122" y="84517"/>
                  </a:lnTo>
                  <a:lnTo>
                    <a:pt x="99512" y="87655"/>
                  </a:lnTo>
                  <a:lnTo>
                    <a:pt x="94854" y="96971"/>
                  </a:lnTo>
                  <a:lnTo>
                    <a:pt x="89002" y="93948"/>
                  </a:lnTo>
                  <a:lnTo>
                    <a:pt x="83471" y="90467"/>
                  </a:lnTo>
                  <a:lnTo>
                    <a:pt x="78263" y="86529"/>
                  </a:lnTo>
                  <a:lnTo>
                    <a:pt x="73376" y="82133"/>
                  </a:lnTo>
                  <a:lnTo>
                    <a:pt x="68811" y="77280"/>
                  </a:lnTo>
                  <a:lnTo>
                    <a:pt x="64568" y="71970"/>
                  </a:lnTo>
                  <a:lnTo>
                    <a:pt x="60647" y="66203"/>
                  </a:lnTo>
                  <a:lnTo>
                    <a:pt x="57048" y="59978"/>
                  </a:lnTo>
                  <a:lnTo>
                    <a:pt x="53770" y="53296"/>
                  </a:lnTo>
                  <a:lnTo>
                    <a:pt x="50814" y="46156"/>
                  </a:lnTo>
                  <a:lnTo>
                    <a:pt x="48676" y="52229"/>
                  </a:lnTo>
                  <a:lnTo>
                    <a:pt x="45987" y="58081"/>
                  </a:lnTo>
                  <a:lnTo>
                    <a:pt x="42747" y="63713"/>
                  </a:lnTo>
                  <a:lnTo>
                    <a:pt x="38958" y="69125"/>
                  </a:lnTo>
                  <a:lnTo>
                    <a:pt x="34617" y="74316"/>
                  </a:lnTo>
                  <a:lnTo>
                    <a:pt x="29726" y="79288"/>
                  </a:lnTo>
                  <a:lnTo>
                    <a:pt x="24285" y="84039"/>
                  </a:lnTo>
                  <a:lnTo>
                    <a:pt x="18293" y="88570"/>
                  </a:lnTo>
                  <a:lnTo>
                    <a:pt x="11750" y="92881"/>
                  </a:lnTo>
                  <a:lnTo>
                    <a:pt x="4658" y="96971"/>
                  </a:lnTo>
                  <a:lnTo>
                    <a:pt x="0" y="88925"/>
                  </a:lnTo>
                  <a:lnTo>
                    <a:pt x="7829" y="84174"/>
                  </a:lnTo>
                  <a:lnTo>
                    <a:pt x="14888" y="79237"/>
                  </a:lnTo>
                  <a:lnTo>
                    <a:pt x="21177" y="74113"/>
                  </a:lnTo>
                  <a:lnTo>
                    <a:pt x="26694" y="68803"/>
                  </a:lnTo>
                  <a:lnTo>
                    <a:pt x="31441" y="63306"/>
                  </a:lnTo>
                  <a:lnTo>
                    <a:pt x="35417" y="57624"/>
                  </a:lnTo>
                  <a:lnTo>
                    <a:pt x="38623" y="51754"/>
                  </a:lnTo>
                  <a:lnTo>
                    <a:pt x="41058" y="45699"/>
                  </a:lnTo>
                  <a:lnTo>
                    <a:pt x="42722" y="39457"/>
                  </a:lnTo>
                  <a:lnTo>
                    <a:pt x="43616" y="33029"/>
                  </a:lnTo>
                  <a:lnTo>
                    <a:pt x="4658" y="3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809392" y="3459091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802193" y="3480264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828024" y="3480687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2262285" y="3683807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260591" y="3718954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294044" y="3681690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296162" y="3714719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368149" y="3680843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389322" y="3700322"/>
              <a:ext cx="74104" cy="32182"/>
            </a:xfrm>
            <a:custGeom>
              <a:avLst/>
              <a:pathLst>
                <a:path w="74104" h="32182">
                  <a:moveTo>
                    <a:pt x="0" y="8045"/>
                  </a:moveTo>
                  <a:lnTo>
                    <a:pt x="16091" y="8045"/>
                  </a:lnTo>
                  <a:lnTo>
                    <a:pt x="16091" y="0"/>
                  </a:lnTo>
                  <a:lnTo>
                    <a:pt x="24137" y="0"/>
                  </a:lnTo>
                  <a:lnTo>
                    <a:pt x="24137" y="8045"/>
                  </a:lnTo>
                  <a:lnTo>
                    <a:pt x="49967" y="8045"/>
                  </a:lnTo>
                  <a:lnTo>
                    <a:pt x="49967" y="0"/>
                  </a:lnTo>
                  <a:lnTo>
                    <a:pt x="58013" y="0"/>
                  </a:lnTo>
                  <a:lnTo>
                    <a:pt x="58013" y="8045"/>
                  </a:lnTo>
                  <a:lnTo>
                    <a:pt x="74104" y="8045"/>
                  </a:lnTo>
                  <a:lnTo>
                    <a:pt x="74104" y="15244"/>
                  </a:lnTo>
                  <a:lnTo>
                    <a:pt x="58013" y="15244"/>
                  </a:lnTo>
                  <a:lnTo>
                    <a:pt x="58013" y="32182"/>
                  </a:lnTo>
                  <a:lnTo>
                    <a:pt x="16091" y="32182"/>
                  </a:lnTo>
                  <a:lnTo>
                    <a:pt x="16091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413459" y="3715566"/>
              <a:ext cx="25830" cy="9739"/>
            </a:xfrm>
            <a:custGeom>
              <a:avLst/>
              <a:pathLst>
                <a:path w="25830" h="9739">
                  <a:moveTo>
                    <a:pt x="25830" y="9739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9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384664" y="3739703"/>
              <a:ext cx="82574" cy="39381"/>
            </a:xfrm>
            <a:custGeom>
              <a:avLst/>
              <a:pathLst>
                <a:path w="82574" h="39381">
                  <a:moveTo>
                    <a:pt x="8892" y="0"/>
                  </a:moveTo>
                  <a:lnTo>
                    <a:pt x="71987" y="0"/>
                  </a:lnTo>
                  <a:lnTo>
                    <a:pt x="71987" y="6351"/>
                  </a:lnTo>
                  <a:lnTo>
                    <a:pt x="70484" y="8439"/>
                  </a:lnTo>
                  <a:lnTo>
                    <a:pt x="68854" y="10467"/>
                  </a:lnTo>
                  <a:lnTo>
                    <a:pt x="67096" y="12436"/>
                  </a:lnTo>
                  <a:lnTo>
                    <a:pt x="65212" y="14346"/>
                  </a:lnTo>
                  <a:lnTo>
                    <a:pt x="63200" y="16197"/>
                  </a:lnTo>
                  <a:lnTo>
                    <a:pt x="61062" y="17988"/>
                  </a:lnTo>
                  <a:lnTo>
                    <a:pt x="58797" y="19720"/>
                  </a:lnTo>
                  <a:lnTo>
                    <a:pt x="56404" y="21393"/>
                  </a:lnTo>
                  <a:lnTo>
                    <a:pt x="53884" y="23006"/>
                  </a:lnTo>
                  <a:lnTo>
                    <a:pt x="51238" y="24560"/>
                  </a:lnTo>
                  <a:lnTo>
                    <a:pt x="53609" y="25454"/>
                  </a:lnTo>
                  <a:lnTo>
                    <a:pt x="56150" y="26271"/>
                  </a:lnTo>
                  <a:lnTo>
                    <a:pt x="58860" y="27012"/>
                  </a:lnTo>
                  <a:lnTo>
                    <a:pt x="61740" y="27677"/>
                  </a:lnTo>
                  <a:lnTo>
                    <a:pt x="64788" y="28265"/>
                  </a:lnTo>
                  <a:lnTo>
                    <a:pt x="68007" y="28778"/>
                  </a:lnTo>
                  <a:lnTo>
                    <a:pt x="71394" y="29214"/>
                  </a:lnTo>
                  <a:lnTo>
                    <a:pt x="74951" y="29574"/>
                  </a:lnTo>
                  <a:lnTo>
                    <a:pt x="78678" y="29857"/>
                  </a:lnTo>
                  <a:lnTo>
                    <a:pt x="82574" y="30065"/>
                  </a:lnTo>
                  <a:lnTo>
                    <a:pt x="80033" y="38534"/>
                  </a:lnTo>
                  <a:lnTo>
                    <a:pt x="75299" y="38293"/>
                  </a:lnTo>
                  <a:lnTo>
                    <a:pt x="70751" y="37907"/>
                  </a:lnTo>
                  <a:lnTo>
                    <a:pt x="66389" y="37378"/>
                  </a:lnTo>
                  <a:lnTo>
                    <a:pt x="62214" y="36705"/>
                  </a:lnTo>
                  <a:lnTo>
                    <a:pt x="58225" y="35887"/>
                  </a:lnTo>
                  <a:lnTo>
                    <a:pt x="54422" y="34926"/>
                  </a:lnTo>
                  <a:lnTo>
                    <a:pt x="50806" y="33821"/>
                  </a:lnTo>
                  <a:lnTo>
                    <a:pt x="47376" y="32572"/>
                  </a:lnTo>
                  <a:lnTo>
                    <a:pt x="44132" y="31179"/>
                  </a:lnTo>
                  <a:lnTo>
                    <a:pt x="41075" y="29641"/>
                  </a:lnTo>
                  <a:lnTo>
                    <a:pt x="37895" y="30882"/>
                  </a:lnTo>
                  <a:lnTo>
                    <a:pt x="34621" y="32064"/>
                  </a:lnTo>
                  <a:lnTo>
                    <a:pt x="31255" y="33186"/>
                  </a:lnTo>
                  <a:lnTo>
                    <a:pt x="27795" y="34249"/>
                  </a:lnTo>
                  <a:lnTo>
                    <a:pt x="24242" y="35252"/>
                  </a:lnTo>
                  <a:lnTo>
                    <a:pt x="20596" y="36197"/>
                  </a:lnTo>
                  <a:lnTo>
                    <a:pt x="16857" y="37082"/>
                  </a:lnTo>
                  <a:lnTo>
                    <a:pt x="13025" y="37907"/>
                  </a:lnTo>
                  <a:lnTo>
                    <a:pt x="9100" y="38674"/>
                  </a:lnTo>
                  <a:lnTo>
                    <a:pt x="5081" y="39381"/>
                  </a:lnTo>
                  <a:lnTo>
                    <a:pt x="0" y="31759"/>
                  </a:lnTo>
                  <a:lnTo>
                    <a:pt x="3751" y="31229"/>
                  </a:lnTo>
                  <a:lnTo>
                    <a:pt x="7385" y="30658"/>
                  </a:lnTo>
                  <a:lnTo>
                    <a:pt x="10899" y="30044"/>
                  </a:lnTo>
                  <a:lnTo>
                    <a:pt x="14295" y="29387"/>
                  </a:lnTo>
                  <a:lnTo>
                    <a:pt x="17573" y="28689"/>
                  </a:lnTo>
                  <a:lnTo>
                    <a:pt x="20732" y="27948"/>
                  </a:lnTo>
                  <a:lnTo>
                    <a:pt x="23772" y="27164"/>
                  </a:lnTo>
                  <a:lnTo>
                    <a:pt x="26694" y="26339"/>
                  </a:lnTo>
                  <a:lnTo>
                    <a:pt x="29498" y="25470"/>
                  </a:lnTo>
                  <a:lnTo>
                    <a:pt x="32182" y="24560"/>
                  </a:lnTo>
                  <a:lnTo>
                    <a:pt x="30251" y="23243"/>
                  </a:lnTo>
                  <a:lnTo>
                    <a:pt x="28354" y="21833"/>
                  </a:lnTo>
                  <a:lnTo>
                    <a:pt x="26491" y="20330"/>
                  </a:lnTo>
                  <a:lnTo>
                    <a:pt x="24662" y="18733"/>
                  </a:lnTo>
                  <a:lnTo>
                    <a:pt x="22866" y="17044"/>
                  </a:lnTo>
                  <a:lnTo>
                    <a:pt x="21105" y="15261"/>
                  </a:lnTo>
                  <a:lnTo>
                    <a:pt x="19377" y="13385"/>
                  </a:lnTo>
                  <a:lnTo>
                    <a:pt x="17683" y="11416"/>
                  </a:lnTo>
                  <a:lnTo>
                    <a:pt x="16023" y="9354"/>
                  </a:lnTo>
                  <a:lnTo>
                    <a:pt x="14397" y="7198"/>
                  </a:lnTo>
                  <a:lnTo>
                    <a:pt x="8892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2409648" y="3746902"/>
              <a:ext cx="34723" cy="13127"/>
            </a:xfrm>
            <a:custGeom>
              <a:avLst/>
              <a:pathLst>
                <a:path w="34723" h="13127">
                  <a:moveTo>
                    <a:pt x="0" y="0"/>
                  </a:moveTo>
                  <a:lnTo>
                    <a:pt x="1617" y="1731"/>
                  </a:lnTo>
                  <a:lnTo>
                    <a:pt x="3252" y="3370"/>
                  </a:lnTo>
                  <a:lnTo>
                    <a:pt x="4903" y="4916"/>
                  </a:lnTo>
                  <a:lnTo>
                    <a:pt x="6572" y="6368"/>
                  </a:lnTo>
                  <a:lnTo>
                    <a:pt x="8257" y="7728"/>
                  </a:lnTo>
                  <a:lnTo>
                    <a:pt x="9959" y="8994"/>
                  </a:lnTo>
                  <a:lnTo>
                    <a:pt x="11678" y="10167"/>
                  </a:lnTo>
                  <a:lnTo>
                    <a:pt x="13415" y="11247"/>
                  </a:lnTo>
                  <a:lnTo>
                    <a:pt x="15168" y="12233"/>
                  </a:lnTo>
                  <a:lnTo>
                    <a:pt x="16938" y="13127"/>
                  </a:lnTo>
                  <a:lnTo>
                    <a:pt x="19097" y="12005"/>
                  </a:lnTo>
                  <a:lnTo>
                    <a:pt x="21172" y="10840"/>
                  </a:lnTo>
                  <a:lnTo>
                    <a:pt x="23163" y="9633"/>
                  </a:lnTo>
                  <a:lnTo>
                    <a:pt x="25068" y="8384"/>
                  </a:lnTo>
                  <a:lnTo>
                    <a:pt x="26889" y="7092"/>
                  </a:lnTo>
                  <a:lnTo>
                    <a:pt x="28625" y="5759"/>
                  </a:lnTo>
                  <a:lnTo>
                    <a:pt x="30277" y="4382"/>
                  </a:lnTo>
                  <a:lnTo>
                    <a:pt x="31843" y="2964"/>
                  </a:lnTo>
                  <a:lnTo>
                    <a:pt x="33326" y="1503"/>
                  </a:lnTo>
                  <a:lnTo>
                    <a:pt x="3472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480365" y="3680843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509584" y="3698205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497304" y="3721495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531604" y="3721495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508314" y="3739703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2516359" y="3746479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2587077" y="3683384"/>
              <a:ext cx="95701" cy="89349"/>
            </a:xfrm>
            <a:custGeom>
              <a:avLst/>
              <a:pathLst>
                <a:path w="95701" h="89349">
                  <a:moveTo>
                    <a:pt x="0" y="81303"/>
                  </a:moveTo>
                  <a:lnTo>
                    <a:pt x="32606" y="81303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81303"/>
                  </a:lnTo>
                  <a:lnTo>
                    <a:pt x="54625" y="81303"/>
                  </a:lnTo>
                  <a:lnTo>
                    <a:pt x="54625" y="0"/>
                  </a:lnTo>
                  <a:lnTo>
                    <a:pt x="63095" y="0"/>
                  </a:lnTo>
                  <a:lnTo>
                    <a:pt x="63095" y="81303"/>
                  </a:lnTo>
                  <a:lnTo>
                    <a:pt x="95701" y="81303"/>
                  </a:lnTo>
                  <a:lnTo>
                    <a:pt x="95701" y="89349"/>
                  </a:lnTo>
                  <a:lnTo>
                    <a:pt x="0" y="89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2654406" y="3702016"/>
              <a:ext cx="24560" cy="47427"/>
            </a:xfrm>
            <a:custGeom>
              <a:avLst/>
              <a:pathLst>
                <a:path w="24560" h="47427">
                  <a:moveTo>
                    <a:pt x="16091" y="0"/>
                  </a:moveTo>
                  <a:lnTo>
                    <a:pt x="24560" y="2964"/>
                  </a:lnTo>
                  <a:lnTo>
                    <a:pt x="23252" y="7829"/>
                  </a:lnTo>
                  <a:lnTo>
                    <a:pt x="21867" y="12602"/>
                  </a:lnTo>
                  <a:lnTo>
                    <a:pt x="20406" y="17281"/>
                  </a:lnTo>
                  <a:lnTo>
                    <a:pt x="18869" y="21867"/>
                  </a:lnTo>
                  <a:lnTo>
                    <a:pt x="17255" y="26360"/>
                  </a:lnTo>
                  <a:lnTo>
                    <a:pt x="15566" y="30759"/>
                  </a:lnTo>
                  <a:lnTo>
                    <a:pt x="13800" y="35066"/>
                  </a:lnTo>
                  <a:lnTo>
                    <a:pt x="11958" y="39279"/>
                  </a:lnTo>
                  <a:lnTo>
                    <a:pt x="10040" y="43400"/>
                  </a:lnTo>
                  <a:lnTo>
                    <a:pt x="8045" y="47427"/>
                  </a:lnTo>
                  <a:lnTo>
                    <a:pt x="0" y="43192"/>
                  </a:lnTo>
                  <a:lnTo>
                    <a:pt x="1837" y="39254"/>
                  </a:lnTo>
                  <a:lnTo>
                    <a:pt x="3624" y="35231"/>
                  </a:lnTo>
                  <a:lnTo>
                    <a:pt x="5360" y="31124"/>
                  </a:lnTo>
                  <a:lnTo>
                    <a:pt x="7046" y="26931"/>
                  </a:lnTo>
                  <a:lnTo>
                    <a:pt x="8680" y="22654"/>
                  </a:lnTo>
                  <a:lnTo>
                    <a:pt x="10264" y="18293"/>
                  </a:lnTo>
                  <a:lnTo>
                    <a:pt x="11797" y="13847"/>
                  </a:lnTo>
                  <a:lnTo>
                    <a:pt x="13279" y="9316"/>
                  </a:lnTo>
                  <a:lnTo>
                    <a:pt x="14710" y="47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2592158" y="3703286"/>
              <a:ext cx="21596" cy="45733"/>
            </a:xfrm>
            <a:custGeom>
              <a:avLst/>
              <a:pathLst>
                <a:path w="21596" h="45733">
                  <a:moveTo>
                    <a:pt x="8892" y="0"/>
                  </a:moveTo>
                  <a:lnTo>
                    <a:pt x="10544" y="3853"/>
                  </a:lnTo>
                  <a:lnTo>
                    <a:pt x="12110" y="7791"/>
                  </a:lnTo>
                  <a:lnTo>
                    <a:pt x="13592" y="11814"/>
                  </a:lnTo>
                  <a:lnTo>
                    <a:pt x="14990" y="15921"/>
                  </a:lnTo>
                  <a:lnTo>
                    <a:pt x="16303" y="20114"/>
                  </a:lnTo>
                  <a:lnTo>
                    <a:pt x="17531" y="24391"/>
                  </a:lnTo>
                  <a:lnTo>
                    <a:pt x="18674" y="28752"/>
                  </a:lnTo>
                  <a:lnTo>
                    <a:pt x="19733" y="33199"/>
                  </a:lnTo>
                  <a:lnTo>
                    <a:pt x="20707" y="37730"/>
                  </a:lnTo>
                  <a:lnTo>
                    <a:pt x="21596" y="42345"/>
                  </a:lnTo>
                  <a:lnTo>
                    <a:pt x="11856" y="45733"/>
                  </a:lnTo>
                  <a:lnTo>
                    <a:pt x="11052" y="41032"/>
                  </a:lnTo>
                  <a:lnTo>
                    <a:pt x="10162" y="36417"/>
                  </a:lnTo>
                  <a:lnTo>
                    <a:pt x="9189" y="31886"/>
                  </a:lnTo>
                  <a:lnTo>
                    <a:pt x="8130" y="27440"/>
                  </a:lnTo>
                  <a:lnTo>
                    <a:pt x="6987" y="23078"/>
                  </a:lnTo>
                  <a:lnTo>
                    <a:pt x="5759" y="18801"/>
                  </a:lnTo>
                  <a:lnTo>
                    <a:pt x="4446" y="14609"/>
                  </a:lnTo>
                  <a:lnTo>
                    <a:pt x="3048" y="10501"/>
                  </a:lnTo>
                  <a:lnTo>
                    <a:pt x="1566" y="6478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2693364" y="3681266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2728088" y="3683384"/>
              <a:ext cx="63942" cy="93584"/>
            </a:xfrm>
            <a:custGeom>
              <a:avLst/>
              <a:pathLst>
                <a:path w="63942" h="93584">
                  <a:moveTo>
                    <a:pt x="15244" y="0"/>
                  </a:moveTo>
                  <a:lnTo>
                    <a:pt x="24137" y="0"/>
                  </a:lnTo>
                  <a:lnTo>
                    <a:pt x="24137" y="35993"/>
                  </a:lnTo>
                  <a:lnTo>
                    <a:pt x="27321" y="33584"/>
                  </a:lnTo>
                  <a:lnTo>
                    <a:pt x="30438" y="31098"/>
                  </a:lnTo>
                  <a:lnTo>
                    <a:pt x="33486" y="28536"/>
                  </a:lnTo>
                  <a:lnTo>
                    <a:pt x="36468" y="25898"/>
                  </a:lnTo>
                  <a:lnTo>
                    <a:pt x="39381" y="23184"/>
                  </a:lnTo>
                  <a:lnTo>
                    <a:pt x="42227" y="20393"/>
                  </a:lnTo>
                  <a:lnTo>
                    <a:pt x="45005" y="17526"/>
                  </a:lnTo>
                  <a:lnTo>
                    <a:pt x="47715" y="14583"/>
                  </a:lnTo>
                  <a:lnTo>
                    <a:pt x="50357" y="11564"/>
                  </a:lnTo>
                  <a:lnTo>
                    <a:pt x="52932" y="8469"/>
                  </a:lnTo>
                  <a:lnTo>
                    <a:pt x="59283" y="13550"/>
                  </a:lnTo>
                  <a:lnTo>
                    <a:pt x="56188" y="17467"/>
                  </a:lnTo>
                  <a:lnTo>
                    <a:pt x="52999" y="21257"/>
                  </a:lnTo>
                  <a:lnTo>
                    <a:pt x="49718" y="24920"/>
                  </a:lnTo>
                  <a:lnTo>
                    <a:pt x="46343" y="28456"/>
                  </a:lnTo>
                  <a:lnTo>
                    <a:pt x="42875" y="31865"/>
                  </a:lnTo>
                  <a:lnTo>
                    <a:pt x="39313" y="35146"/>
                  </a:lnTo>
                  <a:lnTo>
                    <a:pt x="35659" y="38301"/>
                  </a:lnTo>
                  <a:lnTo>
                    <a:pt x="31911" y="41329"/>
                  </a:lnTo>
                  <a:lnTo>
                    <a:pt x="28070" y="44230"/>
                  </a:lnTo>
                  <a:lnTo>
                    <a:pt x="24137" y="47003"/>
                  </a:lnTo>
                  <a:lnTo>
                    <a:pt x="24137" y="80033"/>
                  </a:lnTo>
                  <a:lnTo>
                    <a:pt x="24151" y="80607"/>
                  </a:lnTo>
                  <a:lnTo>
                    <a:pt x="24196" y="81142"/>
                  </a:lnTo>
                  <a:lnTo>
                    <a:pt x="24270" y="81640"/>
                  </a:lnTo>
                  <a:lnTo>
                    <a:pt x="24374" y="82099"/>
                  </a:lnTo>
                  <a:lnTo>
                    <a:pt x="24507" y="82521"/>
                  </a:lnTo>
                  <a:lnTo>
                    <a:pt x="24670" y="82904"/>
                  </a:lnTo>
                  <a:lnTo>
                    <a:pt x="24863" y="83249"/>
                  </a:lnTo>
                  <a:lnTo>
                    <a:pt x="25085" y="83556"/>
                  </a:lnTo>
                  <a:lnTo>
                    <a:pt x="25337" y="83825"/>
                  </a:lnTo>
                  <a:lnTo>
                    <a:pt x="25619" y="84056"/>
                  </a:lnTo>
                  <a:lnTo>
                    <a:pt x="25976" y="84257"/>
                  </a:lnTo>
                  <a:lnTo>
                    <a:pt x="26457" y="84437"/>
                  </a:lnTo>
                  <a:lnTo>
                    <a:pt x="27061" y="84596"/>
                  </a:lnTo>
                  <a:lnTo>
                    <a:pt x="27787" y="84733"/>
                  </a:lnTo>
                  <a:lnTo>
                    <a:pt x="28636" y="84850"/>
                  </a:lnTo>
                  <a:lnTo>
                    <a:pt x="29608" y="84945"/>
                  </a:lnTo>
                  <a:lnTo>
                    <a:pt x="30702" y="85019"/>
                  </a:lnTo>
                  <a:lnTo>
                    <a:pt x="31920" y="85072"/>
                  </a:lnTo>
                  <a:lnTo>
                    <a:pt x="33260" y="85104"/>
                  </a:lnTo>
                  <a:lnTo>
                    <a:pt x="34723" y="85114"/>
                  </a:lnTo>
                  <a:lnTo>
                    <a:pt x="35881" y="85112"/>
                  </a:lnTo>
                  <a:lnTo>
                    <a:pt x="36984" y="85106"/>
                  </a:lnTo>
                  <a:lnTo>
                    <a:pt x="38032" y="85095"/>
                  </a:lnTo>
                  <a:lnTo>
                    <a:pt x="39025" y="85080"/>
                  </a:lnTo>
                  <a:lnTo>
                    <a:pt x="39963" y="85061"/>
                  </a:lnTo>
                  <a:lnTo>
                    <a:pt x="40846" y="85038"/>
                  </a:lnTo>
                  <a:lnTo>
                    <a:pt x="41674" y="85011"/>
                  </a:lnTo>
                  <a:lnTo>
                    <a:pt x="42447" y="84979"/>
                  </a:lnTo>
                  <a:lnTo>
                    <a:pt x="43165" y="84943"/>
                  </a:lnTo>
                  <a:lnTo>
                    <a:pt x="43827" y="84903"/>
                  </a:lnTo>
                  <a:lnTo>
                    <a:pt x="44431" y="84858"/>
                  </a:lnTo>
                  <a:lnTo>
                    <a:pt x="44971" y="84809"/>
                  </a:lnTo>
                  <a:lnTo>
                    <a:pt x="45447" y="84757"/>
                  </a:lnTo>
                  <a:lnTo>
                    <a:pt x="45860" y="84699"/>
                  </a:lnTo>
                  <a:lnTo>
                    <a:pt x="46209" y="84638"/>
                  </a:lnTo>
                  <a:lnTo>
                    <a:pt x="46495" y="84572"/>
                  </a:lnTo>
                  <a:lnTo>
                    <a:pt x="46717" y="84502"/>
                  </a:lnTo>
                  <a:lnTo>
                    <a:pt x="47003" y="84267"/>
                  </a:lnTo>
                  <a:lnTo>
                    <a:pt x="47903" y="84234"/>
                  </a:lnTo>
                  <a:lnTo>
                    <a:pt x="48739" y="84132"/>
                  </a:lnTo>
                  <a:lnTo>
                    <a:pt x="49512" y="83963"/>
                  </a:lnTo>
                  <a:lnTo>
                    <a:pt x="50222" y="83725"/>
                  </a:lnTo>
                  <a:lnTo>
                    <a:pt x="50867" y="83421"/>
                  </a:lnTo>
                  <a:lnTo>
                    <a:pt x="51450" y="83048"/>
                  </a:lnTo>
                  <a:lnTo>
                    <a:pt x="51968" y="82607"/>
                  </a:lnTo>
                  <a:lnTo>
                    <a:pt x="52423" y="82099"/>
                  </a:lnTo>
                  <a:lnTo>
                    <a:pt x="52815" y="81523"/>
                  </a:lnTo>
                  <a:lnTo>
                    <a:pt x="53143" y="80880"/>
                  </a:lnTo>
                  <a:lnTo>
                    <a:pt x="53429" y="80105"/>
                  </a:lnTo>
                  <a:lnTo>
                    <a:pt x="53694" y="79135"/>
                  </a:lnTo>
                  <a:lnTo>
                    <a:pt x="53937" y="77971"/>
                  </a:lnTo>
                  <a:lnTo>
                    <a:pt x="54160" y="76611"/>
                  </a:lnTo>
                  <a:lnTo>
                    <a:pt x="54361" y="75057"/>
                  </a:lnTo>
                  <a:lnTo>
                    <a:pt x="54541" y="73308"/>
                  </a:lnTo>
                  <a:lnTo>
                    <a:pt x="54700" y="71365"/>
                  </a:lnTo>
                  <a:lnTo>
                    <a:pt x="54837" y="69226"/>
                  </a:lnTo>
                  <a:lnTo>
                    <a:pt x="54954" y="66893"/>
                  </a:lnTo>
                  <a:lnTo>
                    <a:pt x="55049" y="64365"/>
                  </a:lnTo>
                  <a:lnTo>
                    <a:pt x="63942" y="68176"/>
                  </a:lnTo>
                  <a:lnTo>
                    <a:pt x="63501" y="72059"/>
                  </a:lnTo>
                  <a:lnTo>
                    <a:pt x="63027" y="75578"/>
                  </a:lnTo>
                  <a:lnTo>
                    <a:pt x="62519" y="78733"/>
                  </a:lnTo>
                  <a:lnTo>
                    <a:pt x="61977" y="81523"/>
                  </a:lnTo>
                  <a:lnTo>
                    <a:pt x="61401" y="83950"/>
                  </a:lnTo>
                  <a:lnTo>
                    <a:pt x="60791" y="86012"/>
                  </a:lnTo>
                  <a:lnTo>
                    <a:pt x="60147" y="87710"/>
                  </a:lnTo>
                  <a:lnTo>
                    <a:pt x="59470" y="89044"/>
                  </a:lnTo>
                  <a:lnTo>
                    <a:pt x="58758" y="90014"/>
                  </a:lnTo>
                  <a:lnTo>
                    <a:pt x="58013" y="90619"/>
                  </a:lnTo>
                  <a:lnTo>
                    <a:pt x="56789" y="91183"/>
                  </a:lnTo>
                  <a:lnTo>
                    <a:pt x="55320" y="91686"/>
                  </a:lnTo>
                  <a:lnTo>
                    <a:pt x="53605" y="92131"/>
                  </a:lnTo>
                  <a:lnTo>
                    <a:pt x="51644" y="92516"/>
                  </a:lnTo>
                  <a:lnTo>
                    <a:pt x="49438" y="92842"/>
                  </a:lnTo>
                  <a:lnTo>
                    <a:pt x="46986" y="93109"/>
                  </a:lnTo>
                  <a:lnTo>
                    <a:pt x="44289" y="93317"/>
                  </a:lnTo>
                  <a:lnTo>
                    <a:pt x="41346" y="93465"/>
                  </a:lnTo>
                  <a:lnTo>
                    <a:pt x="38157" y="93554"/>
                  </a:lnTo>
                  <a:lnTo>
                    <a:pt x="34723" y="93584"/>
                  </a:lnTo>
                  <a:lnTo>
                    <a:pt x="30488" y="93584"/>
                  </a:lnTo>
                  <a:lnTo>
                    <a:pt x="28610" y="93560"/>
                  </a:lnTo>
                  <a:lnTo>
                    <a:pt x="26872" y="93490"/>
                  </a:lnTo>
                  <a:lnTo>
                    <a:pt x="25274" y="93374"/>
                  </a:lnTo>
                  <a:lnTo>
                    <a:pt x="23815" y="93211"/>
                  </a:lnTo>
                  <a:lnTo>
                    <a:pt x="22496" y="93001"/>
                  </a:lnTo>
                  <a:lnTo>
                    <a:pt x="21316" y="92745"/>
                  </a:lnTo>
                  <a:lnTo>
                    <a:pt x="20277" y="92442"/>
                  </a:lnTo>
                  <a:lnTo>
                    <a:pt x="19377" y="92093"/>
                  </a:lnTo>
                  <a:lnTo>
                    <a:pt x="18617" y="91697"/>
                  </a:lnTo>
                  <a:lnTo>
                    <a:pt x="17996" y="91254"/>
                  </a:lnTo>
                  <a:lnTo>
                    <a:pt x="17473" y="90757"/>
                  </a:lnTo>
                  <a:lnTo>
                    <a:pt x="17006" y="90196"/>
                  </a:lnTo>
                  <a:lnTo>
                    <a:pt x="16593" y="89571"/>
                  </a:lnTo>
                  <a:lnTo>
                    <a:pt x="16235" y="88883"/>
                  </a:lnTo>
                  <a:lnTo>
                    <a:pt x="15932" y="88131"/>
                  </a:lnTo>
                  <a:lnTo>
                    <a:pt x="15684" y="87316"/>
                  </a:lnTo>
                  <a:lnTo>
                    <a:pt x="15492" y="86438"/>
                  </a:lnTo>
                  <a:lnTo>
                    <a:pt x="15354" y="85495"/>
                  </a:lnTo>
                  <a:lnTo>
                    <a:pt x="15271" y="84490"/>
                  </a:lnTo>
                  <a:lnTo>
                    <a:pt x="15244" y="83421"/>
                  </a:lnTo>
                  <a:lnTo>
                    <a:pt x="15244" y="52508"/>
                  </a:lnTo>
                  <a:lnTo>
                    <a:pt x="14067" y="53177"/>
                  </a:lnTo>
                  <a:lnTo>
                    <a:pt x="12906" y="53829"/>
                  </a:lnTo>
                  <a:lnTo>
                    <a:pt x="11763" y="54465"/>
                  </a:lnTo>
                  <a:lnTo>
                    <a:pt x="10637" y="55083"/>
                  </a:lnTo>
                  <a:lnTo>
                    <a:pt x="9527" y="55684"/>
                  </a:lnTo>
                  <a:lnTo>
                    <a:pt x="8435" y="56268"/>
                  </a:lnTo>
                  <a:lnTo>
                    <a:pt x="7359" y="56836"/>
                  </a:lnTo>
                  <a:lnTo>
                    <a:pt x="6301" y="57386"/>
                  </a:lnTo>
                  <a:lnTo>
                    <a:pt x="5259" y="57920"/>
                  </a:lnTo>
                  <a:lnTo>
                    <a:pt x="4234" y="58437"/>
                  </a:lnTo>
                  <a:lnTo>
                    <a:pt x="0" y="51238"/>
                  </a:lnTo>
                  <a:lnTo>
                    <a:pt x="1372" y="50539"/>
                  </a:lnTo>
                  <a:lnTo>
                    <a:pt x="2777" y="49798"/>
                  </a:lnTo>
                  <a:lnTo>
                    <a:pt x="4217" y="49015"/>
                  </a:lnTo>
                  <a:lnTo>
                    <a:pt x="5691" y="48189"/>
                  </a:lnTo>
                  <a:lnTo>
                    <a:pt x="7198" y="47321"/>
                  </a:lnTo>
                  <a:lnTo>
                    <a:pt x="8740" y="46410"/>
                  </a:lnTo>
                  <a:lnTo>
                    <a:pt x="10315" y="45458"/>
                  </a:lnTo>
                  <a:lnTo>
                    <a:pt x="11924" y="44462"/>
                  </a:lnTo>
                  <a:lnTo>
                    <a:pt x="13567" y="43425"/>
                  </a:lnTo>
                  <a:lnTo>
                    <a:pt x="15244" y="423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2804310" y="3683807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2802616" y="3718954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2840304" y="3684230"/>
              <a:ext cx="49121" cy="8045"/>
            </a:xfrm>
            <a:custGeom>
              <a:avLst/>
              <a:pathLst>
                <a:path w="49121" h="8045">
                  <a:moveTo>
                    <a:pt x="0" y="0"/>
                  </a:moveTo>
                  <a:lnTo>
                    <a:pt x="49121" y="0"/>
                  </a:lnTo>
                  <a:lnTo>
                    <a:pt x="4912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2832258" y="3710485"/>
              <a:ext cx="65635" cy="49544"/>
            </a:xfrm>
            <a:custGeom>
              <a:avLst/>
              <a:pathLst>
                <a:path w="65635" h="49544">
                  <a:moveTo>
                    <a:pt x="0" y="0"/>
                  </a:moveTo>
                  <a:lnTo>
                    <a:pt x="65635" y="0"/>
                  </a:lnTo>
                  <a:lnTo>
                    <a:pt x="65635" y="8045"/>
                  </a:lnTo>
                  <a:lnTo>
                    <a:pt x="30912" y="8045"/>
                  </a:lnTo>
                  <a:lnTo>
                    <a:pt x="29392" y="12157"/>
                  </a:lnTo>
                  <a:lnTo>
                    <a:pt x="27880" y="16023"/>
                  </a:lnTo>
                  <a:lnTo>
                    <a:pt x="26377" y="19644"/>
                  </a:lnTo>
                  <a:lnTo>
                    <a:pt x="24882" y="23019"/>
                  </a:lnTo>
                  <a:lnTo>
                    <a:pt x="23396" y="26148"/>
                  </a:lnTo>
                  <a:lnTo>
                    <a:pt x="21918" y="29032"/>
                  </a:lnTo>
                  <a:lnTo>
                    <a:pt x="20448" y="31670"/>
                  </a:lnTo>
                  <a:lnTo>
                    <a:pt x="18987" y="34062"/>
                  </a:lnTo>
                  <a:lnTo>
                    <a:pt x="17535" y="36209"/>
                  </a:lnTo>
                  <a:lnTo>
                    <a:pt x="16091" y="38111"/>
                  </a:lnTo>
                  <a:lnTo>
                    <a:pt x="19318" y="37920"/>
                  </a:lnTo>
                  <a:lnTo>
                    <a:pt x="22561" y="37687"/>
                  </a:lnTo>
                  <a:lnTo>
                    <a:pt x="25822" y="37412"/>
                  </a:lnTo>
                  <a:lnTo>
                    <a:pt x="29099" y="37094"/>
                  </a:lnTo>
                  <a:lnTo>
                    <a:pt x="32394" y="36734"/>
                  </a:lnTo>
                  <a:lnTo>
                    <a:pt x="35705" y="36332"/>
                  </a:lnTo>
                  <a:lnTo>
                    <a:pt x="39034" y="35887"/>
                  </a:lnTo>
                  <a:lnTo>
                    <a:pt x="42379" y="35401"/>
                  </a:lnTo>
                  <a:lnTo>
                    <a:pt x="45741" y="34871"/>
                  </a:lnTo>
                  <a:lnTo>
                    <a:pt x="49121" y="34300"/>
                  </a:lnTo>
                  <a:lnTo>
                    <a:pt x="48261" y="32949"/>
                  </a:lnTo>
                  <a:lnTo>
                    <a:pt x="47376" y="31606"/>
                  </a:lnTo>
                  <a:lnTo>
                    <a:pt x="46465" y="30272"/>
                  </a:lnTo>
                  <a:lnTo>
                    <a:pt x="45530" y="28947"/>
                  </a:lnTo>
                  <a:lnTo>
                    <a:pt x="44568" y="27630"/>
                  </a:lnTo>
                  <a:lnTo>
                    <a:pt x="43582" y="26322"/>
                  </a:lnTo>
                  <a:lnTo>
                    <a:pt x="42570" y="25022"/>
                  </a:lnTo>
                  <a:lnTo>
                    <a:pt x="41532" y="23730"/>
                  </a:lnTo>
                  <a:lnTo>
                    <a:pt x="40469" y="22447"/>
                  </a:lnTo>
                  <a:lnTo>
                    <a:pt x="39381" y="21172"/>
                  </a:lnTo>
                  <a:lnTo>
                    <a:pt x="47003" y="16514"/>
                  </a:lnTo>
                  <a:lnTo>
                    <a:pt x="49248" y="19161"/>
                  </a:lnTo>
                  <a:lnTo>
                    <a:pt x="51407" y="21850"/>
                  </a:lnTo>
                  <a:lnTo>
                    <a:pt x="53482" y="24581"/>
                  </a:lnTo>
                  <a:lnTo>
                    <a:pt x="55472" y="27355"/>
                  </a:lnTo>
                  <a:lnTo>
                    <a:pt x="57378" y="30171"/>
                  </a:lnTo>
                  <a:lnTo>
                    <a:pt x="59199" y="33029"/>
                  </a:lnTo>
                  <a:lnTo>
                    <a:pt x="60935" y="35930"/>
                  </a:lnTo>
                  <a:lnTo>
                    <a:pt x="62586" y="38873"/>
                  </a:lnTo>
                  <a:lnTo>
                    <a:pt x="64153" y="41858"/>
                  </a:lnTo>
                  <a:lnTo>
                    <a:pt x="65635" y="44886"/>
                  </a:lnTo>
                  <a:lnTo>
                    <a:pt x="57590" y="49544"/>
                  </a:lnTo>
                  <a:lnTo>
                    <a:pt x="57247" y="48782"/>
                  </a:lnTo>
                  <a:lnTo>
                    <a:pt x="56895" y="48020"/>
                  </a:lnTo>
                  <a:lnTo>
                    <a:pt x="56535" y="47257"/>
                  </a:lnTo>
                  <a:lnTo>
                    <a:pt x="56167" y="46495"/>
                  </a:lnTo>
                  <a:lnTo>
                    <a:pt x="55790" y="45733"/>
                  </a:lnTo>
                  <a:lnTo>
                    <a:pt x="55405" y="44971"/>
                  </a:lnTo>
                  <a:lnTo>
                    <a:pt x="55011" y="44208"/>
                  </a:lnTo>
                  <a:lnTo>
                    <a:pt x="54609" y="43446"/>
                  </a:lnTo>
                  <a:lnTo>
                    <a:pt x="54198" y="42684"/>
                  </a:lnTo>
                  <a:lnTo>
                    <a:pt x="53779" y="41922"/>
                  </a:lnTo>
                  <a:lnTo>
                    <a:pt x="49430" y="42739"/>
                  </a:lnTo>
                  <a:lnTo>
                    <a:pt x="45021" y="43497"/>
                  </a:lnTo>
                  <a:lnTo>
                    <a:pt x="40554" y="44196"/>
                  </a:lnTo>
                  <a:lnTo>
                    <a:pt x="36027" y="44835"/>
                  </a:lnTo>
                  <a:lnTo>
                    <a:pt x="31441" y="45415"/>
                  </a:lnTo>
                  <a:lnTo>
                    <a:pt x="26796" y="45936"/>
                  </a:lnTo>
                  <a:lnTo>
                    <a:pt x="22091" y="46398"/>
                  </a:lnTo>
                  <a:lnTo>
                    <a:pt x="17327" y="46800"/>
                  </a:lnTo>
                  <a:lnTo>
                    <a:pt x="12504" y="47143"/>
                  </a:lnTo>
                  <a:lnTo>
                    <a:pt x="7622" y="47427"/>
                  </a:lnTo>
                  <a:lnTo>
                    <a:pt x="5081" y="38958"/>
                  </a:lnTo>
                  <a:lnTo>
                    <a:pt x="6919" y="36743"/>
                  </a:lnTo>
                  <a:lnTo>
                    <a:pt x="8706" y="34333"/>
                  </a:lnTo>
                  <a:lnTo>
                    <a:pt x="10442" y="31729"/>
                  </a:lnTo>
                  <a:lnTo>
                    <a:pt x="12127" y="28930"/>
                  </a:lnTo>
                  <a:lnTo>
                    <a:pt x="13762" y="25936"/>
                  </a:lnTo>
                  <a:lnTo>
                    <a:pt x="15346" y="22748"/>
                  </a:lnTo>
                  <a:lnTo>
                    <a:pt x="16878" y="19364"/>
                  </a:lnTo>
                  <a:lnTo>
                    <a:pt x="18361" y="15786"/>
                  </a:lnTo>
                  <a:lnTo>
                    <a:pt x="19792" y="12013"/>
                  </a:lnTo>
                  <a:lnTo>
                    <a:pt x="2117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2910174" y="3681266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2935582" y="3681266"/>
              <a:ext cx="73258" cy="97395"/>
            </a:xfrm>
            <a:custGeom>
              <a:avLst/>
              <a:pathLst>
                <a:path w="73258" h="97395">
                  <a:moveTo>
                    <a:pt x="19479" y="0"/>
                  </a:moveTo>
                  <a:lnTo>
                    <a:pt x="28371" y="2117"/>
                  </a:lnTo>
                  <a:lnTo>
                    <a:pt x="28024" y="3463"/>
                  </a:lnTo>
                  <a:lnTo>
                    <a:pt x="27660" y="4793"/>
                  </a:lnTo>
                  <a:lnTo>
                    <a:pt x="27279" y="6106"/>
                  </a:lnTo>
                  <a:lnTo>
                    <a:pt x="26881" y="7402"/>
                  </a:lnTo>
                  <a:lnTo>
                    <a:pt x="26466" y="8680"/>
                  </a:lnTo>
                  <a:lnTo>
                    <a:pt x="26034" y="9942"/>
                  </a:lnTo>
                  <a:lnTo>
                    <a:pt x="25585" y="11187"/>
                  </a:lnTo>
                  <a:lnTo>
                    <a:pt x="25119" y="12415"/>
                  </a:lnTo>
                  <a:lnTo>
                    <a:pt x="24636" y="13626"/>
                  </a:lnTo>
                  <a:lnTo>
                    <a:pt x="24137" y="14820"/>
                  </a:lnTo>
                  <a:lnTo>
                    <a:pt x="73258" y="14820"/>
                  </a:lnTo>
                  <a:lnTo>
                    <a:pt x="73258" y="22866"/>
                  </a:lnTo>
                  <a:lnTo>
                    <a:pt x="35993" y="22866"/>
                  </a:lnTo>
                  <a:lnTo>
                    <a:pt x="35993" y="39381"/>
                  </a:lnTo>
                  <a:lnTo>
                    <a:pt x="66482" y="39381"/>
                  </a:lnTo>
                  <a:lnTo>
                    <a:pt x="66482" y="47003"/>
                  </a:lnTo>
                  <a:lnTo>
                    <a:pt x="35993" y="47003"/>
                  </a:lnTo>
                  <a:lnTo>
                    <a:pt x="35993" y="63518"/>
                  </a:lnTo>
                  <a:lnTo>
                    <a:pt x="67753" y="63518"/>
                  </a:lnTo>
                  <a:lnTo>
                    <a:pt x="67753" y="71564"/>
                  </a:lnTo>
                  <a:lnTo>
                    <a:pt x="35993" y="71564"/>
                  </a:lnTo>
                  <a:lnTo>
                    <a:pt x="35993" y="97395"/>
                  </a:lnTo>
                  <a:lnTo>
                    <a:pt x="27524" y="97395"/>
                  </a:lnTo>
                  <a:lnTo>
                    <a:pt x="27524" y="22866"/>
                  </a:lnTo>
                  <a:lnTo>
                    <a:pt x="20749" y="22866"/>
                  </a:lnTo>
                  <a:lnTo>
                    <a:pt x="19610" y="25466"/>
                  </a:lnTo>
                  <a:lnTo>
                    <a:pt x="18394" y="28015"/>
                  </a:lnTo>
                  <a:lnTo>
                    <a:pt x="17103" y="30514"/>
                  </a:lnTo>
                  <a:lnTo>
                    <a:pt x="15735" y="32961"/>
                  </a:lnTo>
                  <a:lnTo>
                    <a:pt x="14291" y="35358"/>
                  </a:lnTo>
                  <a:lnTo>
                    <a:pt x="12771" y="37704"/>
                  </a:lnTo>
                  <a:lnTo>
                    <a:pt x="11175" y="39999"/>
                  </a:lnTo>
                  <a:lnTo>
                    <a:pt x="9502" y="42244"/>
                  </a:lnTo>
                  <a:lnTo>
                    <a:pt x="7753" y="44437"/>
                  </a:lnTo>
                  <a:lnTo>
                    <a:pt x="5928" y="46580"/>
                  </a:lnTo>
                  <a:lnTo>
                    <a:pt x="0" y="39804"/>
                  </a:lnTo>
                  <a:lnTo>
                    <a:pt x="2481" y="36510"/>
                  </a:lnTo>
                  <a:lnTo>
                    <a:pt x="4844" y="33063"/>
                  </a:lnTo>
                  <a:lnTo>
                    <a:pt x="7088" y="29464"/>
                  </a:lnTo>
                  <a:lnTo>
                    <a:pt x="9214" y="25712"/>
                  </a:lnTo>
                  <a:lnTo>
                    <a:pt x="11221" y="21808"/>
                  </a:lnTo>
                  <a:lnTo>
                    <a:pt x="13110" y="17751"/>
                  </a:lnTo>
                  <a:lnTo>
                    <a:pt x="14880" y="13542"/>
                  </a:lnTo>
                  <a:lnTo>
                    <a:pt x="16531" y="9180"/>
                  </a:lnTo>
                  <a:lnTo>
                    <a:pt x="18064" y="46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2303360" y="3963149"/>
              <a:ext cx="18208" cy="20325"/>
            </a:xfrm>
            <a:custGeom>
              <a:avLst/>
              <a:pathLst>
                <a:path w="18208" h="20325">
                  <a:moveTo>
                    <a:pt x="7622" y="0"/>
                  </a:moveTo>
                  <a:lnTo>
                    <a:pt x="8871" y="1541"/>
                  </a:lnTo>
                  <a:lnTo>
                    <a:pt x="10078" y="3116"/>
                  </a:lnTo>
                  <a:lnTo>
                    <a:pt x="11242" y="4725"/>
                  </a:lnTo>
                  <a:lnTo>
                    <a:pt x="12364" y="6368"/>
                  </a:lnTo>
                  <a:lnTo>
                    <a:pt x="13444" y="8045"/>
                  </a:lnTo>
                  <a:lnTo>
                    <a:pt x="14482" y="9756"/>
                  </a:lnTo>
                  <a:lnTo>
                    <a:pt x="15477" y="11501"/>
                  </a:lnTo>
                  <a:lnTo>
                    <a:pt x="16430" y="13279"/>
                  </a:lnTo>
                  <a:lnTo>
                    <a:pt x="17340" y="15092"/>
                  </a:lnTo>
                  <a:lnTo>
                    <a:pt x="18208" y="16938"/>
                  </a:lnTo>
                  <a:lnTo>
                    <a:pt x="10162" y="20325"/>
                  </a:lnTo>
                  <a:lnTo>
                    <a:pt x="9299" y="18483"/>
                  </a:lnTo>
                  <a:lnTo>
                    <a:pt x="8401" y="16684"/>
                  </a:lnTo>
                  <a:lnTo>
                    <a:pt x="7469" y="14926"/>
                  </a:lnTo>
                  <a:lnTo>
                    <a:pt x="6504" y="13211"/>
                  </a:lnTo>
                  <a:lnTo>
                    <a:pt x="5504" y="11539"/>
                  </a:lnTo>
                  <a:lnTo>
                    <a:pt x="4471" y="9908"/>
                  </a:lnTo>
                  <a:lnTo>
                    <a:pt x="3404" y="8320"/>
                  </a:lnTo>
                  <a:lnTo>
                    <a:pt x="2303" y="6775"/>
                  </a:lnTo>
                  <a:lnTo>
                    <a:pt x="116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2338084" y="3966113"/>
              <a:ext cx="21172" cy="28795"/>
            </a:xfrm>
            <a:custGeom>
              <a:avLst/>
              <a:pathLst>
                <a:path w="21172" h="28795">
                  <a:moveTo>
                    <a:pt x="8045" y="0"/>
                  </a:moveTo>
                  <a:lnTo>
                    <a:pt x="9625" y="2307"/>
                  </a:lnTo>
                  <a:lnTo>
                    <a:pt x="11145" y="4658"/>
                  </a:lnTo>
                  <a:lnTo>
                    <a:pt x="12606" y="7050"/>
                  </a:lnTo>
                  <a:lnTo>
                    <a:pt x="14007" y="9485"/>
                  </a:lnTo>
                  <a:lnTo>
                    <a:pt x="15350" y="11962"/>
                  </a:lnTo>
                  <a:lnTo>
                    <a:pt x="16633" y="14482"/>
                  </a:lnTo>
                  <a:lnTo>
                    <a:pt x="17857" y="17044"/>
                  </a:lnTo>
                  <a:lnTo>
                    <a:pt x="19021" y="19648"/>
                  </a:lnTo>
                  <a:lnTo>
                    <a:pt x="20126" y="22295"/>
                  </a:lnTo>
                  <a:lnTo>
                    <a:pt x="21172" y="24983"/>
                  </a:lnTo>
                  <a:lnTo>
                    <a:pt x="12280" y="28795"/>
                  </a:lnTo>
                  <a:lnTo>
                    <a:pt x="11319" y="26029"/>
                  </a:lnTo>
                  <a:lnTo>
                    <a:pt x="10298" y="23324"/>
                  </a:lnTo>
                  <a:lnTo>
                    <a:pt x="9218" y="20677"/>
                  </a:lnTo>
                  <a:lnTo>
                    <a:pt x="8079" y="18090"/>
                  </a:lnTo>
                  <a:lnTo>
                    <a:pt x="6881" y="15562"/>
                  </a:lnTo>
                  <a:lnTo>
                    <a:pt x="5623" y="13093"/>
                  </a:lnTo>
                  <a:lnTo>
                    <a:pt x="4306" y="10683"/>
                  </a:lnTo>
                  <a:lnTo>
                    <a:pt x="2930" y="8333"/>
                  </a:lnTo>
                  <a:lnTo>
                    <a:pt x="1494" y="604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2285999" y="3966537"/>
              <a:ext cx="52932" cy="33029"/>
            </a:xfrm>
            <a:custGeom>
              <a:avLst/>
              <a:pathLst>
                <a:path w="52932" h="33029">
                  <a:moveTo>
                    <a:pt x="0" y="0"/>
                  </a:moveTo>
                  <a:lnTo>
                    <a:pt x="8469" y="0"/>
                  </a:lnTo>
                  <a:lnTo>
                    <a:pt x="8469" y="20325"/>
                  </a:lnTo>
                  <a:lnTo>
                    <a:pt x="8481" y="20819"/>
                  </a:lnTo>
                  <a:lnTo>
                    <a:pt x="8519" y="21282"/>
                  </a:lnTo>
                  <a:lnTo>
                    <a:pt x="8583" y="21716"/>
                  </a:lnTo>
                  <a:lnTo>
                    <a:pt x="8672" y="22121"/>
                  </a:lnTo>
                  <a:lnTo>
                    <a:pt x="8786" y="22496"/>
                  </a:lnTo>
                  <a:lnTo>
                    <a:pt x="8926" y="22841"/>
                  </a:lnTo>
                  <a:lnTo>
                    <a:pt x="9091" y="23156"/>
                  </a:lnTo>
                  <a:lnTo>
                    <a:pt x="9282" y="23442"/>
                  </a:lnTo>
                  <a:lnTo>
                    <a:pt x="9498" y="23698"/>
                  </a:lnTo>
                  <a:lnTo>
                    <a:pt x="9739" y="23925"/>
                  </a:lnTo>
                  <a:lnTo>
                    <a:pt x="10052" y="24126"/>
                  </a:lnTo>
                  <a:lnTo>
                    <a:pt x="10484" y="24306"/>
                  </a:lnTo>
                  <a:lnTo>
                    <a:pt x="11035" y="24465"/>
                  </a:lnTo>
                  <a:lnTo>
                    <a:pt x="11704" y="24602"/>
                  </a:lnTo>
                  <a:lnTo>
                    <a:pt x="12491" y="24719"/>
                  </a:lnTo>
                  <a:lnTo>
                    <a:pt x="13398" y="24814"/>
                  </a:lnTo>
                  <a:lnTo>
                    <a:pt x="14422" y="24888"/>
                  </a:lnTo>
                  <a:lnTo>
                    <a:pt x="15566" y="24941"/>
                  </a:lnTo>
                  <a:lnTo>
                    <a:pt x="16828" y="24973"/>
                  </a:lnTo>
                  <a:lnTo>
                    <a:pt x="18208" y="24983"/>
                  </a:lnTo>
                  <a:lnTo>
                    <a:pt x="19817" y="24979"/>
                  </a:lnTo>
                  <a:lnTo>
                    <a:pt x="21426" y="24967"/>
                  </a:lnTo>
                  <a:lnTo>
                    <a:pt x="23036" y="24945"/>
                  </a:lnTo>
                  <a:lnTo>
                    <a:pt x="24645" y="24916"/>
                  </a:lnTo>
                  <a:lnTo>
                    <a:pt x="26254" y="24878"/>
                  </a:lnTo>
                  <a:lnTo>
                    <a:pt x="27863" y="24831"/>
                  </a:lnTo>
                  <a:lnTo>
                    <a:pt x="29472" y="24776"/>
                  </a:lnTo>
                  <a:lnTo>
                    <a:pt x="31081" y="24712"/>
                  </a:lnTo>
                  <a:lnTo>
                    <a:pt x="32690" y="24640"/>
                  </a:lnTo>
                  <a:lnTo>
                    <a:pt x="34300" y="24560"/>
                  </a:lnTo>
                  <a:lnTo>
                    <a:pt x="35521" y="24537"/>
                  </a:lnTo>
                  <a:lnTo>
                    <a:pt x="36645" y="24467"/>
                  </a:lnTo>
                  <a:lnTo>
                    <a:pt x="37672" y="24350"/>
                  </a:lnTo>
                  <a:lnTo>
                    <a:pt x="38602" y="24187"/>
                  </a:lnTo>
                  <a:lnTo>
                    <a:pt x="39434" y="23978"/>
                  </a:lnTo>
                  <a:lnTo>
                    <a:pt x="40169" y="23722"/>
                  </a:lnTo>
                  <a:lnTo>
                    <a:pt x="40806" y="23419"/>
                  </a:lnTo>
                  <a:lnTo>
                    <a:pt x="41346" y="23069"/>
                  </a:lnTo>
                  <a:lnTo>
                    <a:pt x="41788" y="22674"/>
                  </a:lnTo>
                  <a:lnTo>
                    <a:pt x="42133" y="22231"/>
                  </a:lnTo>
                  <a:lnTo>
                    <a:pt x="42424" y="21708"/>
                  </a:lnTo>
                  <a:lnTo>
                    <a:pt x="42701" y="21071"/>
                  </a:lnTo>
                  <a:lnTo>
                    <a:pt x="42966" y="20319"/>
                  </a:lnTo>
                  <a:lnTo>
                    <a:pt x="43218" y="19453"/>
                  </a:lnTo>
                  <a:lnTo>
                    <a:pt x="43457" y="18473"/>
                  </a:lnTo>
                  <a:lnTo>
                    <a:pt x="43683" y="17378"/>
                  </a:lnTo>
                  <a:lnTo>
                    <a:pt x="43897" y="16169"/>
                  </a:lnTo>
                  <a:lnTo>
                    <a:pt x="44098" y="14846"/>
                  </a:lnTo>
                  <a:lnTo>
                    <a:pt x="44287" y="13408"/>
                  </a:lnTo>
                  <a:lnTo>
                    <a:pt x="44462" y="11856"/>
                  </a:lnTo>
                  <a:lnTo>
                    <a:pt x="52932" y="15667"/>
                  </a:lnTo>
                  <a:lnTo>
                    <a:pt x="52407" y="18259"/>
                  </a:lnTo>
                  <a:lnTo>
                    <a:pt x="51848" y="20613"/>
                  </a:lnTo>
                  <a:lnTo>
                    <a:pt x="51255" y="22731"/>
                  </a:lnTo>
                  <a:lnTo>
                    <a:pt x="50628" y="24611"/>
                  </a:lnTo>
                  <a:lnTo>
                    <a:pt x="49967" y="26254"/>
                  </a:lnTo>
                  <a:lnTo>
                    <a:pt x="49273" y="27660"/>
                  </a:lnTo>
                  <a:lnTo>
                    <a:pt x="48545" y="28828"/>
                  </a:lnTo>
                  <a:lnTo>
                    <a:pt x="47782" y="29760"/>
                  </a:lnTo>
                  <a:lnTo>
                    <a:pt x="46986" y="30455"/>
                  </a:lnTo>
                  <a:lnTo>
                    <a:pt x="46156" y="30912"/>
                  </a:lnTo>
                  <a:lnTo>
                    <a:pt x="44810" y="31314"/>
                  </a:lnTo>
                  <a:lnTo>
                    <a:pt x="43141" y="31674"/>
                  </a:lnTo>
                  <a:lnTo>
                    <a:pt x="41151" y="31992"/>
                  </a:lnTo>
                  <a:lnTo>
                    <a:pt x="38839" y="32267"/>
                  </a:lnTo>
                  <a:lnTo>
                    <a:pt x="36205" y="32500"/>
                  </a:lnTo>
                  <a:lnTo>
                    <a:pt x="33249" y="32690"/>
                  </a:lnTo>
                  <a:lnTo>
                    <a:pt x="29972" y="32839"/>
                  </a:lnTo>
                  <a:lnTo>
                    <a:pt x="26372" y="32944"/>
                  </a:lnTo>
                  <a:lnTo>
                    <a:pt x="22451" y="33008"/>
                  </a:lnTo>
                  <a:lnTo>
                    <a:pt x="18208" y="33029"/>
                  </a:lnTo>
                  <a:lnTo>
                    <a:pt x="14397" y="33029"/>
                  </a:lnTo>
                  <a:lnTo>
                    <a:pt x="12680" y="33006"/>
                  </a:lnTo>
                  <a:lnTo>
                    <a:pt x="11086" y="32936"/>
                  </a:lnTo>
                  <a:lnTo>
                    <a:pt x="9614" y="32820"/>
                  </a:lnTo>
                  <a:lnTo>
                    <a:pt x="8265" y="32657"/>
                  </a:lnTo>
                  <a:lnTo>
                    <a:pt x="7039" y="32447"/>
                  </a:lnTo>
                  <a:lnTo>
                    <a:pt x="5936" y="32191"/>
                  </a:lnTo>
                  <a:lnTo>
                    <a:pt x="4956" y="31888"/>
                  </a:lnTo>
                  <a:lnTo>
                    <a:pt x="4099" y="31539"/>
                  </a:lnTo>
                  <a:lnTo>
                    <a:pt x="3364" y="31143"/>
                  </a:lnTo>
                  <a:lnTo>
                    <a:pt x="2752" y="30700"/>
                  </a:lnTo>
                  <a:lnTo>
                    <a:pt x="2229" y="30207"/>
                  </a:lnTo>
                  <a:lnTo>
                    <a:pt x="1761" y="29658"/>
                  </a:lnTo>
                  <a:lnTo>
                    <a:pt x="1348" y="29055"/>
                  </a:lnTo>
                  <a:lnTo>
                    <a:pt x="990" y="28397"/>
                  </a:lnTo>
                  <a:lnTo>
                    <a:pt x="688" y="27683"/>
                  </a:lnTo>
                  <a:lnTo>
                    <a:pt x="440" y="26914"/>
                  </a:lnTo>
                  <a:lnTo>
                    <a:pt x="247" y="26091"/>
                  </a:lnTo>
                  <a:lnTo>
                    <a:pt x="110" y="25212"/>
                  </a:lnTo>
                  <a:lnTo>
                    <a:pt x="27" y="24278"/>
                  </a:lnTo>
                  <a:lnTo>
                    <a:pt x="0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2259321" y="3967807"/>
              <a:ext cx="20749" cy="30065"/>
            </a:xfrm>
            <a:custGeom>
              <a:avLst/>
              <a:pathLst>
                <a:path w="20749" h="30065">
                  <a:moveTo>
                    <a:pt x="13550" y="0"/>
                  </a:moveTo>
                  <a:lnTo>
                    <a:pt x="20749" y="4658"/>
                  </a:lnTo>
                  <a:lnTo>
                    <a:pt x="19390" y="7808"/>
                  </a:lnTo>
                  <a:lnTo>
                    <a:pt x="18022" y="10823"/>
                  </a:lnTo>
                  <a:lnTo>
                    <a:pt x="16646" y="13703"/>
                  </a:lnTo>
                  <a:lnTo>
                    <a:pt x="15261" y="16447"/>
                  </a:lnTo>
                  <a:lnTo>
                    <a:pt x="13868" y="19055"/>
                  </a:lnTo>
                  <a:lnTo>
                    <a:pt x="12466" y="21528"/>
                  </a:lnTo>
                  <a:lnTo>
                    <a:pt x="11056" y="23866"/>
                  </a:lnTo>
                  <a:lnTo>
                    <a:pt x="9637" y="26068"/>
                  </a:lnTo>
                  <a:lnTo>
                    <a:pt x="8210" y="28134"/>
                  </a:lnTo>
                  <a:lnTo>
                    <a:pt x="6775" y="30065"/>
                  </a:lnTo>
                  <a:lnTo>
                    <a:pt x="0" y="24137"/>
                  </a:lnTo>
                  <a:lnTo>
                    <a:pt x="1659" y="21913"/>
                  </a:lnTo>
                  <a:lnTo>
                    <a:pt x="3252" y="19648"/>
                  </a:lnTo>
                  <a:lnTo>
                    <a:pt x="4776" y="17340"/>
                  </a:lnTo>
                  <a:lnTo>
                    <a:pt x="6233" y="14990"/>
                  </a:lnTo>
                  <a:lnTo>
                    <a:pt x="7622" y="12597"/>
                  </a:lnTo>
                  <a:lnTo>
                    <a:pt x="8943" y="10162"/>
                  </a:lnTo>
                  <a:lnTo>
                    <a:pt x="10196" y="7685"/>
                  </a:lnTo>
                  <a:lnTo>
                    <a:pt x="11382" y="5166"/>
                  </a:lnTo>
                  <a:lnTo>
                    <a:pt x="12500" y="2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2266520" y="3902595"/>
              <a:ext cx="84691" cy="59707"/>
            </a:xfrm>
            <a:custGeom>
              <a:avLst/>
              <a:pathLst>
                <a:path w="84691" h="59707">
                  <a:moveTo>
                    <a:pt x="21172" y="0"/>
                  </a:moveTo>
                  <a:lnTo>
                    <a:pt x="29641" y="1693"/>
                  </a:lnTo>
                  <a:lnTo>
                    <a:pt x="26254" y="9739"/>
                  </a:lnTo>
                  <a:lnTo>
                    <a:pt x="84691" y="9739"/>
                  </a:lnTo>
                  <a:lnTo>
                    <a:pt x="84661" y="16726"/>
                  </a:lnTo>
                  <a:lnTo>
                    <a:pt x="84572" y="23120"/>
                  </a:lnTo>
                  <a:lnTo>
                    <a:pt x="84424" y="28922"/>
                  </a:lnTo>
                  <a:lnTo>
                    <a:pt x="84217" y="34130"/>
                  </a:lnTo>
                  <a:lnTo>
                    <a:pt x="83950" y="38746"/>
                  </a:lnTo>
                  <a:lnTo>
                    <a:pt x="83624" y="42769"/>
                  </a:lnTo>
                  <a:lnTo>
                    <a:pt x="83238" y="46199"/>
                  </a:lnTo>
                  <a:lnTo>
                    <a:pt x="82794" y="49036"/>
                  </a:lnTo>
                  <a:lnTo>
                    <a:pt x="82290" y="51280"/>
                  </a:lnTo>
                  <a:lnTo>
                    <a:pt x="81727" y="52932"/>
                  </a:lnTo>
                  <a:lnTo>
                    <a:pt x="81075" y="54219"/>
                  </a:lnTo>
                  <a:lnTo>
                    <a:pt x="80304" y="55371"/>
                  </a:lnTo>
                  <a:lnTo>
                    <a:pt x="79415" y="56387"/>
                  </a:lnTo>
                  <a:lnTo>
                    <a:pt x="78407" y="57268"/>
                  </a:lnTo>
                  <a:lnTo>
                    <a:pt x="77280" y="58013"/>
                  </a:lnTo>
                  <a:lnTo>
                    <a:pt x="76035" y="58623"/>
                  </a:lnTo>
                  <a:lnTo>
                    <a:pt x="74672" y="59097"/>
                  </a:lnTo>
                  <a:lnTo>
                    <a:pt x="73190" y="59436"/>
                  </a:lnTo>
                  <a:lnTo>
                    <a:pt x="71589" y="59639"/>
                  </a:lnTo>
                  <a:lnTo>
                    <a:pt x="69870" y="59707"/>
                  </a:lnTo>
                  <a:lnTo>
                    <a:pt x="69006" y="59694"/>
                  </a:lnTo>
                  <a:lnTo>
                    <a:pt x="68108" y="59656"/>
                  </a:lnTo>
                  <a:lnTo>
                    <a:pt x="67177" y="59593"/>
                  </a:lnTo>
                  <a:lnTo>
                    <a:pt x="66211" y="59504"/>
                  </a:lnTo>
                  <a:lnTo>
                    <a:pt x="65212" y="59389"/>
                  </a:lnTo>
                  <a:lnTo>
                    <a:pt x="64179" y="59250"/>
                  </a:lnTo>
                  <a:lnTo>
                    <a:pt x="63112" y="59084"/>
                  </a:lnTo>
                  <a:lnTo>
                    <a:pt x="62011" y="58894"/>
                  </a:lnTo>
                  <a:lnTo>
                    <a:pt x="60876" y="58678"/>
                  </a:lnTo>
                  <a:lnTo>
                    <a:pt x="59707" y="58437"/>
                  </a:lnTo>
                  <a:lnTo>
                    <a:pt x="58013" y="49967"/>
                  </a:lnTo>
                  <a:lnTo>
                    <a:pt x="59262" y="50209"/>
                  </a:lnTo>
                  <a:lnTo>
                    <a:pt x="60469" y="50425"/>
                  </a:lnTo>
                  <a:lnTo>
                    <a:pt x="61634" y="50615"/>
                  </a:lnTo>
                  <a:lnTo>
                    <a:pt x="62756" y="50780"/>
                  </a:lnTo>
                  <a:lnTo>
                    <a:pt x="63836" y="50920"/>
                  </a:lnTo>
                  <a:lnTo>
                    <a:pt x="64873" y="51035"/>
                  </a:lnTo>
                  <a:lnTo>
                    <a:pt x="65868" y="51123"/>
                  </a:lnTo>
                  <a:lnTo>
                    <a:pt x="66821" y="51187"/>
                  </a:lnTo>
                  <a:lnTo>
                    <a:pt x="67731" y="51225"/>
                  </a:lnTo>
                  <a:lnTo>
                    <a:pt x="68600" y="51238"/>
                  </a:lnTo>
                  <a:lnTo>
                    <a:pt x="69417" y="51200"/>
                  </a:lnTo>
                  <a:lnTo>
                    <a:pt x="70175" y="51085"/>
                  </a:lnTo>
                  <a:lnTo>
                    <a:pt x="70874" y="50895"/>
                  </a:lnTo>
                  <a:lnTo>
                    <a:pt x="71513" y="50628"/>
                  </a:lnTo>
                  <a:lnTo>
                    <a:pt x="72093" y="50285"/>
                  </a:lnTo>
                  <a:lnTo>
                    <a:pt x="72614" y="49866"/>
                  </a:lnTo>
                  <a:lnTo>
                    <a:pt x="73075" y="49370"/>
                  </a:lnTo>
                  <a:lnTo>
                    <a:pt x="73478" y="48799"/>
                  </a:lnTo>
                  <a:lnTo>
                    <a:pt x="73821" y="48151"/>
                  </a:lnTo>
                  <a:lnTo>
                    <a:pt x="74104" y="47427"/>
                  </a:lnTo>
                  <a:lnTo>
                    <a:pt x="74354" y="46444"/>
                  </a:lnTo>
                  <a:lnTo>
                    <a:pt x="74596" y="45021"/>
                  </a:lnTo>
                  <a:lnTo>
                    <a:pt x="74829" y="43158"/>
                  </a:lnTo>
                  <a:lnTo>
                    <a:pt x="75053" y="40855"/>
                  </a:lnTo>
                  <a:lnTo>
                    <a:pt x="75269" y="38111"/>
                  </a:lnTo>
                  <a:lnTo>
                    <a:pt x="75476" y="34926"/>
                  </a:lnTo>
                  <a:lnTo>
                    <a:pt x="75676" y="31301"/>
                  </a:lnTo>
                  <a:lnTo>
                    <a:pt x="75866" y="27236"/>
                  </a:lnTo>
                  <a:lnTo>
                    <a:pt x="76048" y="22731"/>
                  </a:lnTo>
                  <a:lnTo>
                    <a:pt x="76222" y="17785"/>
                  </a:lnTo>
                  <a:lnTo>
                    <a:pt x="63095" y="17785"/>
                  </a:lnTo>
                  <a:lnTo>
                    <a:pt x="61998" y="22388"/>
                  </a:lnTo>
                  <a:lnTo>
                    <a:pt x="60571" y="26881"/>
                  </a:lnTo>
                  <a:lnTo>
                    <a:pt x="58813" y="31263"/>
                  </a:lnTo>
                  <a:lnTo>
                    <a:pt x="56726" y="35536"/>
                  </a:lnTo>
                  <a:lnTo>
                    <a:pt x="54308" y="39699"/>
                  </a:lnTo>
                  <a:lnTo>
                    <a:pt x="51560" y="43751"/>
                  </a:lnTo>
                  <a:lnTo>
                    <a:pt x="48481" y="47693"/>
                  </a:lnTo>
                  <a:lnTo>
                    <a:pt x="45072" y="51526"/>
                  </a:lnTo>
                  <a:lnTo>
                    <a:pt x="41333" y="55248"/>
                  </a:lnTo>
                  <a:lnTo>
                    <a:pt x="37264" y="58860"/>
                  </a:lnTo>
                  <a:lnTo>
                    <a:pt x="30488" y="52085"/>
                  </a:lnTo>
                  <a:lnTo>
                    <a:pt x="34079" y="48998"/>
                  </a:lnTo>
                  <a:lnTo>
                    <a:pt x="37399" y="45834"/>
                  </a:lnTo>
                  <a:lnTo>
                    <a:pt x="40448" y="42595"/>
                  </a:lnTo>
                  <a:lnTo>
                    <a:pt x="43226" y="39279"/>
                  </a:lnTo>
                  <a:lnTo>
                    <a:pt x="45733" y="35887"/>
                  </a:lnTo>
                  <a:lnTo>
                    <a:pt x="47969" y="32419"/>
                  </a:lnTo>
                  <a:lnTo>
                    <a:pt x="49934" y="28875"/>
                  </a:lnTo>
                  <a:lnTo>
                    <a:pt x="51627" y="25254"/>
                  </a:lnTo>
                  <a:lnTo>
                    <a:pt x="53050" y="21558"/>
                  </a:lnTo>
                  <a:lnTo>
                    <a:pt x="54202" y="17785"/>
                  </a:lnTo>
                  <a:lnTo>
                    <a:pt x="41922" y="17785"/>
                  </a:lnTo>
                  <a:lnTo>
                    <a:pt x="40630" y="21964"/>
                  </a:lnTo>
                  <a:lnTo>
                    <a:pt x="38958" y="26034"/>
                  </a:lnTo>
                  <a:lnTo>
                    <a:pt x="36904" y="29993"/>
                  </a:lnTo>
                  <a:lnTo>
                    <a:pt x="34469" y="33842"/>
                  </a:lnTo>
                  <a:lnTo>
                    <a:pt x="31653" y="37581"/>
                  </a:lnTo>
                  <a:lnTo>
                    <a:pt x="28456" y="41210"/>
                  </a:lnTo>
                  <a:lnTo>
                    <a:pt x="24878" y="44729"/>
                  </a:lnTo>
                  <a:lnTo>
                    <a:pt x="20918" y="48138"/>
                  </a:lnTo>
                  <a:lnTo>
                    <a:pt x="16578" y="51437"/>
                  </a:lnTo>
                  <a:lnTo>
                    <a:pt x="11856" y="54625"/>
                  </a:lnTo>
                  <a:lnTo>
                    <a:pt x="5081" y="47850"/>
                  </a:lnTo>
                  <a:lnTo>
                    <a:pt x="9320" y="45187"/>
                  </a:lnTo>
                  <a:lnTo>
                    <a:pt x="13228" y="42447"/>
                  </a:lnTo>
                  <a:lnTo>
                    <a:pt x="16807" y="39631"/>
                  </a:lnTo>
                  <a:lnTo>
                    <a:pt x="20054" y="36739"/>
                  </a:lnTo>
                  <a:lnTo>
                    <a:pt x="22972" y="33770"/>
                  </a:lnTo>
                  <a:lnTo>
                    <a:pt x="25559" y="30726"/>
                  </a:lnTo>
                  <a:lnTo>
                    <a:pt x="27816" y="27605"/>
                  </a:lnTo>
                  <a:lnTo>
                    <a:pt x="29743" y="24408"/>
                  </a:lnTo>
                  <a:lnTo>
                    <a:pt x="31340" y="21134"/>
                  </a:lnTo>
                  <a:lnTo>
                    <a:pt x="32606" y="17785"/>
                  </a:lnTo>
                  <a:lnTo>
                    <a:pt x="20749" y="17785"/>
                  </a:lnTo>
                  <a:lnTo>
                    <a:pt x="19466" y="19453"/>
                  </a:lnTo>
                  <a:lnTo>
                    <a:pt x="18157" y="21071"/>
                  </a:lnTo>
                  <a:lnTo>
                    <a:pt x="16823" y="22638"/>
                  </a:lnTo>
                  <a:lnTo>
                    <a:pt x="15464" y="24153"/>
                  </a:lnTo>
                  <a:lnTo>
                    <a:pt x="14079" y="25619"/>
                  </a:lnTo>
                  <a:lnTo>
                    <a:pt x="12669" y="27033"/>
                  </a:lnTo>
                  <a:lnTo>
                    <a:pt x="11234" y="28397"/>
                  </a:lnTo>
                  <a:lnTo>
                    <a:pt x="9773" y="29709"/>
                  </a:lnTo>
                  <a:lnTo>
                    <a:pt x="8287" y="30971"/>
                  </a:lnTo>
                  <a:lnTo>
                    <a:pt x="6775" y="32182"/>
                  </a:lnTo>
                  <a:lnTo>
                    <a:pt x="0" y="25830"/>
                  </a:lnTo>
                  <a:lnTo>
                    <a:pt x="2803" y="23743"/>
                  </a:lnTo>
                  <a:lnTo>
                    <a:pt x="5454" y="21545"/>
                  </a:lnTo>
                  <a:lnTo>
                    <a:pt x="7952" y="19237"/>
                  </a:lnTo>
                  <a:lnTo>
                    <a:pt x="10298" y="16819"/>
                  </a:lnTo>
                  <a:lnTo>
                    <a:pt x="12491" y="14291"/>
                  </a:lnTo>
                  <a:lnTo>
                    <a:pt x="14533" y="11653"/>
                  </a:lnTo>
                  <a:lnTo>
                    <a:pt x="16421" y="8905"/>
                  </a:lnTo>
                  <a:lnTo>
                    <a:pt x="18157" y="6046"/>
                  </a:lnTo>
                  <a:lnTo>
                    <a:pt x="19741" y="30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2411342" y="3907676"/>
              <a:ext cx="45309" cy="60554"/>
            </a:xfrm>
            <a:custGeom>
              <a:avLst/>
              <a:pathLst>
                <a:path w="45309" h="60554">
                  <a:moveTo>
                    <a:pt x="45309" y="0"/>
                  </a:moveTo>
                  <a:lnTo>
                    <a:pt x="45309" y="60554"/>
                  </a:lnTo>
                  <a:lnTo>
                    <a:pt x="36840" y="60554"/>
                  </a:lnTo>
                  <a:lnTo>
                    <a:pt x="36840" y="7622"/>
                  </a:lnTo>
                  <a:lnTo>
                    <a:pt x="8469" y="7622"/>
                  </a:lnTo>
                  <a:lnTo>
                    <a:pt x="8469" y="60554"/>
                  </a:lnTo>
                  <a:lnTo>
                    <a:pt x="0" y="60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2398215" y="3925461"/>
              <a:ext cx="69446" cy="77492"/>
            </a:xfrm>
            <a:custGeom>
              <a:avLst/>
              <a:pathLst>
                <a:path w="69446" h="77492">
                  <a:moveTo>
                    <a:pt x="31759" y="0"/>
                  </a:moveTo>
                  <a:lnTo>
                    <a:pt x="39804" y="0"/>
                  </a:lnTo>
                  <a:lnTo>
                    <a:pt x="39783" y="4721"/>
                  </a:lnTo>
                  <a:lnTo>
                    <a:pt x="39720" y="9231"/>
                  </a:lnTo>
                  <a:lnTo>
                    <a:pt x="39614" y="13529"/>
                  </a:lnTo>
                  <a:lnTo>
                    <a:pt x="39466" y="17615"/>
                  </a:lnTo>
                  <a:lnTo>
                    <a:pt x="39275" y="21490"/>
                  </a:lnTo>
                  <a:lnTo>
                    <a:pt x="39042" y="25153"/>
                  </a:lnTo>
                  <a:lnTo>
                    <a:pt x="38767" y="28604"/>
                  </a:lnTo>
                  <a:lnTo>
                    <a:pt x="38449" y="31843"/>
                  </a:lnTo>
                  <a:lnTo>
                    <a:pt x="38089" y="34871"/>
                  </a:lnTo>
                  <a:lnTo>
                    <a:pt x="37687" y="37687"/>
                  </a:lnTo>
                  <a:lnTo>
                    <a:pt x="43616" y="37687"/>
                  </a:lnTo>
                  <a:lnTo>
                    <a:pt x="43616" y="64365"/>
                  </a:lnTo>
                  <a:lnTo>
                    <a:pt x="43628" y="64695"/>
                  </a:lnTo>
                  <a:lnTo>
                    <a:pt x="43666" y="65009"/>
                  </a:lnTo>
                  <a:lnTo>
                    <a:pt x="43730" y="65305"/>
                  </a:lnTo>
                  <a:lnTo>
                    <a:pt x="43819" y="65585"/>
                  </a:lnTo>
                  <a:lnTo>
                    <a:pt x="43933" y="65847"/>
                  </a:lnTo>
                  <a:lnTo>
                    <a:pt x="44073" y="66093"/>
                  </a:lnTo>
                  <a:lnTo>
                    <a:pt x="44238" y="66321"/>
                  </a:lnTo>
                  <a:lnTo>
                    <a:pt x="44429" y="66533"/>
                  </a:lnTo>
                  <a:lnTo>
                    <a:pt x="44645" y="66728"/>
                  </a:lnTo>
                  <a:lnTo>
                    <a:pt x="44886" y="66906"/>
                  </a:lnTo>
                  <a:lnTo>
                    <a:pt x="45174" y="67067"/>
                  </a:lnTo>
                  <a:lnTo>
                    <a:pt x="45530" y="67211"/>
                  </a:lnTo>
                  <a:lnTo>
                    <a:pt x="45953" y="67338"/>
                  </a:lnTo>
                  <a:lnTo>
                    <a:pt x="46444" y="67448"/>
                  </a:lnTo>
                  <a:lnTo>
                    <a:pt x="47003" y="67541"/>
                  </a:lnTo>
                  <a:lnTo>
                    <a:pt x="47630" y="67617"/>
                  </a:lnTo>
                  <a:lnTo>
                    <a:pt x="48324" y="67676"/>
                  </a:lnTo>
                  <a:lnTo>
                    <a:pt x="49087" y="67719"/>
                  </a:lnTo>
                  <a:lnTo>
                    <a:pt x="49917" y="67744"/>
                  </a:lnTo>
                  <a:lnTo>
                    <a:pt x="50814" y="67753"/>
                  </a:lnTo>
                  <a:lnTo>
                    <a:pt x="52197" y="67736"/>
                  </a:lnTo>
                  <a:lnTo>
                    <a:pt x="53465" y="67685"/>
                  </a:lnTo>
                  <a:lnTo>
                    <a:pt x="54619" y="67600"/>
                  </a:lnTo>
                  <a:lnTo>
                    <a:pt x="55659" y="67482"/>
                  </a:lnTo>
                  <a:lnTo>
                    <a:pt x="56584" y="67329"/>
                  </a:lnTo>
                  <a:lnTo>
                    <a:pt x="57395" y="67143"/>
                  </a:lnTo>
                  <a:lnTo>
                    <a:pt x="58091" y="66923"/>
                  </a:lnTo>
                  <a:lnTo>
                    <a:pt x="58674" y="66669"/>
                  </a:lnTo>
                  <a:lnTo>
                    <a:pt x="59142" y="66381"/>
                  </a:lnTo>
                  <a:lnTo>
                    <a:pt x="59495" y="66059"/>
                  </a:lnTo>
                  <a:lnTo>
                    <a:pt x="59781" y="65648"/>
                  </a:lnTo>
                  <a:lnTo>
                    <a:pt x="60046" y="65093"/>
                  </a:lnTo>
                  <a:lnTo>
                    <a:pt x="60289" y="64395"/>
                  </a:lnTo>
                  <a:lnTo>
                    <a:pt x="60512" y="63552"/>
                  </a:lnTo>
                  <a:lnTo>
                    <a:pt x="60713" y="62565"/>
                  </a:lnTo>
                  <a:lnTo>
                    <a:pt x="60893" y="61435"/>
                  </a:lnTo>
                  <a:lnTo>
                    <a:pt x="61051" y="60160"/>
                  </a:lnTo>
                  <a:lnTo>
                    <a:pt x="61189" y="58741"/>
                  </a:lnTo>
                  <a:lnTo>
                    <a:pt x="61305" y="57179"/>
                  </a:lnTo>
                  <a:lnTo>
                    <a:pt x="61401" y="55472"/>
                  </a:lnTo>
                  <a:lnTo>
                    <a:pt x="69446" y="57590"/>
                  </a:lnTo>
                  <a:lnTo>
                    <a:pt x="69252" y="59796"/>
                  </a:lnTo>
                  <a:lnTo>
                    <a:pt x="69006" y="61841"/>
                  </a:lnTo>
                  <a:lnTo>
                    <a:pt x="68710" y="63726"/>
                  </a:lnTo>
                  <a:lnTo>
                    <a:pt x="68362" y="65449"/>
                  </a:lnTo>
                  <a:lnTo>
                    <a:pt x="67964" y="67012"/>
                  </a:lnTo>
                  <a:lnTo>
                    <a:pt x="67515" y="68413"/>
                  </a:lnTo>
                  <a:lnTo>
                    <a:pt x="67016" y="69654"/>
                  </a:lnTo>
                  <a:lnTo>
                    <a:pt x="66465" y="70734"/>
                  </a:lnTo>
                  <a:lnTo>
                    <a:pt x="65864" y="71653"/>
                  </a:lnTo>
                  <a:lnTo>
                    <a:pt x="65212" y="72411"/>
                  </a:lnTo>
                  <a:lnTo>
                    <a:pt x="64687" y="72893"/>
                  </a:lnTo>
                  <a:lnTo>
                    <a:pt x="63958" y="73325"/>
                  </a:lnTo>
                  <a:lnTo>
                    <a:pt x="63027" y="73706"/>
                  </a:lnTo>
                  <a:lnTo>
                    <a:pt x="61892" y="74037"/>
                  </a:lnTo>
                  <a:lnTo>
                    <a:pt x="60554" y="74316"/>
                  </a:lnTo>
                  <a:lnTo>
                    <a:pt x="59012" y="74545"/>
                  </a:lnTo>
                  <a:lnTo>
                    <a:pt x="57268" y="74723"/>
                  </a:lnTo>
                  <a:lnTo>
                    <a:pt x="55320" y="74850"/>
                  </a:lnTo>
                  <a:lnTo>
                    <a:pt x="53169" y="74926"/>
                  </a:lnTo>
                  <a:lnTo>
                    <a:pt x="50814" y="74951"/>
                  </a:lnTo>
                  <a:lnTo>
                    <a:pt x="48778" y="74934"/>
                  </a:lnTo>
                  <a:lnTo>
                    <a:pt x="46902" y="74884"/>
                  </a:lnTo>
                  <a:lnTo>
                    <a:pt x="45187" y="74799"/>
                  </a:lnTo>
                  <a:lnTo>
                    <a:pt x="43633" y="74680"/>
                  </a:lnTo>
                  <a:lnTo>
                    <a:pt x="42239" y="74528"/>
                  </a:lnTo>
                  <a:lnTo>
                    <a:pt x="41007" y="74342"/>
                  </a:lnTo>
                  <a:lnTo>
                    <a:pt x="39936" y="74121"/>
                  </a:lnTo>
                  <a:lnTo>
                    <a:pt x="39025" y="73867"/>
                  </a:lnTo>
                  <a:lnTo>
                    <a:pt x="38276" y="73579"/>
                  </a:lnTo>
                  <a:lnTo>
                    <a:pt x="37687" y="73258"/>
                  </a:lnTo>
                  <a:lnTo>
                    <a:pt x="37204" y="72889"/>
                  </a:lnTo>
                  <a:lnTo>
                    <a:pt x="36773" y="72461"/>
                  </a:lnTo>
                  <a:lnTo>
                    <a:pt x="36391" y="71974"/>
                  </a:lnTo>
                  <a:lnTo>
                    <a:pt x="36061" y="71428"/>
                  </a:lnTo>
                  <a:lnTo>
                    <a:pt x="35782" y="70823"/>
                  </a:lnTo>
                  <a:lnTo>
                    <a:pt x="35553" y="70158"/>
                  </a:lnTo>
                  <a:lnTo>
                    <a:pt x="35375" y="69434"/>
                  </a:lnTo>
                  <a:lnTo>
                    <a:pt x="35248" y="68650"/>
                  </a:lnTo>
                  <a:lnTo>
                    <a:pt x="35172" y="67808"/>
                  </a:lnTo>
                  <a:lnTo>
                    <a:pt x="35146" y="66906"/>
                  </a:lnTo>
                  <a:lnTo>
                    <a:pt x="35146" y="46156"/>
                  </a:lnTo>
                  <a:lnTo>
                    <a:pt x="33542" y="50128"/>
                  </a:lnTo>
                  <a:lnTo>
                    <a:pt x="31606" y="53914"/>
                  </a:lnTo>
                  <a:lnTo>
                    <a:pt x="29341" y="57513"/>
                  </a:lnTo>
                  <a:lnTo>
                    <a:pt x="26745" y="60926"/>
                  </a:lnTo>
                  <a:lnTo>
                    <a:pt x="23819" y="64153"/>
                  </a:lnTo>
                  <a:lnTo>
                    <a:pt x="20563" y="67194"/>
                  </a:lnTo>
                  <a:lnTo>
                    <a:pt x="16976" y="70048"/>
                  </a:lnTo>
                  <a:lnTo>
                    <a:pt x="13059" y="72716"/>
                  </a:lnTo>
                  <a:lnTo>
                    <a:pt x="8812" y="75197"/>
                  </a:lnTo>
                  <a:lnTo>
                    <a:pt x="4234" y="77492"/>
                  </a:lnTo>
                  <a:lnTo>
                    <a:pt x="0" y="70293"/>
                  </a:lnTo>
                  <a:lnTo>
                    <a:pt x="2405" y="69082"/>
                  </a:lnTo>
                  <a:lnTo>
                    <a:pt x="4708" y="67820"/>
                  </a:lnTo>
                  <a:lnTo>
                    <a:pt x="6910" y="66508"/>
                  </a:lnTo>
                  <a:lnTo>
                    <a:pt x="9011" y="65144"/>
                  </a:lnTo>
                  <a:lnTo>
                    <a:pt x="11009" y="63730"/>
                  </a:lnTo>
                  <a:lnTo>
                    <a:pt x="12906" y="62265"/>
                  </a:lnTo>
                  <a:lnTo>
                    <a:pt x="14702" y="60749"/>
                  </a:lnTo>
                  <a:lnTo>
                    <a:pt x="16396" y="59182"/>
                  </a:lnTo>
                  <a:lnTo>
                    <a:pt x="17988" y="57564"/>
                  </a:lnTo>
                  <a:lnTo>
                    <a:pt x="19479" y="55896"/>
                  </a:lnTo>
                  <a:lnTo>
                    <a:pt x="20872" y="54179"/>
                  </a:lnTo>
                  <a:lnTo>
                    <a:pt x="22172" y="52415"/>
                  </a:lnTo>
                  <a:lnTo>
                    <a:pt x="23379" y="50605"/>
                  </a:lnTo>
                  <a:lnTo>
                    <a:pt x="24492" y="48748"/>
                  </a:lnTo>
                  <a:lnTo>
                    <a:pt x="25513" y="46844"/>
                  </a:lnTo>
                  <a:lnTo>
                    <a:pt x="26440" y="44894"/>
                  </a:lnTo>
                  <a:lnTo>
                    <a:pt x="27274" y="42898"/>
                  </a:lnTo>
                  <a:lnTo>
                    <a:pt x="28015" y="40855"/>
                  </a:lnTo>
                  <a:lnTo>
                    <a:pt x="28663" y="38765"/>
                  </a:lnTo>
                  <a:lnTo>
                    <a:pt x="29218" y="36629"/>
                  </a:lnTo>
                  <a:lnTo>
                    <a:pt x="29701" y="34319"/>
                  </a:lnTo>
                  <a:lnTo>
                    <a:pt x="30133" y="31708"/>
                  </a:lnTo>
                  <a:lnTo>
                    <a:pt x="30514" y="28797"/>
                  </a:lnTo>
                  <a:lnTo>
                    <a:pt x="30844" y="25585"/>
                  </a:lnTo>
                  <a:lnTo>
                    <a:pt x="31124" y="22072"/>
                  </a:lnTo>
                  <a:lnTo>
                    <a:pt x="31352" y="18259"/>
                  </a:lnTo>
                  <a:lnTo>
                    <a:pt x="31530" y="14145"/>
                  </a:lnTo>
                  <a:lnTo>
                    <a:pt x="31657" y="9731"/>
                  </a:lnTo>
                  <a:lnTo>
                    <a:pt x="31733" y="5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2367726" y="3903442"/>
              <a:ext cx="39381" cy="98665"/>
            </a:xfrm>
            <a:custGeom>
              <a:avLst/>
              <a:pathLst>
                <a:path w="39381" h="98665">
                  <a:moveTo>
                    <a:pt x="2964" y="13550"/>
                  </a:moveTo>
                  <a:lnTo>
                    <a:pt x="16938" y="13550"/>
                  </a:lnTo>
                  <a:lnTo>
                    <a:pt x="16425" y="12538"/>
                  </a:lnTo>
                  <a:lnTo>
                    <a:pt x="15905" y="11534"/>
                  </a:lnTo>
                  <a:lnTo>
                    <a:pt x="15375" y="10539"/>
                  </a:lnTo>
                  <a:lnTo>
                    <a:pt x="14837" y="9553"/>
                  </a:lnTo>
                  <a:lnTo>
                    <a:pt x="14291" y="8575"/>
                  </a:lnTo>
                  <a:lnTo>
                    <a:pt x="13736" y="7605"/>
                  </a:lnTo>
                  <a:lnTo>
                    <a:pt x="13173" y="6644"/>
                  </a:lnTo>
                  <a:lnTo>
                    <a:pt x="12602" y="5691"/>
                  </a:lnTo>
                  <a:lnTo>
                    <a:pt x="12021" y="4746"/>
                  </a:lnTo>
                  <a:lnTo>
                    <a:pt x="11433" y="3811"/>
                  </a:lnTo>
                  <a:lnTo>
                    <a:pt x="19479" y="0"/>
                  </a:lnTo>
                  <a:lnTo>
                    <a:pt x="20228" y="1278"/>
                  </a:lnTo>
                  <a:lnTo>
                    <a:pt x="20952" y="2574"/>
                  </a:lnTo>
                  <a:lnTo>
                    <a:pt x="21651" y="3887"/>
                  </a:lnTo>
                  <a:lnTo>
                    <a:pt x="22324" y="5216"/>
                  </a:lnTo>
                  <a:lnTo>
                    <a:pt x="22972" y="6563"/>
                  </a:lnTo>
                  <a:lnTo>
                    <a:pt x="23595" y="7927"/>
                  </a:lnTo>
                  <a:lnTo>
                    <a:pt x="24192" y="9307"/>
                  </a:lnTo>
                  <a:lnTo>
                    <a:pt x="24763" y="10704"/>
                  </a:lnTo>
                  <a:lnTo>
                    <a:pt x="25310" y="12119"/>
                  </a:lnTo>
                  <a:lnTo>
                    <a:pt x="25830" y="13550"/>
                  </a:lnTo>
                  <a:lnTo>
                    <a:pt x="38111" y="13550"/>
                  </a:lnTo>
                  <a:lnTo>
                    <a:pt x="38111" y="21596"/>
                  </a:lnTo>
                  <a:lnTo>
                    <a:pt x="37086" y="24022"/>
                  </a:lnTo>
                  <a:lnTo>
                    <a:pt x="36044" y="26389"/>
                  </a:lnTo>
                  <a:lnTo>
                    <a:pt x="34986" y="28697"/>
                  </a:lnTo>
                  <a:lnTo>
                    <a:pt x="33910" y="30946"/>
                  </a:lnTo>
                  <a:lnTo>
                    <a:pt x="32817" y="33135"/>
                  </a:lnTo>
                  <a:lnTo>
                    <a:pt x="31708" y="35265"/>
                  </a:lnTo>
                  <a:lnTo>
                    <a:pt x="30582" y="37336"/>
                  </a:lnTo>
                  <a:lnTo>
                    <a:pt x="29438" y="39347"/>
                  </a:lnTo>
                  <a:lnTo>
                    <a:pt x="28278" y="41299"/>
                  </a:lnTo>
                  <a:lnTo>
                    <a:pt x="27101" y="43192"/>
                  </a:lnTo>
                  <a:lnTo>
                    <a:pt x="28519" y="44128"/>
                  </a:lnTo>
                  <a:lnTo>
                    <a:pt x="29896" y="45072"/>
                  </a:lnTo>
                  <a:lnTo>
                    <a:pt x="31229" y="46025"/>
                  </a:lnTo>
                  <a:lnTo>
                    <a:pt x="32521" y="46986"/>
                  </a:lnTo>
                  <a:lnTo>
                    <a:pt x="33770" y="47956"/>
                  </a:lnTo>
                  <a:lnTo>
                    <a:pt x="34977" y="48934"/>
                  </a:lnTo>
                  <a:lnTo>
                    <a:pt x="36142" y="49921"/>
                  </a:lnTo>
                  <a:lnTo>
                    <a:pt x="37264" y="50916"/>
                  </a:lnTo>
                  <a:lnTo>
                    <a:pt x="38344" y="51920"/>
                  </a:lnTo>
                  <a:lnTo>
                    <a:pt x="39381" y="52932"/>
                  </a:lnTo>
                  <a:lnTo>
                    <a:pt x="33876" y="60130"/>
                  </a:lnTo>
                  <a:lnTo>
                    <a:pt x="33029" y="59203"/>
                  </a:lnTo>
                  <a:lnTo>
                    <a:pt x="32182" y="58284"/>
                  </a:lnTo>
                  <a:lnTo>
                    <a:pt x="31335" y="57374"/>
                  </a:lnTo>
                  <a:lnTo>
                    <a:pt x="30488" y="56472"/>
                  </a:lnTo>
                  <a:lnTo>
                    <a:pt x="29641" y="55578"/>
                  </a:lnTo>
                  <a:lnTo>
                    <a:pt x="28795" y="54693"/>
                  </a:lnTo>
                  <a:lnTo>
                    <a:pt x="27948" y="53817"/>
                  </a:lnTo>
                  <a:lnTo>
                    <a:pt x="27101" y="52949"/>
                  </a:lnTo>
                  <a:lnTo>
                    <a:pt x="26254" y="52089"/>
                  </a:lnTo>
                  <a:lnTo>
                    <a:pt x="25407" y="51238"/>
                  </a:lnTo>
                  <a:lnTo>
                    <a:pt x="25407" y="98665"/>
                  </a:lnTo>
                  <a:lnTo>
                    <a:pt x="17361" y="98665"/>
                  </a:lnTo>
                  <a:lnTo>
                    <a:pt x="17361" y="56743"/>
                  </a:lnTo>
                  <a:lnTo>
                    <a:pt x="16095" y="58229"/>
                  </a:lnTo>
                  <a:lnTo>
                    <a:pt x="14837" y="59639"/>
                  </a:lnTo>
                  <a:lnTo>
                    <a:pt x="13588" y="60973"/>
                  </a:lnTo>
                  <a:lnTo>
                    <a:pt x="12348" y="62231"/>
                  </a:lnTo>
                  <a:lnTo>
                    <a:pt x="11115" y="63412"/>
                  </a:lnTo>
                  <a:lnTo>
                    <a:pt x="9891" y="64517"/>
                  </a:lnTo>
                  <a:lnTo>
                    <a:pt x="8676" y="65546"/>
                  </a:lnTo>
                  <a:lnTo>
                    <a:pt x="7469" y="66499"/>
                  </a:lnTo>
                  <a:lnTo>
                    <a:pt x="6271" y="67376"/>
                  </a:lnTo>
                  <a:lnTo>
                    <a:pt x="5081" y="68176"/>
                  </a:lnTo>
                  <a:lnTo>
                    <a:pt x="0" y="60554"/>
                  </a:lnTo>
                  <a:lnTo>
                    <a:pt x="3497" y="57954"/>
                  </a:lnTo>
                  <a:lnTo>
                    <a:pt x="6876" y="55066"/>
                  </a:lnTo>
                  <a:lnTo>
                    <a:pt x="10137" y="51890"/>
                  </a:lnTo>
                  <a:lnTo>
                    <a:pt x="13279" y="48426"/>
                  </a:lnTo>
                  <a:lnTo>
                    <a:pt x="16303" y="44674"/>
                  </a:lnTo>
                  <a:lnTo>
                    <a:pt x="19208" y="40634"/>
                  </a:lnTo>
                  <a:lnTo>
                    <a:pt x="21994" y="36307"/>
                  </a:lnTo>
                  <a:lnTo>
                    <a:pt x="24662" y="31691"/>
                  </a:lnTo>
                  <a:lnTo>
                    <a:pt x="27211" y="26787"/>
                  </a:lnTo>
                  <a:lnTo>
                    <a:pt x="29641" y="21596"/>
                  </a:lnTo>
                  <a:lnTo>
                    <a:pt x="2964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2477825" y="3961455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2496457" y="3969077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2519324" y="3969077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2541767" y="3969077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2493493" y="3903018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2483753" y="3903865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2477825" y="3935201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2537956" y="3935201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2587500" y="3904289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2695482" y="3904289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2701833" y="3929273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2710303" y="3936895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2714537" y="3940282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2751801" y="3967384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2819555" y="3904289"/>
              <a:ext cx="77069" cy="96548"/>
            </a:xfrm>
            <a:custGeom>
              <a:avLst/>
              <a:pathLst>
                <a:path w="77069" h="96548">
                  <a:moveTo>
                    <a:pt x="8469" y="23713"/>
                  </a:moveTo>
                  <a:lnTo>
                    <a:pt x="8469" y="43616"/>
                  </a:lnTo>
                  <a:lnTo>
                    <a:pt x="72411" y="43616"/>
                  </a:lnTo>
                  <a:lnTo>
                    <a:pt x="72131" y="50852"/>
                  </a:lnTo>
                  <a:lnTo>
                    <a:pt x="71801" y="57488"/>
                  </a:lnTo>
                  <a:lnTo>
                    <a:pt x="71420" y="63522"/>
                  </a:lnTo>
                  <a:lnTo>
                    <a:pt x="70988" y="68955"/>
                  </a:lnTo>
                  <a:lnTo>
                    <a:pt x="70505" y="73787"/>
                  </a:lnTo>
                  <a:lnTo>
                    <a:pt x="69972" y="78017"/>
                  </a:lnTo>
                  <a:lnTo>
                    <a:pt x="69387" y="81646"/>
                  </a:lnTo>
                  <a:lnTo>
                    <a:pt x="68752" y="84674"/>
                  </a:lnTo>
                  <a:lnTo>
                    <a:pt x="68066" y="87100"/>
                  </a:lnTo>
                  <a:lnTo>
                    <a:pt x="67329" y="88925"/>
                  </a:lnTo>
                  <a:lnTo>
                    <a:pt x="66508" y="90374"/>
                  </a:lnTo>
                  <a:lnTo>
                    <a:pt x="65568" y="91669"/>
                  </a:lnTo>
                  <a:lnTo>
                    <a:pt x="64509" y="92813"/>
                  </a:lnTo>
                  <a:lnTo>
                    <a:pt x="63332" y="93804"/>
                  </a:lnTo>
                  <a:lnTo>
                    <a:pt x="62036" y="94642"/>
                  </a:lnTo>
                  <a:lnTo>
                    <a:pt x="60622" y="95328"/>
                  </a:lnTo>
                  <a:lnTo>
                    <a:pt x="59089" y="95862"/>
                  </a:lnTo>
                  <a:lnTo>
                    <a:pt x="57437" y="96243"/>
                  </a:lnTo>
                  <a:lnTo>
                    <a:pt x="55667" y="96471"/>
                  </a:lnTo>
                  <a:lnTo>
                    <a:pt x="53779" y="96548"/>
                  </a:lnTo>
                  <a:lnTo>
                    <a:pt x="52525" y="96531"/>
                  </a:lnTo>
                  <a:lnTo>
                    <a:pt x="51136" y="96480"/>
                  </a:lnTo>
                  <a:lnTo>
                    <a:pt x="49612" y="96395"/>
                  </a:lnTo>
                  <a:lnTo>
                    <a:pt x="47952" y="96277"/>
                  </a:lnTo>
                  <a:lnTo>
                    <a:pt x="46156" y="96124"/>
                  </a:lnTo>
                  <a:lnTo>
                    <a:pt x="44225" y="95938"/>
                  </a:lnTo>
                  <a:lnTo>
                    <a:pt x="42159" y="95718"/>
                  </a:lnTo>
                  <a:lnTo>
                    <a:pt x="39957" y="95464"/>
                  </a:lnTo>
                  <a:lnTo>
                    <a:pt x="37619" y="95176"/>
                  </a:lnTo>
                  <a:lnTo>
                    <a:pt x="35146" y="94854"/>
                  </a:lnTo>
                  <a:lnTo>
                    <a:pt x="33453" y="86808"/>
                  </a:lnTo>
                  <a:lnTo>
                    <a:pt x="36163" y="87130"/>
                  </a:lnTo>
                  <a:lnTo>
                    <a:pt x="38703" y="87418"/>
                  </a:lnTo>
                  <a:lnTo>
                    <a:pt x="41075" y="87672"/>
                  </a:lnTo>
                  <a:lnTo>
                    <a:pt x="43277" y="87892"/>
                  </a:lnTo>
                  <a:lnTo>
                    <a:pt x="45309" y="88079"/>
                  </a:lnTo>
                  <a:lnTo>
                    <a:pt x="47173" y="88231"/>
                  </a:lnTo>
                  <a:lnTo>
                    <a:pt x="48866" y="88350"/>
                  </a:lnTo>
                  <a:lnTo>
                    <a:pt x="50391" y="88434"/>
                  </a:lnTo>
                  <a:lnTo>
                    <a:pt x="51746" y="88485"/>
                  </a:lnTo>
                  <a:lnTo>
                    <a:pt x="52932" y="88502"/>
                  </a:lnTo>
                  <a:lnTo>
                    <a:pt x="53995" y="88455"/>
                  </a:lnTo>
                  <a:lnTo>
                    <a:pt x="54981" y="88316"/>
                  </a:lnTo>
                  <a:lnTo>
                    <a:pt x="55892" y="88083"/>
                  </a:lnTo>
                  <a:lnTo>
                    <a:pt x="56726" y="87757"/>
                  </a:lnTo>
                  <a:lnTo>
                    <a:pt x="57484" y="87338"/>
                  </a:lnTo>
                  <a:lnTo>
                    <a:pt x="58166" y="86825"/>
                  </a:lnTo>
                  <a:lnTo>
                    <a:pt x="58771" y="86220"/>
                  </a:lnTo>
                  <a:lnTo>
                    <a:pt x="59300" y="85521"/>
                  </a:lnTo>
                  <a:lnTo>
                    <a:pt x="59754" y="84729"/>
                  </a:lnTo>
                  <a:lnTo>
                    <a:pt x="60130" y="83844"/>
                  </a:lnTo>
                  <a:lnTo>
                    <a:pt x="60550" y="82226"/>
                  </a:lnTo>
                  <a:lnTo>
                    <a:pt x="60960" y="80253"/>
                  </a:lnTo>
                  <a:lnTo>
                    <a:pt x="61363" y="77924"/>
                  </a:lnTo>
                  <a:lnTo>
                    <a:pt x="61756" y="75239"/>
                  </a:lnTo>
                  <a:lnTo>
                    <a:pt x="62142" y="72199"/>
                  </a:lnTo>
                  <a:lnTo>
                    <a:pt x="62519" y="68803"/>
                  </a:lnTo>
                  <a:lnTo>
                    <a:pt x="62887" y="65051"/>
                  </a:lnTo>
                  <a:lnTo>
                    <a:pt x="63247" y="60943"/>
                  </a:lnTo>
                  <a:lnTo>
                    <a:pt x="63599" y="56480"/>
                  </a:lnTo>
                  <a:lnTo>
                    <a:pt x="63942" y="51661"/>
                  </a:lnTo>
                  <a:lnTo>
                    <a:pt x="0" y="51661"/>
                  </a:lnTo>
                  <a:lnTo>
                    <a:pt x="0" y="0"/>
                  </a:lnTo>
                  <a:lnTo>
                    <a:pt x="8469" y="0"/>
                  </a:lnTo>
                  <a:lnTo>
                    <a:pt x="8469" y="15667"/>
                  </a:lnTo>
                  <a:lnTo>
                    <a:pt x="77069" y="15667"/>
                  </a:lnTo>
                  <a:lnTo>
                    <a:pt x="77069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2806004" y="3969924"/>
              <a:ext cx="65212" cy="8045"/>
            </a:xfrm>
            <a:custGeom>
              <a:avLst/>
              <a:pathLst>
                <a:path w="65212" h="8045">
                  <a:moveTo>
                    <a:pt x="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2918220" y="3904289"/>
              <a:ext cx="83421" cy="12703"/>
            </a:xfrm>
            <a:custGeom>
              <a:avLst/>
              <a:pathLst>
                <a:path w="83421" h="12703">
                  <a:moveTo>
                    <a:pt x="79186" y="0"/>
                  </a:moveTo>
                  <a:lnTo>
                    <a:pt x="83421" y="7622"/>
                  </a:lnTo>
                  <a:lnTo>
                    <a:pt x="76666" y="8435"/>
                  </a:lnTo>
                  <a:lnTo>
                    <a:pt x="69616" y="9180"/>
                  </a:lnTo>
                  <a:lnTo>
                    <a:pt x="62269" y="9858"/>
                  </a:lnTo>
                  <a:lnTo>
                    <a:pt x="54625" y="10467"/>
                  </a:lnTo>
                  <a:lnTo>
                    <a:pt x="46686" y="11009"/>
                  </a:lnTo>
                  <a:lnTo>
                    <a:pt x="38449" y="11484"/>
                  </a:lnTo>
                  <a:lnTo>
                    <a:pt x="29917" y="11890"/>
                  </a:lnTo>
                  <a:lnTo>
                    <a:pt x="21088" y="12229"/>
                  </a:lnTo>
                  <a:lnTo>
                    <a:pt x="11962" y="12500"/>
                  </a:lnTo>
                  <a:lnTo>
                    <a:pt x="2540" y="12703"/>
                  </a:lnTo>
                  <a:lnTo>
                    <a:pt x="0" y="5081"/>
                  </a:lnTo>
                  <a:lnTo>
                    <a:pt x="7880" y="5030"/>
                  </a:lnTo>
                  <a:lnTo>
                    <a:pt x="15769" y="4878"/>
                  </a:lnTo>
                  <a:lnTo>
                    <a:pt x="23667" y="4624"/>
                  </a:lnTo>
                  <a:lnTo>
                    <a:pt x="31572" y="4268"/>
                  </a:lnTo>
                  <a:lnTo>
                    <a:pt x="39487" y="3811"/>
                  </a:lnTo>
                  <a:lnTo>
                    <a:pt x="47410" y="3252"/>
                  </a:lnTo>
                  <a:lnTo>
                    <a:pt x="55341" y="2591"/>
                  </a:lnTo>
                  <a:lnTo>
                    <a:pt x="63281" y="1829"/>
                  </a:lnTo>
                  <a:lnTo>
                    <a:pt x="71229" y="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2914409" y="3915722"/>
              <a:ext cx="91466" cy="40228"/>
            </a:xfrm>
            <a:custGeom>
              <a:avLst/>
              <a:pathLst>
                <a:path w="91466" h="40228">
                  <a:moveTo>
                    <a:pt x="75798" y="0"/>
                  </a:moveTo>
                  <a:lnTo>
                    <a:pt x="85538" y="3387"/>
                  </a:lnTo>
                  <a:lnTo>
                    <a:pt x="84509" y="5314"/>
                  </a:lnTo>
                  <a:lnTo>
                    <a:pt x="83454" y="7198"/>
                  </a:lnTo>
                  <a:lnTo>
                    <a:pt x="82375" y="9040"/>
                  </a:lnTo>
                  <a:lnTo>
                    <a:pt x="81269" y="10840"/>
                  </a:lnTo>
                  <a:lnTo>
                    <a:pt x="80139" y="12597"/>
                  </a:lnTo>
                  <a:lnTo>
                    <a:pt x="78983" y="14312"/>
                  </a:lnTo>
                  <a:lnTo>
                    <a:pt x="77801" y="15985"/>
                  </a:lnTo>
                  <a:lnTo>
                    <a:pt x="76594" y="17615"/>
                  </a:lnTo>
                  <a:lnTo>
                    <a:pt x="75362" y="19203"/>
                  </a:lnTo>
                  <a:lnTo>
                    <a:pt x="74104" y="20749"/>
                  </a:lnTo>
                  <a:lnTo>
                    <a:pt x="91466" y="20749"/>
                  </a:lnTo>
                  <a:lnTo>
                    <a:pt x="91466" y="40228"/>
                  </a:lnTo>
                  <a:lnTo>
                    <a:pt x="82997" y="40228"/>
                  </a:lnTo>
                  <a:lnTo>
                    <a:pt x="82997" y="28795"/>
                  </a:lnTo>
                  <a:lnTo>
                    <a:pt x="8469" y="28795"/>
                  </a:lnTo>
                  <a:lnTo>
                    <a:pt x="8469" y="40228"/>
                  </a:lnTo>
                  <a:lnTo>
                    <a:pt x="0" y="40228"/>
                  </a:lnTo>
                  <a:lnTo>
                    <a:pt x="0" y="20749"/>
                  </a:lnTo>
                  <a:lnTo>
                    <a:pt x="63942" y="20749"/>
                  </a:lnTo>
                  <a:lnTo>
                    <a:pt x="65432" y="18636"/>
                  </a:lnTo>
                  <a:lnTo>
                    <a:pt x="66855" y="16531"/>
                  </a:lnTo>
                  <a:lnTo>
                    <a:pt x="68210" y="14435"/>
                  </a:lnTo>
                  <a:lnTo>
                    <a:pt x="69497" y="12348"/>
                  </a:lnTo>
                  <a:lnTo>
                    <a:pt x="70717" y="10268"/>
                  </a:lnTo>
                  <a:lnTo>
                    <a:pt x="71869" y="8198"/>
                  </a:lnTo>
                  <a:lnTo>
                    <a:pt x="72953" y="6135"/>
                  </a:lnTo>
                  <a:lnTo>
                    <a:pt x="73969" y="4082"/>
                  </a:lnTo>
                  <a:lnTo>
                    <a:pt x="74918" y="2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2951250" y="3918263"/>
              <a:ext cx="15244" cy="16514"/>
            </a:xfrm>
            <a:custGeom>
              <a:avLst/>
              <a:pathLst>
                <a:path w="15244" h="16514">
                  <a:moveTo>
                    <a:pt x="8045" y="0"/>
                  </a:moveTo>
                  <a:lnTo>
                    <a:pt x="9032" y="1202"/>
                  </a:lnTo>
                  <a:lnTo>
                    <a:pt x="9959" y="2439"/>
                  </a:lnTo>
                  <a:lnTo>
                    <a:pt x="10827" y="3709"/>
                  </a:lnTo>
                  <a:lnTo>
                    <a:pt x="11636" y="5013"/>
                  </a:lnTo>
                  <a:lnTo>
                    <a:pt x="12386" y="6351"/>
                  </a:lnTo>
                  <a:lnTo>
                    <a:pt x="13076" y="7723"/>
                  </a:lnTo>
                  <a:lnTo>
                    <a:pt x="13707" y="9129"/>
                  </a:lnTo>
                  <a:lnTo>
                    <a:pt x="14278" y="10569"/>
                  </a:lnTo>
                  <a:lnTo>
                    <a:pt x="14791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326" y="15003"/>
                  </a:lnTo>
                  <a:lnTo>
                    <a:pt x="5826" y="13516"/>
                  </a:lnTo>
                  <a:lnTo>
                    <a:pt x="5276" y="12055"/>
                  </a:lnTo>
                  <a:lnTo>
                    <a:pt x="4674" y="10620"/>
                  </a:lnTo>
                  <a:lnTo>
                    <a:pt x="4022" y="9210"/>
                  </a:lnTo>
                  <a:lnTo>
                    <a:pt x="3319" y="7825"/>
                  </a:lnTo>
                  <a:lnTo>
                    <a:pt x="2566" y="6466"/>
                  </a:lnTo>
                  <a:lnTo>
                    <a:pt x="1761" y="5132"/>
                  </a:lnTo>
                  <a:lnTo>
                    <a:pt x="906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2924148" y="3919110"/>
              <a:ext cx="15244" cy="16091"/>
            </a:xfrm>
            <a:custGeom>
              <a:avLst/>
              <a:pathLst>
                <a:path w="15244" h="16091">
                  <a:moveTo>
                    <a:pt x="8045" y="0"/>
                  </a:moveTo>
                  <a:lnTo>
                    <a:pt x="9032" y="1198"/>
                  </a:lnTo>
                  <a:lnTo>
                    <a:pt x="9959" y="2422"/>
                  </a:lnTo>
                  <a:lnTo>
                    <a:pt x="10827" y="3671"/>
                  </a:lnTo>
                  <a:lnTo>
                    <a:pt x="11636" y="4945"/>
                  </a:lnTo>
                  <a:lnTo>
                    <a:pt x="12386" y="6245"/>
                  </a:lnTo>
                  <a:lnTo>
                    <a:pt x="13076" y="7571"/>
                  </a:lnTo>
                  <a:lnTo>
                    <a:pt x="13707" y="8922"/>
                  </a:lnTo>
                  <a:lnTo>
                    <a:pt x="14278" y="10298"/>
                  </a:lnTo>
                  <a:lnTo>
                    <a:pt x="14791" y="11700"/>
                  </a:lnTo>
                  <a:lnTo>
                    <a:pt x="15244" y="13127"/>
                  </a:lnTo>
                  <a:lnTo>
                    <a:pt x="6775" y="16091"/>
                  </a:lnTo>
                  <a:lnTo>
                    <a:pt x="6326" y="14583"/>
                  </a:lnTo>
                  <a:lnTo>
                    <a:pt x="5826" y="13110"/>
                  </a:lnTo>
                  <a:lnTo>
                    <a:pt x="5276" y="11670"/>
                  </a:lnTo>
                  <a:lnTo>
                    <a:pt x="4674" y="10264"/>
                  </a:lnTo>
                  <a:lnTo>
                    <a:pt x="4022" y="8892"/>
                  </a:lnTo>
                  <a:lnTo>
                    <a:pt x="3319" y="7554"/>
                  </a:lnTo>
                  <a:lnTo>
                    <a:pt x="2566" y="6250"/>
                  </a:lnTo>
                  <a:lnTo>
                    <a:pt x="1761" y="4979"/>
                  </a:lnTo>
                  <a:lnTo>
                    <a:pt x="906" y="374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2913985" y="3954680"/>
              <a:ext cx="92737" cy="47003"/>
            </a:xfrm>
            <a:custGeom>
              <a:avLst/>
              <a:pathLst>
                <a:path w="92737" h="47003">
                  <a:moveTo>
                    <a:pt x="12280" y="0"/>
                  </a:moveTo>
                  <a:lnTo>
                    <a:pt x="74951" y="0"/>
                  </a:lnTo>
                  <a:lnTo>
                    <a:pt x="74951" y="7622"/>
                  </a:lnTo>
                  <a:lnTo>
                    <a:pt x="73397" y="10031"/>
                  </a:lnTo>
                  <a:lnTo>
                    <a:pt x="71784" y="12348"/>
                  </a:lnTo>
                  <a:lnTo>
                    <a:pt x="70111" y="14571"/>
                  </a:lnTo>
                  <a:lnTo>
                    <a:pt x="68379" y="16701"/>
                  </a:lnTo>
                  <a:lnTo>
                    <a:pt x="66588" y="18737"/>
                  </a:lnTo>
                  <a:lnTo>
                    <a:pt x="64738" y="20681"/>
                  </a:lnTo>
                  <a:lnTo>
                    <a:pt x="62828" y="22532"/>
                  </a:lnTo>
                  <a:lnTo>
                    <a:pt x="60859" y="24289"/>
                  </a:lnTo>
                  <a:lnTo>
                    <a:pt x="58830" y="25953"/>
                  </a:lnTo>
                  <a:lnTo>
                    <a:pt x="56743" y="27524"/>
                  </a:lnTo>
                  <a:lnTo>
                    <a:pt x="59694" y="28769"/>
                  </a:lnTo>
                  <a:lnTo>
                    <a:pt x="62790" y="29963"/>
                  </a:lnTo>
                  <a:lnTo>
                    <a:pt x="66029" y="31107"/>
                  </a:lnTo>
                  <a:lnTo>
                    <a:pt x="69413" y="32199"/>
                  </a:lnTo>
                  <a:lnTo>
                    <a:pt x="72940" y="33241"/>
                  </a:lnTo>
                  <a:lnTo>
                    <a:pt x="76611" y="34232"/>
                  </a:lnTo>
                  <a:lnTo>
                    <a:pt x="80427" y="35172"/>
                  </a:lnTo>
                  <a:lnTo>
                    <a:pt x="84386" y="36061"/>
                  </a:lnTo>
                  <a:lnTo>
                    <a:pt x="88489" y="36900"/>
                  </a:lnTo>
                  <a:lnTo>
                    <a:pt x="92737" y="37687"/>
                  </a:lnTo>
                  <a:lnTo>
                    <a:pt x="88079" y="46580"/>
                  </a:lnTo>
                  <a:lnTo>
                    <a:pt x="83565" y="45606"/>
                  </a:lnTo>
                  <a:lnTo>
                    <a:pt x="79169" y="44547"/>
                  </a:lnTo>
                  <a:lnTo>
                    <a:pt x="74892" y="43404"/>
                  </a:lnTo>
                  <a:lnTo>
                    <a:pt x="70734" y="42176"/>
                  </a:lnTo>
                  <a:lnTo>
                    <a:pt x="66694" y="40863"/>
                  </a:lnTo>
                  <a:lnTo>
                    <a:pt x="62773" y="39466"/>
                  </a:lnTo>
                  <a:lnTo>
                    <a:pt x="58970" y="37984"/>
                  </a:lnTo>
                  <a:lnTo>
                    <a:pt x="55286" y="36417"/>
                  </a:lnTo>
                  <a:lnTo>
                    <a:pt x="51721" y="34765"/>
                  </a:lnTo>
                  <a:lnTo>
                    <a:pt x="48274" y="33029"/>
                  </a:lnTo>
                  <a:lnTo>
                    <a:pt x="44488" y="34922"/>
                  </a:lnTo>
                  <a:lnTo>
                    <a:pt x="40584" y="36705"/>
                  </a:lnTo>
                  <a:lnTo>
                    <a:pt x="36561" y="38377"/>
                  </a:lnTo>
                  <a:lnTo>
                    <a:pt x="32419" y="39940"/>
                  </a:lnTo>
                  <a:lnTo>
                    <a:pt x="28159" y="41392"/>
                  </a:lnTo>
                  <a:lnTo>
                    <a:pt x="23781" y="42735"/>
                  </a:lnTo>
                  <a:lnTo>
                    <a:pt x="19284" y="43967"/>
                  </a:lnTo>
                  <a:lnTo>
                    <a:pt x="14668" y="45089"/>
                  </a:lnTo>
                  <a:lnTo>
                    <a:pt x="9934" y="46101"/>
                  </a:lnTo>
                  <a:lnTo>
                    <a:pt x="5081" y="47003"/>
                  </a:lnTo>
                  <a:lnTo>
                    <a:pt x="0" y="39381"/>
                  </a:lnTo>
                  <a:lnTo>
                    <a:pt x="4738" y="38500"/>
                  </a:lnTo>
                  <a:lnTo>
                    <a:pt x="9299" y="37552"/>
                  </a:lnTo>
                  <a:lnTo>
                    <a:pt x="13681" y="36535"/>
                  </a:lnTo>
                  <a:lnTo>
                    <a:pt x="17886" y="35451"/>
                  </a:lnTo>
                  <a:lnTo>
                    <a:pt x="21913" y="34300"/>
                  </a:lnTo>
                  <a:lnTo>
                    <a:pt x="25763" y="33080"/>
                  </a:lnTo>
                  <a:lnTo>
                    <a:pt x="29434" y="31793"/>
                  </a:lnTo>
                  <a:lnTo>
                    <a:pt x="32928" y="30438"/>
                  </a:lnTo>
                  <a:lnTo>
                    <a:pt x="36243" y="29015"/>
                  </a:lnTo>
                  <a:lnTo>
                    <a:pt x="39381" y="27524"/>
                  </a:lnTo>
                  <a:lnTo>
                    <a:pt x="36972" y="25881"/>
                  </a:lnTo>
                  <a:lnTo>
                    <a:pt x="34655" y="24170"/>
                  </a:lnTo>
                  <a:lnTo>
                    <a:pt x="32432" y="22392"/>
                  </a:lnTo>
                  <a:lnTo>
                    <a:pt x="30302" y="20546"/>
                  </a:lnTo>
                  <a:lnTo>
                    <a:pt x="28265" y="18632"/>
                  </a:lnTo>
                  <a:lnTo>
                    <a:pt x="26322" y="16650"/>
                  </a:lnTo>
                  <a:lnTo>
                    <a:pt x="24471" y="14600"/>
                  </a:lnTo>
                  <a:lnTo>
                    <a:pt x="22714" y="12483"/>
                  </a:lnTo>
                  <a:lnTo>
                    <a:pt x="21050" y="10298"/>
                  </a:lnTo>
                  <a:lnTo>
                    <a:pt x="19479" y="8045"/>
                  </a:lnTo>
                  <a:lnTo>
                    <a:pt x="1228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2943627" y="3962726"/>
              <a:ext cx="34300" cy="15244"/>
            </a:xfrm>
            <a:custGeom>
              <a:avLst/>
              <a:pathLst>
                <a:path w="34300" h="15244">
                  <a:moveTo>
                    <a:pt x="0" y="0"/>
                  </a:moveTo>
                  <a:lnTo>
                    <a:pt x="1401" y="1753"/>
                  </a:lnTo>
                  <a:lnTo>
                    <a:pt x="2896" y="3455"/>
                  </a:lnTo>
                  <a:lnTo>
                    <a:pt x="4484" y="5106"/>
                  </a:lnTo>
                  <a:lnTo>
                    <a:pt x="6165" y="6707"/>
                  </a:lnTo>
                  <a:lnTo>
                    <a:pt x="7939" y="8257"/>
                  </a:lnTo>
                  <a:lnTo>
                    <a:pt x="9807" y="9756"/>
                  </a:lnTo>
                  <a:lnTo>
                    <a:pt x="11767" y="11204"/>
                  </a:lnTo>
                  <a:lnTo>
                    <a:pt x="13821" y="12602"/>
                  </a:lnTo>
                  <a:lnTo>
                    <a:pt x="15968" y="13948"/>
                  </a:lnTo>
                  <a:lnTo>
                    <a:pt x="18208" y="15244"/>
                  </a:lnTo>
                  <a:lnTo>
                    <a:pt x="20198" y="13872"/>
                  </a:lnTo>
                  <a:lnTo>
                    <a:pt x="22104" y="12466"/>
                  </a:lnTo>
                  <a:lnTo>
                    <a:pt x="23925" y="11026"/>
                  </a:lnTo>
                  <a:lnTo>
                    <a:pt x="25661" y="9553"/>
                  </a:lnTo>
                  <a:lnTo>
                    <a:pt x="27312" y="8045"/>
                  </a:lnTo>
                  <a:lnTo>
                    <a:pt x="28879" y="6504"/>
                  </a:lnTo>
                  <a:lnTo>
                    <a:pt x="30361" y="4929"/>
                  </a:lnTo>
                  <a:lnTo>
                    <a:pt x="31759" y="3319"/>
                  </a:lnTo>
                  <a:lnTo>
                    <a:pt x="33071" y="1676"/>
                  </a:lnTo>
                  <a:lnTo>
                    <a:pt x="3430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3019003" y="3903865"/>
              <a:ext cx="99088" cy="46580"/>
            </a:xfrm>
            <a:custGeom>
              <a:avLst/>
              <a:pathLst>
                <a:path w="99088" h="46580">
                  <a:moveTo>
                    <a:pt x="47427" y="0"/>
                  </a:moveTo>
                  <a:lnTo>
                    <a:pt x="55896" y="2540"/>
                  </a:lnTo>
                  <a:lnTo>
                    <a:pt x="55642" y="2955"/>
                  </a:lnTo>
                  <a:lnTo>
                    <a:pt x="55388" y="3353"/>
                  </a:lnTo>
                  <a:lnTo>
                    <a:pt x="55134" y="3734"/>
                  </a:lnTo>
                  <a:lnTo>
                    <a:pt x="54880" y="4099"/>
                  </a:lnTo>
                  <a:lnTo>
                    <a:pt x="54625" y="4446"/>
                  </a:lnTo>
                  <a:lnTo>
                    <a:pt x="54371" y="4776"/>
                  </a:lnTo>
                  <a:lnTo>
                    <a:pt x="54117" y="5089"/>
                  </a:lnTo>
                  <a:lnTo>
                    <a:pt x="53863" y="5386"/>
                  </a:lnTo>
                  <a:lnTo>
                    <a:pt x="53609" y="5665"/>
                  </a:lnTo>
                  <a:lnTo>
                    <a:pt x="53355" y="5928"/>
                  </a:lnTo>
                  <a:lnTo>
                    <a:pt x="57471" y="9824"/>
                  </a:lnTo>
                  <a:lnTo>
                    <a:pt x="61689" y="13550"/>
                  </a:lnTo>
                  <a:lnTo>
                    <a:pt x="66008" y="17107"/>
                  </a:lnTo>
                  <a:lnTo>
                    <a:pt x="70429" y="20495"/>
                  </a:lnTo>
                  <a:lnTo>
                    <a:pt x="74951" y="23713"/>
                  </a:lnTo>
                  <a:lnTo>
                    <a:pt x="79576" y="26762"/>
                  </a:lnTo>
                  <a:lnTo>
                    <a:pt x="84301" y="29641"/>
                  </a:lnTo>
                  <a:lnTo>
                    <a:pt x="89129" y="32352"/>
                  </a:lnTo>
                  <a:lnTo>
                    <a:pt x="94058" y="34892"/>
                  </a:lnTo>
                  <a:lnTo>
                    <a:pt x="99088" y="37264"/>
                  </a:lnTo>
                  <a:lnTo>
                    <a:pt x="94007" y="46156"/>
                  </a:lnTo>
                  <a:lnTo>
                    <a:pt x="89357" y="43760"/>
                  </a:lnTo>
                  <a:lnTo>
                    <a:pt x="84725" y="41143"/>
                  </a:lnTo>
                  <a:lnTo>
                    <a:pt x="80109" y="38305"/>
                  </a:lnTo>
                  <a:lnTo>
                    <a:pt x="75510" y="35248"/>
                  </a:lnTo>
                  <a:lnTo>
                    <a:pt x="70929" y="31971"/>
                  </a:lnTo>
                  <a:lnTo>
                    <a:pt x="66364" y="28473"/>
                  </a:lnTo>
                  <a:lnTo>
                    <a:pt x="61816" y="24755"/>
                  </a:lnTo>
                  <a:lnTo>
                    <a:pt x="57285" y="20817"/>
                  </a:lnTo>
                  <a:lnTo>
                    <a:pt x="52771" y="16658"/>
                  </a:lnTo>
                  <a:lnTo>
                    <a:pt x="48274" y="12280"/>
                  </a:lnTo>
                  <a:lnTo>
                    <a:pt x="44484" y="16434"/>
                  </a:lnTo>
                  <a:lnTo>
                    <a:pt x="40567" y="20427"/>
                  </a:lnTo>
                  <a:lnTo>
                    <a:pt x="36523" y="24259"/>
                  </a:lnTo>
                  <a:lnTo>
                    <a:pt x="32352" y="27931"/>
                  </a:lnTo>
                  <a:lnTo>
                    <a:pt x="28054" y="31441"/>
                  </a:lnTo>
                  <a:lnTo>
                    <a:pt x="23628" y="34791"/>
                  </a:lnTo>
                  <a:lnTo>
                    <a:pt x="19076" y="37979"/>
                  </a:lnTo>
                  <a:lnTo>
                    <a:pt x="14397" y="41007"/>
                  </a:lnTo>
                  <a:lnTo>
                    <a:pt x="9591" y="43874"/>
                  </a:lnTo>
                  <a:lnTo>
                    <a:pt x="4658" y="46580"/>
                  </a:lnTo>
                  <a:lnTo>
                    <a:pt x="0" y="38534"/>
                  </a:lnTo>
                  <a:lnTo>
                    <a:pt x="6419" y="34871"/>
                  </a:lnTo>
                  <a:lnTo>
                    <a:pt x="12466" y="31166"/>
                  </a:lnTo>
                  <a:lnTo>
                    <a:pt x="18140" y="27418"/>
                  </a:lnTo>
                  <a:lnTo>
                    <a:pt x="23442" y="23628"/>
                  </a:lnTo>
                  <a:lnTo>
                    <a:pt x="28371" y="19796"/>
                  </a:lnTo>
                  <a:lnTo>
                    <a:pt x="32928" y="15921"/>
                  </a:lnTo>
                  <a:lnTo>
                    <a:pt x="37111" y="12005"/>
                  </a:lnTo>
                  <a:lnTo>
                    <a:pt x="40922" y="8045"/>
                  </a:lnTo>
                  <a:lnTo>
                    <a:pt x="44361" y="40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3057961" y="3944940"/>
              <a:ext cx="58437" cy="57590"/>
            </a:xfrm>
            <a:custGeom>
              <a:avLst/>
              <a:pathLst>
                <a:path w="58437" h="57590">
                  <a:moveTo>
                    <a:pt x="22443" y="0"/>
                  </a:moveTo>
                  <a:lnTo>
                    <a:pt x="30912" y="0"/>
                  </a:lnTo>
                  <a:lnTo>
                    <a:pt x="30912" y="14820"/>
                  </a:lnTo>
                  <a:lnTo>
                    <a:pt x="30977" y="15422"/>
                  </a:lnTo>
                  <a:lnTo>
                    <a:pt x="31174" y="16209"/>
                  </a:lnTo>
                  <a:lnTo>
                    <a:pt x="31503" y="17183"/>
                  </a:lnTo>
                  <a:lnTo>
                    <a:pt x="31962" y="18344"/>
                  </a:lnTo>
                  <a:lnTo>
                    <a:pt x="32553" y="19690"/>
                  </a:lnTo>
                  <a:lnTo>
                    <a:pt x="33275" y="21223"/>
                  </a:lnTo>
                  <a:lnTo>
                    <a:pt x="34128" y="22942"/>
                  </a:lnTo>
                  <a:lnTo>
                    <a:pt x="35113" y="24848"/>
                  </a:lnTo>
                  <a:lnTo>
                    <a:pt x="36228" y="26940"/>
                  </a:lnTo>
                  <a:lnTo>
                    <a:pt x="37475" y="29218"/>
                  </a:lnTo>
                  <a:lnTo>
                    <a:pt x="38867" y="31547"/>
                  </a:lnTo>
                  <a:lnTo>
                    <a:pt x="40414" y="33791"/>
                  </a:lnTo>
                  <a:lnTo>
                    <a:pt x="42119" y="35951"/>
                  </a:lnTo>
                  <a:lnTo>
                    <a:pt x="43980" y="38026"/>
                  </a:lnTo>
                  <a:lnTo>
                    <a:pt x="45998" y="40016"/>
                  </a:lnTo>
                  <a:lnTo>
                    <a:pt x="48172" y="41922"/>
                  </a:lnTo>
                  <a:lnTo>
                    <a:pt x="50503" y="43743"/>
                  </a:lnTo>
                  <a:lnTo>
                    <a:pt x="52991" y="45479"/>
                  </a:lnTo>
                  <a:lnTo>
                    <a:pt x="55635" y="47130"/>
                  </a:lnTo>
                  <a:lnTo>
                    <a:pt x="58437" y="48697"/>
                  </a:lnTo>
                  <a:lnTo>
                    <a:pt x="52508" y="57590"/>
                  </a:lnTo>
                  <a:lnTo>
                    <a:pt x="49222" y="55337"/>
                  </a:lnTo>
                  <a:lnTo>
                    <a:pt x="46139" y="52982"/>
                  </a:lnTo>
                  <a:lnTo>
                    <a:pt x="43260" y="50526"/>
                  </a:lnTo>
                  <a:lnTo>
                    <a:pt x="40584" y="47969"/>
                  </a:lnTo>
                  <a:lnTo>
                    <a:pt x="38111" y="45309"/>
                  </a:lnTo>
                  <a:lnTo>
                    <a:pt x="35841" y="42548"/>
                  </a:lnTo>
                  <a:lnTo>
                    <a:pt x="33774" y="39686"/>
                  </a:lnTo>
                  <a:lnTo>
                    <a:pt x="31911" y="36722"/>
                  </a:lnTo>
                  <a:lnTo>
                    <a:pt x="30251" y="33656"/>
                  </a:lnTo>
                  <a:lnTo>
                    <a:pt x="28795" y="30488"/>
                  </a:lnTo>
                  <a:lnTo>
                    <a:pt x="27486" y="33656"/>
                  </a:lnTo>
                  <a:lnTo>
                    <a:pt x="25932" y="36722"/>
                  </a:lnTo>
                  <a:lnTo>
                    <a:pt x="24132" y="39686"/>
                  </a:lnTo>
                  <a:lnTo>
                    <a:pt x="22087" y="42548"/>
                  </a:lnTo>
                  <a:lnTo>
                    <a:pt x="19796" y="45309"/>
                  </a:lnTo>
                  <a:lnTo>
                    <a:pt x="17260" y="47969"/>
                  </a:lnTo>
                  <a:lnTo>
                    <a:pt x="14477" y="50526"/>
                  </a:lnTo>
                  <a:lnTo>
                    <a:pt x="11450" y="52982"/>
                  </a:lnTo>
                  <a:lnTo>
                    <a:pt x="8176" y="55337"/>
                  </a:lnTo>
                  <a:lnTo>
                    <a:pt x="4658" y="57590"/>
                  </a:lnTo>
                  <a:lnTo>
                    <a:pt x="0" y="49544"/>
                  </a:lnTo>
                  <a:lnTo>
                    <a:pt x="4264" y="46779"/>
                  </a:lnTo>
                  <a:lnTo>
                    <a:pt x="8079" y="43904"/>
                  </a:lnTo>
                  <a:lnTo>
                    <a:pt x="11446" y="40918"/>
                  </a:lnTo>
                  <a:lnTo>
                    <a:pt x="14363" y="37823"/>
                  </a:lnTo>
                  <a:lnTo>
                    <a:pt x="16832" y="34617"/>
                  </a:lnTo>
                  <a:lnTo>
                    <a:pt x="18852" y="31301"/>
                  </a:lnTo>
                  <a:lnTo>
                    <a:pt x="20423" y="27876"/>
                  </a:lnTo>
                  <a:lnTo>
                    <a:pt x="21545" y="24340"/>
                  </a:lnTo>
                  <a:lnTo>
                    <a:pt x="22218" y="20694"/>
                  </a:lnTo>
                  <a:lnTo>
                    <a:pt x="22443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3020697" y="3944940"/>
              <a:ext cx="44462" cy="55896"/>
            </a:xfrm>
            <a:custGeom>
              <a:avLst/>
              <a:pathLst>
                <a:path w="44462" h="55896">
                  <a:moveTo>
                    <a:pt x="19479" y="0"/>
                  </a:moveTo>
                  <a:lnTo>
                    <a:pt x="27948" y="0"/>
                  </a:lnTo>
                  <a:lnTo>
                    <a:pt x="27948" y="13127"/>
                  </a:lnTo>
                  <a:lnTo>
                    <a:pt x="27939" y="14054"/>
                  </a:lnTo>
                  <a:lnTo>
                    <a:pt x="27914" y="14973"/>
                  </a:lnTo>
                  <a:lnTo>
                    <a:pt x="27871" y="15883"/>
                  </a:lnTo>
                  <a:lnTo>
                    <a:pt x="27812" y="16785"/>
                  </a:lnTo>
                  <a:lnTo>
                    <a:pt x="27736" y="17679"/>
                  </a:lnTo>
                  <a:lnTo>
                    <a:pt x="27643" y="18564"/>
                  </a:lnTo>
                  <a:lnTo>
                    <a:pt x="27533" y="19440"/>
                  </a:lnTo>
                  <a:lnTo>
                    <a:pt x="27406" y="20308"/>
                  </a:lnTo>
                  <a:lnTo>
                    <a:pt x="27262" y="21168"/>
                  </a:lnTo>
                  <a:lnTo>
                    <a:pt x="27101" y="22019"/>
                  </a:lnTo>
                  <a:lnTo>
                    <a:pt x="29104" y="23307"/>
                  </a:lnTo>
                  <a:lnTo>
                    <a:pt x="31047" y="24628"/>
                  </a:lnTo>
                  <a:lnTo>
                    <a:pt x="32932" y="25983"/>
                  </a:lnTo>
                  <a:lnTo>
                    <a:pt x="34757" y="27372"/>
                  </a:lnTo>
                  <a:lnTo>
                    <a:pt x="36523" y="28795"/>
                  </a:lnTo>
                  <a:lnTo>
                    <a:pt x="38229" y="30251"/>
                  </a:lnTo>
                  <a:lnTo>
                    <a:pt x="39876" y="31742"/>
                  </a:lnTo>
                  <a:lnTo>
                    <a:pt x="41464" y="33266"/>
                  </a:lnTo>
                  <a:lnTo>
                    <a:pt x="42993" y="34825"/>
                  </a:lnTo>
                  <a:lnTo>
                    <a:pt x="44462" y="36417"/>
                  </a:lnTo>
                  <a:lnTo>
                    <a:pt x="39381" y="44039"/>
                  </a:lnTo>
                  <a:lnTo>
                    <a:pt x="38174" y="42608"/>
                  </a:lnTo>
                  <a:lnTo>
                    <a:pt x="36925" y="41193"/>
                  </a:lnTo>
                  <a:lnTo>
                    <a:pt x="35633" y="39796"/>
                  </a:lnTo>
                  <a:lnTo>
                    <a:pt x="34300" y="38416"/>
                  </a:lnTo>
                  <a:lnTo>
                    <a:pt x="32923" y="37052"/>
                  </a:lnTo>
                  <a:lnTo>
                    <a:pt x="31505" y="35705"/>
                  </a:lnTo>
                  <a:lnTo>
                    <a:pt x="30044" y="34376"/>
                  </a:lnTo>
                  <a:lnTo>
                    <a:pt x="28541" y="33063"/>
                  </a:lnTo>
                  <a:lnTo>
                    <a:pt x="26995" y="31767"/>
                  </a:lnTo>
                  <a:lnTo>
                    <a:pt x="25407" y="30488"/>
                  </a:lnTo>
                  <a:lnTo>
                    <a:pt x="24234" y="33563"/>
                  </a:lnTo>
                  <a:lnTo>
                    <a:pt x="22917" y="36518"/>
                  </a:lnTo>
                  <a:lnTo>
                    <a:pt x="21456" y="39356"/>
                  </a:lnTo>
                  <a:lnTo>
                    <a:pt x="19851" y="42074"/>
                  </a:lnTo>
                  <a:lnTo>
                    <a:pt x="18102" y="44674"/>
                  </a:lnTo>
                  <a:lnTo>
                    <a:pt x="16209" y="47156"/>
                  </a:lnTo>
                  <a:lnTo>
                    <a:pt x="14173" y="49519"/>
                  </a:lnTo>
                  <a:lnTo>
                    <a:pt x="11992" y="51763"/>
                  </a:lnTo>
                  <a:lnTo>
                    <a:pt x="9667" y="53889"/>
                  </a:lnTo>
                  <a:lnTo>
                    <a:pt x="7198" y="55896"/>
                  </a:lnTo>
                  <a:lnTo>
                    <a:pt x="0" y="49967"/>
                  </a:lnTo>
                  <a:lnTo>
                    <a:pt x="3701" y="46931"/>
                  </a:lnTo>
                  <a:lnTo>
                    <a:pt x="7012" y="43751"/>
                  </a:lnTo>
                  <a:lnTo>
                    <a:pt x="9934" y="40427"/>
                  </a:lnTo>
                  <a:lnTo>
                    <a:pt x="12466" y="36959"/>
                  </a:lnTo>
                  <a:lnTo>
                    <a:pt x="14609" y="33347"/>
                  </a:lnTo>
                  <a:lnTo>
                    <a:pt x="16362" y="29591"/>
                  </a:lnTo>
                  <a:lnTo>
                    <a:pt x="17725" y="25691"/>
                  </a:lnTo>
                  <a:lnTo>
                    <a:pt x="18699" y="21647"/>
                  </a:lnTo>
                  <a:lnTo>
                    <a:pt x="19284" y="17459"/>
                  </a:lnTo>
                  <a:lnTo>
                    <a:pt x="19479" y="13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3127831" y="3904289"/>
              <a:ext cx="99088" cy="53355"/>
            </a:xfrm>
            <a:custGeom>
              <a:avLst/>
              <a:pathLst>
                <a:path w="99088" h="53355">
                  <a:moveTo>
                    <a:pt x="48274" y="0"/>
                  </a:moveTo>
                  <a:lnTo>
                    <a:pt x="57166" y="2117"/>
                  </a:lnTo>
                  <a:lnTo>
                    <a:pt x="55049" y="5928"/>
                  </a:lnTo>
                  <a:lnTo>
                    <a:pt x="58157" y="11018"/>
                  </a:lnTo>
                  <a:lnTo>
                    <a:pt x="61553" y="15786"/>
                  </a:lnTo>
                  <a:lnTo>
                    <a:pt x="65237" y="20232"/>
                  </a:lnTo>
                  <a:lnTo>
                    <a:pt x="69209" y="24357"/>
                  </a:lnTo>
                  <a:lnTo>
                    <a:pt x="73469" y="28159"/>
                  </a:lnTo>
                  <a:lnTo>
                    <a:pt x="78017" y="31640"/>
                  </a:lnTo>
                  <a:lnTo>
                    <a:pt x="82853" y="34799"/>
                  </a:lnTo>
                  <a:lnTo>
                    <a:pt x="87977" y="37636"/>
                  </a:lnTo>
                  <a:lnTo>
                    <a:pt x="93389" y="40152"/>
                  </a:lnTo>
                  <a:lnTo>
                    <a:pt x="99088" y="42345"/>
                  </a:lnTo>
                  <a:lnTo>
                    <a:pt x="94007" y="51661"/>
                  </a:lnTo>
                  <a:lnTo>
                    <a:pt x="88460" y="49074"/>
                  </a:lnTo>
                  <a:lnTo>
                    <a:pt x="83166" y="46224"/>
                  </a:lnTo>
                  <a:lnTo>
                    <a:pt x="78127" y="43112"/>
                  </a:lnTo>
                  <a:lnTo>
                    <a:pt x="73342" y="39737"/>
                  </a:lnTo>
                  <a:lnTo>
                    <a:pt x="68811" y="36099"/>
                  </a:lnTo>
                  <a:lnTo>
                    <a:pt x="64534" y="32199"/>
                  </a:lnTo>
                  <a:lnTo>
                    <a:pt x="60512" y="28037"/>
                  </a:lnTo>
                  <a:lnTo>
                    <a:pt x="56743" y="23611"/>
                  </a:lnTo>
                  <a:lnTo>
                    <a:pt x="53228" y="18924"/>
                  </a:lnTo>
                  <a:lnTo>
                    <a:pt x="49967" y="13974"/>
                  </a:lnTo>
                  <a:lnTo>
                    <a:pt x="46478" y="18712"/>
                  </a:lnTo>
                  <a:lnTo>
                    <a:pt x="42786" y="23273"/>
                  </a:lnTo>
                  <a:lnTo>
                    <a:pt x="38890" y="27655"/>
                  </a:lnTo>
                  <a:lnTo>
                    <a:pt x="34791" y="31860"/>
                  </a:lnTo>
                  <a:lnTo>
                    <a:pt x="30488" y="35887"/>
                  </a:lnTo>
                  <a:lnTo>
                    <a:pt x="25983" y="39737"/>
                  </a:lnTo>
                  <a:lnTo>
                    <a:pt x="21274" y="43408"/>
                  </a:lnTo>
                  <a:lnTo>
                    <a:pt x="16362" y="46902"/>
                  </a:lnTo>
                  <a:lnTo>
                    <a:pt x="11247" y="50217"/>
                  </a:lnTo>
                  <a:lnTo>
                    <a:pt x="5928" y="53355"/>
                  </a:lnTo>
                  <a:lnTo>
                    <a:pt x="0" y="46580"/>
                  </a:lnTo>
                  <a:lnTo>
                    <a:pt x="3722" y="44306"/>
                  </a:lnTo>
                  <a:lnTo>
                    <a:pt x="7266" y="42057"/>
                  </a:lnTo>
                  <a:lnTo>
                    <a:pt x="10633" y="39834"/>
                  </a:lnTo>
                  <a:lnTo>
                    <a:pt x="13821" y="37636"/>
                  </a:lnTo>
                  <a:lnTo>
                    <a:pt x="16832" y="35464"/>
                  </a:lnTo>
                  <a:lnTo>
                    <a:pt x="19665" y="33317"/>
                  </a:lnTo>
                  <a:lnTo>
                    <a:pt x="22320" y="31196"/>
                  </a:lnTo>
                  <a:lnTo>
                    <a:pt x="24797" y="29099"/>
                  </a:lnTo>
                  <a:lnTo>
                    <a:pt x="27097" y="27029"/>
                  </a:lnTo>
                  <a:lnTo>
                    <a:pt x="29218" y="24983"/>
                  </a:lnTo>
                  <a:lnTo>
                    <a:pt x="31238" y="22904"/>
                  </a:lnTo>
                  <a:lnTo>
                    <a:pt x="33232" y="20732"/>
                  </a:lnTo>
                  <a:lnTo>
                    <a:pt x="35201" y="18466"/>
                  </a:lnTo>
                  <a:lnTo>
                    <a:pt x="37145" y="16108"/>
                  </a:lnTo>
                  <a:lnTo>
                    <a:pt x="39063" y="13656"/>
                  </a:lnTo>
                  <a:lnTo>
                    <a:pt x="40956" y="11111"/>
                  </a:lnTo>
                  <a:lnTo>
                    <a:pt x="42824" y="8473"/>
                  </a:lnTo>
                  <a:lnTo>
                    <a:pt x="44666" y="5742"/>
                  </a:lnTo>
                  <a:lnTo>
                    <a:pt x="46482" y="2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3172718" y="3940282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3235389" y="3904289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3260373" y="3904289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3343794" y="3907676"/>
              <a:ext cx="96548" cy="94430"/>
            </a:xfrm>
            <a:custGeom>
              <a:avLst/>
              <a:pathLst>
                <a:path w="96548" h="94430">
                  <a:moveTo>
                    <a:pt x="96548" y="0"/>
                  </a:moveTo>
                  <a:lnTo>
                    <a:pt x="96548" y="8045"/>
                  </a:lnTo>
                  <a:lnTo>
                    <a:pt x="16514" y="8045"/>
                  </a:lnTo>
                  <a:lnTo>
                    <a:pt x="16514" y="43192"/>
                  </a:lnTo>
                  <a:lnTo>
                    <a:pt x="16425" y="48811"/>
                  </a:lnTo>
                  <a:lnTo>
                    <a:pt x="16159" y="54321"/>
                  </a:lnTo>
                  <a:lnTo>
                    <a:pt x="15714" y="59720"/>
                  </a:lnTo>
                  <a:lnTo>
                    <a:pt x="15092" y="65009"/>
                  </a:lnTo>
                  <a:lnTo>
                    <a:pt x="14291" y="70188"/>
                  </a:lnTo>
                  <a:lnTo>
                    <a:pt x="13313" y="75256"/>
                  </a:lnTo>
                  <a:lnTo>
                    <a:pt x="12157" y="80215"/>
                  </a:lnTo>
                  <a:lnTo>
                    <a:pt x="10823" y="85064"/>
                  </a:lnTo>
                  <a:lnTo>
                    <a:pt x="9311" y="89802"/>
                  </a:lnTo>
                  <a:lnTo>
                    <a:pt x="7622" y="94430"/>
                  </a:lnTo>
                  <a:lnTo>
                    <a:pt x="0" y="89772"/>
                  </a:lnTo>
                  <a:lnTo>
                    <a:pt x="1528" y="85241"/>
                  </a:lnTo>
                  <a:lnTo>
                    <a:pt x="2896" y="80626"/>
                  </a:lnTo>
                  <a:lnTo>
                    <a:pt x="4103" y="75925"/>
                  </a:lnTo>
                  <a:lnTo>
                    <a:pt x="5149" y="71140"/>
                  </a:lnTo>
                  <a:lnTo>
                    <a:pt x="6034" y="66271"/>
                  </a:lnTo>
                  <a:lnTo>
                    <a:pt x="6758" y="61316"/>
                  </a:lnTo>
                  <a:lnTo>
                    <a:pt x="7321" y="56277"/>
                  </a:lnTo>
                  <a:lnTo>
                    <a:pt x="7723" y="51153"/>
                  </a:lnTo>
                  <a:lnTo>
                    <a:pt x="7965" y="45945"/>
                  </a:lnTo>
                  <a:lnTo>
                    <a:pt x="8045" y="40651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3370472" y="3916992"/>
              <a:ext cx="63095" cy="84691"/>
            </a:xfrm>
            <a:custGeom>
              <a:avLst/>
              <a:pathLst>
                <a:path w="63095" h="84691">
                  <a:moveTo>
                    <a:pt x="0" y="9316"/>
                  </a:moveTo>
                  <a:lnTo>
                    <a:pt x="20749" y="9316"/>
                  </a:lnTo>
                  <a:lnTo>
                    <a:pt x="21160" y="8384"/>
                  </a:lnTo>
                  <a:lnTo>
                    <a:pt x="21545" y="7452"/>
                  </a:lnTo>
                  <a:lnTo>
                    <a:pt x="21905" y="6521"/>
                  </a:lnTo>
                  <a:lnTo>
                    <a:pt x="22239" y="5589"/>
                  </a:lnTo>
                  <a:lnTo>
                    <a:pt x="22549" y="4658"/>
                  </a:lnTo>
                  <a:lnTo>
                    <a:pt x="22832" y="3726"/>
                  </a:lnTo>
                  <a:lnTo>
                    <a:pt x="23091" y="2794"/>
                  </a:lnTo>
                  <a:lnTo>
                    <a:pt x="23324" y="1863"/>
                  </a:lnTo>
                  <a:lnTo>
                    <a:pt x="23531" y="931"/>
                  </a:lnTo>
                  <a:lnTo>
                    <a:pt x="23713" y="0"/>
                  </a:lnTo>
                  <a:lnTo>
                    <a:pt x="31759" y="2117"/>
                  </a:lnTo>
                  <a:lnTo>
                    <a:pt x="29218" y="9316"/>
                  </a:lnTo>
                  <a:lnTo>
                    <a:pt x="63095" y="9316"/>
                  </a:lnTo>
                  <a:lnTo>
                    <a:pt x="63095" y="50391"/>
                  </a:lnTo>
                  <a:lnTo>
                    <a:pt x="36840" y="50391"/>
                  </a:lnTo>
                  <a:lnTo>
                    <a:pt x="36840" y="73681"/>
                  </a:lnTo>
                  <a:lnTo>
                    <a:pt x="36819" y="74911"/>
                  </a:lnTo>
                  <a:lnTo>
                    <a:pt x="36756" y="76061"/>
                  </a:lnTo>
                  <a:lnTo>
                    <a:pt x="36650" y="77130"/>
                  </a:lnTo>
                  <a:lnTo>
                    <a:pt x="36501" y="78119"/>
                  </a:lnTo>
                  <a:lnTo>
                    <a:pt x="36311" y="79027"/>
                  </a:lnTo>
                  <a:lnTo>
                    <a:pt x="36078" y="79855"/>
                  </a:lnTo>
                  <a:lnTo>
                    <a:pt x="35803" y="80602"/>
                  </a:lnTo>
                  <a:lnTo>
                    <a:pt x="35485" y="81269"/>
                  </a:lnTo>
                  <a:lnTo>
                    <a:pt x="35125" y="81856"/>
                  </a:lnTo>
                  <a:lnTo>
                    <a:pt x="34723" y="82362"/>
                  </a:lnTo>
                  <a:lnTo>
                    <a:pt x="34266" y="82804"/>
                  </a:lnTo>
                  <a:lnTo>
                    <a:pt x="33741" y="83200"/>
                  </a:lnTo>
                  <a:lnTo>
                    <a:pt x="33148" y="83550"/>
                  </a:lnTo>
                  <a:lnTo>
                    <a:pt x="32487" y="83852"/>
                  </a:lnTo>
                  <a:lnTo>
                    <a:pt x="31759" y="84109"/>
                  </a:lnTo>
                  <a:lnTo>
                    <a:pt x="30963" y="84318"/>
                  </a:lnTo>
                  <a:lnTo>
                    <a:pt x="30099" y="84481"/>
                  </a:lnTo>
                  <a:lnTo>
                    <a:pt x="29167" y="84598"/>
                  </a:lnTo>
                  <a:lnTo>
                    <a:pt x="28168" y="84668"/>
                  </a:lnTo>
                  <a:lnTo>
                    <a:pt x="27101" y="84691"/>
                  </a:lnTo>
                  <a:lnTo>
                    <a:pt x="25754" y="84674"/>
                  </a:lnTo>
                  <a:lnTo>
                    <a:pt x="24425" y="84623"/>
                  </a:lnTo>
                  <a:lnTo>
                    <a:pt x="23112" y="84538"/>
                  </a:lnTo>
                  <a:lnTo>
                    <a:pt x="21816" y="84420"/>
                  </a:lnTo>
                  <a:lnTo>
                    <a:pt x="20537" y="84267"/>
                  </a:lnTo>
                  <a:lnTo>
                    <a:pt x="19275" y="84081"/>
                  </a:lnTo>
                  <a:lnTo>
                    <a:pt x="18030" y="83861"/>
                  </a:lnTo>
                  <a:lnTo>
                    <a:pt x="16802" y="83607"/>
                  </a:lnTo>
                  <a:lnTo>
                    <a:pt x="15591" y="83319"/>
                  </a:lnTo>
                  <a:lnTo>
                    <a:pt x="14397" y="82997"/>
                  </a:lnTo>
                  <a:lnTo>
                    <a:pt x="12703" y="74528"/>
                  </a:lnTo>
                  <a:lnTo>
                    <a:pt x="13978" y="74930"/>
                  </a:lnTo>
                  <a:lnTo>
                    <a:pt x="15261" y="75290"/>
                  </a:lnTo>
                  <a:lnTo>
                    <a:pt x="16552" y="75608"/>
                  </a:lnTo>
                  <a:lnTo>
                    <a:pt x="17852" y="75883"/>
                  </a:lnTo>
                  <a:lnTo>
                    <a:pt x="19161" y="76116"/>
                  </a:lnTo>
                  <a:lnTo>
                    <a:pt x="20478" y="76306"/>
                  </a:lnTo>
                  <a:lnTo>
                    <a:pt x="21803" y="76455"/>
                  </a:lnTo>
                  <a:lnTo>
                    <a:pt x="23137" y="76561"/>
                  </a:lnTo>
                  <a:lnTo>
                    <a:pt x="24480" y="76624"/>
                  </a:lnTo>
                  <a:lnTo>
                    <a:pt x="25830" y="76645"/>
                  </a:lnTo>
                  <a:lnTo>
                    <a:pt x="26313" y="76594"/>
                  </a:lnTo>
                  <a:lnTo>
                    <a:pt x="26745" y="76442"/>
                  </a:lnTo>
                  <a:lnTo>
                    <a:pt x="27126" y="76188"/>
                  </a:lnTo>
                  <a:lnTo>
                    <a:pt x="27456" y="75832"/>
                  </a:lnTo>
                  <a:lnTo>
                    <a:pt x="27736" y="75375"/>
                  </a:lnTo>
                  <a:lnTo>
                    <a:pt x="27965" y="74816"/>
                  </a:lnTo>
                  <a:lnTo>
                    <a:pt x="28142" y="74155"/>
                  </a:lnTo>
                  <a:lnTo>
                    <a:pt x="28269" y="73393"/>
                  </a:lnTo>
                  <a:lnTo>
                    <a:pt x="28346" y="72529"/>
                  </a:lnTo>
                  <a:lnTo>
                    <a:pt x="28371" y="71564"/>
                  </a:lnTo>
                  <a:lnTo>
                    <a:pt x="28371" y="50391"/>
                  </a:lnTo>
                  <a:lnTo>
                    <a:pt x="0" y="50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3378094" y="3933931"/>
              <a:ext cx="47427" cy="8892"/>
            </a:xfrm>
            <a:custGeom>
              <a:avLst/>
              <a:pathLst>
                <a:path w="47427" h="8892">
                  <a:moveTo>
                    <a:pt x="0" y="8892"/>
                  </a:moveTo>
                  <a:lnTo>
                    <a:pt x="47427" y="889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378094" y="3950022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360733" y="3970348"/>
              <a:ext cx="26677" cy="29218"/>
            </a:xfrm>
            <a:custGeom>
              <a:avLst/>
              <a:pathLst>
                <a:path w="26677" h="29218">
                  <a:moveTo>
                    <a:pt x="19902" y="0"/>
                  </a:moveTo>
                  <a:lnTo>
                    <a:pt x="26677" y="4658"/>
                  </a:lnTo>
                  <a:lnTo>
                    <a:pt x="24869" y="7723"/>
                  </a:lnTo>
                  <a:lnTo>
                    <a:pt x="23002" y="10654"/>
                  </a:lnTo>
                  <a:lnTo>
                    <a:pt x="21075" y="13448"/>
                  </a:lnTo>
                  <a:lnTo>
                    <a:pt x="19089" y="16108"/>
                  </a:lnTo>
                  <a:lnTo>
                    <a:pt x="17044" y="18632"/>
                  </a:lnTo>
                  <a:lnTo>
                    <a:pt x="14939" y="21020"/>
                  </a:lnTo>
                  <a:lnTo>
                    <a:pt x="12775" y="23273"/>
                  </a:lnTo>
                  <a:lnTo>
                    <a:pt x="10552" y="25390"/>
                  </a:lnTo>
                  <a:lnTo>
                    <a:pt x="8270" y="27372"/>
                  </a:lnTo>
                  <a:lnTo>
                    <a:pt x="5928" y="29218"/>
                  </a:lnTo>
                  <a:lnTo>
                    <a:pt x="0" y="22866"/>
                  </a:lnTo>
                  <a:lnTo>
                    <a:pt x="2485" y="20732"/>
                  </a:lnTo>
                  <a:lnTo>
                    <a:pt x="4861" y="18564"/>
                  </a:lnTo>
                  <a:lnTo>
                    <a:pt x="7126" y="16362"/>
                  </a:lnTo>
                  <a:lnTo>
                    <a:pt x="9282" y="14126"/>
                  </a:lnTo>
                  <a:lnTo>
                    <a:pt x="11327" y="11856"/>
                  </a:lnTo>
                  <a:lnTo>
                    <a:pt x="13262" y="9553"/>
                  </a:lnTo>
                  <a:lnTo>
                    <a:pt x="15087" y="7215"/>
                  </a:lnTo>
                  <a:lnTo>
                    <a:pt x="16802" y="4844"/>
                  </a:lnTo>
                  <a:lnTo>
                    <a:pt x="18407" y="24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3415359" y="3972465"/>
              <a:ext cx="26254" cy="24560"/>
            </a:xfrm>
            <a:custGeom>
              <a:avLst/>
              <a:pathLst>
                <a:path w="26254" h="24560">
                  <a:moveTo>
                    <a:pt x="7198" y="0"/>
                  </a:moveTo>
                  <a:lnTo>
                    <a:pt x="9142" y="1558"/>
                  </a:lnTo>
                  <a:lnTo>
                    <a:pt x="11077" y="3184"/>
                  </a:lnTo>
                  <a:lnTo>
                    <a:pt x="13004" y="4878"/>
                  </a:lnTo>
                  <a:lnTo>
                    <a:pt x="14922" y="6639"/>
                  </a:lnTo>
                  <a:lnTo>
                    <a:pt x="16832" y="8469"/>
                  </a:lnTo>
                  <a:lnTo>
                    <a:pt x="18733" y="10366"/>
                  </a:lnTo>
                  <a:lnTo>
                    <a:pt x="20626" y="12331"/>
                  </a:lnTo>
                  <a:lnTo>
                    <a:pt x="22510" y="14363"/>
                  </a:lnTo>
                  <a:lnTo>
                    <a:pt x="24386" y="16464"/>
                  </a:lnTo>
                  <a:lnTo>
                    <a:pt x="26254" y="18632"/>
                  </a:lnTo>
                  <a:lnTo>
                    <a:pt x="18632" y="24560"/>
                  </a:lnTo>
                  <a:lnTo>
                    <a:pt x="16997" y="22532"/>
                  </a:lnTo>
                  <a:lnTo>
                    <a:pt x="15312" y="20512"/>
                  </a:lnTo>
                  <a:lnTo>
                    <a:pt x="13576" y="18500"/>
                  </a:lnTo>
                  <a:lnTo>
                    <a:pt x="11789" y="16497"/>
                  </a:lnTo>
                  <a:lnTo>
                    <a:pt x="9951" y="14503"/>
                  </a:lnTo>
                  <a:lnTo>
                    <a:pt x="8062" y="12517"/>
                  </a:lnTo>
                  <a:lnTo>
                    <a:pt x="6123" y="10539"/>
                  </a:lnTo>
                  <a:lnTo>
                    <a:pt x="4132" y="8570"/>
                  </a:lnTo>
                  <a:lnTo>
                    <a:pt x="2091" y="661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3454317" y="3903865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3484382" y="3944517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3484382" y="3962302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3562722" y="3904289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3569073" y="3929273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3577543" y="3936895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3581777" y="3940282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3619041" y="3967384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3668586" y="3908523"/>
              <a:ext cx="50391" cy="92313"/>
            </a:xfrm>
            <a:custGeom>
              <a:avLst/>
              <a:pathLst>
                <a:path w="50391" h="92313">
                  <a:moveTo>
                    <a:pt x="5928" y="0"/>
                  </a:moveTo>
                  <a:lnTo>
                    <a:pt x="45309" y="0"/>
                  </a:lnTo>
                  <a:lnTo>
                    <a:pt x="45309" y="18208"/>
                  </a:lnTo>
                  <a:lnTo>
                    <a:pt x="50391" y="18208"/>
                  </a:lnTo>
                  <a:lnTo>
                    <a:pt x="50391" y="25830"/>
                  </a:lnTo>
                  <a:lnTo>
                    <a:pt x="45309" y="25830"/>
                  </a:lnTo>
                  <a:lnTo>
                    <a:pt x="45309" y="44462"/>
                  </a:lnTo>
                  <a:lnTo>
                    <a:pt x="20749" y="44462"/>
                  </a:lnTo>
                  <a:lnTo>
                    <a:pt x="20486" y="45470"/>
                  </a:lnTo>
                  <a:lnTo>
                    <a:pt x="20207" y="46461"/>
                  </a:lnTo>
                  <a:lnTo>
                    <a:pt x="19910" y="47435"/>
                  </a:lnTo>
                  <a:lnTo>
                    <a:pt x="19597" y="48392"/>
                  </a:lnTo>
                  <a:lnTo>
                    <a:pt x="19267" y="49332"/>
                  </a:lnTo>
                  <a:lnTo>
                    <a:pt x="18920" y="50255"/>
                  </a:lnTo>
                  <a:lnTo>
                    <a:pt x="18555" y="51162"/>
                  </a:lnTo>
                  <a:lnTo>
                    <a:pt x="18174" y="52051"/>
                  </a:lnTo>
                  <a:lnTo>
                    <a:pt x="17776" y="52923"/>
                  </a:lnTo>
                  <a:lnTo>
                    <a:pt x="17361" y="53779"/>
                  </a:lnTo>
                  <a:lnTo>
                    <a:pt x="45733" y="53779"/>
                  </a:lnTo>
                  <a:lnTo>
                    <a:pt x="45733" y="91890"/>
                  </a:lnTo>
                  <a:lnTo>
                    <a:pt x="37687" y="91890"/>
                  </a:lnTo>
                  <a:lnTo>
                    <a:pt x="37687" y="86385"/>
                  </a:lnTo>
                  <a:lnTo>
                    <a:pt x="19479" y="86385"/>
                  </a:lnTo>
                  <a:lnTo>
                    <a:pt x="19479" y="92313"/>
                  </a:lnTo>
                  <a:lnTo>
                    <a:pt x="11433" y="92313"/>
                  </a:lnTo>
                  <a:lnTo>
                    <a:pt x="11433" y="63518"/>
                  </a:lnTo>
                  <a:lnTo>
                    <a:pt x="11001" y="64191"/>
                  </a:lnTo>
                  <a:lnTo>
                    <a:pt x="10552" y="64856"/>
                  </a:lnTo>
                  <a:lnTo>
                    <a:pt x="10086" y="65513"/>
                  </a:lnTo>
                  <a:lnTo>
                    <a:pt x="9604" y="66160"/>
                  </a:lnTo>
                  <a:lnTo>
                    <a:pt x="9104" y="66800"/>
                  </a:lnTo>
                  <a:lnTo>
                    <a:pt x="8587" y="67431"/>
                  </a:lnTo>
                  <a:lnTo>
                    <a:pt x="8054" y="68053"/>
                  </a:lnTo>
                  <a:lnTo>
                    <a:pt x="7503" y="68667"/>
                  </a:lnTo>
                  <a:lnTo>
                    <a:pt x="6936" y="69273"/>
                  </a:lnTo>
                  <a:lnTo>
                    <a:pt x="6351" y="69870"/>
                  </a:lnTo>
                  <a:lnTo>
                    <a:pt x="0" y="63095"/>
                  </a:lnTo>
                  <a:lnTo>
                    <a:pt x="1490" y="61460"/>
                  </a:lnTo>
                  <a:lnTo>
                    <a:pt x="2913" y="59775"/>
                  </a:lnTo>
                  <a:lnTo>
                    <a:pt x="4268" y="58039"/>
                  </a:lnTo>
                  <a:lnTo>
                    <a:pt x="5555" y="56252"/>
                  </a:lnTo>
                  <a:lnTo>
                    <a:pt x="6775" y="54414"/>
                  </a:lnTo>
                  <a:lnTo>
                    <a:pt x="7927" y="52525"/>
                  </a:lnTo>
                  <a:lnTo>
                    <a:pt x="9011" y="50586"/>
                  </a:lnTo>
                  <a:lnTo>
                    <a:pt x="10027" y="48595"/>
                  </a:lnTo>
                  <a:lnTo>
                    <a:pt x="10976" y="46554"/>
                  </a:lnTo>
                  <a:lnTo>
                    <a:pt x="11856" y="44462"/>
                  </a:lnTo>
                  <a:lnTo>
                    <a:pt x="4234" y="44462"/>
                  </a:lnTo>
                  <a:lnTo>
                    <a:pt x="4234" y="36840"/>
                  </a:lnTo>
                  <a:lnTo>
                    <a:pt x="14397" y="36840"/>
                  </a:lnTo>
                  <a:lnTo>
                    <a:pt x="14647" y="35815"/>
                  </a:lnTo>
                  <a:lnTo>
                    <a:pt x="14888" y="34774"/>
                  </a:lnTo>
                  <a:lnTo>
                    <a:pt x="15121" y="33715"/>
                  </a:lnTo>
                  <a:lnTo>
                    <a:pt x="15346" y="32640"/>
                  </a:lnTo>
                  <a:lnTo>
                    <a:pt x="15562" y="31547"/>
                  </a:lnTo>
                  <a:lnTo>
                    <a:pt x="15769" y="30438"/>
                  </a:lnTo>
                  <a:lnTo>
                    <a:pt x="15968" y="29311"/>
                  </a:lnTo>
                  <a:lnTo>
                    <a:pt x="16159" y="28168"/>
                  </a:lnTo>
                  <a:lnTo>
                    <a:pt x="16341" y="27008"/>
                  </a:lnTo>
                  <a:lnTo>
                    <a:pt x="16514" y="25830"/>
                  </a:lnTo>
                  <a:lnTo>
                    <a:pt x="1693" y="25830"/>
                  </a:lnTo>
                  <a:lnTo>
                    <a:pt x="1693" y="18208"/>
                  </a:lnTo>
                  <a:lnTo>
                    <a:pt x="16938" y="18208"/>
                  </a:lnTo>
                  <a:lnTo>
                    <a:pt x="17785" y="7622"/>
                  </a:lnTo>
                  <a:lnTo>
                    <a:pt x="5928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3693570" y="3916145"/>
              <a:ext cx="11856" cy="10586"/>
            </a:xfrm>
            <a:custGeom>
              <a:avLst/>
              <a:pathLst>
                <a:path w="11856" h="10586">
                  <a:moveTo>
                    <a:pt x="423" y="0"/>
                  </a:moveTo>
                  <a:lnTo>
                    <a:pt x="419" y="1096"/>
                  </a:lnTo>
                  <a:lnTo>
                    <a:pt x="406" y="2185"/>
                  </a:lnTo>
                  <a:lnTo>
                    <a:pt x="385" y="3264"/>
                  </a:lnTo>
                  <a:lnTo>
                    <a:pt x="355" y="4336"/>
                  </a:lnTo>
                  <a:lnTo>
                    <a:pt x="317" y="5399"/>
                  </a:lnTo>
                  <a:lnTo>
                    <a:pt x="271" y="6453"/>
                  </a:lnTo>
                  <a:lnTo>
                    <a:pt x="215" y="7499"/>
                  </a:lnTo>
                  <a:lnTo>
                    <a:pt x="152" y="8536"/>
                  </a:lnTo>
                  <a:lnTo>
                    <a:pt x="80" y="9565"/>
                  </a:lnTo>
                  <a:lnTo>
                    <a:pt x="0" y="10586"/>
                  </a:lnTo>
                  <a:lnTo>
                    <a:pt x="11856" y="10586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3691453" y="3934354"/>
              <a:ext cx="13974" cy="11009"/>
            </a:xfrm>
            <a:custGeom>
              <a:avLst/>
              <a:pathLst>
                <a:path w="13974" h="11009">
                  <a:moveTo>
                    <a:pt x="1270" y="0"/>
                  </a:moveTo>
                  <a:lnTo>
                    <a:pt x="1181" y="1177"/>
                  </a:lnTo>
                  <a:lnTo>
                    <a:pt x="1084" y="2337"/>
                  </a:lnTo>
                  <a:lnTo>
                    <a:pt x="978" y="3480"/>
                  </a:lnTo>
                  <a:lnTo>
                    <a:pt x="863" y="4607"/>
                  </a:lnTo>
                  <a:lnTo>
                    <a:pt x="741" y="5716"/>
                  </a:lnTo>
                  <a:lnTo>
                    <a:pt x="609" y="6809"/>
                  </a:lnTo>
                  <a:lnTo>
                    <a:pt x="470" y="7884"/>
                  </a:lnTo>
                  <a:lnTo>
                    <a:pt x="321" y="8943"/>
                  </a:lnTo>
                  <a:lnTo>
                    <a:pt x="165" y="9985"/>
                  </a:lnTo>
                  <a:lnTo>
                    <a:pt x="0" y="11009"/>
                  </a:lnTo>
                  <a:lnTo>
                    <a:pt x="13974" y="11009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3688065" y="3969924"/>
              <a:ext cx="18208" cy="17361"/>
            </a:xfrm>
            <a:custGeom>
              <a:avLst/>
              <a:pathLst>
                <a:path w="18208" h="17361">
                  <a:moveTo>
                    <a:pt x="0" y="17361"/>
                  </a:moveTo>
                  <a:lnTo>
                    <a:pt x="18208" y="17361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3720248" y="3904289"/>
              <a:ext cx="47003" cy="97395"/>
            </a:xfrm>
            <a:custGeom>
              <a:avLst/>
              <a:pathLst>
                <a:path w="47003" h="97395">
                  <a:moveTo>
                    <a:pt x="31759" y="0"/>
                  </a:moveTo>
                  <a:lnTo>
                    <a:pt x="40651" y="2540"/>
                  </a:lnTo>
                  <a:lnTo>
                    <a:pt x="39889" y="4382"/>
                  </a:lnTo>
                  <a:lnTo>
                    <a:pt x="39127" y="6182"/>
                  </a:lnTo>
                  <a:lnTo>
                    <a:pt x="38365" y="7939"/>
                  </a:lnTo>
                  <a:lnTo>
                    <a:pt x="37602" y="9654"/>
                  </a:lnTo>
                  <a:lnTo>
                    <a:pt x="36840" y="11327"/>
                  </a:lnTo>
                  <a:lnTo>
                    <a:pt x="36078" y="12957"/>
                  </a:lnTo>
                  <a:lnTo>
                    <a:pt x="35316" y="14545"/>
                  </a:lnTo>
                  <a:lnTo>
                    <a:pt x="34554" y="16091"/>
                  </a:lnTo>
                  <a:lnTo>
                    <a:pt x="33791" y="17594"/>
                  </a:lnTo>
                  <a:lnTo>
                    <a:pt x="33029" y="19055"/>
                  </a:lnTo>
                  <a:lnTo>
                    <a:pt x="46156" y="19055"/>
                  </a:lnTo>
                  <a:lnTo>
                    <a:pt x="46156" y="27101"/>
                  </a:lnTo>
                  <a:lnTo>
                    <a:pt x="27524" y="27101"/>
                  </a:lnTo>
                  <a:lnTo>
                    <a:pt x="27524" y="41922"/>
                  </a:lnTo>
                  <a:lnTo>
                    <a:pt x="44039" y="41922"/>
                  </a:lnTo>
                  <a:lnTo>
                    <a:pt x="44039" y="49967"/>
                  </a:lnTo>
                  <a:lnTo>
                    <a:pt x="27524" y="49967"/>
                  </a:lnTo>
                  <a:lnTo>
                    <a:pt x="27524" y="64788"/>
                  </a:lnTo>
                  <a:lnTo>
                    <a:pt x="47003" y="64788"/>
                  </a:lnTo>
                  <a:lnTo>
                    <a:pt x="47003" y="72834"/>
                  </a:lnTo>
                  <a:lnTo>
                    <a:pt x="27524" y="72834"/>
                  </a:lnTo>
                  <a:lnTo>
                    <a:pt x="27524" y="97395"/>
                  </a:lnTo>
                  <a:lnTo>
                    <a:pt x="19055" y="97395"/>
                  </a:lnTo>
                  <a:lnTo>
                    <a:pt x="19055" y="72834"/>
                  </a:lnTo>
                  <a:lnTo>
                    <a:pt x="0" y="72834"/>
                  </a:lnTo>
                  <a:lnTo>
                    <a:pt x="0" y="64788"/>
                  </a:lnTo>
                  <a:lnTo>
                    <a:pt x="19055" y="64788"/>
                  </a:lnTo>
                  <a:lnTo>
                    <a:pt x="19055" y="49967"/>
                  </a:lnTo>
                  <a:lnTo>
                    <a:pt x="2964" y="49967"/>
                  </a:lnTo>
                  <a:lnTo>
                    <a:pt x="2964" y="41922"/>
                  </a:lnTo>
                  <a:lnTo>
                    <a:pt x="19055" y="41922"/>
                  </a:lnTo>
                  <a:lnTo>
                    <a:pt x="19055" y="27101"/>
                  </a:lnTo>
                  <a:lnTo>
                    <a:pt x="846" y="27101"/>
                  </a:lnTo>
                  <a:lnTo>
                    <a:pt x="846" y="19055"/>
                  </a:lnTo>
                  <a:lnTo>
                    <a:pt x="24137" y="19055"/>
                  </a:lnTo>
                  <a:lnTo>
                    <a:pt x="24975" y="17264"/>
                  </a:lnTo>
                  <a:lnTo>
                    <a:pt x="25797" y="15447"/>
                  </a:lnTo>
                  <a:lnTo>
                    <a:pt x="26601" y="13605"/>
                  </a:lnTo>
                  <a:lnTo>
                    <a:pt x="27389" y="11738"/>
                  </a:lnTo>
                  <a:lnTo>
                    <a:pt x="28159" y="9845"/>
                  </a:lnTo>
                  <a:lnTo>
                    <a:pt x="28913" y="7927"/>
                  </a:lnTo>
                  <a:lnTo>
                    <a:pt x="29650" y="5983"/>
                  </a:lnTo>
                  <a:lnTo>
                    <a:pt x="30370" y="4014"/>
                  </a:lnTo>
                  <a:lnTo>
                    <a:pt x="31073" y="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3724482" y="3904712"/>
              <a:ext cx="14397" cy="16514"/>
            </a:xfrm>
            <a:custGeom>
              <a:avLst/>
              <a:pathLst>
                <a:path w="14397" h="16514">
                  <a:moveTo>
                    <a:pt x="7198" y="0"/>
                  </a:moveTo>
                  <a:lnTo>
                    <a:pt x="8032" y="1198"/>
                  </a:lnTo>
                  <a:lnTo>
                    <a:pt x="8841" y="2422"/>
                  </a:lnTo>
                  <a:lnTo>
                    <a:pt x="9625" y="3671"/>
                  </a:lnTo>
                  <a:lnTo>
                    <a:pt x="10383" y="4945"/>
                  </a:lnTo>
                  <a:lnTo>
                    <a:pt x="11115" y="6245"/>
                  </a:lnTo>
                  <a:lnTo>
                    <a:pt x="11822" y="7571"/>
                  </a:lnTo>
                  <a:lnTo>
                    <a:pt x="12504" y="8922"/>
                  </a:lnTo>
                  <a:lnTo>
                    <a:pt x="13161" y="10298"/>
                  </a:lnTo>
                  <a:lnTo>
                    <a:pt x="13791" y="11700"/>
                  </a:lnTo>
                  <a:lnTo>
                    <a:pt x="14397" y="13127"/>
                  </a:lnTo>
                  <a:lnTo>
                    <a:pt x="6775" y="16514"/>
                  </a:lnTo>
                  <a:lnTo>
                    <a:pt x="6250" y="15011"/>
                  </a:lnTo>
                  <a:lnTo>
                    <a:pt x="5691" y="13550"/>
                  </a:lnTo>
                  <a:lnTo>
                    <a:pt x="5098" y="12132"/>
                  </a:lnTo>
                  <a:lnTo>
                    <a:pt x="4471" y="10755"/>
                  </a:lnTo>
                  <a:lnTo>
                    <a:pt x="3811" y="9421"/>
                  </a:lnTo>
                  <a:lnTo>
                    <a:pt x="3116" y="8130"/>
                  </a:lnTo>
                  <a:lnTo>
                    <a:pt x="2388" y="6881"/>
                  </a:lnTo>
                  <a:lnTo>
                    <a:pt x="1626" y="5674"/>
                  </a:lnTo>
                  <a:lnTo>
                    <a:pt x="829" y="450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3818490" y="3904712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3832464" y="3946634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3782072" y="3904289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3789695" y="3926308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3789695" y="3958915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3890901" y="3905135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3886666" y="3931390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3887513" y="3957221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3911227" y="3904289"/>
              <a:ext cx="34723" cy="48697"/>
            </a:xfrm>
            <a:custGeom>
              <a:avLst/>
              <a:pathLst>
                <a:path w="34723" h="48697">
                  <a:moveTo>
                    <a:pt x="4234" y="9316"/>
                  </a:moveTo>
                  <a:lnTo>
                    <a:pt x="16091" y="9316"/>
                  </a:lnTo>
                  <a:lnTo>
                    <a:pt x="16091" y="0"/>
                  </a:lnTo>
                  <a:lnTo>
                    <a:pt x="23713" y="0"/>
                  </a:lnTo>
                  <a:lnTo>
                    <a:pt x="23713" y="9316"/>
                  </a:lnTo>
                  <a:lnTo>
                    <a:pt x="33029" y="9316"/>
                  </a:lnTo>
                  <a:lnTo>
                    <a:pt x="33029" y="16514"/>
                  </a:lnTo>
                  <a:lnTo>
                    <a:pt x="22866" y="16514"/>
                  </a:lnTo>
                  <a:lnTo>
                    <a:pt x="22862" y="17268"/>
                  </a:lnTo>
                  <a:lnTo>
                    <a:pt x="22849" y="18005"/>
                  </a:lnTo>
                  <a:lnTo>
                    <a:pt x="22828" y="18725"/>
                  </a:lnTo>
                  <a:lnTo>
                    <a:pt x="22798" y="19428"/>
                  </a:lnTo>
                  <a:lnTo>
                    <a:pt x="22760" y="20114"/>
                  </a:lnTo>
                  <a:lnTo>
                    <a:pt x="22714" y="20783"/>
                  </a:lnTo>
                  <a:lnTo>
                    <a:pt x="22659" y="21435"/>
                  </a:lnTo>
                  <a:lnTo>
                    <a:pt x="22595" y="22070"/>
                  </a:lnTo>
                  <a:lnTo>
                    <a:pt x="22523" y="22688"/>
                  </a:lnTo>
                  <a:lnTo>
                    <a:pt x="22443" y="23290"/>
                  </a:lnTo>
                  <a:lnTo>
                    <a:pt x="34723" y="23290"/>
                  </a:lnTo>
                  <a:lnTo>
                    <a:pt x="34723" y="30488"/>
                  </a:lnTo>
                  <a:lnTo>
                    <a:pt x="20325" y="30488"/>
                  </a:lnTo>
                  <a:lnTo>
                    <a:pt x="19902" y="31335"/>
                  </a:lnTo>
                  <a:lnTo>
                    <a:pt x="21160" y="32110"/>
                  </a:lnTo>
                  <a:lnTo>
                    <a:pt x="22392" y="32911"/>
                  </a:lnTo>
                  <a:lnTo>
                    <a:pt x="23599" y="33736"/>
                  </a:lnTo>
                  <a:lnTo>
                    <a:pt x="24780" y="34587"/>
                  </a:lnTo>
                  <a:lnTo>
                    <a:pt x="25936" y="35464"/>
                  </a:lnTo>
                  <a:lnTo>
                    <a:pt x="27067" y="36366"/>
                  </a:lnTo>
                  <a:lnTo>
                    <a:pt x="28172" y="37293"/>
                  </a:lnTo>
                  <a:lnTo>
                    <a:pt x="29252" y="38246"/>
                  </a:lnTo>
                  <a:lnTo>
                    <a:pt x="30306" y="39224"/>
                  </a:lnTo>
                  <a:lnTo>
                    <a:pt x="31335" y="40228"/>
                  </a:lnTo>
                  <a:lnTo>
                    <a:pt x="26254" y="46580"/>
                  </a:lnTo>
                  <a:lnTo>
                    <a:pt x="25322" y="45576"/>
                  </a:lnTo>
                  <a:lnTo>
                    <a:pt x="24391" y="44598"/>
                  </a:lnTo>
                  <a:lnTo>
                    <a:pt x="23459" y="43645"/>
                  </a:lnTo>
                  <a:lnTo>
                    <a:pt x="22527" y="42718"/>
                  </a:lnTo>
                  <a:lnTo>
                    <a:pt x="21596" y="41816"/>
                  </a:lnTo>
                  <a:lnTo>
                    <a:pt x="20664" y="40939"/>
                  </a:lnTo>
                  <a:lnTo>
                    <a:pt x="19733" y="40088"/>
                  </a:lnTo>
                  <a:lnTo>
                    <a:pt x="18801" y="39262"/>
                  </a:lnTo>
                  <a:lnTo>
                    <a:pt x="17869" y="38462"/>
                  </a:lnTo>
                  <a:lnTo>
                    <a:pt x="16938" y="37687"/>
                  </a:lnTo>
                  <a:lnTo>
                    <a:pt x="15968" y="39017"/>
                  </a:lnTo>
                  <a:lnTo>
                    <a:pt x="14922" y="40296"/>
                  </a:lnTo>
                  <a:lnTo>
                    <a:pt x="13800" y="41524"/>
                  </a:lnTo>
                  <a:lnTo>
                    <a:pt x="12602" y="42701"/>
                  </a:lnTo>
                  <a:lnTo>
                    <a:pt x="11327" y="43827"/>
                  </a:lnTo>
                  <a:lnTo>
                    <a:pt x="9976" y="44903"/>
                  </a:lnTo>
                  <a:lnTo>
                    <a:pt x="8549" y="45928"/>
                  </a:lnTo>
                  <a:lnTo>
                    <a:pt x="7046" y="46902"/>
                  </a:lnTo>
                  <a:lnTo>
                    <a:pt x="5466" y="47825"/>
                  </a:lnTo>
                  <a:lnTo>
                    <a:pt x="3811" y="48697"/>
                  </a:lnTo>
                  <a:lnTo>
                    <a:pt x="0" y="42345"/>
                  </a:lnTo>
                  <a:lnTo>
                    <a:pt x="1566" y="41464"/>
                  </a:lnTo>
                  <a:lnTo>
                    <a:pt x="3048" y="40516"/>
                  </a:lnTo>
                  <a:lnTo>
                    <a:pt x="4446" y="39500"/>
                  </a:lnTo>
                  <a:lnTo>
                    <a:pt x="5759" y="38416"/>
                  </a:lnTo>
                  <a:lnTo>
                    <a:pt x="6987" y="37264"/>
                  </a:lnTo>
                  <a:lnTo>
                    <a:pt x="8130" y="36044"/>
                  </a:lnTo>
                  <a:lnTo>
                    <a:pt x="9189" y="34757"/>
                  </a:lnTo>
                  <a:lnTo>
                    <a:pt x="10162" y="33402"/>
                  </a:lnTo>
                  <a:lnTo>
                    <a:pt x="11052" y="31979"/>
                  </a:lnTo>
                  <a:lnTo>
                    <a:pt x="11856" y="30488"/>
                  </a:lnTo>
                  <a:lnTo>
                    <a:pt x="2117" y="30488"/>
                  </a:lnTo>
                  <a:lnTo>
                    <a:pt x="2117" y="23290"/>
                  </a:lnTo>
                  <a:lnTo>
                    <a:pt x="14397" y="23290"/>
                  </a:lnTo>
                  <a:lnTo>
                    <a:pt x="14562" y="22765"/>
                  </a:lnTo>
                  <a:lnTo>
                    <a:pt x="14719" y="22206"/>
                  </a:lnTo>
                  <a:lnTo>
                    <a:pt x="14867" y="21613"/>
                  </a:lnTo>
                  <a:lnTo>
                    <a:pt x="15007" y="20986"/>
                  </a:lnTo>
                  <a:lnTo>
                    <a:pt x="15138" y="20325"/>
                  </a:lnTo>
                  <a:lnTo>
                    <a:pt x="15261" y="19631"/>
                  </a:lnTo>
                  <a:lnTo>
                    <a:pt x="15375" y="18903"/>
                  </a:lnTo>
                  <a:lnTo>
                    <a:pt x="15481" y="18140"/>
                  </a:lnTo>
                  <a:lnTo>
                    <a:pt x="15578" y="17344"/>
                  </a:lnTo>
                  <a:lnTo>
                    <a:pt x="15667" y="16514"/>
                  </a:lnTo>
                  <a:lnTo>
                    <a:pt x="4234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3947221" y="3904289"/>
              <a:ext cx="37687" cy="49121"/>
            </a:xfrm>
            <a:custGeom>
              <a:avLst/>
              <a:pathLst>
                <a:path w="37687" h="49121">
                  <a:moveTo>
                    <a:pt x="18632" y="34723"/>
                  </a:moveTo>
                  <a:lnTo>
                    <a:pt x="17645" y="36387"/>
                  </a:lnTo>
                  <a:lnTo>
                    <a:pt x="16548" y="37992"/>
                  </a:lnTo>
                  <a:lnTo>
                    <a:pt x="15341" y="39538"/>
                  </a:lnTo>
                  <a:lnTo>
                    <a:pt x="14024" y="41024"/>
                  </a:lnTo>
                  <a:lnTo>
                    <a:pt x="12597" y="42451"/>
                  </a:lnTo>
                  <a:lnTo>
                    <a:pt x="11060" y="43819"/>
                  </a:lnTo>
                  <a:lnTo>
                    <a:pt x="9413" y="45127"/>
                  </a:lnTo>
                  <a:lnTo>
                    <a:pt x="7656" y="46377"/>
                  </a:lnTo>
                  <a:lnTo>
                    <a:pt x="5788" y="47566"/>
                  </a:lnTo>
                  <a:lnTo>
                    <a:pt x="3811" y="48697"/>
                  </a:lnTo>
                  <a:lnTo>
                    <a:pt x="0" y="42345"/>
                  </a:lnTo>
                  <a:lnTo>
                    <a:pt x="1566" y="41464"/>
                  </a:lnTo>
                  <a:lnTo>
                    <a:pt x="3048" y="40516"/>
                  </a:lnTo>
                  <a:lnTo>
                    <a:pt x="4446" y="39500"/>
                  </a:lnTo>
                  <a:lnTo>
                    <a:pt x="5759" y="38416"/>
                  </a:lnTo>
                  <a:lnTo>
                    <a:pt x="6987" y="37264"/>
                  </a:lnTo>
                  <a:lnTo>
                    <a:pt x="8130" y="36044"/>
                  </a:lnTo>
                  <a:lnTo>
                    <a:pt x="9189" y="34757"/>
                  </a:lnTo>
                  <a:lnTo>
                    <a:pt x="10162" y="33402"/>
                  </a:lnTo>
                  <a:lnTo>
                    <a:pt x="11052" y="31979"/>
                  </a:lnTo>
                  <a:lnTo>
                    <a:pt x="11856" y="30488"/>
                  </a:lnTo>
                  <a:lnTo>
                    <a:pt x="2117" y="30488"/>
                  </a:lnTo>
                  <a:lnTo>
                    <a:pt x="2117" y="23290"/>
                  </a:lnTo>
                  <a:lnTo>
                    <a:pt x="14397" y="23290"/>
                  </a:lnTo>
                  <a:lnTo>
                    <a:pt x="14562" y="22765"/>
                  </a:lnTo>
                  <a:lnTo>
                    <a:pt x="14719" y="22206"/>
                  </a:lnTo>
                  <a:lnTo>
                    <a:pt x="14867" y="21613"/>
                  </a:lnTo>
                  <a:lnTo>
                    <a:pt x="15007" y="20986"/>
                  </a:lnTo>
                  <a:lnTo>
                    <a:pt x="15138" y="20325"/>
                  </a:lnTo>
                  <a:lnTo>
                    <a:pt x="15261" y="19631"/>
                  </a:lnTo>
                  <a:lnTo>
                    <a:pt x="15375" y="18903"/>
                  </a:lnTo>
                  <a:lnTo>
                    <a:pt x="15481" y="18140"/>
                  </a:lnTo>
                  <a:lnTo>
                    <a:pt x="15578" y="17344"/>
                  </a:lnTo>
                  <a:lnTo>
                    <a:pt x="15667" y="16514"/>
                  </a:lnTo>
                  <a:lnTo>
                    <a:pt x="4234" y="16514"/>
                  </a:lnTo>
                  <a:lnTo>
                    <a:pt x="4234" y="9316"/>
                  </a:lnTo>
                  <a:lnTo>
                    <a:pt x="16091" y="9316"/>
                  </a:lnTo>
                  <a:lnTo>
                    <a:pt x="16091" y="0"/>
                  </a:lnTo>
                  <a:lnTo>
                    <a:pt x="23713" y="0"/>
                  </a:lnTo>
                  <a:lnTo>
                    <a:pt x="23709" y="1007"/>
                  </a:lnTo>
                  <a:lnTo>
                    <a:pt x="23696" y="1998"/>
                  </a:lnTo>
                  <a:lnTo>
                    <a:pt x="23675" y="2972"/>
                  </a:lnTo>
                  <a:lnTo>
                    <a:pt x="23645" y="3929"/>
                  </a:lnTo>
                  <a:lnTo>
                    <a:pt x="23607" y="4869"/>
                  </a:lnTo>
                  <a:lnTo>
                    <a:pt x="23561" y="5792"/>
                  </a:lnTo>
                  <a:lnTo>
                    <a:pt x="23506" y="6699"/>
                  </a:lnTo>
                  <a:lnTo>
                    <a:pt x="23442" y="7588"/>
                  </a:lnTo>
                  <a:lnTo>
                    <a:pt x="23370" y="8460"/>
                  </a:lnTo>
                  <a:lnTo>
                    <a:pt x="23290" y="9316"/>
                  </a:lnTo>
                  <a:lnTo>
                    <a:pt x="33029" y="9316"/>
                  </a:lnTo>
                  <a:lnTo>
                    <a:pt x="33029" y="16514"/>
                  </a:lnTo>
                  <a:lnTo>
                    <a:pt x="22866" y="16514"/>
                  </a:lnTo>
                  <a:lnTo>
                    <a:pt x="22862" y="17268"/>
                  </a:lnTo>
                  <a:lnTo>
                    <a:pt x="22849" y="18005"/>
                  </a:lnTo>
                  <a:lnTo>
                    <a:pt x="22828" y="18725"/>
                  </a:lnTo>
                  <a:lnTo>
                    <a:pt x="22798" y="19428"/>
                  </a:lnTo>
                  <a:lnTo>
                    <a:pt x="22760" y="20114"/>
                  </a:lnTo>
                  <a:lnTo>
                    <a:pt x="22714" y="20783"/>
                  </a:lnTo>
                  <a:lnTo>
                    <a:pt x="22659" y="21435"/>
                  </a:lnTo>
                  <a:lnTo>
                    <a:pt x="22595" y="22070"/>
                  </a:lnTo>
                  <a:lnTo>
                    <a:pt x="22523" y="22688"/>
                  </a:lnTo>
                  <a:lnTo>
                    <a:pt x="22443" y="23290"/>
                  </a:lnTo>
                  <a:lnTo>
                    <a:pt x="34723" y="23290"/>
                  </a:lnTo>
                  <a:lnTo>
                    <a:pt x="34723" y="30488"/>
                  </a:lnTo>
                  <a:lnTo>
                    <a:pt x="24137" y="30488"/>
                  </a:lnTo>
                  <a:lnTo>
                    <a:pt x="25111" y="31750"/>
                  </a:lnTo>
                  <a:lnTo>
                    <a:pt x="26169" y="32995"/>
                  </a:lnTo>
                  <a:lnTo>
                    <a:pt x="27312" y="34223"/>
                  </a:lnTo>
                  <a:lnTo>
                    <a:pt x="28541" y="35434"/>
                  </a:lnTo>
                  <a:lnTo>
                    <a:pt x="29853" y="36629"/>
                  </a:lnTo>
                  <a:lnTo>
                    <a:pt x="31251" y="37806"/>
                  </a:lnTo>
                  <a:lnTo>
                    <a:pt x="32733" y="38966"/>
                  </a:lnTo>
                  <a:lnTo>
                    <a:pt x="34300" y="40109"/>
                  </a:lnTo>
                  <a:lnTo>
                    <a:pt x="35951" y="41236"/>
                  </a:lnTo>
                  <a:lnTo>
                    <a:pt x="37687" y="42345"/>
                  </a:lnTo>
                  <a:lnTo>
                    <a:pt x="31759" y="49121"/>
                  </a:lnTo>
                  <a:lnTo>
                    <a:pt x="30256" y="47757"/>
                  </a:lnTo>
                  <a:lnTo>
                    <a:pt x="28795" y="46377"/>
                  </a:lnTo>
                  <a:lnTo>
                    <a:pt x="27376" y="44979"/>
                  </a:lnTo>
                  <a:lnTo>
                    <a:pt x="26000" y="43565"/>
                  </a:lnTo>
                  <a:lnTo>
                    <a:pt x="24666" y="42133"/>
                  </a:lnTo>
                  <a:lnTo>
                    <a:pt x="23374" y="40685"/>
                  </a:lnTo>
                  <a:lnTo>
                    <a:pt x="22125" y="39220"/>
                  </a:lnTo>
                  <a:lnTo>
                    <a:pt x="20918" y="37738"/>
                  </a:lnTo>
                  <a:lnTo>
                    <a:pt x="19754" y="36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3919696" y="3955103"/>
              <a:ext cx="54625" cy="46580"/>
            </a:xfrm>
            <a:custGeom>
              <a:avLst/>
              <a:pathLst>
                <a:path w="54625" h="46580">
                  <a:moveTo>
                    <a:pt x="54625" y="0"/>
                  </a:moveTo>
                  <a:lnTo>
                    <a:pt x="54625" y="46580"/>
                  </a:lnTo>
                  <a:lnTo>
                    <a:pt x="47003" y="46580"/>
                  </a:lnTo>
                  <a:lnTo>
                    <a:pt x="47003" y="41075"/>
                  </a:lnTo>
                  <a:lnTo>
                    <a:pt x="8045" y="41075"/>
                  </a:lnTo>
                  <a:lnTo>
                    <a:pt x="8045" y="46580"/>
                  </a:lnTo>
                  <a:lnTo>
                    <a:pt x="0" y="46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3927742" y="3962726"/>
              <a:ext cx="38958" cy="8892"/>
            </a:xfrm>
            <a:custGeom>
              <a:avLst/>
              <a:pathLst>
                <a:path w="38958" h="8892">
                  <a:moveTo>
                    <a:pt x="0" y="8892"/>
                  </a:moveTo>
                  <a:lnTo>
                    <a:pt x="38958" y="8892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3927742" y="3978817"/>
              <a:ext cx="38958" cy="9739"/>
            </a:xfrm>
            <a:custGeom>
              <a:avLst/>
              <a:pathLst>
                <a:path w="38958" h="9739">
                  <a:moveTo>
                    <a:pt x="0" y="9739"/>
                  </a:moveTo>
                  <a:lnTo>
                    <a:pt x="38958" y="9739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3993377" y="3903865"/>
              <a:ext cx="98242" cy="97395"/>
            </a:xfrm>
            <a:custGeom>
              <a:avLst/>
              <a:pathLst>
                <a:path w="98242" h="97395">
                  <a:moveTo>
                    <a:pt x="3387" y="13550"/>
                  </a:moveTo>
                  <a:lnTo>
                    <a:pt x="33453" y="13550"/>
                  </a:lnTo>
                  <a:lnTo>
                    <a:pt x="34041" y="12195"/>
                  </a:lnTo>
                  <a:lnTo>
                    <a:pt x="34621" y="10840"/>
                  </a:lnTo>
                  <a:lnTo>
                    <a:pt x="35193" y="9485"/>
                  </a:lnTo>
                  <a:lnTo>
                    <a:pt x="35756" y="8130"/>
                  </a:lnTo>
                  <a:lnTo>
                    <a:pt x="36311" y="6775"/>
                  </a:lnTo>
                  <a:lnTo>
                    <a:pt x="36857" y="5420"/>
                  </a:lnTo>
                  <a:lnTo>
                    <a:pt x="37395" y="4065"/>
                  </a:lnTo>
                  <a:lnTo>
                    <a:pt x="37924" y="2710"/>
                  </a:lnTo>
                  <a:lnTo>
                    <a:pt x="38445" y="1355"/>
                  </a:lnTo>
                  <a:lnTo>
                    <a:pt x="38958" y="0"/>
                  </a:lnTo>
                  <a:lnTo>
                    <a:pt x="47427" y="1693"/>
                  </a:lnTo>
                  <a:lnTo>
                    <a:pt x="47003" y="2955"/>
                  </a:lnTo>
                  <a:lnTo>
                    <a:pt x="46580" y="4200"/>
                  </a:lnTo>
                  <a:lnTo>
                    <a:pt x="46156" y="5428"/>
                  </a:lnTo>
                  <a:lnTo>
                    <a:pt x="45733" y="6639"/>
                  </a:lnTo>
                  <a:lnTo>
                    <a:pt x="45309" y="7833"/>
                  </a:lnTo>
                  <a:lnTo>
                    <a:pt x="44886" y="9011"/>
                  </a:lnTo>
                  <a:lnTo>
                    <a:pt x="44462" y="10171"/>
                  </a:lnTo>
                  <a:lnTo>
                    <a:pt x="44039" y="11314"/>
                  </a:lnTo>
                  <a:lnTo>
                    <a:pt x="43616" y="12441"/>
                  </a:lnTo>
                  <a:lnTo>
                    <a:pt x="43192" y="13550"/>
                  </a:lnTo>
                  <a:lnTo>
                    <a:pt x="98242" y="13550"/>
                  </a:lnTo>
                  <a:lnTo>
                    <a:pt x="98242" y="21596"/>
                  </a:lnTo>
                  <a:lnTo>
                    <a:pt x="39381" y="21596"/>
                  </a:lnTo>
                  <a:lnTo>
                    <a:pt x="37857" y="24751"/>
                  </a:lnTo>
                  <a:lnTo>
                    <a:pt x="36332" y="27778"/>
                  </a:lnTo>
                  <a:lnTo>
                    <a:pt x="34808" y="30679"/>
                  </a:lnTo>
                  <a:lnTo>
                    <a:pt x="33283" y="33453"/>
                  </a:lnTo>
                  <a:lnTo>
                    <a:pt x="31759" y="36099"/>
                  </a:lnTo>
                  <a:lnTo>
                    <a:pt x="30234" y="38619"/>
                  </a:lnTo>
                  <a:lnTo>
                    <a:pt x="28710" y="41011"/>
                  </a:lnTo>
                  <a:lnTo>
                    <a:pt x="27185" y="43277"/>
                  </a:lnTo>
                  <a:lnTo>
                    <a:pt x="25661" y="45415"/>
                  </a:lnTo>
                  <a:lnTo>
                    <a:pt x="24137" y="47427"/>
                  </a:lnTo>
                  <a:lnTo>
                    <a:pt x="24137" y="97395"/>
                  </a:lnTo>
                  <a:lnTo>
                    <a:pt x="15667" y="97395"/>
                  </a:lnTo>
                  <a:lnTo>
                    <a:pt x="15667" y="58013"/>
                  </a:lnTo>
                  <a:lnTo>
                    <a:pt x="14732" y="59025"/>
                  </a:lnTo>
                  <a:lnTo>
                    <a:pt x="13787" y="60029"/>
                  </a:lnTo>
                  <a:lnTo>
                    <a:pt x="12834" y="61024"/>
                  </a:lnTo>
                  <a:lnTo>
                    <a:pt x="11873" y="62011"/>
                  </a:lnTo>
                  <a:lnTo>
                    <a:pt x="10904" y="62989"/>
                  </a:lnTo>
                  <a:lnTo>
                    <a:pt x="9925" y="63958"/>
                  </a:lnTo>
                  <a:lnTo>
                    <a:pt x="8939" y="64920"/>
                  </a:lnTo>
                  <a:lnTo>
                    <a:pt x="7944" y="65872"/>
                  </a:lnTo>
                  <a:lnTo>
                    <a:pt x="6940" y="66817"/>
                  </a:lnTo>
                  <a:lnTo>
                    <a:pt x="5928" y="67753"/>
                  </a:lnTo>
                  <a:lnTo>
                    <a:pt x="0" y="60977"/>
                  </a:lnTo>
                  <a:lnTo>
                    <a:pt x="1681" y="59279"/>
                  </a:lnTo>
                  <a:lnTo>
                    <a:pt x="3336" y="57573"/>
                  </a:lnTo>
                  <a:lnTo>
                    <a:pt x="4967" y="55858"/>
                  </a:lnTo>
                  <a:lnTo>
                    <a:pt x="6572" y="54134"/>
                  </a:lnTo>
                  <a:lnTo>
                    <a:pt x="8151" y="52402"/>
                  </a:lnTo>
                  <a:lnTo>
                    <a:pt x="9705" y="50662"/>
                  </a:lnTo>
                  <a:lnTo>
                    <a:pt x="11234" y="48913"/>
                  </a:lnTo>
                  <a:lnTo>
                    <a:pt x="12737" y="47156"/>
                  </a:lnTo>
                  <a:lnTo>
                    <a:pt x="14215" y="45390"/>
                  </a:lnTo>
                  <a:lnTo>
                    <a:pt x="15667" y="43616"/>
                  </a:lnTo>
                  <a:lnTo>
                    <a:pt x="15667" y="36417"/>
                  </a:lnTo>
                  <a:lnTo>
                    <a:pt x="21172" y="36417"/>
                  </a:lnTo>
                  <a:lnTo>
                    <a:pt x="21943" y="35201"/>
                  </a:lnTo>
                  <a:lnTo>
                    <a:pt x="22731" y="33927"/>
                  </a:lnTo>
                  <a:lnTo>
                    <a:pt x="23535" y="32593"/>
                  </a:lnTo>
                  <a:lnTo>
                    <a:pt x="24357" y="31200"/>
                  </a:lnTo>
                  <a:lnTo>
                    <a:pt x="25195" y="29747"/>
                  </a:lnTo>
                  <a:lnTo>
                    <a:pt x="26051" y="28236"/>
                  </a:lnTo>
                  <a:lnTo>
                    <a:pt x="26923" y="26665"/>
                  </a:lnTo>
                  <a:lnTo>
                    <a:pt x="27812" y="25034"/>
                  </a:lnTo>
                  <a:lnTo>
                    <a:pt x="28718" y="23345"/>
                  </a:lnTo>
                  <a:lnTo>
                    <a:pt x="29641" y="21596"/>
                  </a:lnTo>
                  <a:lnTo>
                    <a:pt x="3387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4021749" y="3930543"/>
              <a:ext cx="69023" cy="66482"/>
            </a:xfrm>
            <a:custGeom>
              <a:avLst/>
              <a:pathLst>
                <a:path w="69023" h="66482">
                  <a:moveTo>
                    <a:pt x="5081" y="20749"/>
                  </a:moveTo>
                  <a:lnTo>
                    <a:pt x="30488" y="20749"/>
                  </a:lnTo>
                  <a:lnTo>
                    <a:pt x="30488" y="0"/>
                  </a:lnTo>
                  <a:lnTo>
                    <a:pt x="38958" y="0"/>
                  </a:lnTo>
                  <a:lnTo>
                    <a:pt x="38958" y="20749"/>
                  </a:lnTo>
                  <a:lnTo>
                    <a:pt x="65212" y="20749"/>
                  </a:lnTo>
                  <a:lnTo>
                    <a:pt x="65212" y="28795"/>
                  </a:lnTo>
                  <a:lnTo>
                    <a:pt x="38958" y="28795"/>
                  </a:lnTo>
                  <a:lnTo>
                    <a:pt x="38958" y="58437"/>
                  </a:lnTo>
                  <a:lnTo>
                    <a:pt x="69023" y="58437"/>
                  </a:lnTo>
                  <a:lnTo>
                    <a:pt x="69023" y="66482"/>
                  </a:lnTo>
                  <a:lnTo>
                    <a:pt x="0" y="66482"/>
                  </a:lnTo>
                  <a:lnTo>
                    <a:pt x="0" y="58437"/>
                  </a:lnTo>
                  <a:lnTo>
                    <a:pt x="30488" y="58437"/>
                  </a:lnTo>
                  <a:lnTo>
                    <a:pt x="30488" y="28795"/>
                  </a:lnTo>
                  <a:lnTo>
                    <a:pt x="5081" y="28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4100936" y="3904289"/>
              <a:ext cx="44462" cy="97395"/>
            </a:xfrm>
            <a:custGeom>
              <a:avLst/>
              <a:pathLst>
                <a:path w="44462" h="97395">
                  <a:moveTo>
                    <a:pt x="4234" y="19479"/>
                  </a:moveTo>
                  <a:lnTo>
                    <a:pt x="19902" y="19479"/>
                  </a:lnTo>
                  <a:lnTo>
                    <a:pt x="19902" y="0"/>
                  </a:lnTo>
                  <a:lnTo>
                    <a:pt x="28371" y="0"/>
                  </a:lnTo>
                  <a:lnTo>
                    <a:pt x="28371" y="19479"/>
                  </a:lnTo>
                  <a:lnTo>
                    <a:pt x="43192" y="19479"/>
                  </a:lnTo>
                  <a:lnTo>
                    <a:pt x="43192" y="27524"/>
                  </a:lnTo>
                  <a:lnTo>
                    <a:pt x="28371" y="27524"/>
                  </a:lnTo>
                  <a:lnTo>
                    <a:pt x="28371" y="31759"/>
                  </a:lnTo>
                  <a:lnTo>
                    <a:pt x="30209" y="33787"/>
                  </a:lnTo>
                  <a:lnTo>
                    <a:pt x="31996" y="35807"/>
                  </a:lnTo>
                  <a:lnTo>
                    <a:pt x="33732" y="37818"/>
                  </a:lnTo>
                  <a:lnTo>
                    <a:pt x="35417" y="39821"/>
                  </a:lnTo>
                  <a:lnTo>
                    <a:pt x="37052" y="41816"/>
                  </a:lnTo>
                  <a:lnTo>
                    <a:pt x="38636" y="43802"/>
                  </a:lnTo>
                  <a:lnTo>
                    <a:pt x="40169" y="45779"/>
                  </a:lnTo>
                  <a:lnTo>
                    <a:pt x="41651" y="47749"/>
                  </a:lnTo>
                  <a:lnTo>
                    <a:pt x="43082" y="49709"/>
                  </a:lnTo>
                  <a:lnTo>
                    <a:pt x="44462" y="51661"/>
                  </a:lnTo>
                  <a:lnTo>
                    <a:pt x="38958" y="59707"/>
                  </a:lnTo>
                  <a:lnTo>
                    <a:pt x="37861" y="57865"/>
                  </a:lnTo>
                  <a:lnTo>
                    <a:pt x="36773" y="56065"/>
                  </a:lnTo>
                  <a:lnTo>
                    <a:pt x="35693" y="54308"/>
                  </a:lnTo>
                  <a:lnTo>
                    <a:pt x="34621" y="52593"/>
                  </a:lnTo>
                  <a:lnTo>
                    <a:pt x="33558" y="50920"/>
                  </a:lnTo>
                  <a:lnTo>
                    <a:pt x="32504" y="49290"/>
                  </a:lnTo>
                  <a:lnTo>
                    <a:pt x="31458" y="47702"/>
                  </a:lnTo>
                  <a:lnTo>
                    <a:pt x="30421" y="46156"/>
                  </a:lnTo>
                  <a:lnTo>
                    <a:pt x="29392" y="44653"/>
                  </a:lnTo>
                  <a:lnTo>
                    <a:pt x="28371" y="43192"/>
                  </a:lnTo>
                  <a:lnTo>
                    <a:pt x="28371" y="97395"/>
                  </a:lnTo>
                  <a:lnTo>
                    <a:pt x="19902" y="97395"/>
                  </a:lnTo>
                  <a:lnTo>
                    <a:pt x="19902" y="49544"/>
                  </a:lnTo>
                  <a:lnTo>
                    <a:pt x="18848" y="52385"/>
                  </a:lnTo>
                  <a:lnTo>
                    <a:pt x="17717" y="55151"/>
                  </a:lnTo>
                  <a:lnTo>
                    <a:pt x="16510" y="57839"/>
                  </a:lnTo>
                  <a:lnTo>
                    <a:pt x="15227" y="60452"/>
                  </a:lnTo>
                  <a:lnTo>
                    <a:pt x="13868" y="62989"/>
                  </a:lnTo>
                  <a:lnTo>
                    <a:pt x="12432" y="65449"/>
                  </a:lnTo>
                  <a:lnTo>
                    <a:pt x="10920" y="67833"/>
                  </a:lnTo>
                  <a:lnTo>
                    <a:pt x="9332" y="70141"/>
                  </a:lnTo>
                  <a:lnTo>
                    <a:pt x="7668" y="7237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705" y="65064"/>
                  </a:lnTo>
                  <a:lnTo>
                    <a:pt x="5233" y="61401"/>
                  </a:lnTo>
                  <a:lnTo>
                    <a:pt x="7584" y="57611"/>
                  </a:lnTo>
                  <a:lnTo>
                    <a:pt x="9756" y="53694"/>
                  </a:lnTo>
                  <a:lnTo>
                    <a:pt x="11750" y="49650"/>
                  </a:lnTo>
                  <a:lnTo>
                    <a:pt x="13567" y="45479"/>
                  </a:lnTo>
                  <a:lnTo>
                    <a:pt x="15206" y="41181"/>
                  </a:lnTo>
                  <a:lnTo>
                    <a:pt x="16667" y="36756"/>
                  </a:lnTo>
                  <a:lnTo>
                    <a:pt x="17950" y="32203"/>
                  </a:lnTo>
                  <a:lnTo>
                    <a:pt x="19055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4147939" y="3909370"/>
              <a:ext cx="49121" cy="92313"/>
            </a:xfrm>
            <a:custGeom>
              <a:avLst/>
              <a:pathLst>
                <a:path w="49121" h="92313">
                  <a:moveTo>
                    <a:pt x="49121" y="0"/>
                  </a:moveTo>
                  <a:lnTo>
                    <a:pt x="49121" y="92313"/>
                  </a:lnTo>
                  <a:lnTo>
                    <a:pt x="41075" y="92313"/>
                  </a:lnTo>
                  <a:lnTo>
                    <a:pt x="41075" y="82997"/>
                  </a:lnTo>
                  <a:lnTo>
                    <a:pt x="8045" y="82997"/>
                  </a:lnTo>
                  <a:lnTo>
                    <a:pt x="8045" y="92313"/>
                  </a:lnTo>
                  <a:lnTo>
                    <a:pt x="0" y="92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4155985" y="3916992"/>
              <a:ext cx="33029" cy="17361"/>
            </a:xfrm>
            <a:custGeom>
              <a:avLst/>
              <a:pathLst>
                <a:path w="33029" h="17361">
                  <a:moveTo>
                    <a:pt x="0" y="17361"/>
                  </a:moveTo>
                  <a:lnTo>
                    <a:pt x="33029" y="17361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4155985" y="3941976"/>
              <a:ext cx="33029" cy="17361"/>
            </a:xfrm>
            <a:custGeom>
              <a:avLst/>
              <a:pathLst>
                <a:path w="33029" h="17361">
                  <a:moveTo>
                    <a:pt x="0" y="17361"/>
                  </a:moveTo>
                  <a:lnTo>
                    <a:pt x="33029" y="17361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4155985" y="3966960"/>
              <a:ext cx="33029" cy="17785"/>
            </a:xfrm>
            <a:custGeom>
              <a:avLst/>
              <a:pathLst>
                <a:path w="33029" h="17785">
                  <a:moveTo>
                    <a:pt x="0" y="17785"/>
                  </a:moveTo>
                  <a:lnTo>
                    <a:pt x="33029" y="17785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4211881" y="3910217"/>
              <a:ext cx="98242" cy="87232"/>
            </a:xfrm>
            <a:custGeom>
              <a:avLst/>
              <a:pathLst>
                <a:path w="98242" h="87232">
                  <a:moveTo>
                    <a:pt x="4234" y="0"/>
                  </a:moveTo>
                  <a:lnTo>
                    <a:pt x="94430" y="0"/>
                  </a:lnTo>
                  <a:lnTo>
                    <a:pt x="94430" y="8045"/>
                  </a:lnTo>
                  <a:lnTo>
                    <a:pt x="37687" y="8045"/>
                  </a:lnTo>
                  <a:lnTo>
                    <a:pt x="33453" y="22866"/>
                  </a:lnTo>
                  <a:lnTo>
                    <a:pt x="85114" y="22866"/>
                  </a:lnTo>
                  <a:lnTo>
                    <a:pt x="85114" y="30912"/>
                  </a:lnTo>
                  <a:lnTo>
                    <a:pt x="72411" y="79186"/>
                  </a:lnTo>
                  <a:lnTo>
                    <a:pt x="98242" y="79186"/>
                  </a:lnTo>
                  <a:lnTo>
                    <a:pt x="98242" y="87232"/>
                  </a:lnTo>
                  <a:lnTo>
                    <a:pt x="0" y="87232"/>
                  </a:lnTo>
                  <a:lnTo>
                    <a:pt x="0" y="79186"/>
                  </a:lnTo>
                  <a:lnTo>
                    <a:pt x="63095" y="79186"/>
                  </a:lnTo>
                  <a:lnTo>
                    <a:pt x="68600" y="60130"/>
                  </a:lnTo>
                  <a:lnTo>
                    <a:pt x="19479" y="60130"/>
                  </a:lnTo>
                  <a:lnTo>
                    <a:pt x="16091" y="53355"/>
                  </a:lnTo>
                  <a:lnTo>
                    <a:pt x="28795" y="8045"/>
                  </a:lnTo>
                  <a:lnTo>
                    <a:pt x="4234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4237289" y="3941129"/>
              <a:ext cx="51661" cy="21172"/>
            </a:xfrm>
            <a:custGeom>
              <a:avLst/>
              <a:pathLst>
                <a:path w="51661" h="21172">
                  <a:moveTo>
                    <a:pt x="45309" y="21172"/>
                  </a:moveTo>
                  <a:lnTo>
                    <a:pt x="51661" y="0"/>
                  </a:lnTo>
                  <a:lnTo>
                    <a:pt x="5928" y="0"/>
                  </a:lnTo>
                  <a:lnTo>
                    <a:pt x="0" y="21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319439" y="3904289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4344847" y="3904289"/>
              <a:ext cx="73258" cy="97395"/>
            </a:xfrm>
            <a:custGeom>
              <a:avLst/>
              <a:pathLst>
                <a:path w="73258" h="97395">
                  <a:moveTo>
                    <a:pt x="19479" y="0"/>
                  </a:moveTo>
                  <a:lnTo>
                    <a:pt x="28371" y="2117"/>
                  </a:lnTo>
                  <a:lnTo>
                    <a:pt x="28024" y="3463"/>
                  </a:lnTo>
                  <a:lnTo>
                    <a:pt x="27660" y="4793"/>
                  </a:lnTo>
                  <a:lnTo>
                    <a:pt x="27279" y="6106"/>
                  </a:lnTo>
                  <a:lnTo>
                    <a:pt x="26881" y="7402"/>
                  </a:lnTo>
                  <a:lnTo>
                    <a:pt x="26466" y="8680"/>
                  </a:lnTo>
                  <a:lnTo>
                    <a:pt x="26034" y="9942"/>
                  </a:lnTo>
                  <a:lnTo>
                    <a:pt x="25585" y="11187"/>
                  </a:lnTo>
                  <a:lnTo>
                    <a:pt x="25119" y="12415"/>
                  </a:lnTo>
                  <a:lnTo>
                    <a:pt x="24636" y="13626"/>
                  </a:lnTo>
                  <a:lnTo>
                    <a:pt x="24137" y="14820"/>
                  </a:lnTo>
                  <a:lnTo>
                    <a:pt x="73258" y="14820"/>
                  </a:lnTo>
                  <a:lnTo>
                    <a:pt x="73258" y="22866"/>
                  </a:lnTo>
                  <a:lnTo>
                    <a:pt x="35993" y="22866"/>
                  </a:lnTo>
                  <a:lnTo>
                    <a:pt x="35993" y="39381"/>
                  </a:lnTo>
                  <a:lnTo>
                    <a:pt x="66482" y="39381"/>
                  </a:lnTo>
                  <a:lnTo>
                    <a:pt x="66482" y="47003"/>
                  </a:lnTo>
                  <a:lnTo>
                    <a:pt x="35993" y="47003"/>
                  </a:lnTo>
                  <a:lnTo>
                    <a:pt x="35993" y="63518"/>
                  </a:lnTo>
                  <a:lnTo>
                    <a:pt x="67753" y="63518"/>
                  </a:lnTo>
                  <a:lnTo>
                    <a:pt x="67753" y="71564"/>
                  </a:lnTo>
                  <a:lnTo>
                    <a:pt x="35993" y="71564"/>
                  </a:lnTo>
                  <a:lnTo>
                    <a:pt x="35993" y="97395"/>
                  </a:lnTo>
                  <a:lnTo>
                    <a:pt x="27524" y="97395"/>
                  </a:lnTo>
                  <a:lnTo>
                    <a:pt x="27524" y="22866"/>
                  </a:lnTo>
                  <a:lnTo>
                    <a:pt x="20749" y="22866"/>
                  </a:lnTo>
                  <a:lnTo>
                    <a:pt x="19610" y="25466"/>
                  </a:lnTo>
                  <a:lnTo>
                    <a:pt x="18394" y="28015"/>
                  </a:lnTo>
                  <a:lnTo>
                    <a:pt x="17103" y="30514"/>
                  </a:lnTo>
                  <a:lnTo>
                    <a:pt x="15735" y="32961"/>
                  </a:lnTo>
                  <a:lnTo>
                    <a:pt x="14291" y="35358"/>
                  </a:lnTo>
                  <a:lnTo>
                    <a:pt x="12771" y="37704"/>
                  </a:lnTo>
                  <a:lnTo>
                    <a:pt x="11175" y="39999"/>
                  </a:lnTo>
                  <a:lnTo>
                    <a:pt x="9502" y="42244"/>
                  </a:lnTo>
                  <a:lnTo>
                    <a:pt x="7753" y="44437"/>
                  </a:lnTo>
                  <a:lnTo>
                    <a:pt x="5928" y="46580"/>
                  </a:lnTo>
                  <a:lnTo>
                    <a:pt x="0" y="39804"/>
                  </a:lnTo>
                  <a:lnTo>
                    <a:pt x="2481" y="36510"/>
                  </a:lnTo>
                  <a:lnTo>
                    <a:pt x="4844" y="33063"/>
                  </a:lnTo>
                  <a:lnTo>
                    <a:pt x="7088" y="29464"/>
                  </a:lnTo>
                  <a:lnTo>
                    <a:pt x="9214" y="25712"/>
                  </a:lnTo>
                  <a:lnTo>
                    <a:pt x="11221" y="21808"/>
                  </a:lnTo>
                  <a:lnTo>
                    <a:pt x="13110" y="17751"/>
                  </a:lnTo>
                  <a:lnTo>
                    <a:pt x="14880" y="13542"/>
                  </a:lnTo>
                  <a:lnTo>
                    <a:pt x="16531" y="9180"/>
                  </a:lnTo>
                  <a:lnTo>
                    <a:pt x="18064" y="46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428268" y="3909370"/>
              <a:ext cx="91466" cy="92313"/>
            </a:xfrm>
            <a:custGeom>
              <a:avLst/>
              <a:pathLst>
                <a:path w="91466" h="92313">
                  <a:moveTo>
                    <a:pt x="91466" y="0"/>
                  </a:moveTo>
                  <a:lnTo>
                    <a:pt x="91466" y="79609"/>
                  </a:lnTo>
                  <a:lnTo>
                    <a:pt x="91441" y="80765"/>
                  </a:lnTo>
                  <a:lnTo>
                    <a:pt x="91365" y="81862"/>
                  </a:lnTo>
                  <a:lnTo>
                    <a:pt x="91238" y="82900"/>
                  </a:lnTo>
                  <a:lnTo>
                    <a:pt x="91060" y="83878"/>
                  </a:lnTo>
                  <a:lnTo>
                    <a:pt x="90831" y="84797"/>
                  </a:lnTo>
                  <a:lnTo>
                    <a:pt x="90552" y="85656"/>
                  </a:lnTo>
                  <a:lnTo>
                    <a:pt x="90221" y="86457"/>
                  </a:lnTo>
                  <a:lnTo>
                    <a:pt x="89840" y="87198"/>
                  </a:lnTo>
                  <a:lnTo>
                    <a:pt x="89408" y="87880"/>
                  </a:lnTo>
                  <a:lnTo>
                    <a:pt x="88925" y="88502"/>
                  </a:lnTo>
                  <a:lnTo>
                    <a:pt x="88392" y="89065"/>
                  </a:lnTo>
                  <a:lnTo>
                    <a:pt x="87808" y="89569"/>
                  </a:lnTo>
                  <a:lnTo>
                    <a:pt x="87172" y="90014"/>
                  </a:lnTo>
                  <a:lnTo>
                    <a:pt x="86486" y="90399"/>
                  </a:lnTo>
                  <a:lnTo>
                    <a:pt x="85750" y="90725"/>
                  </a:lnTo>
                  <a:lnTo>
                    <a:pt x="84962" y="90992"/>
                  </a:lnTo>
                  <a:lnTo>
                    <a:pt x="84123" y="91199"/>
                  </a:lnTo>
                  <a:lnTo>
                    <a:pt x="83234" y="91348"/>
                  </a:lnTo>
                  <a:lnTo>
                    <a:pt x="82294" y="91437"/>
                  </a:lnTo>
                  <a:lnTo>
                    <a:pt x="81303" y="91466"/>
                  </a:lnTo>
                  <a:lnTo>
                    <a:pt x="80262" y="91458"/>
                  </a:lnTo>
                  <a:lnTo>
                    <a:pt x="79169" y="91432"/>
                  </a:lnTo>
                  <a:lnTo>
                    <a:pt x="78026" y="91390"/>
                  </a:lnTo>
                  <a:lnTo>
                    <a:pt x="76832" y="91331"/>
                  </a:lnTo>
                  <a:lnTo>
                    <a:pt x="75587" y="91254"/>
                  </a:lnTo>
                  <a:lnTo>
                    <a:pt x="74291" y="91161"/>
                  </a:lnTo>
                  <a:lnTo>
                    <a:pt x="72944" y="91051"/>
                  </a:lnTo>
                  <a:lnTo>
                    <a:pt x="71547" y="90924"/>
                  </a:lnTo>
                  <a:lnTo>
                    <a:pt x="70099" y="90780"/>
                  </a:lnTo>
                  <a:lnTo>
                    <a:pt x="68600" y="90619"/>
                  </a:lnTo>
                  <a:lnTo>
                    <a:pt x="66906" y="82150"/>
                  </a:lnTo>
                  <a:lnTo>
                    <a:pt x="68481" y="82311"/>
                  </a:lnTo>
                  <a:lnTo>
                    <a:pt x="69988" y="82455"/>
                  </a:lnTo>
                  <a:lnTo>
                    <a:pt x="71428" y="82582"/>
                  </a:lnTo>
                  <a:lnTo>
                    <a:pt x="72800" y="82692"/>
                  </a:lnTo>
                  <a:lnTo>
                    <a:pt x="74104" y="82785"/>
                  </a:lnTo>
                  <a:lnTo>
                    <a:pt x="75341" y="82862"/>
                  </a:lnTo>
                  <a:lnTo>
                    <a:pt x="76510" y="82921"/>
                  </a:lnTo>
                  <a:lnTo>
                    <a:pt x="77611" y="82963"/>
                  </a:lnTo>
                  <a:lnTo>
                    <a:pt x="78644" y="82989"/>
                  </a:lnTo>
                  <a:lnTo>
                    <a:pt x="79609" y="82997"/>
                  </a:lnTo>
                  <a:lnTo>
                    <a:pt x="80253" y="82938"/>
                  </a:lnTo>
                  <a:lnTo>
                    <a:pt x="80829" y="82760"/>
                  </a:lnTo>
                  <a:lnTo>
                    <a:pt x="81337" y="82464"/>
                  </a:lnTo>
                  <a:lnTo>
                    <a:pt x="81778" y="82049"/>
                  </a:lnTo>
                  <a:lnTo>
                    <a:pt x="82150" y="81515"/>
                  </a:lnTo>
                  <a:lnTo>
                    <a:pt x="82455" y="80863"/>
                  </a:lnTo>
                  <a:lnTo>
                    <a:pt x="82692" y="80092"/>
                  </a:lnTo>
                  <a:lnTo>
                    <a:pt x="82862" y="79203"/>
                  </a:lnTo>
                  <a:lnTo>
                    <a:pt x="82963" y="78195"/>
                  </a:lnTo>
                  <a:lnTo>
                    <a:pt x="82997" y="77069"/>
                  </a:lnTo>
                  <a:lnTo>
                    <a:pt x="82997" y="58860"/>
                  </a:lnTo>
                  <a:lnTo>
                    <a:pt x="55472" y="58860"/>
                  </a:lnTo>
                  <a:lnTo>
                    <a:pt x="55472" y="87232"/>
                  </a:lnTo>
                  <a:lnTo>
                    <a:pt x="47003" y="87232"/>
                  </a:lnTo>
                  <a:lnTo>
                    <a:pt x="47003" y="58860"/>
                  </a:lnTo>
                  <a:lnTo>
                    <a:pt x="18632" y="58860"/>
                  </a:lnTo>
                  <a:lnTo>
                    <a:pt x="18145" y="62396"/>
                  </a:lnTo>
                  <a:lnTo>
                    <a:pt x="17531" y="65889"/>
                  </a:lnTo>
                  <a:lnTo>
                    <a:pt x="16790" y="69341"/>
                  </a:lnTo>
                  <a:lnTo>
                    <a:pt x="15921" y="72749"/>
                  </a:lnTo>
                  <a:lnTo>
                    <a:pt x="14926" y="76116"/>
                  </a:lnTo>
                  <a:lnTo>
                    <a:pt x="13804" y="79440"/>
                  </a:lnTo>
                  <a:lnTo>
                    <a:pt x="12555" y="82722"/>
                  </a:lnTo>
                  <a:lnTo>
                    <a:pt x="11179" y="85961"/>
                  </a:lnTo>
                  <a:lnTo>
                    <a:pt x="9675" y="89158"/>
                  </a:lnTo>
                  <a:lnTo>
                    <a:pt x="8045" y="92313"/>
                  </a:lnTo>
                  <a:lnTo>
                    <a:pt x="0" y="87232"/>
                  </a:lnTo>
                  <a:lnTo>
                    <a:pt x="1232" y="84714"/>
                  </a:lnTo>
                  <a:lnTo>
                    <a:pt x="2388" y="82243"/>
                  </a:lnTo>
                  <a:lnTo>
                    <a:pt x="3468" y="79819"/>
                  </a:lnTo>
                  <a:lnTo>
                    <a:pt x="4471" y="77441"/>
                  </a:lnTo>
                  <a:lnTo>
                    <a:pt x="5399" y="75110"/>
                  </a:lnTo>
                  <a:lnTo>
                    <a:pt x="6250" y="72826"/>
                  </a:lnTo>
                  <a:lnTo>
                    <a:pt x="7025" y="70588"/>
                  </a:lnTo>
                  <a:lnTo>
                    <a:pt x="7723" y="68396"/>
                  </a:lnTo>
                  <a:lnTo>
                    <a:pt x="8346" y="66251"/>
                  </a:lnTo>
                  <a:lnTo>
                    <a:pt x="8892" y="64153"/>
                  </a:lnTo>
                  <a:lnTo>
                    <a:pt x="9375" y="62038"/>
                  </a:lnTo>
                  <a:lnTo>
                    <a:pt x="9807" y="59842"/>
                  </a:lnTo>
                  <a:lnTo>
                    <a:pt x="10188" y="57566"/>
                  </a:lnTo>
                  <a:lnTo>
                    <a:pt x="10518" y="55210"/>
                  </a:lnTo>
                  <a:lnTo>
                    <a:pt x="10798" y="52773"/>
                  </a:lnTo>
                  <a:lnTo>
                    <a:pt x="11026" y="50255"/>
                  </a:lnTo>
                  <a:lnTo>
                    <a:pt x="11204" y="47657"/>
                  </a:lnTo>
                  <a:lnTo>
                    <a:pt x="11331" y="44979"/>
                  </a:lnTo>
                  <a:lnTo>
                    <a:pt x="11407" y="42220"/>
                  </a:lnTo>
                  <a:lnTo>
                    <a:pt x="11433" y="3938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448170" y="3917416"/>
              <a:ext cx="27101" cy="17361"/>
            </a:xfrm>
            <a:custGeom>
              <a:avLst/>
              <a:pathLst>
                <a:path w="27101" h="17361">
                  <a:moveTo>
                    <a:pt x="0" y="17361"/>
                  </a:moveTo>
                  <a:lnTo>
                    <a:pt x="27101" y="17361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483741" y="3917416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4447747" y="3942823"/>
              <a:ext cx="27524" cy="17361"/>
            </a:xfrm>
            <a:custGeom>
              <a:avLst/>
              <a:pathLst>
                <a:path w="27524" h="17361">
                  <a:moveTo>
                    <a:pt x="0" y="17361"/>
                  </a:moveTo>
                  <a:lnTo>
                    <a:pt x="27524" y="17361"/>
                  </a:lnTo>
                  <a:lnTo>
                    <a:pt x="27524" y="0"/>
                  </a:lnTo>
                  <a:lnTo>
                    <a:pt x="423" y="0"/>
                  </a:lnTo>
                  <a:lnTo>
                    <a:pt x="423" y="8892"/>
                  </a:lnTo>
                  <a:lnTo>
                    <a:pt x="419" y="9739"/>
                  </a:lnTo>
                  <a:lnTo>
                    <a:pt x="406" y="10586"/>
                  </a:lnTo>
                  <a:lnTo>
                    <a:pt x="385" y="11433"/>
                  </a:lnTo>
                  <a:lnTo>
                    <a:pt x="355" y="12280"/>
                  </a:lnTo>
                  <a:lnTo>
                    <a:pt x="317" y="13127"/>
                  </a:lnTo>
                  <a:lnTo>
                    <a:pt x="271" y="13974"/>
                  </a:lnTo>
                  <a:lnTo>
                    <a:pt x="215" y="14820"/>
                  </a:lnTo>
                  <a:lnTo>
                    <a:pt x="152" y="15667"/>
                  </a:lnTo>
                  <a:lnTo>
                    <a:pt x="8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4483741" y="3942823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549800" y="3975853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4688270" y="3963149"/>
              <a:ext cx="18208" cy="20325"/>
            </a:xfrm>
            <a:custGeom>
              <a:avLst/>
              <a:pathLst>
                <a:path w="18208" h="20325">
                  <a:moveTo>
                    <a:pt x="7622" y="0"/>
                  </a:moveTo>
                  <a:lnTo>
                    <a:pt x="8871" y="1541"/>
                  </a:lnTo>
                  <a:lnTo>
                    <a:pt x="10078" y="3116"/>
                  </a:lnTo>
                  <a:lnTo>
                    <a:pt x="11242" y="4725"/>
                  </a:lnTo>
                  <a:lnTo>
                    <a:pt x="12364" y="6368"/>
                  </a:lnTo>
                  <a:lnTo>
                    <a:pt x="13444" y="8045"/>
                  </a:lnTo>
                  <a:lnTo>
                    <a:pt x="14482" y="9756"/>
                  </a:lnTo>
                  <a:lnTo>
                    <a:pt x="15477" y="11501"/>
                  </a:lnTo>
                  <a:lnTo>
                    <a:pt x="16430" y="13279"/>
                  </a:lnTo>
                  <a:lnTo>
                    <a:pt x="17340" y="15092"/>
                  </a:lnTo>
                  <a:lnTo>
                    <a:pt x="18208" y="16938"/>
                  </a:lnTo>
                  <a:lnTo>
                    <a:pt x="10162" y="20325"/>
                  </a:lnTo>
                  <a:lnTo>
                    <a:pt x="9299" y="18483"/>
                  </a:lnTo>
                  <a:lnTo>
                    <a:pt x="8401" y="16684"/>
                  </a:lnTo>
                  <a:lnTo>
                    <a:pt x="7469" y="14926"/>
                  </a:lnTo>
                  <a:lnTo>
                    <a:pt x="6504" y="13211"/>
                  </a:lnTo>
                  <a:lnTo>
                    <a:pt x="5504" y="11539"/>
                  </a:lnTo>
                  <a:lnTo>
                    <a:pt x="4471" y="9908"/>
                  </a:lnTo>
                  <a:lnTo>
                    <a:pt x="3404" y="8320"/>
                  </a:lnTo>
                  <a:lnTo>
                    <a:pt x="2303" y="6775"/>
                  </a:lnTo>
                  <a:lnTo>
                    <a:pt x="116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4722994" y="3966113"/>
              <a:ext cx="21172" cy="28795"/>
            </a:xfrm>
            <a:custGeom>
              <a:avLst/>
              <a:pathLst>
                <a:path w="21172" h="28795">
                  <a:moveTo>
                    <a:pt x="8045" y="0"/>
                  </a:moveTo>
                  <a:lnTo>
                    <a:pt x="9625" y="2307"/>
                  </a:lnTo>
                  <a:lnTo>
                    <a:pt x="11145" y="4658"/>
                  </a:lnTo>
                  <a:lnTo>
                    <a:pt x="12606" y="7050"/>
                  </a:lnTo>
                  <a:lnTo>
                    <a:pt x="14007" y="9485"/>
                  </a:lnTo>
                  <a:lnTo>
                    <a:pt x="15350" y="11962"/>
                  </a:lnTo>
                  <a:lnTo>
                    <a:pt x="16633" y="14482"/>
                  </a:lnTo>
                  <a:lnTo>
                    <a:pt x="17857" y="17044"/>
                  </a:lnTo>
                  <a:lnTo>
                    <a:pt x="19021" y="19648"/>
                  </a:lnTo>
                  <a:lnTo>
                    <a:pt x="20126" y="22295"/>
                  </a:lnTo>
                  <a:lnTo>
                    <a:pt x="21172" y="24983"/>
                  </a:lnTo>
                  <a:lnTo>
                    <a:pt x="12280" y="28795"/>
                  </a:lnTo>
                  <a:lnTo>
                    <a:pt x="11319" y="26029"/>
                  </a:lnTo>
                  <a:lnTo>
                    <a:pt x="10298" y="23324"/>
                  </a:lnTo>
                  <a:lnTo>
                    <a:pt x="9218" y="20677"/>
                  </a:lnTo>
                  <a:lnTo>
                    <a:pt x="8079" y="18090"/>
                  </a:lnTo>
                  <a:lnTo>
                    <a:pt x="6881" y="15562"/>
                  </a:lnTo>
                  <a:lnTo>
                    <a:pt x="5623" y="13093"/>
                  </a:lnTo>
                  <a:lnTo>
                    <a:pt x="4306" y="10683"/>
                  </a:lnTo>
                  <a:lnTo>
                    <a:pt x="2930" y="8333"/>
                  </a:lnTo>
                  <a:lnTo>
                    <a:pt x="1494" y="604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4670909" y="3966537"/>
              <a:ext cx="52932" cy="33029"/>
            </a:xfrm>
            <a:custGeom>
              <a:avLst/>
              <a:pathLst>
                <a:path w="52932" h="33029">
                  <a:moveTo>
                    <a:pt x="0" y="0"/>
                  </a:moveTo>
                  <a:lnTo>
                    <a:pt x="8469" y="0"/>
                  </a:lnTo>
                  <a:lnTo>
                    <a:pt x="8469" y="20325"/>
                  </a:lnTo>
                  <a:lnTo>
                    <a:pt x="8481" y="20819"/>
                  </a:lnTo>
                  <a:lnTo>
                    <a:pt x="8519" y="21282"/>
                  </a:lnTo>
                  <a:lnTo>
                    <a:pt x="8583" y="21716"/>
                  </a:lnTo>
                  <a:lnTo>
                    <a:pt x="8672" y="22121"/>
                  </a:lnTo>
                  <a:lnTo>
                    <a:pt x="8786" y="22496"/>
                  </a:lnTo>
                  <a:lnTo>
                    <a:pt x="8926" y="22841"/>
                  </a:lnTo>
                  <a:lnTo>
                    <a:pt x="9091" y="23156"/>
                  </a:lnTo>
                  <a:lnTo>
                    <a:pt x="9282" y="23442"/>
                  </a:lnTo>
                  <a:lnTo>
                    <a:pt x="9498" y="23698"/>
                  </a:lnTo>
                  <a:lnTo>
                    <a:pt x="9739" y="23925"/>
                  </a:lnTo>
                  <a:lnTo>
                    <a:pt x="10052" y="24126"/>
                  </a:lnTo>
                  <a:lnTo>
                    <a:pt x="10484" y="24306"/>
                  </a:lnTo>
                  <a:lnTo>
                    <a:pt x="11035" y="24465"/>
                  </a:lnTo>
                  <a:lnTo>
                    <a:pt x="11704" y="24602"/>
                  </a:lnTo>
                  <a:lnTo>
                    <a:pt x="12491" y="24719"/>
                  </a:lnTo>
                  <a:lnTo>
                    <a:pt x="13398" y="24814"/>
                  </a:lnTo>
                  <a:lnTo>
                    <a:pt x="14422" y="24888"/>
                  </a:lnTo>
                  <a:lnTo>
                    <a:pt x="15566" y="24941"/>
                  </a:lnTo>
                  <a:lnTo>
                    <a:pt x="16828" y="24973"/>
                  </a:lnTo>
                  <a:lnTo>
                    <a:pt x="18208" y="24983"/>
                  </a:lnTo>
                  <a:lnTo>
                    <a:pt x="19817" y="24979"/>
                  </a:lnTo>
                  <a:lnTo>
                    <a:pt x="21426" y="24967"/>
                  </a:lnTo>
                  <a:lnTo>
                    <a:pt x="23036" y="24945"/>
                  </a:lnTo>
                  <a:lnTo>
                    <a:pt x="24645" y="24916"/>
                  </a:lnTo>
                  <a:lnTo>
                    <a:pt x="26254" y="24878"/>
                  </a:lnTo>
                  <a:lnTo>
                    <a:pt x="27863" y="24831"/>
                  </a:lnTo>
                  <a:lnTo>
                    <a:pt x="29472" y="24776"/>
                  </a:lnTo>
                  <a:lnTo>
                    <a:pt x="31081" y="24712"/>
                  </a:lnTo>
                  <a:lnTo>
                    <a:pt x="32690" y="24640"/>
                  </a:lnTo>
                  <a:lnTo>
                    <a:pt x="34300" y="24560"/>
                  </a:lnTo>
                  <a:lnTo>
                    <a:pt x="35521" y="24537"/>
                  </a:lnTo>
                  <a:lnTo>
                    <a:pt x="36645" y="24467"/>
                  </a:lnTo>
                  <a:lnTo>
                    <a:pt x="37672" y="24350"/>
                  </a:lnTo>
                  <a:lnTo>
                    <a:pt x="38602" y="24187"/>
                  </a:lnTo>
                  <a:lnTo>
                    <a:pt x="39434" y="23978"/>
                  </a:lnTo>
                  <a:lnTo>
                    <a:pt x="40169" y="23722"/>
                  </a:lnTo>
                  <a:lnTo>
                    <a:pt x="40806" y="23419"/>
                  </a:lnTo>
                  <a:lnTo>
                    <a:pt x="41346" y="23069"/>
                  </a:lnTo>
                  <a:lnTo>
                    <a:pt x="41788" y="22674"/>
                  </a:lnTo>
                  <a:lnTo>
                    <a:pt x="42133" y="22231"/>
                  </a:lnTo>
                  <a:lnTo>
                    <a:pt x="42424" y="21708"/>
                  </a:lnTo>
                  <a:lnTo>
                    <a:pt x="42701" y="21071"/>
                  </a:lnTo>
                  <a:lnTo>
                    <a:pt x="42966" y="20319"/>
                  </a:lnTo>
                  <a:lnTo>
                    <a:pt x="43218" y="19453"/>
                  </a:lnTo>
                  <a:lnTo>
                    <a:pt x="43457" y="18473"/>
                  </a:lnTo>
                  <a:lnTo>
                    <a:pt x="43683" y="17378"/>
                  </a:lnTo>
                  <a:lnTo>
                    <a:pt x="43897" y="16169"/>
                  </a:lnTo>
                  <a:lnTo>
                    <a:pt x="44098" y="14846"/>
                  </a:lnTo>
                  <a:lnTo>
                    <a:pt x="44287" y="13408"/>
                  </a:lnTo>
                  <a:lnTo>
                    <a:pt x="44462" y="11856"/>
                  </a:lnTo>
                  <a:lnTo>
                    <a:pt x="52932" y="15667"/>
                  </a:lnTo>
                  <a:lnTo>
                    <a:pt x="52407" y="18259"/>
                  </a:lnTo>
                  <a:lnTo>
                    <a:pt x="51848" y="20613"/>
                  </a:lnTo>
                  <a:lnTo>
                    <a:pt x="51255" y="22731"/>
                  </a:lnTo>
                  <a:lnTo>
                    <a:pt x="50628" y="24611"/>
                  </a:lnTo>
                  <a:lnTo>
                    <a:pt x="49967" y="26254"/>
                  </a:lnTo>
                  <a:lnTo>
                    <a:pt x="49273" y="27660"/>
                  </a:lnTo>
                  <a:lnTo>
                    <a:pt x="48545" y="28828"/>
                  </a:lnTo>
                  <a:lnTo>
                    <a:pt x="47782" y="29760"/>
                  </a:lnTo>
                  <a:lnTo>
                    <a:pt x="46986" y="30455"/>
                  </a:lnTo>
                  <a:lnTo>
                    <a:pt x="46156" y="30912"/>
                  </a:lnTo>
                  <a:lnTo>
                    <a:pt x="44810" y="31314"/>
                  </a:lnTo>
                  <a:lnTo>
                    <a:pt x="43141" y="31674"/>
                  </a:lnTo>
                  <a:lnTo>
                    <a:pt x="41151" y="31992"/>
                  </a:lnTo>
                  <a:lnTo>
                    <a:pt x="38839" y="32267"/>
                  </a:lnTo>
                  <a:lnTo>
                    <a:pt x="36205" y="32500"/>
                  </a:lnTo>
                  <a:lnTo>
                    <a:pt x="33249" y="32690"/>
                  </a:lnTo>
                  <a:lnTo>
                    <a:pt x="29972" y="32839"/>
                  </a:lnTo>
                  <a:lnTo>
                    <a:pt x="26372" y="32944"/>
                  </a:lnTo>
                  <a:lnTo>
                    <a:pt x="22451" y="33008"/>
                  </a:lnTo>
                  <a:lnTo>
                    <a:pt x="18208" y="33029"/>
                  </a:lnTo>
                  <a:lnTo>
                    <a:pt x="14397" y="33029"/>
                  </a:lnTo>
                  <a:lnTo>
                    <a:pt x="12680" y="33006"/>
                  </a:lnTo>
                  <a:lnTo>
                    <a:pt x="11086" y="32936"/>
                  </a:lnTo>
                  <a:lnTo>
                    <a:pt x="9614" y="32820"/>
                  </a:lnTo>
                  <a:lnTo>
                    <a:pt x="8265" y="32657"/>
                  </a:lnTo>
                  <a:lnTo>
                    <a:pt x="7039" y="32447"/>
                  </a:lnTo>
                  <a:lnTo>
                    <a:pt x="5936" y="32191"/>
                  </a:lnTo>
                  <a:lnTo>
                    <a:pt x="4956" y="31888"/>
                  </a:lnTo>
                  <a:lnTo>
                    <a:pt x="4099" y="31539"/>
                  </a:lnTo>
                  <a:lnTo>
                    <a:pt x="3364" y="31143"/>
                  </a:lnTo>
                  <a:lnTo>
                    <a:pt x="2752" y="30700"/>
                  </a:lnTo>
                  <a:lnTo>
                    <a:pt x="2229" y="30207"/>
                  </a:lnTo>
                  <a:lnTo>
                    <a:pt x="1761" y="29658"/>
                  </a:lnTo>
                  <a:lnTo>
                    <a:pt x="1348" y="29055"/>
                  </a:lnTo>
                  <a:lnTo>
                    <a:pt x="990" y="28397"/>
                  </a:lnTo>
                  <a:lnTo>
                    <a:pt x="688" y="27683"/>
                  </a:lnTo>
                  <a:lnTo>
                    <a:pt x="440" y="26914"/>
                  </a:lnTo>
                  <a:lnTo>
                    <a:pt x="247" y="26091"/>
                  </a:lnTo>
                  <a:lnTo>
                    <a:pt x="110" y="25212"/>
                  </a:lnTo>
                  <a:lnTo>
                    <a:pt x="27" y="24278"/>
                  </a:lnTo>
                  <a:lnTo>
                    <a:pt x="0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4644231" y="3967807"/>
              <a:ext cx="20749" cy="30065"/>
            </a:xfrm>
            <a:custGeom>
              <a:avLst/>
              <a:pathLst>
                <a:path w="20749" h="30065">
                  <a:moveTo>
                    <a:pt x="13550" y="0"/>
                  </a:moveTo>
                  <a:lnTo>
                    <a:pt x="20749" y="4658"/>
                  </a:lnTo>
                  <a:lnTo>
                    <a:pt x="19390" y="7808"/>
                  </a:lnTo>
                  <a:lnTo>
                    <a:pt x="18022" y="10823"/>
                  </a:lnTo>
                  <a:lnTo>
                    <a:pt x="16646" y="13703"/>
                  </a:lnTo>
                  <a:lnTo>
                    <a:pt x="15261" y="16447"/>
                  </a:lnTo>
                  <a:lnTo>
                    <a:pt x="13868" y="19055"/>
                  </a:lnTo>
                  <a:lnTo>
                    <a:pt x="12466" y="21528"/>
                  </a:lnTo>
                  <a:lnTo>
                    <a:pt x="11056" y="23866"/>
                  </a:lnTo>
                  <a:lnTo>
                    <a:pt x="9637" y="26068"/>
                  </a:lnTo>
                  <a:lnTo>
                    <a:pt x="8210" y="28134"/>
                  </a:lnTo>
                  <a:lnTo>
                    <a:pt x="6775" y="30065"/>
                  </a:lnTo>
                  <a:lnTo>
                    <a:pt x="0" y="24137"/>
                  </a:lnTo>
                  <a:lnTo>
                    <a:pt x="1659" y="21913"/>
                  </a:lnTo>
                  <a:lnTo>
                    <a:pt x="3252" y="19648"/>
                  </a:lnTo>
                  <a:lnTo>
                    <a:pt x="4776" y="17340"/>
                  </a:lnTo>
                  <a:lnTo>
                    <a:pt x="6233" y="14990"/>
                  </a:lnTo>
                  <a:lnTo>
                    <a:pt x="7622" y="12597"/>
                  </a:lnTo>
                  <a:lnTo>
                    <a:pt x="8943" y="10162"/>
                  </a:lnTo>
                  <a:lnTo>
                    <a:pt x="10196" y="7685"/>
                  </a:lnTo>
                  <a:lnTo>
                    <a:pt x="11382" y="5166"/>
                  </a:lnTo>
                  <a:lnTo>
                    <a:pt x="12500" y="2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4651430" y="3902595"/>
              <a:ext cx="84691" cy="59707"/>
            </a:xfrm>
            <a:custGeom>
              <a:avLst/>
              <a:pathLst>
                <a:path w="84691" h="59707">
                  <a:moveTo>
                    <a:pt x="21172" y="0"/>
                  </a:moveTo>
                  <a:lnTo>
                    <a:pt x="29641" y="1693"/>
                  </a:lnTo>
                  <a:lnTo>
                    <a:pt x="26254" y="9739"/>
                  </a:lnTo>
                  <a:lnTo>
                    <a:pt x="84691" y="9739"/>
                  </a:lnTo>
                  <a:lnTo>
                    <a:pt x="84661" y="16726"/>
                  </a:lnTo>
                  <a:lnTo>
                    <a:pt x="84572" y="23120"/>
                  </a:lnTo>
                  <a:lnTo>
                    <a:pt x="84424" y="28922"/>
                  </a:lnTo>
                  <a:lnTo>
                    <a:pt x="84217" y="34130"/>
                  </a:lnTo>
                  <a:lnTo>
                    <a:pt x="83950" y="38746"/>
                  </a:lnTo>
                  <a:lnTo>
                    <a:pt x="83624" y="42769"/>
                  </a:lnTo>
                  <a:lnTo>
                    <a:pt x="83238" y="46199"/>
                  </a:lnTo>
                  <a:lnTo>
                    <a:pt x="82794" y="49036"/>
                  </a:lnTo>
                  <a:lnTo>
                    <a:pt x="82290" y="51280"/>
                  </a:lnTo>
                  <a:lnTo>
                    <a:pt x="81727" y="52932"/>
                  </a:lnTo>
                  <a:lnTo>
                    <a:pt x="81075" y="54219"/>
                  </a:lnTo>
                  <a:lnTo>
                    <a:pt x="80304" y="55371"/>
                  </a:lnTo>
                  <a:lnTo>
                    <a:pt x="79415" y="56387"/>
                  </a:lnTo>
                  <a:lnTo>
                    <a:pt x="78407" y="57268"/>
                  </a:lnTo>
                  <a:lnTo>
                    <a:pt x="77280" y="58013"/>
                  </a:lnTo>
                  <a:lnTo>
                    <a:pt x="76035" y="58623"/>
                  </a:lnTo>
                  <a:lnTo>
                    <a:pt x="74672" y="59097"/>
                  </a:lnTo>
                  <a:lnTo>
                    <a:pt x="73190" y="59436"/>
                  </a:lnTo>
                  <a:lnTo>
                    <a:pt x="71589" y="59639"/>
                  </a:lnTo>
                  <a:lnTo>
                    <a:pt x="69870" y="59707"/>
                  </a:lnTo>
                  <a:lnTo>
                    <a:pt x="69006" y="59694"/>
                  </a:lnTo>
                  <a:lnTo>
                    <a:pt x="68108" y="59656"/>
                  </a:lnTo>
                  <a:lnTo>
                    <a:pt x="67177" y="59593"/>
                  </a:lnTo>
                  <a:lnTo>
                    <a:pt x="66211" y="59504"/>
                  </a:lnTo>
                  <a:lnTo>
                    <a:pt x="65212" y="59389"/>
                  </a:lnTo>
                  <a:lnTo>
                    <a:pt x="64179" y="59250"/>
                  </a:lnTo>
                  <a:lnTo>
                    <a:pt x="63112" y="59084"/>
                  </a:lnTo>
                  <a:lnTo>
                    <a:pt x="62011" y="58894"/>
                  </a:lnTo>
                  <a:lnTo>
                    <a:pt x="60876" y="58678"/>
                  </a:lnTo>
                  <a:lnTo>
                    <a:pt x="59707" y="58437"/>
                  </a:lnTo>
                  <a:lnTo>
                    <a:pt x="58013" y="49967"/>
                  </a:lnTo>
                  <a:lnTo>
                    <a:pt x="59262" y="50209"/>
                  </a:lnTo>
                  <a:lnTo>
                    <a:pt x="60469" y="50425"/>
                  </a:lnTo>
                  <a:lnTo>
                    <a:pt x="61634" y="50615"/>
                  </a:lnTo>
                  <a:lnTo>
                    <a:pt x="62756" y="50780"/>
                  </a:lnTo>
                  <a:lnTo>
                    <a:pt x="63836" y="50920"/>
                  </a:lnTo>
                  <a:lnTo>
                    <a:pt x="64873" y="51035"/>
                  </a:lnTo>
                  <a:lnTo>
                    <a:pt x="65868" y="51123"/>
                  </a:lnTo>
                  <a:lnTo>
                    <a:pt x="66821" y="51187"/>
                  </a:lnTo>
                  <a:lnTo>
                    <a:pt x="67731" y="51225"/>
                  </a:lnTo>
                  <a:lnTo>
                    <a:pt x="68600" y="51238"/>
                  </a:lnTo>
                  <a:lnTo>
                    <a:pt x="69417" y="51200"/>
                  </a:lnTo>
                  <a:lnTo>
                    <a:pt x="70175" y="51085"/>
                  </a:lnTo>
                  <a:lnTo>
                    <a:pt x="70874" y="50895"/>
                  </a:lnTo>
                  <a:lnTo>
                    <a:pt x="71513" y="50628"/>
                  </a:lnTo>
                  <a:lnTo>
                    <a:pt x="72093" y="50285"/>
                  </a:lnTo>
                  <a:lnTo>
                    <a:pt x="72614" y="49866"/>
                  </a:lnTo>
                  <a:lnTo>
                    <a:pt x="73075" y="49370"/>
                  </a:lnTo>
                  <a:lnTo>
                    <a:pt x="73478" y="48799"/>
                  </a:lnTo>
                  <a:lnTo>
                    <a:pt x="73821" y="48151"/>
                  </a:lnTo>
                  <a:lnTo>
                    <a:pt x="74104" y="47427"/>
                  </a:lnTo>
                  <a:lnTo>
                    <a:pt x="74354" y="46444"/>
                  </a:lnTo>
                  <a:lnTo>
                    <a:pt x="74596" y="45021"/>
                  </a:lnTo>
                  <a:lnTo>
                    <a:pt x="74829" y="43158"/>
                  </a:lnTo>
                  <a:lnTo>
                    <a:pt x="75053" y="40855"/>
                  </a:lnTo>
                  <a:lnTo>
                    <a:pt x="75269" y="38111"/>
                  </a:lnTo>
                  <a:lnTo>
                    <a:pt x="75476" y="34926"/>
                  </a:lnTo>
                  <a:lnTo>
                    <a:pt x="75676" y="31301"/>
                  </a:lnTo>
                  <a:lnTo>
                    <a:pt x="75866" y="27236"/>
                  </a:lnTo>
                  <a:lnTo>
                    <a:pt x="76048" y="22731"/>
                  </a:lnTo>
                  <a:lnTo>
                    <a:pt x="76222" y="17785"/>
                  </a:lnTo>
                  <a:lnTo>
                    <a:pt x="63095" y="17785"/>
                  </a:lnTo>
                  <a:lnTo>
                    <a:pt x="61998" y="22388"/>
                  </a:lnTo>
                  <a:lnTo>
                    <a:pt x="60571" y="26881"/>
                  </a:lnTo>
                  <a:lnTo>
                    <a:pt x="58813" y="31263"/>
                  </a:lnTo>
                  <a:lnTo>
                    <a:pt x="56726" y="35536"/>
                  </a:lnTo>
                  <a:lnTo>
                    <a:pt x="54308" y="39699"/>
                  </a:lnTo>
                  <a:lnTo>
                    <a:pt x="51560" y="43751"/>
                  </a:lnTo>
                  <a:lnTo>
                    <a:pt x="48481" y="47693"/>
                  </a:lnTo>
                  <a:lnTo>
                    <a:pt x="45072" y="51526"/>
                  </a:lnTo>
                  <a:lnTo>
                    <a:pt x="41333" y="55248"/>
                  </a:lnTo>
                  <a:lnTo>
                    <a:pt x="37264" y="58860"/>
                  </a:lnTo>
                  <a:lnTo>
                    <a:pt x="30488" y="52085"/>
                  </a:lnTo>
                  <a:lnTo>
                    <a:pt x="34079" y="48998"/>
                  </a:lnTo>
                  <a:lnTo>
                    <a:pt x="37399" y="45834"/>
                  </a:lnTo>
                  <a:lnTo>
                    <a:pt x="40448" y="42595"/>
                  </a:lnTo>
                  <a:lnTo>
                    <a:pt x="43226" y="39279"/>
                  </a:lnTo>
                  <a:lnTo>
                    <a:pt x="45733" y="35887"/>
                  </a:lnTo>
                  <a:lnTo>
                    <a:pt x="47969" y="32419"/>
                  </a:lnTo>
                  <a:lnTo>
                    <a:pt x="49934" y="28875"/>
                  </a:lnTo>
                  <a:lnTo>
                    <a:pt x="51627" y="25254"/>
                  </a:lnTo>
                  <a:lnTo>
                    <a:pt x="53050" y="21558"/>
                  </a:lnTo>
                  <a:lnTo>
                    <a:pt x="54202" y="17785"/>
                  </a:lnTo>
                  <a:lnTo>
                    <a:pt x="41922" y="17785"/>
                  </a:lnTo>
                  <a:lnTo>
                    <a:pt x="40630" y="21964"/>
                  </a:lnTo>
                  <a:lnTo>
                    <a:pt x="38958" y="26034"/>
                  </a:lnTo>
                  <a:lnTo>
                    <a:pt x="36904" y="29993"/>
                  </a:lnTo>
                  <a:lnTo>
                    <a:pt x="34469" y="33842"/>
                  </a:lnTo>
                  <a:lnTo>
                    <a:pt x="31653" y="37581"/>
                  </a:lnTo>
                  <a:lnTo>
                    <a:pt x="28456" y="41210"/>
                  </a:lnTo>
                  <a:lnTo>
                    <a:pt x="24878" y="44729"/>
                  </a:lnTo>
                  <a:lnTo>
                    <a:pt x="20918" y="48138"/>
                  </a:lnTo>
                  <a:lnTo>
                    <a:pt x="16578" y="51437"/>
                  </a:lnTo>
                  <a:lnTo>
                    <a:pt x="11856" y="54625"/>
                  </a:lnTo>
                  <a:lnTo>
                    <a:pt x="5081" y="47850"/>
                  </a:lnTo>
                  <a:lnTo>
                    <a:pt x="9320" y="45187"/>
                  </a:lnTo>
                  <a:lnTo>
                    <a:pt x="13228" y="42447"/>
                  </a:lnTo>
                  <a:lnTo>
                    <a:pt x="16807" y="39631"/>
                  </a:lnTo>
                  <a:lnTo>
                    <a:pt x="20054" y="36739"/>
                  </a:lnTo>
                  <a:lnTo>
                    <a:pt x="22972" y="33770"/>
                  </a:lnTo>
                  <a:lnTo>
                    <a:pt x="25559" y="30726"/>
                  </a:lnTo>
                  <a:lnTo>
                    <a:pt x="27816" y="27605"/>
                  </a:lnTo>
                  <a:lnTo>
                    <a:pt x="29743" y="24408"/>
                  </a:lnTo>
                  <a:lnTo>
                    <a:pt x="31340" y="21134"/>
                  </a:lnTo>
                  <a:lnTo>
                    <a:pt x="32606" y="17785"/>
                  </a:lnTo>
                  <a:lnTo>
                    <a:pt x="20749" y="17785"/>
                  </a:lnTo>
                  <a:lnTo>
                    <a:pt x="19466" y="19453"/>
                  </a:lnTo>
                  <a:lnTo>
                    <a:pt x="18157" y="21071"/>
                  </a:lnTo>
                  <a:lnTo>
                    <a:pt x="16823" y="22638"/>
                  </a:lnTo>
                  <a:lnTo>
                    <a:pt x="15464" y="24153"/>
                  </a:lnTo>
                  <a:lnTo>
                    <a:pt x="14079" y="25619"/>
                  </a:lnTo>
                  <a:lnTo>
                    <a:pt x="12669" y="27033"/>
                  </a:lnTo>
                  <a:lnTo>
                    <a:pt x="11234" y="28397"/>
                  </a:lnTo>
                  <a:lnTo>
                    <a:pt x="9773" y="29709"/>
                  </a:lnTo>
                  <a:lnTo>
                    <a:pt x="8287" y="30971"/>
                  </a:lnTo>
                  <a:lnTo>
                    <a:pt x="6775" y="32182"/>
                  </a:lnTo>
                  <a:lnTo>
                    <a:pt x="0" y="25830"/>
                  </a:lnTo>
                  <a:lnTo>
                    <a:pt x="2803" y="23743"/>
                  </a:lnTo>
                  <a:lnTo>
                    <a:pt x="5454" y="21545"/>
                  </a:lnTo>
                  <a:lnTo>
                    <a:pt x="7952" y="19237"/>
                  </a:lnTo>
                  <a:lnTo>
                    <a:pt x="10298" y="16819"/>
                  </a:lnTo>
                  <a:lnTo>
                    <a:pt x="12491" y="14291"/>
                  </a:lnTo>
                  <a:lnTo>
                    <a:pt x="14533" y="11653"/>
                  </a:lnTo>
                  <a:lnTo>
                    <a:pt x="16421" y="8905"/>
                  </a:lnTo>
                  <a:lnTo>
                    <a:pt x="18157" y="6046"/>
                  </a:lnTo>
                  <a:lnTo>
                    <a:pt x="19741" y="30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4756870" y="3912334"/>
              <a:ext cx="33029" cy="78339"/>
            </a:xfrm>
            <a:custGeom>
              <a:avLst/>
              <a:pathLst>
                <a:path w="33029" h="78339">
                  <a:moveTo>
                    <a:pt x="33029" y="0"/>
                  </a:moveTo>
                  <a:lnTo>
                    <a:pt x="33029" y="73258"/>
                  </a:lnTo>
                  <a:lnTo>
                    <a:pt x="25830" y="73258"/>
                  </a:lnTo>
                  <a:lnTo>
                    <a:pt x="25830" y="69023"/>
                  </a:lnTo>
                  <a:lnTo>
                    <a:pt x="7622" y="69023"/>
                  </a:lnTo>
                  <a:lnTo>
                    <a:pt x="7622" y="78339"/>
                  </a:lnTo>
                  <a:lnTo>
                    <a:pt x="0" y="78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4764493" y="3919956"/>
              <a:ext cx="5504" cy="22866"/>
            </a:xfrm>
            <a:custGeom>
              <a:avLst/>
              <a:pathLst>
                <a:path w="5504" h="22866">
                  <a:moveTo>
                    <a:pt x="0" y="22866"/>
                  </a:moveTo>
                  <a:lnTo>
                    <a:pt x="5504" y="22866"/>
                  </a:lnTo>
                  <a:lnTo>
                    <a:pt x="55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4776773" y="3919956"/>
              <a:ext cx="5928" cy="22866"/>
            </a:xfrm>
            <a:custGeom>
              <a:avLst/>
              <a:pathLst>
                <a:path w="5928" h="22866">
                  <a:moveTo>
                    <a:pt x="0" y="22866"/>
                  </a:moveTo>
                  <a:lnTo>
                    <a:pt x="5928" y="22866"/>
                  </a:lnTo>
                  <a:lnTo>
                    <a:pt x="59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4764493" y="3950445"/>
              <a:ext cx="5504" cy="23290"/>
            </a:xfrm>
            <a:custGeom>
              <a:avLst/>
              <a:pathLst>
                <a:path w="5504" h="23290">
                  <a:moveTo>
                    <a:pt x="0" y="23290"/>
                  </a:moveTo>
                  <a:lnTo>
                    <a:pt x="5504" y="23290"/>
                  </a:lnTo>
                  <a:lnTo>
                    <a:pt x="55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776773" y="3950445"/>
              <a:ext cx="5928" cy="23290"/>
            </a:xfrm>
            <a:custGeom>
              <a:avLst/>
              <a:pathLst>
                <a:path w="5928" h="23290">
                  <a:moveTo>
                    <a:pt x="0" y="23290"/>
                  </a:moveTo>
                  <a:lnTo>
                    <a:pt x="5928" y="23290"/>
                  </a:lnTo>
                  <a:lnTo>
                    <a:pt x="59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4793288" y="3903865"/>
              <a:ext cx="59283" cy="57590"/>
            </a:xfrm>
            <a:custGeom>
              <a:avLst/>
              <a:pathLst>
                <a:path w="59283" h="57590">
                  <a:moveTo>
                    <a:pt x="17361" y="0"/>
                  </a:moveTo>
                  <a:lnTo>
                    <a:pt x="25830" y="2117"/>
                  </a:lnTo>
                  <a:lnTo>
                    <a:pt x="25572" y="2959"/>
                  </a:lnTo>
                  <a:lnTo>
                    <a:pt x="25305" y="3794"/>
                  </a:lnTo>
                  <a:lnTo>
                    <a:pt x="25030" y="4619"/>
                  </a:lnTo>
                  <a:lnTo>
                    <a:pt x="24746" y="5437"/>
                  </a:lnTo>
                  <a:lnTo>
                    <a:pt x="24454" y="6245"/>
                  </a:lnTo>
                  <a:lnTo>
                    <a:pt x="24153" y="7046"/>
                  </a:lnTo>
                  <a:lnTo>
                    <a:pt x="23844" y="7838"/>
                  </a:lnTo>
                  <a:lnTo>
                    <a:pt x="23527" y="8621"/>
                  </a:lnTo>
                  <a:lnTo>
                    <a:pt x="23201" y="9396"/>
                  </a:lnTo>
                  <a:lnTo>
                    <a:pt x="22866" y="10162"/>
                  </a:lnTo>
                  <a:lnTo>
                    <a:pt x="51661" y="10162"/>
                  </a:lnTo>
                  <a:lnTo>
                    <a:pt x="51661" y="17785"/>
                  </a:lnTo>
                  <a:lnTo>
                    <a:pt x="50361" y="20364"/>
                  </a:lnTo>
                  <a:lnTo>
                    <a:pt x="49002" y="22849"/>
                  </a:lnTo>
                  <a:lnTo>
                    <a:pt x="47583" y="25242"/>
                  </a:lnTo>
                  <a:lnTo>
                    <a:pt x="46106" y="27541"/>
                  </a:lnTo>
                  <a:lnTo>
                    <a:pt x="44568" y="29747"/>
                  </a:lnTo>
                  <a:lnTo>
                    <a:pt x="42972" y="31860"/>
                  </a:lnTo>
                  <a:lnTo>
                    <a:pt x="41316" y="33880"/>
                  </a:lnTo>
                  <a:lnTo>
                    <a:pt x="39601" y="35807"/>
                  </a:lnTo>
                  <a:lnTo>
                    <a:pt x="37827" y="37641"/>
                  </a:lnTo>
                  <a:lnTo>
                    <a:pt x="35993" y="39381"/>
                  </a:lnTo>
                  <a:lnTo>
                    <a:pt x="38132" y="40626"/>
                  </a:lnTo>
                  <a:lnTo>
                    <a:pt x="40313" y="41820"/>
                  </a:lnTo>
                  <a:lnTo>
                    <a:pt x="42536" y="42963"/>
                  </a:lnTo>
                  <a:lnTo>
                    <a:pt x="44801" y="44056"/>
                  </a:lnTo>
                  <a:lnTo>
                    <a:pt x="47109" y="45098"/>
                  </a:lnTo>
                  <a:lnTo>
                    <a:pt x="49459" y="46089"/>
                  </a:lnTo>
                  <a:lnTo>
                    <a:pt x="51852" y="47029"/>
                  </a:lnTo>
                  <a:lnTo>
                    <a:pt x="54287" y="47918"/>
                  </a:lnTo>
                  <a:lnTo>
                    <a:pt x="56764" y="48756"/>
                  </a:lnTo>
                  <a:lnTo>
                    <a:pt x="59283" y="49544"/>
                  </a:lnTo>
                  <a:lnTo>
                    <a:pt x="55472" y="57590"/>
                  </a:lnTo>
                  <a:lnTo>
                    <a:pt x="52618" y="56705"/>
                  </a:lnTo>
                  <a:lnTo>
                    <a:pt x="49815" y="55743"/>
                  </a:lnTo>
                  <a:lnTo>
                    <a:pt x="47063" y="54706"/>
                  </a:lnTo>
                  <a:lnTo>
                    <a:pt x="44361" y="53592"/>
                  </a:lnTo>
                  <a:lnTo>
                    <a:pt x="41710" y="52402"/>
                  </a:lnTo>
                  <a:lnTo>
                    <a:pt x="39110" y="51136"/>
                  </a:lnTo>
                  <a:lnTo>
                    <a:pt x="36561" y="49794"/>
                  </a:lnTo>
                  <a:lnTo>
                    <a:pt x="34062" y="48375"/>
                  </a:lnTo>
                  <a:lnTo>
                    <a:pt x="31615" y="46880"/>
                  </a:lnTo>
                  <a:lnTo>
                    <a:pt x="29218" y="45309"/>
                  </a:lnTo>
                  <a:lnTo>
                    <a:pt x="27126" y="46804"/>
                  </a:lnTo>
                  <a:lnTo>
                    <a:pt x="24916" y="48240"/>
                  </a:lnTo>
                  <a:lnTo>
                    <a:pt x="22587" y="49616"/>
                  </a:lnTo>
                  <a:lnTo>
                    <a:pt x="20139" y="50933"/>
                  </a:lnTo>
                  <a:lnTo>
                    <a:pt x="17573" y="52191"/>
                  </a:lnTo>
                  <a:lnTo>
                    <a:pt x="14888" y="53389"/>
                  </a:lnTo>
                  <a:lnTo>
                    <a:pt x="12085" y="54528"/>
                  </a:lnTo>
                  <a:lnTo>
                    <a:pt x="9163" y="55608"/>
                  </a:lnTo>
                  <a:lnTo>
                    <a:pt x="6123" y="56628"/>
                  </a:lnTo>
                  <a:lnTo>
                    <a:pt x="2964" y="57590"/>
                  </a:lnTo>
                  <a:lnTo>
                    <a:pt x="0" y="49967"/>
                  </a:lnTo>
                  <a:lnTo>
                    <a:pt x="2587" y="49180"/>
                  </a:lnTo>
                  <a:lnTo>
                    <a:pt x="5098" y="48341"/>
                  </a:lnTo>
                  <a:lnTo>
                    <a:pt x="7533" y="47452"/>
                  </a:lnTo>
                  <a:lnTo>
                    <a:pt x="9891" y="46512"/>
                  </a:lnTo>
                  <a:lnTo>
                    <a:pt x="12174" y="45521"/>
                  </a:lnTo>
                  <a:lnTo>
                    <a:pt x="14380" y="44479"/>
                  </a:lnTo>
                  <a:lnTo>
                    <a:pt x="16510" y="43387"/>
                  </a:lnTo>
                  <a:lnTo>
                    <a:pt x="18564" y="42244"/>
                  </a:lnTo>
                  <a:lnTo>
                    <a:pt x="20541" y="41049"/>
                  </a:lnTo>
                  <a:lnTo>
                    <a:pt x="22443" y="39804"/>
                  </a:lnTo>
                  <a:lnTo>
                    <a:pt x="21350" y="38687"/>
                  </a:lnTo>
                  <a:lnTo>
                    <a:pt x="20275" y="37535"/>
                  </a:lnTo>
                  <a:lnTo>
                    <a:pt x="19216" y="36349"/>
                  </a:lnTo>
                  <a:lnTo>
                    <a:pt x="18174" y="35129"/>
                  </a:lnTo>
                  <a:lnTo>
                    <a:pt x="17150" y="33876"/>
                  </a:lnTo>
                  <a:lnTo>
                    <a:pt x="16142" y="32589"/>
                  </a:lnTo>
                  <a:lnTo>
                    <a:pt x="15151" y="31268"/>
                  </a:lnTo>
                  <a:lnTo>
                    <a:pt x="14177" y="29913"/>
                  </a:lnTo>
                  <a:lnTo>
                    <a:pt x="13220" y="28524"/>
                  </a:lnTo>
                  <a:lnTo>
                    <a:pt x="12280" y="27101"/>
                  </a:lnTo>
                  <a:lnTo>
                    <a:pt x="11598" y="27939"/>
                  </a:lnTo>
                  <a:lnTo>
                    <a:pt x="10908" y="28761"/>
                  </a:lnTo>
                  <a:lnTo>
                    <a:pt x="10209" y="29565"/>
                  </a:lnTo>
                  <a:lnTo>
                    <a:pt x="9502" y="30353"/>
                  </a:lnTo>
                  <a:lnTo>
                    <a:pt x="8786" y="31124"/>
                  </a:lnTo>
                  <a:lnTo>
                    <a:pt x="8062" y="31877"/>
                  </a:lnTo>
                  <a:lnTo>
                    <a:pt x="7330" y="32614"/>
                  </a:lnTo>
                  <a:lnTo>
                    <a:pt x="6588" y="33334"/>
                  </a:lnTo>
                  <a:lnTo>
                    <a:pt x="5839" y="34037"/>
                  </a:lnTo>
                  <a:lnTo>
                    <a:pt x="5081" y="34723"/>
                  </a:lnTo>
                  <a:lnTo>
                    <a:pt x="0" y="28795"/>
                  </a:lnTo>
                  <a:lnTo>
                    <a:pt x="2231" y="26372"/>
                  </a:lnTo>
                  <a:lnTo>
                    <a:pt x="4353" y="23849"/>
                  </a:lnTo>
                  <a:lnTo>
                    <a:pt x="6364" y="21223"/>
                  </a:lnTo>
                  <a:lnTo>
                    <a:pt x="8265" y="18496"/>
                  </a:lnTo>
                  <a:lnTo>
                    <a:pt x="10057" y="15667"/>
                  </a:lnTo>
                  <a:lnTo>
                    <a:pt x="11738" y="12737"/>
                  </a:lnTo>
                  <a:lnTo>
                    <a:pt x="13309" y="9705"/>
                  </a:lnTo>
                  <a:lnTo>
                    <a:pt x="14770" y="6572"/>
                  </a:lnTo>
                  <a:lnTo>
                    <a:pt x="16121" y="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4810226" y="3921650"/>
              <a:ext cx="24983" cy="16938"/>
            </a:xfrm>
            <a:custGeom>
              <a:avLst/>
              <a:pathLst>
                <a:path w="24983" h="16938">
                  <a:moveTo>
                    <a:pt x="0" y="2964"/>
                  </a:moveTo>
                  <a:lnTo>
                    <a:pt x="1113" y="4552"/>
                  </a:lnTo>
                  <a:lnTo>
                    <a:pt x="2252" y="6097"/>
                  </a:lnTo>
                  <a:lnTo>
                    <a:pt x="3417" y="7601"/>
                  </a:lnTo>
                  <a:lnTo>
                    <a:pt x="4607" y="9061"/>
                  </a:lnTo>
                  <a:lnTo>
                    <a:pt x="5822" y="10480"/>
                  </a:lnTo>
                  <a:lnTo>
                    <a:pt x="7063" y="11856"/>
                  </a:lnTo>
                  <a:lnTo>
                    <a:pt x="8329" y="13190"/>
                  </a:lnTo>
                  <a:lnTo>
                    <a:pt x="9620" y="14482"/>
                  </a:lnTo>
                  <a:lnTo>
                    <a:pt x="10937" y="15731"/>
                  </a:lnTo>
                  <a:lnTo>
                    <a:pt x="12280" y="16938"/>
                  </a:lnTo>
                  <a:lnTo>
                    <a:pt x="13855" y="15320"/>
                  </a:lnTo>
                  <a:lnTo>
                    <a:pt x="15363" y="13686"/>
                  </a:lnTo>
                  <a:lnTo>
                    <a:pt x="16802" y="12034"/>
                  </a:lnTo>
                  <a:lnTo>
                    <a:pt x="18174" y="10366"/>
                  </a:lnTo>
                  <a:lnTo>
                    <a:pt x="19479" y="8680"/>
                  </a:lnTo>
                  <a:lnTo>
                    <a:pt x="20715" y="6978"/>
                  </a:lnTo>
                  <a:lnTo>
                    <a:pt x="21884" y="5259"/>
                  </a:lnTo>
                  <a:lnTo>
                    <a:pt x="22985" y="3523"/>
                  </a:lnTo>
                  <a:lnTo>
                    <a:pt x="24018" y="1770"/>
                  </a:lnTo>
                  <a:lnTo>
                    <a:pt x="24983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4799640" y="3962726"/>
              <a:ext cx="44886" cy="38958"/>
            </a:xfrm>
            <a:custGeom>
              <a:avLst/>
              <a:pathLst>
                <a:path w="44886" h="38958">
                  <a:moveTo>
                    <a:pt x="44886" y="0"/>
                  </a:moveTo>
                  <a:lnTo>
                    <a:pt x="44886" y="38958"/>
                  </a:lnTo>
                  <a:lnTo>
                    <a:pt x="36840" y="38958"/>
                  </a:lnTo>
                  <a:lnTo>
                    <a:pt x="36840" y="33029"/>
                  </a:lnTo>
                  <a:lnTo>
                    <a:pt x="8045" y="33029"/>
                  </a:lnTo>
                  <a:lnTo>
                    <a:pt x="8045" y="38958"/>
                  </a:lnTo>
                  <a:lnTo>
                    <a:pt x="0" y="38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4807685" y="3969924"/>
              <a:ext cx="28795" cy="18208"/>
            </a:xfrm>
            <a:custGeom>
              <a:avLst/>
              <a:pathLst>
                <a:path w="28795" h="18208">
                  <a:moveTo>
                    <a:pt x="0" y="18208"/>
                  </a:moveTo>
                  <a:lnTo>
                    <a:pt x="28795" y="18208"/>
                  </a:lnTo>
                  <a:lnTo>
                    <a:pt x="287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4859771" y="3904289"/>
              <a:ext cx="44462" cy="97395"/>
            </a:xfrm>
            <a:custGeom>
              <a:avLst/>
              <a:pathLst>
                <a:path w="44462" h="97395">
                  <a:moveTo>
                    <a:pt x="4234" y="19479"/>
                  </a:moveTo>
                  <a:lnTo>
                    <a:pt x="19902" y="19479"/>
                  </a:lnTo>
                  <a:lnTo>
                    <a:pt x="19902" y="0"/>
                  </a:lnTo>
                  <a:lnTo>
                    <a:pt x="28371" y="0"/>
                  </a:lnTo>
                  <a:lnTo>
                    <a:pt x="28371" y="19479"/>
                  </a:lnTo>
                  <a:lnTo>
                    <a:pt x="43192" y="19479"/>
                  </a:lnTo>
                  <a:lnTo>
                    <a:pt x="43192" y="27524"/>
                  </a:lnTo>
                  <a:lnTo>
                    <a:pt x="28371" y="27524"/>
                  </a:lnTo>
                  <a:lnTo>
                    <a:pt x="28371" y="31759"/>
                  </a:lnTo>
                  <a:lnTo>
                    <a:pt x="30209" y="33787"/>
                  </a:lnTo>
                  <a:lnTo>
                    <a:pt x="31996" y="35807"/>
                  </a:lnTo>
                  <a:lnTo>
                    <a:pt x="33732" y="37818"/>
                  </a:lnTo>
                  <a:lnTo>
                    <a:pt x="35417" y="39821"/>
                  </a:lnTo>
                  <a:lnTo>
                    <a:pt x="37052" y="41816"/>
                  </a:lnTo>
                  <a:lnTo>
                    <a:pt x="38636" y="43802"/>
                  </a:lnTo>
                  <a:lnTo>
                    <a:pt x="40169" y="45779"/>
                  </a:lnTo>
                  <a:lnTo>
                    <a:pt x="41651" y="47749"/>
                  </a:lnTo>
                  <a:lnTo>
                    <a:pt x="43082" y="49709"/>
                  </a:lnTo>
                  <a:lnTo>
                    <a:pt x="44462" y="51661"/>
                  </a:lnTo>
                  <a:lnTo>
                    <a:pt x="38958" y="59707"/>
                  </a:lnTo>
                  <a:lnTo>
                    <a:pt x="37861" y="57865"/>
                  </a:lnTo>
                  <a:lnTo>
                    <a:pt x="36773" y="56065"/>
                  </a:lnTo>
                  <a:lnTo>
                    <a:pt x="35693" y="54308"/>
                  </a:lnTo>
                  <a:lnTo>
                    <a:pt x="34621" y="52593"/>
                  </a:lnTo>
                  <a:lnTo>
                    <a:pt x="33558" y="50920"/>
                  </a:lnTo>
                  <a:lnTo>
                    <a:pt x="32504" y="49290"/>
                  </a:lnTo>
                  <a:lnTo>
                    <a:pt x="31458" y="47702"/>
                  </a:lnTo>
                  <a:lnTo>
                    <a:pt x="30421" y="46156"/>
                  </a:lnTo>
                  <a:lnTo>
                    <a:pt x="29392" y="44653"/>
                  </a:lnTo>
                  <a:lnTo>
                    <a:pt x="28371" y="43192"/>
                  </a:lnTo>
                  <a:lnTo>
                    <a:pt x="28371" y="97395"/>
                  </a:lnTo>
                  <a:lnTo>
                    <a:pt x="19902" y="97395"/>
                  </a:lnTo>
                  <a:lnTo>
                    <a:pt x="19902" y="49544"/>
                  </a:lnTo>
                  <a:lnTo>
                    <a:pt x="18848" y="52385"/>
                  </a:lnTo>
                  <a:lnTo>
                    <a:pt x="17717" y="55151"/>
                  </a:lnTo>
                  <a:lnTo>
                    <a:pt x="16510" y="57839"/>
                  </a:lnTo>
                  <a:lnTo>
                    <a:pt x="15227" y="60452"/>
                  </a:lnTo>
                  <a:lnTo>
                    <a:pt x="13868" y="62989"/>
                  </a:lnTo>
                  <a:lnTo>
                    <a:pt x="12432" y="65449"/>
                  </a:lnTo>
                  <a:lnTo>
                    <a:pt x="10920" y="67833"/>
                  </a:lnTo>
                  <a:lnTo>
                    <a:pt x="9332" y="70141"/>
                  </a:lnTo>
                  <a:lnTo>
                    <a:pt x="7668" y="7237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705" y="65064"/>
                  </a:lnTo>
                  <a:lnTo>
                    <a:pt x="5233" y="61401"/>
                  </a:lnTo>
                  <a:lnTo>
                    <a:pt x="7584" y="57611"/>
                  </a:lnTo>
                  <a:lnTo>
                    <a:pt x="9756" y="53694"/>
                  </a:lnTo>
                  <a:lnTo>
                    <a:pt x="11750" y="49650"/>
                  </a:lnTo>
                  <a:lnTo>
                    <a:pt x="13567" y="45479"/>
                  </a:lnTo>
                  <a:lnTo>
                    <a:pt x="15206" y="41181"/>
                  </a:lnTo>
                  <a:lnTo>
                    <a:pt x="16667" y="36756"/>
                  </a:lnTo>
                  <a:lnTo>
                    <a:pt x="17950" y="32203"/>
                  </a:lnTo>
                  <a:lnTo>
                    <a:pt x="19055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4906774" y="3909370"/>
              <a:ext cx="49121" cy="92313"/>
            </a:xfrm>
            <a:custGeom>
              <a:avLst/>
              <a:pathLst>
                <a:path w="49121" h="92313">
                  <a:moveTo>
                    <a:pt x="49121" y="0"/>
                  </a:moveTo>
                  <a:lnTo>
                    <a:pt x="49121" y="92313"/>
                  </a:lnTo>
                  <a:lnTo>
                    <a:pt x="41075" y="92313"/>
                  </a:lnTo>
                  <a:lnTo>
                    <a:pt x="41075" y="82997"/>
                  </a:lnTo>
                  <a:lnTo>
                    <a:pt x="8045" y="82997"/>
                  </a:lnTo>
                  <a:lnTo>
                    <a:pt x="8045" y="92313"/>
                  </a:lnTo>
                  <a:lnTo>
                    <a:pt x="0" y="92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4914820" y="3916992"/>
              <a:ext cx="33029" cy="17361"/>
            </a:xfrm>
            <a:custGeom>
              <a:avLst/>
              <a:pathLst>
                <a:path w="33029" h="17361">
                  <a:moveTo>
                    <a:pt x="0" y="17361"/>
                  </a:moveTo>
                  <a:lnTo>
                    <a:pt x="33029" y="17361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4914820" y="3941976"/>
              <a:ext cx="33029" cy="17361"/>
            </a:xfrm>
            <a:custGeom>
              <a:avLst/>
              <a:pathLst>
                <a:path w="33029" h="17361">
                  <a:moveTo>
                    <a:pt x="0" y="17361"/>
                  </a:moveTo>
                  <a:lnTo>
                    <a:pt x="33029" y="17361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4914820" y="3966960"/>
              <a:ext cx="33029" cy="17785"/>
            </a:xfrm>
            <a:custGeom>
              <a:avLst/>
              <a:pathLst>
                <a:path w="33029" h="17785">
                  <a:moveTo>
                    <a:pt x="0" y="17785"/>
                  </a:moveTo>
                  <a:lnTo>
                    <a:pt x="33029" y="17785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4971987" y="3903865"/>
              <a:ext cx="96971" cy="98242"/>
            </a:xfrm>
            <a:custGeom>
              <a:avLst/>
              <a:pathLst>
                <a:path w="96971" h="98242">
                  <a:moveTo>
                    <a:pt x="48697" y="62671"/>
                  </a:moveTo>
                  <a:lnTo>
                    <a:pt x="47130" y="67448"/>
                  </a:lnTo>
                  <a:lnTo>
                    <a:pt x="44971" y="71953"/>
                  </a:lnTo>
                  <a:lnTo>
                    <a:pt x="42218" y="76188"/>
                  </a:lnTo>
                  <a:lnTo>
                    <a:pt x="38873" y="80151"/>
                  </a:lnTo>
                  <a:lnTo>
                    <a:pt x="34935" y="83844"/>
                  </a:lnTo>
                  <a:lnTo>
                    <a:pt x="30404" y="87266"/>
                  </a:lnTo>
                  <a:lnTo>
                    <a:pt x="25280" y="90416"/>
                  </a:lnTo>
                  <a:lnTo>
                    <a:pt x="19563" y="93296"/>
                  </a:lnTo>
                  <a:lnTo>
                    <a:pt x="13254" y="95904"/>
                  </a:lnTo>
                  <a:lnTo>
                    <a:pt x="6351" y="98242"/>
                  </a:lnTo>
                  <a:lnTo>
                    <a:pt x="0" y="90196"/>
                  </a:lnTo>
                  <a:lnTo>
                    <a:pt x="6885" y="88036"/>
                  </a:lnTo>
                  <a:lnTo>
                    <a:pt x="13144" y="85623"/>
                  </a:lnTo>
                  <a:lnTo>
                    <a:pt x="18776" y="82955"/>
                  </a:lnTo>
                  <a:lnTo>
                    <a:pt x="23781" y="80033"/>
                  </a:lnTo>
                  <a:lnTo>
                    <a:pt x="28159" y="76857"/>
                  </a:lnTo>
                  <a:lnTo>
                    <a:pt x="31911" y="73427"/>
                  </a:lnTo>
                  <a:lnTo>
                    <a:pt x="35036" y="69743"/>
                  </a:lnTo>
                  <a:lnTo>
                    <a:pt x="37535" y="65805"/>
                  </a:lnTo>
                  <a:lnTo>
                    <a:pt x="39406" y="61612"/>
                  </a:lnTo>
                  <a:lnTo>
                    <a:pt x="40651" y="57166"/>
                  </a:lnTo>
                  <a:lnTo>
                    <a:pt x="3811" y="57166"/>
                  </a:lnTo>
                  <a:lnTo>
                    <a:pt x="3811" y="49121"/>
                  </a:lnTo>
                  <a:lnTo>
                    <a:pt x="41922" y="49121"/>
                  </a:lnTo>
                  <a:lnTo>
                    <a:pt x="41922" y="46156"/>
                  </a:lnTo>
                  <a:lnTo>
                    <a:pt x="42002" y="45839"/>
                  </a:lnTo>
                  <a:lnTo>
                    <a:pt x="42074" y="45225"/>
                  </a:lnTo>
                  <a:lnTo>
                    <a:pt x="42138" y="44314"/>
                  </a:lnTo>
                  <a:lnTo>
                    <a:pt x="42193" y="43107"/>
                  </a:lnTo>
                  <a:lnTo>
                    <a:pt x="42239" y="41604"/>
                  </a:lnTo>
                  <a:lnTo>
                    <a:pt x="42277" y="39804"/>
                  </a:lnTo>
                  <a:lnTo>
                    <a:pt x="42307" y="37708"/>
                  </a:lnTo>
                  <a:lnTo>
                    <a:pt x="42328" y="35316"/>
                  </a:lnTo>
                  <a:lnTo>
                    <a:pt x="42341" y="32627"/>
                  </a:lnTo>
                  <a:lnTo>
                    <a:pt x="42345" y="29641"/>
                  </a:lnTo>
                  <a:lnTo>
                    <a:pt x="8892" y="29641"/>
                  </a:lnTo>
                  <a:lnTo>
                    <a:pt x="8892" y="21596"/>
                  </a:lnTo>
                  <a:lnTo>
                    <a:pt x="56319" y="21596"/>
                  </a:lnTo>
                  <a:lnTo>
                    <a:pt x="57640" y="19474"/>
                  </a:lnTo>
                  <a:lnTo>
                    <a:pt x="58894" y="17344"/>
                  </a:lnTo>
                  <a:lnTo>
                    <a:pt x="60080" y="15206"/>
                  </a:lnTo>
                  <a:lnTo>
                    <a:pt x="61198" y="13059"/>
                  </a:lnTo>
                  <a:lnTo>
                    <a:pt x="62248" y="10904"/>
                  </a:lnTo>
                  <a:lnTo>
                    <a:pt x="63230" y="8740"/>
                  </a:lnTo>
                  <a:lnTo>
                    <a:pt x="64145" y="6567"/>
                  </a:lnTo>
                  <a:lnTo>
                    <a:pt x="64992" y="4387"/>
                  </a:lnTo>
                  <a:lnTo>
                    <a:pt x="65771" y="2197"/>
                  </a:lnTo>
                  <a:lnTo>
                    <a:pt x="66482" y="0"/>
                  </a:lnTo>
                  <a:lnTo>
                    <a:pt x="75798" y="3387"/>
                  </a:lnTo>
                  <a:lnTo>
                    <a:pt x="75015" y="5322"/>
                  </a:lnTo>
                  <a:lnTo>
                    <a:pt x="74189" y="7232"/>
                  </a:lnTo>
                  <a:lnTo>
                    <a:pt x="73321" y="9117"/>
                  </a:lnTo>
                  <a:lnTo>
                    <a:pt x="72411" y="10976"/>
                  </a:lnTo>
                  <a:lnTo>
                    <a:pt x="71458" y="12809"/>
                  </a:lnTo>
                  <a:lnTo>
                    <a:pt x="70463" y="14617"/>
                  </a:lnTo>
                  <a:lnTo>
                    <a:pt x="69425" y="16400"/>
                  </a:lnTo>
                  <a:lnTo>
                    <a:pt x="68345" y="18157"/>
                  </a:lnTo>
                  <a:lnTo>
                    <a:pt x="67223" y="19889"/>
                  </a:lnTo>
                  <a:lnTo>
                    <a:pt x="66059" y="21596"/>
                  </a:lnTo>
                  <a:lnTo>
                    <a:pt x="88079" y="21596"/>
                  </a:lnTo>
                  <a:lnTo>
                    <a:pt x="88079" y="29641"/>
                  </a:lnTo>
                  <a:lnTo>
                    <a:pt x="50814" y="29641"/>
                  </a:lnTo>
                  <a:lnTo>
                    <a:pt x="50810" y="33266"/>
                  </a:lnTo>
                  <a:lnTo>
                    <a:pt x="50797" y="36518"/>
                  </a:lnTo>
                  <a:lnTo>
                    <a:pt x="50776" y="39398"/>
                  </a:lnTo>
                  <a:lnTo>
                    <a:pt x="50747" y="41905"/>
                  </a:lnTo>
                  <a:lnTo>
                    <a:pt x="50708" y="44039"/>
                  </a:lnTo>
                  <a:lnTo>
                    <a:pt x="50662" y="45801"/>
                  </a:lnTo>
                  <a:lnTo>
                    <a:pt x="50607" y="47190"/>
                  </a:lnTo>
                  <a:lnTo>
                    <a:pt x="50543" y="48206"/>
                  </a:lnTo>
                  <a:lnTo>
                    <a:pt x="50471" y="48850"/>
                  </a:lnTo>
                  <a:lnTo>
                    <a:pt x="50391" y="49121"/>
                  </a:lnTo>
                  <a:lnTo>
                    <a:pt x="91890" y="49121"/>
                  </a:lnTo>
                  <a:lnTo>
                    <a:pt x="91890" y="57166"/>
                  </a:lnTo>
                  <a:lnTo>
                    <a:pt x="54625" y="57166"/>
                  </a:lnTo>
                  <a:lnTo>
                    <a:pt x="57031" y="61591"/>
                  </a:lnTo>
                  <a:lnTo>
                    <a:pt x="59842" y="65720"/>
                  </a:lnTo>
                  <a:lnTo>
                    <a:pt x="63061" y="69552"/>
                  </a:lnTo>
                  <a:lnTo>
                    <a:pt x="66686" y="73088"/>
                  </a:lnTo>
                  <a:lnTo>
                    <a:pt x="70717" y="76328"/>
                  </a:lnTo>
                  <a:lnTo>
                    <a:pt x="75155" y="79271"/>
                  </a:lnTo>
                  <a:lnTo>
                    <a:pt x="79999" y="81917"/>
                  </a:lnTo>
                  <a:lnTo>
                    <a:pt x="85250" y="84267"/>
                  </a:lnTo>
                  <a:lnTo>
                    <a:pt x="90907" y="86321"/>
                  </a:lnTo>
                  <a:lnTo>
                    <a:pt x="96971" y="88079"/>
                  </a:lnTo>
                  <a:lnTo>
                    <a:pt x="91466" y="98242"/>
                  </a:lnTo>
                  <a:lnTo>
                    <a:pt x="85703" y="96133"/>
                  </a:lnTo>
                  <a:lnTo>
                    <a:pt x="80270" y="93702"/>
                  </a:lnTo>
                  <a:lnTo>
                    <a:pt x="75167" y="90950"/>
                  </a:lnTo>
                  <a:lnTo>
                    <a:pt x="70395" y="87875"/>
                  </a:lnTo>
                  <a:lnTo>
                    <a:pt x="65953" y="84479"/>
                  </a:lnTo>
                  <a:lnTo>
                    <a:pt x="61841" y="80761"/>
                  </a:lnTo>
                  <a:lnTo>
                    <a:pt x="58060" y="76721"/>
                  </a:lnTo>
                  <a:lnTo>
                    <a:pt x="54609" y="72360"/>
                  </a:lnTo>
                  <a:lnTo>
                    <a:pt x="51488" y="676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4992313" y="3904712"/>
              <a:ext cx="16091" cy="19055"/>
            </a:xfrm>
            <a:custGeom>
              <a:avLst/>
              <a:pathLst>
                <a:path w="16091" h="19055">
                  <a:moveTo>
                    <a:pt x="6775" y="0"/>
                  </a:moveTo>
                  <a:lnTo>
                    <a:pt x="7935" y="1443"/>
                  </a:lnTo>
                  <a:lnTo>
                    <a:pt x="9045" y="2896"/>
                  </a:lnTo>
                  <a:lnTo>
                    <a:pt x="10103" y="4357"/>
                  </a:lnTo>
                  <a:lnTo>
                    <a:pt x="11111" y="5826"/>
                  </a:lnTo>
                  <a:lnTo>
                    <a:pt x="12068" y="7304"/>
                  </a:lnTo>
                  <a:lnTo>
                    <a:pt x="12974" y="8790"/>
                  </a:lnTo>
                  <a:lnTo>
                    <a:pt x="13830" y="10285"/>
                  </a:lnTo>
                  <a:lnTo>
                    <a:pt x="14634" y="11789"/>
                  </a:lnTo>
                  <a:lnTo>
                    <a:pt x="15388" y="13300"/>
                  </a:lnTo>
                  <a:lnTo>
                    <a:pt x="16091" y="14820"/>
                  </a:lnTo>
                  <a:lnTo>
                    <a:pt x="8892" y="19055"/>
                  </a:lnTo>
                  <a:lnTo>
                    <a:pt x="8193" y="17535"/>
                  </a:lnTo>
                  <a:lnTo>
                    <a:pt x="7452" y="16023"/>
                  </a:lnTo>
                  <a:lnTo>
                    <a:pt x="6669" y="14520"/>
                  </a:lnTo>
                  <a:lnTo>
                    <a:pt x="5843" y="13025"/>
                  </a:lnTo>
                  <a:lnTo>
                    <a:pt x="4975" y="11539"/>
                  </a:lnTo>
                  <a:lnTo>
                    <a:pt x="4065" y="10061"/>
                  </a:lnTo>
                  <a:lnTo>
                    <a:pt x="3112" y="8591"/>
                  </a:lnTo>
                  <a:lnTo>
                    <a:pt x="2117" y="7131"/>
                  </a:lnTo>
                  <a:lnTo>
                    <a:pt x="1079" y="5678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5119350" y="3904712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5133324" y="3946634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5082932" y="3904289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5090555" y="3926308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5090555" y="3958915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5255703" y="3904712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5254856" y="3915722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5190914" y="3907676"/>
              <a:ext cx="53355" cy="7622"/>
            </a:xfrm>
            <a:custGeom>
              <a:avLst/>
              <a:pathLst>
                <a:path w="53355" h="7622">
                  <a:moveTo>
                    <a:pt x="0" y="0"/>
                  </a:moveTo>
                  <a:lnTo>
                    <a:pt x="53355" y="0"/>
                  </a:lnTo>
                  <a:lnTo>
                    <a:pt x="53355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5194302" y="3922921"/>
              <a:ext cx="46580" cy="24137"/>
            </a:xfrm>
            <a:custGeom>
              <a:avLst/>
              <a:pathLst>
                <a:path w="46580" h="24137">
                  <a:moveTo>
                    <a:pt x="0" y="0"/>
                  </a:moveTo>
                  <a:lnTo>
                    <a:pt x="46580" y="0"/>
                  </a:lnTo>
                  <a:lnTo>
                    <a:pt x="46580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5202347" y="3930119"/>
              <a:ext cx="30488" cy="9739"/>
            </a:xfrm>
            <a:custGeom>
              <a:avLst/>
              <a:pathLst>
                <a:path w="30488" h="9739">
                  <a:moveTo>
                    <a:pt x="0" y="9739"/>
                  </a:moveTo>
                  <a:lnTo>
                    <a:pt x="30488" y="9739"/>
                  </a:lnTo>
                  <a:lnTo>
                    <a:pt x="30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5190914" y="3954680"/>
              <a:ext cx="53355" cy="47003"/>
            </a:xfrm>
            <a:custGeom>
              <a:avLst/>
              <a:pathLst>
                <a:path w="53355" h="47003">
                  <a:moveTo>
                    <a:pt x="53355" y="0"/>
                  </a:moveTo>
                  <a:lnTo>
                    <a:pt x="53355" y="47003"/>
                  </a:lnTo>
                  <a:lnTo>
                    <a:pt x="45733" y="47003"/>
                  </a:lnTo>
                  <a:lnTo>
                    <a:pt x="45733" y="41922"/>
                  </a:lnTo>
                  <a:lnTo>
                    <a:pt x="8045" y="41922"/>
                  </a:lnTo>
                  <a:lnTo>
                    <a:pt x="8045" y="47003"/>
                  </a:lnTo>
                  <a:lnTo>
                    <a:pt x="0" y="47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5198960" y="3962302"/>
              <a:ext cx="14820" cy="9739"/>
            </a:xfrm>
            <a:custGeom>
              <a:avLst/>
              <a:pathLst>
                <a:path w="14820" h="9739">
                  <a:moveTo>
                    <a:pt x="0" y="9739"/>
                  </a:moveTo>
                  <a:lnTo>
                    <a:pt x="14820" y="9739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5221826" y="3962302"/>
              <a:ext cx="14820" cy="9739"/>
            </a:xfrm>
            <a:custGeom>
              <a:avLst/>
              <a:pathLst>
                <a:path w="14820" h="9739">
                  <a:moveTo>
                    <a:pt x="0" y="0"/>
                  </a:moveTo>
                  <a:lnTo>
                    <a:pt x="0" y="9739"/>
                  </a:lnTo>
                  <a:lnTo>
                    <a:pt x="14820" y="9739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5198960" y="3979240"/>
              <a:ext cx="14820" cy="9739"/>
            </a:xfrm>
            <a:custGeom>
              <a:avLst/>
              <a:pathLst>
                <a:path w="14820" h="9739">
                  <a:moveTo>
                    <a:pt x="0" y="9739"/>
                  </a:moveTo>
                  <a:lnTo>
                    <a:pt x="14820" y="9739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5221826" y="3979240"/>
              <a:ext cx="14820" cy="9739"/>
            </a:xfrm>
            <a:custGeom>
              <a:avLst/>
              <a:pathLst>
                <a:path w="14820" h="9739">
                  <a:moveTo>
                    <a:pt x="0" y="9739"/>
                  </a:moveTo>
                  <a:lnTo>
                    <a:pt x="14820" y="9739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5296355" y="3904289"/>
              <a:ext cx="95701" cy="97395"/>
            </a:xfrm>
            <a:custGeom>
              <a:avLst/>
              <a:pathLst>
                <a:path w="95701" h="97395">
                  <a:moveTo>
                    <a:pt x="82574" y="0"/>
                  </a:moveTo>
                  <a:lnTo>
                    <a:pt x="87655" y="7622"/>
                  </a:lnTo>
                  <a:lnTo>
                    <a:pt x="81803" y="8841"/>
                  </a:lnTo>
                  <a:lnTo>
                    <a:pt x="75764" y="9959"/>
                  </a:lnTo>
                  <a:lnTo>
                    <a:pt x="69540" y="10976"/>
                  </a:lnTo>
                  <a:lnTo>
                    <a:pt x="63128" y="11890"/>
                  </a:lnTo>
                  <a:lnTo>
                    <a:pt x="56531" y="12703"/>
                  </a:lnTo>
                  <a:lnTo>
                    <a:pt x="49747" y="13415"/>
                  </a:lnTo>
                  <a:lnTo>
                    <a:pt x="42777" y="14024"/>
                  </a:lnTo>
                  <a:lnTo>
                    <a:pt x="35621" y="14533"/>
                  </a:lnTo>
                  <a:lnTo>
                    <a:pt x="28278" y="14939"/>
                  </a:lnTo>
                  <a:lnTo>
                    <a:pt x="20749" y="15244"/>
                  </a:lnTo>
                  <a:lnTo>
                    <a:pt x="20749" y="32606"/>
                  </a:lnTo>
                  <a:lnTo>
                    <a:pt x="84691" y="32606"/>
                  </a:lnTo>
                  <a:lnTo>
                    <a:pt x="83933" y="37454"/>
                  </a:lnTo>
                  <a:lnTo>
                    <a:pt x="82845" y="42176"/>
                  </a:lnTo>
                  <a:lnTo>
                    <a:pt x="81426" y="46770"/>
                  </a:lnTo>
                  <a:lnTo>
                    <a:pt x="79677" y="51238"/>
                  </a:lnTo>
                  <a:lnTo>
                    <a:pt x="77598" y="55578"/>
                  </a:lnTo>
                  <a:lnTo>
                    <a:pt x="75189" y="59792"/>
                  </a:lnTo>
                  <a:lnTo>
                    <a:pt x="72449" y="63878"/>
                  </a:lnTo>
                  <a:lnTo>
                    <a:pt x="69379" y="67837"/>
                  </a:lnTo>
                  <a:lnTo>
                    <a:pt x="65978" y="71670"/>
                  </a:lnTo>
                  <a:lnTo>
                    <a:pt x="62248" y="75375"/>
                  </a:lnTo>
                  <a:lnTo>
                    <a:pt x="64788" y="76645"/>
                  </a:lnTo>
                  <a:lnTo>
                    <a:pt x="67232" y="77992"/>
                  </a:lnTo>
                  <a:lnTo>
                    <a:pt x="69819" y="79321"/>
                  </a:lnTo>
                  <a:lnTo>
                    <a:pt x="72550" y="80634"/>
                  </a:lnTo>
                  <a:lnTo>
                    <a:pt x="75426" y="81930"/>
                  </a:lnTo>
                  <a:lnTo>
                    <a:pt x="78445" y="83209"/>
                  </a:lnTo>
                  <a:lnTo>
                    <a:pt x="81608" y="84471"/>
                  </a:lnTo>
                  <a:lnTo>
                    <a:pt x="84915" y="85716"/>
                  </a:lnTo>
                  <a:lnTo>
                    <a:pt x="88367" y="86944"/>
                  </a:lnTo>
                  <a:lnTo>
                    <a:pt x="91962" y="88155"/>
                  </a:lnTo>
                  <a:lnTo>
                    <a:pt x="95701" y="89349"/>
                  </a:lnTo>
                  <a:lnTo>
                    <a:pt x="91466" y="97395"/>
                  </a:lnTo>
                  <a:lnTo>
                    <a:pt x="89099" y="96615"/>
                  </a:lnTo>
                  <a:lnTo>
                    <a:pt x="86740" y="95802"/>
                  </a:lnTo>
                  <a:lnTo>
                    <a:pt x="84390" y="94956"/>
                  </a:lnTo>
                  <a:lnTo>
                    <a:pt x="82049" y="94075"/>
                  </a:lnTo>
                  <a:lnTo>
                    <a:pt x="79715" y="93160"/>
                  </a:lnTo>
                  <a:lnTo>
                    <a:pt x="77391" y="92212"/>
                  </a:lnTo>
                  <a:lnTo>
                    <a:pt x="75074" y="91229"/>
                  </a:lnTo>
                  <a:lnTo>
                    <a:pt x="72766" y="90213"/>
                  </a:lnTo>
                  <a:lnTo>
                    <a:pt x="70467" y="89163"/>
                  </a:lnTo>
                  <a:lnTo>
                    <a:pt x="68176" y="88079"/>
                  </a:lnTo>
                  <a:lnTo>
                    <a:pt x="55049" y="80880"/>
                  </a:lnTo>
                  <a:lnTo>
                    <a:pt x="53245" y="82184"/>
                  </a:lnTo>
                  <a:lnTo>
                    <a:pt x="51560" y="83387"/>
                  </a:lnTo>
                  <a:lnTo>
                    <a:pt x="49993" y="84488"/>
                  </a:lnTo>
                  <a:lnTo>
                    <a:pt x="48545" y="85487"/>
                  </a:lnTo>
                  <a:lnTo>
                    <a:pt x="47215" y="86385"/>
                  </a:lnTo>
                  <a:lnTo>
                    <a:pt x="46004" y="87181"/>
                  </a:lnTo>
                  <a:lnTo>
                    <a:pt x="44911" y="87875"/>
                  </a:lnTo>
                  <a:lnTo>
                    <a:pt x="43937" y="88468"/>
                  </a:lnTo>
                  <a:lnTo>
                    <a:pt x="43082" y="88959"/>
                  </a:lnTo>
                  <a:lnTo>
                    <a:pt x="42345" y="89349"/>
                  </a:lnTo>
                  <a:lnTo>
                    <a:pt x="40554" y="90187"/>
                  </a:lnTo>
                  <a:lnTo>
                    <a:pt x="38737" y="91009"/>
                  </a:lnTo>
                  <a:lnTo>
                    <a:pt x="36895" y="91813"/>
                  </a:lnTo>
                  <a:lnTo>
                    <a:pt x="35028" y="92601"/>
                  </a:lnTo>
                  <a:lnTo>
                    <a:pt x="33135" y="93372"/>
                  </a:lnTo>
                  <a:lnTo>
                    <a:pt x="31217" y="94126"/>
                  </a:lnTo>
                  <a:lnTo>
                    <a:pt x="29273" y="94862"/>
                  </a:lnTo>
                  <a:lnTo>
                    <a:pt x="27304" y="95582"/>
                  </a:lnTo>
                  <a:lnTo>
                    <a:pt x="25310" y="96285"/>
                  </a:lnTo>
                  <a:lnTo>
                    <a:pt x="23290" y="96971"/>
                  </a:lnTo>
                  <a:lnTo>
                    <a:pt x="18632" y="88925"/>
                  </a:lnTo>
                  <a:lnTo>
                    <a:pt x="21973" y="87880"/>
                  </a:lnTo>
                  <a:lnTo>
                    <a:pt x="25221" y="86774"/>
                  </a:lnTo>
                  <a:lnTo>
                    <a:pt x="28375" y="85610"/>
                  </a:lnTo>
                  <a:lnTo>
                    <a:pt x="31437" y="84386"/>
                  </a:lnTo>
                  <a:lnTo>
                    <a:pt x="34405" y="83103"/>
                  </a:lnTo>
                  <a:lnTo>
                    <a:pt x="37281" y="81761"/>
                  </a:lnTo>
                  <a:lnTo>
                    <a:pt x="40063" y="80359"/>
                  </a:lnTo>
                  <a:lnTo>
                    <a:pt x="42752" y="78898"/>
                  </a:lnTo>
                  <a:lnTo>
                    <a:pt x="45348" y="77378"/>
                  </a:lnTo>
                  <a:lnTo>
                    <a:pt x="47850" y="75798"/>
                  </a:lnTo>
                  <a:lnTo>
                    <a:pt x="44479" y="73008"/>
                  </a:lnTo>
                  <a:lnTo>
                    <a:pt x="41312" y="70056"/>
                  </a:lnTo>
                  <a:lnTo>
                    <a:pt x="38348" y="66944"/>
                  </a:lnTo>
                  <a:lnTo>
                    <a:pt x="35587" y="63670"/>
                  </a:lnTo>
                  <a:lnTo>
                    <a:pt x="33029" y="60236"/>
                  </a:lnTo>
                  <a:lnTo>
                    <a:pt x="30675" y="56641"/>
                  </a:lnTo>
                  <a:lnTo>
                    <a:pt x="28524" y="52885"/>
                  </a:lnTo>
                  <a:lnTo>
                    <a:pt x="26576" y="48968"/>
                  </a:lnTo>
                  <a:lnTo>
                    <a:pt x="24831" y="44890"/>
                  </a:lnTo>
                  <a:lnTo>
                    <a:pt x="23290" y="40651"/>
                  </a:lnTo>
                  <a:lnTo>
                    <a:pt x="20749" y="40651"/>
                  </a:lnTo>
                  <a:lnTo>
                    <a:pt x="20749" y="50814"/>
                  </a:lnTo>
                  <a:lnTo>
                    <a:pt x="20605" y="55853"/>
                  </a:lnTo>
                  <a:lnTo>
                    <a:pt x="20173" y="60808"/>
                  </a:lnTo>
                  <a:lnTo>
                    <a:pt x="19453" y="65678"/>
                  </a:lnTo>
                  <a:lnTo>
                    <a:pt x="18445" y="70463"/>
                  </a:lnTo>
                  <a:lnTo>
                    <a:pt x="17150" y="75163"/>
                  </a:lnTo>
                  <a:lnTo>
                    <a:pt x="15566" y="79779"/>
                  </a:lnTo>
                  <a:lnTo>
                    <a:pt x="13694" y="84310"/>
                  </a:lnTo>
                  <a:lnTo>
                    <a:pt x="11534" y="88756"/>
                  </a:lnTo>
                  <a:lnTo>
                    <a:pt x="9087" y="93118"/>
                  </a:lnTo>
                  <a:lnTo>
                    <a:pt x="6351" y="97395"/>
                  </a:lnTo>
                  <a:lnTo>
                    <a:pt x="0" y="91466"/>
                  </a:lnTo>
                  <a:lnTo>
                    <a:pt x="2333" y="87553"/>
                  </a:lnTo>
                  <a:lnTo>
                    <a:pt x="4420" y="83607"/>
                  </a:lnTo>
                  <a:lnTo>
                    <a:pt x="6262" y="79626"/>
                  </a:lnTo>
                  <a:lnTo>
                    <a:pt x="7859" y="75612"/>
                  </a:lnTo>
                  <a:lnTo>
                    <a:pt x="9210" y="71564"/>
                  </a:lnTo>
                  <a:lnTo>
                    <a:pt x="10315" y="67482"/>
                  </a:lnTo>
                  <a:lnTo>
                    <a:pt x="11175" y="63366"/>
                  </a:lnTo>
                  <a:lnTo>
                    <a:pt x="11789" y="59216"/>
                  </a:lnTo>
                  <a:lnTo>
                    <a:pt x="12157" y="55032"/>
                  </a:lnTo>
                  <a:lnTo>
                    <a:pt x="12280" y="50814"/>
                  </a:lnTo>
                  <a:lnTo>
                    <a:pt x="12280" y="7622"/>
                  </a:lnTo>
                  <a:lnTo>
                    <a:pt x="20300" y="7469"/>
                  </a:lnTo>
                  <a:lnTo>
                    <a:pt x="28100" y="7181"/>
                  </a:lnTo>
                  <a:lnTo>
                    <a:pt x="35680" y="6758"/>
                  </a:lnTo>
                  <a:lnTo>
                    <a:pt x="43040" y="6199"/>
                  </a:lnTo>
                  <a:lnTo>
                    <a:pt x="50179" y="5504"/>
                  </a:lnTo>
                  <a:lnTo>
                    <a:pt x="57098" y="4674"/>
                  </a:lnTo>
                  <a:lnTo>
                    <a:pt x="63798" y="3709"/>
                  </a:lnTo>
                  <a:lnTo>
                    <a:pt x="70276" y="2608"/>
                  </a:lnTo>
                  <a:lnTo>
                    <a:pt x="76535" y="13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5328114" y="3944940"/>
              <a:ext cx="41922" cy="30065"/>
            </a:xfrm>
            <a:custGeom>
              <a:avLst/>
              <a:pathLst>
                <a:path w="41922" h="30065">
                  <a:moveTo>
                    <a:pt x="0" y="0"/>
                  </a:moveTo>
                  <a:lnTo>
                    <a:pt x="1524" y="3654"/>
                  </a:lnTo>
                  <a:lnTo>
                    <a:pt x="3218" y="7164"/>
                  </a:lnTo>
                  <a:lnTo>
                    <a:pt x="5081" y="10531"/>
                  </a:lnTo>
                  <a:lnTo>
                    <a:pt x="7114" y="13753"/>
                  </a:lnTo>
                  <a:lnTo>
                    <a:pt x="9316" y="16832"/>
                  </a:lnTo>
                  <a:lnTo>
                    <a:pt x="11687" y="19766"/>
                  </a:lnTo>
                  <a:lnTo>
                    <a:pt x="14228" y="22557"/>
                  </a:lnTo>
                  <a:lnTo>
                    <a:pt x="16938" y="25204"/>
                  </a:lnTo>
                  <a:lnTo>
                    <a:pt x="19817" y="27706"/>
                  </a:lnTo>
                  <a:lnTo>
                    <a:pt x="22866" y="30065"/>
                  </a:lnTo>
                  <a:lnTo>
                    <a:pt x="25953" y="27325"/>
                  </a:lnTo>
                  <a:lnTo>
                    <a:pt x="28778" y="24526"/>
                  </a:lnTo>
                  <a:lnTo>
                    <a:pt x="31340" y="21668"/>
                  </a:lnTo>
                  <a:lnTo>
                    <a:pt x="33639" y="18750"/>
                  </a:lnTo>
                  <a:lnTo>
                    <a:pt x="35676" y="15773"/>
                  </a:lnTo>
                  <a:lnTo>
                    <a:pt x="37450" y="12737"/>
                  </a:lnTo>
                  <a:lnTo>
                    <a:pt x="38962" y="9642"/>
                  </a:lnTo>
                  <a:lnTo>
                    <a:pt x="40211" y="6487"/>
                  </a:lnTo>
                  <a:lnTo>
                    <a:pt x="41198" y="3273"/>
                  </a:lnTo>
                  <a:lnTo>
                    <a:pt x="419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5403066" y="3903865"/>
              <a:ext cx="96548" cy="98242"/>
            </a:xfrm>
            <a:custGeom>
              <a:avLst/>
              <a:pathLst>
                <a:path w="96548" h="98242">
                  <a:moveTo>
                    <a:pt x="96548" y="12703"/>
                  </a:moveTo>
                  <a:lnTo>
                    <a:pt x="96548" y="20749"/>
                  </a:lnTo>
                  <a:lnTo>
                    <a:pt x="19479" y="20749"/>
                  </a:lnTo>
                  <a:lnTo>
                    <a:pt x="19479" y="52085"/>
                  </a:lnTo>
                  <a:lnTo>
                    <a:pt x="19364" y="57348"/>
                  </a:lnTo>
                  <a:lnTo>
                    <a:pt x="19021" y="62468"/>
                  </a:lnTo>
                  <a:lnTo>
                    <a:pt x="18450" y="67444"/>
                  </a:lnTo>
                  <a:lnTo>
                    <a:pt x="17649" y="72275"/>
                  </a:lnTo>
                  <a:lnTo>
                    <a:pt x="16620" y="76963"/>
                  </a:lnTo>
                  <a:lnTo>
                    <a:pt x="15363" y="81507"/>
                  </a:lnTo>
                  <a:lnTo>
                    <a:pt x="13876" y="85906"/>
                  </a:lnTo>
                  <a:lnTo>
                    <a:pt x="12161" y="90162"/>
                  </a:lnTo>
                  <a:lnTo>
                    <a:pt x="10218" y="94274"/>
                  </a:lnTo>
                  <a:lnTo>
                    <a:pt x="8045" y="98242"/>
                  </a:lnTo>
                  <a:lnTo>
                    <a:pt x="0" y="93584"/>
                  </a:lnTo>
                  <a:lnTo>
                    <a:pt x="1151" y="91155"/>
                  </a:lnTo>
                  <a:lnTo>
                    <a:pt x="2235" y="88782"/>
                  </a:lnTo>
                  <a:lnTo>
                    <a:pt x="3252" y="86463"/>
                  </a:lnTo>
                  <a:lnTo>
                    <a:pt x="4200" y="84200"/>
                  </a:lnTo>
                  <a:lnTo>
                    <a:pt x="5081" y="81991"/>
                  </a:lnTo>
                  <a:lnTo>
                    <a:pt x="5894" y="79838"/>
                  </a:lnTo>
                  <a:lnTo>
                    <a:pt x="6639" y="77740"/>
                  </a:lnTo>
                  <a:lnTo>
                    <a:pt x="7317" y="75697"/>
                  </a:lnTo>
                  <a:lnTo>
                    <a:pt x="7927" y="73709"/>
                  </a:lnTo>
                  <a:lnTo>
                    <a:pt x="8469" y="71775"/>
                  </a:lnTo>
                  <a:lnTo>
                    <a:pt x="8951" y="69834"/>
                  </a:lnTo>
                  <a:lnTo>
                    <a:pt x="9383" y="67820"/>
                  </a:lnTo>
                  <a:lnTo>
                    <a:pt x="9764" y="65735"/>
                  </a:lnTo>
                  <a:lnTo>
                    <a:pt x="10095" y="63577"/>
                  </a:lnTo>
                  <a:lnTo>
                    <a:pt x="10374" y="61348"/>
                  </a:lnTo>
                  <a:lnTo>
                    <a:pt x="10603" y="59046"/>
                  </a:lnTo>
                  <a:lnTo>
                    <a:pt x="10781" y="56673"/>
                  </a:lnTo>
                  <a:lnTo>
                    <a:pt x="10908" y="54227"/>
                  </a:lnTo>
                  <a:lnTo>
                    <a:pt x="10984" y="51710"/>
                  </a:lnTo>
                  <a:lnTo>
                    <a:pt x="11009" y="49121"/>
                  </a:lnTo>
                  <a:lnTo>
                    <a:pt x="11009" y="12703"/>
                  </a:lnTo>
                  <a:lnTo>
                    <a:pt x="51238" y="12703"/>
                  </a:lnTo>
                  <a:lnTo>
                    <a:pt x="50886" y="11691"/>
                  </a:lnTo>
                  <a:lnTo>
                    <a:pt x="50509" y="10688"/>
                  </a:lnTo>
                  <a:lnTo>
                    <a:pt x="50107" y="9692"/>
                  </a:lnTo>
                  <a:lnTo>
                    <a:pt x="49679" y="8706"/>
                  </a:lnTo>
                  <a:lnTo>
                    <a:pt x="49226" y="7728"/>
                  </a:lnTo>
                  <a:lnTo>
                    <a:pt x="48748" y="6758"/>
                  </a:lnTo>
                  <a:lnTo>
                    <a:pt x="48244" y="5797"/>
                  </a:lnTo>
                  <a:lnTo>
                    <a:pt x="47715" y="4844"/>
                  </a:lnTo>
                  <a:lnTo>
                    <a:pt x="47160" y="3900"/>
                  </a:lnTo>
                  <a:lnTo>
                    <a:pt x="46580" y="2964"/>
                  </a:lnTo>
                  <a:lnTo>
                    <a:pt x="55049" y="0"/>
                  </a:lnTo>
                  <a:lnTo>
                    <a:pt x="55790" y="1194"/>
                  </a:lnTo>
                  <a:lnTo>
                    <a:pt x="56489" y="2405"/>
                  </a:lnTo>
                  <a:lnTo>
                    <a:pt x="57145" y="3633"/>
                  </a:lnTo>
                  <a:lnTo>
                    <a:pt x="57759" y="4878"/>
                  </a:lnTo>
                  <a:lnTo>
                    <a:pt x="58331" y="6140"/>
                  </a:lnTo>
                  <a:lnTo>
                    <a:pt x="58860" y="7418"/>
                  </a:lnTo>
                  <a:lnTo>
                    <a:pt x="59347" y="8714"/>
                  </a:lnTo>
                  <a:lnTo>
                    <a:pt x="59792" y="10027"/>
                  </a:lnTo>
                  <a:lnTo>
                    <a:pt x="60194" y="11357"/>
                  </a:lnTo>
                  <a:lnTo>
                    <a:pt x="60554" y="127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5451763" y="3933931"/>
              <a:ext cx="18632" cy="37264"/>
            </a:xfrm>
            <a:custGeom>
              <a:avLst/>
              <a:pathLst>
                <a:path w="18632" h="37264">
                  <a:moveTo>
                    <a:pt x="8469" y="0"/>
                  </a:moveTo>
                  <a:lnTo>
                    <a:pt x="9942" y="3472"/>
                  </a:lnTo>
                  <a:lnTo>
                    <a:pt x="11314" y="6944"/>
                  </a:lnTo>
                  <a:lnTo>
                    <a:pt x="12585" y="10417"/>
                  </a:lnTo>
                  <a:lnTo>
                    <a:pt x="13753" y="13889"/>
                  </a:lnTo>
                  <a:lnTo>
                    <a:pt x="14820" y="17361"/>
                  </a:lnTo>
                  <a:lnTo>
                    <a:pt x="15786" y="20834"/>
                  </a:lnTo>
                  <a:lnTo>
                    <a:pt x="16650" y="24306"/>
                  </a:lnTo>
                  <a:lnTo>
                    <a:pt x="17412" y="27778"/>
                  </a:lnTo>
                  <a:lnTo>
                    <a:pt x="18073" y="31251"/>
                  </a:lnTo>
                  <a:lnTo>
                    <a:pt x="18632" y="34723"/>
                  </a:lnTo>
                  <a:lnTo>
                    <a:pt x="9316" y="37264"/>
                  </a:lnTo>
                  <a:lnTo>
                    <a:pt x="8841" y="33482"/>
                  </a:lnTo>
                  <a:lnTo>
                    <a:pt x="8265" y="29760"/>
                  </a:lnTo>
                  <a:lnTo>
                    <a:pt x="7588" y="26097"/>
                  </a:lnTo>
                  <a:lnTo>
                    <a:pt x="6809" y="22494"/>
                  </a:lnTo>
                  <a:lnTo>
                    <a:pt x="5928" y="18949"/>
                  </a:lnTo>
                  <a:lnTo>
                    <a:pt x="4945" y="15464"/>
                  </a:lnTo>
                  <a:lnTo>
                    <a:pt x="3861" y="12038"/>
                  </a:lnTo>
                  <a:lnTo>
                    <a:pt x="2676" y="8672"/>
                  </a:lnTo>
                  <a:lnTo>
                    <a:pt x="1388" y="536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5425933" y="3935624"/>
              <a:ext cx="76222" cy="61401"/>
            </a:xfrm>
            <a:custGeom>
              <a:avLst/>
              <a:pathLst>
                <a:path w="76222" h="61401">
                  <a:moveTo>
                    <a:pt x="0" y="53355"/>
                  </a:moveTo>
                  <a:lnTo>
                    <a:pt x="44039" y="53355"/>
                  </a:lnTo>
                  <a:lnTo>
                    <a:pt x="46042" y="48477"/>
                  </a:lnTo>
                  <a:lnTo>
                    <a:pt x="47986" y="43497"/>
                  </a:lnTo>
                  <a:lnTo>
                    <a:pt x="49870" y="38416"/>
                  </a:lnTo>
                  <a:lnTo>
                    <a:pt x="51695" y="33232"/>
                  </a:lnTo>
                  <a:lnTo>
                    <a:pt x="53461" y="27948"/>
                  </a:lnTo>
                  <a:lnTo>
                    <a:pt x="55167" y="22561"/>
                  </a:lnTo>
                  <a:lnTo>
                    <a:pt x="56815" y="17073"/>
                  </a:lnTo>
                  <a:lnTo>
                    <a:pt x="58403" y="11484"/>
                  </a:lnTo>
                  <a:lnTo>
                    <a:pt x="59931" y="5792"/>
                  </a:lnTo>
                  <a:lnTo>
                    <a:pt x="61401" y="0"/>
                  </a:lnTo>
                  <a:lnTo>
                    <a:pt x="70293" y="2964"/>
                  </a:lnTo>
                  <a:lnTo>
                    <a:pt x="68909" y="8498"/>
                  </a:lnTo>
                  <a:lnTo>
                    <a:pt x="67465" y="13923"/>
                  </a:lnTo>
                  <a:lnTo>
                    <a:pt x="65961" y="19237"/>
                  </a:lnTo>
                  <a:lnTo>
                    <a:pt x="64399" y="24441"/>
                  </a:lnTo>
                  <a:lnTo>
                    <a:pt x="62777" y="29536"/>
                  </a:lnTo>
                  <a:lnTo>
                    <a:pt x="61096" y="34520"/>
                  </a:lnTo>
                  <a:lnTo>
                    <a:pt x="59355" y="39394"/>
                  </a:lnTo>
                  <a:lnTo>
                    <a:pt x="57556" y="44158"/>
                  </a:lnTo>
                  <a:lnTo>
                    <a:pt x="55697" y="48811"/>
                  </a:lnTo>
                  <a:lnTo>
                    <a:pt x="53779" y="53355"/>
                  </a:lnTo>
                  <a:lnTo>
                    <a:pt x="76222" y="53355"/>
                  </a:lnTo>
                  <a:lnTo>
                    <a:pt x="76222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5430167" y="3941976"/>
              <a:ext cx="21172" cy="38111"/>
            </a:xfrm>
            <a:custGeom>
              <a:avLst/>
              <a:pathLst>
                <a:path w="21172" h="38111">
                  <a:moveTo>
                    <a:pt x="8469" y="0"/>
                  </a:moveTo>
                  <a:lnTo>
                    <a:pt x="10120" y="3171"/>
                  </a:lnTo>
                  <a:lnTo>
                    <a:pt x="11687" y="6419"/>
                  </a:lnTo>
                  <a:lnTo>
                    <a:pt x="13169" y="9743"/>
                  </a:lnTo>
                  <a:lnTo>
                    <a:pt x="14566" y="13144"/>
                  </a:lnTo>
                  <a:lnTo>
                    <a:pt x="15879" y="16620"/>
                  </a:lnTo>
                  <a:lnTo>
                    <a:pt x="17107" y="20173"/>
                  </a:lnTo>
                  <a:lnTo>
                    <a:pt x="18250" y="23802"/>
                  </a:lnTo>
                  <a:lnTo>
                    <a:pt x="19309" y="27507"/>
                  </a:lnTo>
                  <a:lnTo>
                    <a:pt x="20283" y="31289"/>
                  </a:lnTo>
                  <a:lnTo>
                    <a:pt x="21172" y="35146"/>
                  </a:lnTo>
                  <a:lnTo>
                    <a:pt x="12703" y="38111"/>
                  </a:lnTo>
                  <a:lnTo>
                    <a:pt x="11814" y="34249"/>
                  </a:lnTo>
                  <a:lnTo>
                    <a:pt x="10840" y="30455"/>
                  </a:lnTo>
                  <a:lnTo>
                    <a:pt x="9781" y="26728"/>
                  </a:lnTo>
                  <a:lnTo>
                    <a:pt x="8638" y="23069"/>
                  </a:lnTo>
                  <a:lnTo>
                    <a:pt x="7410" y="19479"/>
                  </a:lnTo>
                  <a:lnTo>
                    <a:pt x="6097" y="15955"/>
                  </a:lnTo>
                  <a:lnTo>
                    <a:pt x="4700" y="12500"/>
                  </a:lnTo>
                  <a:lnTo>
                    <a:pt x="3218" y="9112"/>
                  </a:lnTo>
                  <a:lnTo>
                    <a:pt x="1651" y="5792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2261015" y="4133239"/>
              <a:ext cx="97818" cy="91466"/>
            </a:xfrm>
            <a:custGeom>
              <a:avLst/>
              <a:pathLst>
                <a:path w="97818" h="91466">
                  <a:moveTo>
                    <a:pt x="0" y="0"/>
                  </a:moveTo>
                  <a:lnTo>
                    <a:pt x="97818" y="0"/>
                  </a:lnTo>
                  <a:lnTo>
                    <a:pt x="97818" y="8045"/>
                  </a:lnTo>
                  <a:lnTo>
                    <a:pt x="81727" y="8045"/>
                  </a:lnTo>
                  <a:lnTo>
                    <a:pt x="81727" y="80456"/>
                  </a:lnTo>
                  <a:lnTo>
                    <a:pt x="81697" y="81608"/>
                  </a:lnTo>
                  <a:lnTo>
                    <a:pt x="81608" y="82692"/>
                  </a:lnTo>
                  <a:lnTo>
                    <a:pt x="81460" y="83708"/>
                  </a:lnTo>
                  <a:lnTo>
                    <a:pt x="81252" y="84657"/>
                  </a:lnTo>
                  <a:lnTo>
                    <a:pt x="80986" y="85538"/>
                  </a:lnTo>
                  <a:lnTo>
                    <a:pt x="80660" y="86351"/>
                  </a:lnTo>
                  <a:lnTo>
                    <a:pt x="80274" y="87096"/>
                  </a:lnTo>
                  <a:lnTo>
                    <a:pt x="79830" y="87774"/>
                  </a:lnTo>
                  <a:lnTo>
                    <a:pt x="79326" y="88383"/>
                  </a:lnTo>
                  <a:lnTo>
                    <a:pt x="78763" y="88925"/>
                  </a:lnTo>
                  <a:lnTo>
                    <a:pt x="78110" y="89408"/>
                  </a:lnTo>
                  <a:lnTo>
                    <a:pt x="77340" y="89840"/>
                  </a:lnTo>
                  <a:lnTo>
                    <a:pt x="76450" y="90221"/>
                  </a:lnTo>
                  <a:lnTo>
                    <a:pt x="75443" y="90552"/>
                  </a:lnTo>
                  <a:lnTo>
                    <a:pt x="74316" y="90831"/>
                  </a:lnTo>
                  <a:lnTo>
                    <a:pt x="73071" y="91060"/>
                  </a:lnTo>
                  <a:lnTo>
                    <a:pt x="71708" y="91238"/>
                  </a:lnTo>
                  <a:lnTo>
                    <a:pt x="70226" y="91365"/>
                  </a:lnTo>
                  <a:lnTo>
                    <a:pt x="68625" y="91441"/>
                  </a:lnTo>
                  <a:lnTo>
                    <a:pt x="66906" y="91466"/>
                  </a:lnTo>
                  <a:lnTo>
                    <a:pt x="65983" y="91458"/>
                  </a:lnTo>
                  <a:lnTo>
                    <a:pt x="65076" y="91432"/>
                  </a:lnTo>
                  <a:lnTo>
                    <a:pt x="64187" y="91390"/>
                  </a:lnTo>
                  <a:lnTo>
                    <a:pt x="63315" y="91331"/>
                  </a:lnTo>
                  <a:lnTo>
                    <a:pt x="62459" y="91254"/>
                  </a:lnTo>
                  <a:lnTo>
                    <a:pt x="61621" y="91161"/>
                  </a:lnTo>
                  <a:lnTo>
                    <a:pt x="60799" y="91051"/>
                  </a:lnTo>
                  <a:lnTo>
                    <a:pt x="59995" y="90924"/>
                  </a:lnTo>
                  <a:lnTo>
                    <a:pt x="59207" y="90780"/>
                  </a:lnTo>
                  <a:lnTo>
                    <a:pt x="58437" y="90619"/>
                  </a:lnTo>
                  <a:lnTo>
                    <a:pt x="56743" y="82574"/>
                  </a:lnTo>
                  <a:lnTo>
                    <a:pt x="57670" y="82735"/>
                  </a:lnTo>
                  <a:lnTo>
                    <a:pt x="58589" y="82879"/>
                  </a:lnTo>
                  <a:lnTo>
                    <a:pt x="59499" y="83006"/>
                  </a:lnTo>
                  <a:lnTo>
                    <a:pt x="60401" y="83116"/>
                  </a:lnTo>
                  <a:lnTo>
                    <a:pt x="61295" y="83209"/>
                  </a:lnTo>
                  <a:lnTo>
                    <a:pt x="62180" y="83285"/>
                  </a:lnTo>
                  <a:lnTo>
                    <a:pt x="63056" y="83344"/>
                  </a:lnTo>
                  <a:lnTo>
                    <a:pt x="63925" y="83387"/>
                  </a:lnTo>
                  <a:lnTo>
                    <a:pt x="64784" y="83412"/>
                  </a:lnTo>
                  <a:lnTo>
                    <a:pt x="65635" y="83421"/>
                  </a:lnTo>
                  <a:lnTo>
                    <a:pt x="66535" y="83410"/>
                  </a:lnTo>
                  <a:lnTo>
                    <a:pt x="67372" y="83378"/>
                  </a:lnTo>
                  <a:lnTo>
                    <a:pt x="68144" y="83325"/>
                  </a:lnTo>
                  <a:lnTo>
                    <a:pt x="68854" y="83251"/>
                  </a:lnTo>
                  <a:lnTo>
                    <a:pt x="69499" y="83156"/>
                  </a:lnTo>
                  <a:lnTo>
                    <a:pt x="70082" y="83039"/>
                  </a:lnTo>
                  <a:lnTo>
                    <a:pt x="70600" y="82902"/>
                  </a:lnTo>
                  <a:lnTo>
                    <a:pt x="71056" y="82743"/>
                  </a:lnTo>
                  <a:lnTo>
                    <a:pt x="71447" y="82563"/>
                  </a:lnTo>
                  <a:lnTo>
                    <a:pt x="71775" y="82362"/>
                  </a:lnTo>
                  <a:lnTo>
                    <a:pt x="72057" y="82131"/>
                  </a:lnTo>
                  <a:lnTo>
                    <a:pt x="72309" y="81862"/>
                  </a:lnTo>
                  <a:lnTo>
                    <a:pt x="72531" y="81555"/>
                  </a:lnTo>
                  <a:lnTo>
                    <a:pt x="72724" y="81210"/>
                  </a:lnTo>
                  <a:lnTo>
                    <a:pt x="72887" y="80827"/>
                  </a:lnTo>
                  <a:lnTo>
                    <a:pt x="73020" y="80406"/>
                  </a:lnTo>
                  <a:lnTo>
                    <a:pt x="73124" y="79946"/>
                  </a:lnTo>
                  <a:lnTo>
                    <a:pt x="73198" y="79449"/>
                  </a:lnTo>
                  <a:lnTo>
                    <a:pt x="73243" y="78913"/>
                  </a:lnTo>
                  <a:lnTo>
                    <a:pt x="73258" y="78339"/>
                  </a:lnTo>
                  <a:lnTo>
                    <a:pt x="73258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2272872" y="4157800"/>
              <a:ext cx="40651" cy="43192"/>
            </a:xfrm>
            <a:custGeom>
              <a:avLst/>
              <a:pathLst>
                <a:path w="40651" h="43192">
                  <a:moveTo>
                    <a:pt x="40651" y="0"/>
                  </a:moveTo>
                  <a:lnTo>
                    <a:pt x="40651" y="37264"/>
                  </a:lnTo>
                  <a:lnTo>
                    <a:pt x="8469" y="37264"/>
                  </a:lnTo>
                  <a:lnTo>
                    <a:pt x="8469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2281341" y="4165845"/>
              <a:ext cx="23713" cy="21172"/>
            </a:xfrm>
            <a:custGeom>
              <a:avLst/>
              <a:pathLst>
                <a:path w="23713" h="21172">
                  <a:moveTo>
                    <a:pt x="0" y="21172"/>
                  </a:moveTo>
                  <a:lnTo>
                    <a:pt x="23713" y="21172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2371114" y="4126887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2376618" y="4163305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2385088" y="4170927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2385088" y="4187018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2424893" y="4129852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2424893" y="4178126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2478672" y="4127311"/>
              <a:ext cx="96124" cy="95277"/>
            </a:xfrm>
            <a:custGeom>
              <a:avLst/>
              <a:pathLst>
                <a:path w="96124" h="95277">
                  <a:moveTo>
                    <a:pt x="14397" y="10586"/>
                  </a:moveTo>
                  <a:lnTo>
                    <a:pt x="22866" y="10586"/>
                  </a:lnTo>
                  <a:lnTo>
                    <a:pt x="22866" y="34723"/>
                  </a:lnTo>
                  <a:lnTo>
                    <a:pt x="44886" y="28371"/>
                  </a:lnTo>
                  <a:lnTo>
                    <a:pt x="44886" y="0"/>
                  </a:lnTo>
                  <a:lnTo>
                    <a:pt x="53355" y="0"/>
                  </a:lnTo>
                  <a:lnTo>
                    <a:pt x="53355" y="26254"/>
                  </a:lnTo>
                  <a:lnTo>
                    <a:pt x="86808" y="17361"/>
                  </a:lnTo>
                  <a:lnTo>
                    <a:pt x="86779" y="24827"/>
                  </a:lnTo>
                  <a:lnTo>
                    <a:pt x="86690" y="31640"/>
                  </a:lnTo>
                  <a:lnTo>
                    <a:pt x="86541" y="37802"/>
                  </a:lnTo>
                  <a:lnTo>
                    <a:pt x="86334" y="43311"/>
                  </a:lnTo>
                  <a:lnTo>
                    <a:pt x="86067" y="48168"/>
                  </a:lnTo>
                  <a:lnTo>
                    <a:pt x="85741" y="52373"/>
                  </a:lnTo>
                  <a:lnTo>
                    <a:pt x="85356" y="55925"/>
                  </a:lnTo>
                  <a:lnTo>
                    <a:pt x="84911" y="58826"/>
                  </a:lnTo>
                  <a:lnTo>
                    <a:pt x="84407" y="61075"/>
                  </a:lnTo>
                  <a:lnTo>
                    <a:pt x="83844" y="62671"/>
                  </a:lnTo>
                  <a:lnTo>
                    <a:pt x="83183" y="63878"/>
                  </a:lnTo>
                  <a:lnTo>
                    <a:pt x="82387" y="64958"/>
                  </a:lnTo>
                  <a:lnTo>
                    <a:pt x="81456" y="65911"/>
                  </a:lnTo>
                  <a:lnTo>
                    <a:pt x="80389" y="66736"/>
                  </a:lnTo>
                  <a:lnTo>
                    <a:pt x="79186" y="67435"/>
                  </a:lnTo>
                  <a:lnTo>
                    <a:pt x="77848" y="68007"/>
                  </a:lnTo>
                  <a:lnTo>
                    <a:pt x="76374" y="68451"/>
                  </a:lnTo>
                  <a:lnTo>
                    <a:pt x="74765" y="68769"/>
                  </a:lnTo>
                  <a:lnTo>
                    <a:pt x="73020" y="68959"/>
                  </a:lnTo>
                  <a:lnTo>
                    <a:pt x="71140" y="69023"/>
                  </a:lnTo>
                  <a:lnTo>
                    <a:pt x="70370" y="69019"/>
                  </a:lnTo>
                  <a:lnTo>
                    <a:pt x="69582" y="69006"/>
                  </a:lnTo>
                  <a:lnTo>
                    <a:pt x="68777" y="68985"/>
                  </a:lnTo>
                  <a:lnTo>
                    <a:pt x="67956" y="68955"/>
                  </a:lnTo>
                  <a:lnTo>
                    <a:pt x="67117" y="68917"/>
                  </a:lnTo>
                  <a:lnTo>
                    <a:pt x="66262" y="68871"/>
                  </a:lnTo>
                  <a:lnTo>
                    <a:pt x="65390" y="68816"/>
                  </a:lnTo>
                  <a:lnTo>
                    <a:pt x="64500" y="68752"/>
                  </a:lnTo>
                  <a:lnTo>
                    <a:pt x="63594" y="68680"/>
                  </a:lnTo>
                  <a:lnTo>
                    <a:pt x="62671" y="68600"/>
                  </a:lnTo>
                  <a:lnTo>
                    <a:pt x="61401" y="60130"/>
                  </a:lnTo>
                  <a:lnTo>
                    <a:pt x="62413" y="60372"/>
                  </a:lnTo>
                  <a:lnTo>
                    <a:pt x="63416" y="60588"/>
                  </a:lnTo>
                  <a:lnTo>
                    <a:pt x="64412" y="60778"/>
                  </a:lnTo>
                  <a:lnTo>
                    <a:pt x="65398" y="60943"/>
                  </a:lnTo>
                  <a:lnTo>
                    <a:pt x="66376" y="61083"/>
                  </a:lnTo>
                  <a:lnTo>
                    <a:pt x="67346" y="61198"/>
                  </a:lnTo>
                  <a:lnTo>
                    <a:pt x="68307" y="61286"/>
                  </a:lnTo>
                  <a:lnTo>
                    <a:pt x="69260" y="61350"/>
                  </a:lnTo>
                  <a:lnTo>
                    <a:pt x="70204" y="61388"/>
                  </a:lnTo>
                  <a:lnTo>
                    <a:pt x="71140" y="61401"/>
                  </a:lnTo>
                  <a:lnTo>
                    <a:pt x="71873" y="61358"/>
                  </a:lnTo>
                  <a:lnTo>
                    <a:pt x="72546" y="61231"/>
                  </a:lnTo>
                  <a:lnTo>
                    <a:pt x="73160" y="61020"/>
                  </a:lnTo>
                  <a:lnTo>
                    <a:pt x="73715" y="60723"/>
                  </a:lnTo>
                  <a:lnTo>
                    <a:pt x="74210" y="60342"/>
                  </a:lnTo>
                  <a:lnTo>
                    <a:pt x="74647" y="59876"/>
                  </a:lnTo>
                  <a:lnTo>
                    <a:pt x="75023" y="59326"/>
                  </a:lnTo>
                  <a:lnTo>
                    <a:pt x="75341" y="58691"/>
                  </a:lnTo>
                  <a:lnTo>
                    <a:pt x="75599" y="57971"/>
                  </a:lnTo>
                  <a:lnTo>
                    <a:pt x="75798" y="57166"/>
                  </a:lnTo>
                  <a:lnTo>
                    <a:pt x="76120" y="55659"/>
                  </a:lnTo>
                  <a:lnTo>
                    <a:pt x="76408" y="53846"/>
                  </a:lnTo>
                  <a:lnTo>
                    <a:pt x="76662" y="51729"/>
                  </a:lnTo>
                  <a:lnTo>
                    <a:pt x="76882" y="49307"/>
                  </a:lnTo>
                  <a:lnTo>
                    <a:pt x="77069" y="46580"/>
                  </a:lnTo>
                  <a:lnTo>
                    <a:pt x="77221" y="43548"/>
                  </a:lnTo>
                  <a:lnTo>
                    <a:pt x="77340" y="40211"/>
                  </a:lnTo>
                  <a:lnTo>
                    <a:pt x="77424" y="36569"/>
                  </a:lnTo>
                  <a:lnTo>
                    <a:pt x="77475" y="32623"/>
                  </a:lnTo>
                  <a:lnTo>
                    <a:pt x="77492" y="28371"/>
                  </a:lnTo>
                  <a:lnTo>
                    <a:pt x="53355" y="35146"/>
                  </a:lnTo>
                  <a:lnTo>
                    <a:pt x="53355" y="72411"/>
                  </a:lnTo>
                  <a:lnTo>
                    <a:pt x="44886" y="72411"/>
                  </a:lnTo>
                  <a:lnTo>
                    <a:pt x="44886" y="37264"/>
                  </a:lnTo>
                  <a:lnTo>
                    <a:pt x="22866" y="43616"/>
                  </a:lnTo>
                  <a:lnTo>
                    <a:pt x="22866" y="83421"/>
                  </a:lnTo>
                  <a:lnTo>
                    <a:pt x="22896" y="83908"/>
                  </a:lnTo>
                  <a:lnTo>
                    <a:pt x="22985" y="84352"/>
                  </a:lnTo>
                  <a:lnTo>
                    <a:pt x="23133" y="84754"/>
                  </a:lnTo>
                  <a:lnTo>
                    <a:pt x="23340" y="85114"/>
                  </a:lnTo>
                  <a:lnTo>
                    <a:pt x="23607" y="85432"/>
                  </a:lnTo>
                  <a:lnTo>
                    <a:pt x="23933" y="85707"/>
                  </a:lnTo>
                  <a:lnTo>
                    <a:pt x="24319" y="85940"/>
                  </a:lnTo>
                  <a:lnTo>
                    <a:pt x="24763" y="86131"/>
                  </a:lnTo>
                  <a:lnTo>
                    <a:pt x="25267" y="86279"/>
                  </a:lnTo>
                  <a:lnTo>
                    <a:pt x="25830" y="86385"/>
                  </a:lnTo>
                  <a:lnTo>
                    <a:pt x="26631" y="86465"/>
                  </a:lnTo>
                  <a:lnTo>
                    <a:pt x="27846" y="86537"/>
                  </a:lnTo>
                  <a:lnTo>
                    <a:pt x="29476" y="86601"/>
                  </a:lnTo>
                  <a:lnTo>
                    <a:pt x="31522" y="86656"/>
                  </a:lnTo>
                  <a:lnTo>
                    <a:pt x="33982" y="86702"/>
                  </a:lnTo>
                  <a:lnTo>
                    <a:pt x="36857" y="86740"/>
                  </a:lnTo>
                  <a:lnTo>
                    <a:pt x="40147" y="86770"/>
                  </a:lnTo>
                  <a:lnTo>
                    <a:pt x="43853" y="86791"/>
                  </a:lnTo>
                  <a:lnTo>
                    <a:pt x="47973" y="86804"/>
                  </a:lnTo>
                  <a:lnTo>
                    <a:pt x="52508" y="86808"/>
                  </a:lnTo>
                  <a:lnTo>
                    <a:pt x="57310" y="86787"/>
                  </a:lnTo>
                  <a:lnTo>
                    <a:pt x="61723" y="86724"/>
                  </a:lnTo>
                  <a:lnTo>
                    <a:pt x="65745" y="86618"/>
                  </a:lnTo>
                  <a:lnTo>
                    <a:pt x="69379" y="86469"/>
                  </a:lnTo>
                  <a:lnTo>
                    <a:pt x="72622" y="86279"/>
                  </a:lnTo>
                  <a:lnTo>
                    <a:pt x="75476" y="86046"/>
                  </a:lnTo>
                  <a:lnTo>
                    <a:pt x="77941" y="85771"/>
                  </a:lnTo>
                  <a:lnTo>
                    <a:pt x="80016" y="85453"/>
                  </a:lnTo>
                  <a:lnTo>
                    <a:pt x="81701" y="85093"/>
                  </a:lnTo>
                  <a:lnTo>
                    <a:pt x="82997" y="84691"/>
                  </a:lnTo>
                  <a:lnTo>
                    <a:pt x="83658" y="84318"/>
                  </a:lnTo>
                  <a:lnTo>
                    <a:pt x="84284" y="83708"/>
                  </a:lnTo>
                  <a:lnTo>
                    <a:pt x="84877" y="82862"/>
                  </a:lnTo>
                  <a:lnTo>
                    <a:pt x="85436" y="81778"/>
                  </a:lnTo>
                  <a:lnTo>
                    <a:pt x="85961" y="80456"/>
                  </a:lnTo>
                  <a:lnTo>
                    <a:pt x="86452" y="78898"/>
                  </a:lnTo>
                  <a:lnTo>
                    <a:pt x="86910" y="77103"/>
                  </a:lnTo>
                  <a:lnTo>
                    <a:pt x="87333" y="75070"/>
                  </a:lnTo>
                  <a:lnTo>
                    <a:pt x="87723" y="72800"/>
                  </a:lnTo>
                  <a:lnTo>
                    <a:pt x="88079" y="70293"/>
                  </a:lnTo>
                  <a:lnTo>
                    <a:pt x="96124" y="74104"/>
                  </a:lnTo>
                  <a:lnTo>
                    <a:pt x="95669" y="76952"/>
                  </a:lnTo>
                  <a:lnTo>
                    <a:pt x="95150" y="79567"/>
                  </a:lnTo>
                  <a:lnTo>
                    <a:pt x="94568" y="81949"/>
                  </a:lnTo>
                  <a:lnTo>
                    <a:pt x="93922" y="84098"/>
                  </a:lnTo>
                  <a:lnTo>
                    <a:pt x="93213" y="86014"/>
                  </a:lnTo>
                  <a:lnTo>
                    <a:pt x="92440" y="87697"/>
                  </a:lnTo>
                  <a:lnTo>
                    <a:pt x="91604" y="89148"/>
                  </a:lnTo>
                  <a:lnTo>
                    <a:pt x="90704" y="90365"/>
                  </a:lnTo>
                  <a:lnTo>
                    <a:pt x="89741" y="91350"/>
                  </a:lnTo>
                  <a:lnTo>
                    <a:pt x="88714" y="92101"/>
                  </a:lnTo>
                  <a:lnTo>
                    <a:pt x="87399" y="92705"/>
                  </a:lnTo>
                  <a:lnTo>
                    <a:pt x="85572" y="93245"/>
                  </a:lnTo>
                  <a:lnTo>
                    <a:pt x="83232" y="93721"/>
                  </a:lnTo>
                  <a:lnTo>
                    <a:pt x="80380" y="94134"/>
                  </a:lnTo>
                  <a:lnTo>
                    <a:pt x="77016" y="94483"/>
                  </a:lnTo>
                  <a:lnTo>
                    <a:pt x="73139" y="94769"/>
                  </a:lnTo>
                  <a:lnTo>
                    <a:pt x="68750" y="94991"/>
                  </a:lnTo>
                  <a:lnTo>
                    <a:pt x="63848" y="95150"/>
                  </a:lnTo>
                  <a:lnTo>
                    <a:pt x="58434" y="95246"/>
                  </a:lnTo>
                  <a:lnTo>
                    <a:pt x="52508" y="95277"/>
                  </a:lnTo>
                  <a:lnTo>
                    <a:pt x="46999" y="95260"/>
                  </a:lnTo>
                  <a:lnTo>
                    <a:pt x="41989" y="95210"/>
                  </a:lnTo>
                  <a:lnTo>
                    <a:pt x="37480" y="95125"/>
                  </a:lnTo>
                  <a:lnTo>
                    <a:pt x="33470" y="95006"/>
                  </a:lnTo>
                  <a:lnTo>
                    <a:pt x="29959" y="94854"/>
                  </a:lnTo>
                  <a:lnTo>
                    <a:pt x="26948" y="94668"/>
                  </a:lnTo>
                  <a:lnTo>
                    <a:pt x="24437" y="94447"/>
                  </a:lnTo>
                  <a:lnTo>
                    <a:pt x="22426" y="94193"/>
                  </a:lnTo>
                  <a:lnTo>
                    <a:pt x="20914" y="93905"/>
                  </a:lnTo>
                  <a:lnTo>
                    <a:pt x="19902" y="93584"/>
                  </a:lnTo>
                  <a:lnTo>
                    <a:pt x="18856" y="93198"/>
                  </a:lnTo>
                  <a:lnTo>
                    <a:pt x="17920" y="92720"/>
                  </a:lnTo>
                  <a:lnTo>
                    <a:pt x="17094" y="92148"/>
                  </a:lnTo>
                  <a:lnTo>
                    <a:pt x="16379" y="91483"/>
                  </a:lnTo>
                  <a:lnTo>
                    <a:pt x="15773" y="90725"/>
                  </a:lnTo>
                  <a:lnTo>
                    <a:pt x="15278" y="89874"/>
                  </a:lnTo>
                  <a:lnTo>
                    <a:pt x="14892" y="88930"/>
                  </a:lnTo>
                  <a:lnTo>
                    <a:pt x="14617" y="87892"/>
                  </a:lnTo>
                  <a:lnTo>
                    <a:pt x="14452" y="86762"/>
                  </a:lnTo>
                  <a:lnTo>
                    <a:pt x="14397" y="85538"/>
                  </a:lnTo>
                  <a:lnTo>
                    <a:pt x="14397" y="45733"/>
                  </a:lnTo>
                  <a:lnTo>
                    <a:pt x="3387" y="48697"/>
                  </a:lnTo>
                  <a:lnTo>
                    <a:pt x="0" y="40651"/>
                  </a:lnTo>
                  <a:lnTo>
                    <a:pt x="14397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2586230" y="4126464"/>
              <a:ext cx="97818" cy="45309"/>
            </a:xfrm>
            <a:custGeom>
              <a:avLst/>
              <a:pathLst>
                <a:path w="97818" h="45309">
                  <a:moveTo>
                    <a:pt x="48697" y="0"/>
                  </a:moveTo>
                  <a:lnTo>
                    <a:pt x="57590" y="2964"/>
                  </a:lnTo>
                  <a:lnTo>
                    <a:pt x="57247" y="3468"/>
                  </a:lnTo>
                  <a:lnTo>
                    <a:pt x="56895" y="3963"/>
                  </a:lnTo>
                  <a:lnTo>
                    <a:pt x="56535" y="4450"/>
                  </a:lnTo>
                  <a:lnTo>
                    <a:pt x="56167" y="4929"/>
                  </a:lnTo>
                  <a:lnTo>
                    <a:pt x="55790" y="5399"/>
                  </a:lnTo>
                  <a:lnTo>
                    <a:pt x="55405" y="5860"/>
                  </a:lnTo>
                  <a:lnTo>
                    <a:pt x="55011" y="6313"/>
                  </a:lnTo>
                  <a:lnTo>
                    <a:pt x="54609" y="6758"/>
                  </a:lnTo>
                  <a:lnTo>
                    <a:pt x="54198" y="7194"/>
                  </a:lnTo>
                  <a:lnTo>
                    <a:pt x="53779" y="7622"/>
                  </a:lnTo>
                  <a:lnTo>
                    <a:pt x="58030" y="11344"/>
                  </a:lnTo>
                  <a:lnTo>
                    <a:pt x="62315" y="14888"/>
                  </a:lnTo>
                  <a:lnTo>
                    <a:pt x="66635" y="18255"/>
                  </a:lnTo>
                  <a:lnTo>
                    <a:pt x="70988" y="21443"/>
                  </a:lnTo>
                  <a:lnTo>
                    <a:pt x="75375" y="24454"/>
                  </a:lnTo>
                  <a:lnTo>
                    <a:pt x="79796" y="27287"/>
                  </a:lnTo>
                  <a:lnTo>
                    <a:pt x="84251" y="29942"/>
                  </a:lnTo>
                  <a:lnTo>
                    <a:pt x="88739" y="32419"/>
                  </a:lnTo>
                  <a:lnTo>
                    <a:pt x="93262" y="34719"/>
                  </a:lnTo>
                  <a:lnTo>
                    <a:pt x="97818" y="36840"/>
                  </a:lnTo>
                  <a:lnTo>
                    <a:pt x="92737" y="45309"/>
                  </a:lnTo>
                  <a:lnTo>
                    <a:pt x="88333" y="43158"/>
                  </a:lnTo>
                  <a:lnTo>
                    <a:pt x="83929" y="40770"/>
                  </a:lnTo>
                  <a:lnTo>
                    <a:pt x="79525" y="38145"/>
                  </a:lnTo>
                  <a:lnTo>
                    <a:pt x="75121" y="35282"/>
                  </a:lnTo>
                  <a:lnTo>
                    <a:pt x="70717" y="32182"/>
                  </a:lnTo>
                  <a:lnTo>
                    <a:pt x="66313" y="28845"/>
                  </a:lnTo>
                  <a:lnTo>
                    <a:pt x="61909" y="25271"/>
                  </a:lnTo>
                  <a:lnTo>
                    <a:pt x="57505" y="21460"/>
                  </a:lnTo>
                  <a:lnTo>
                    <a:pt x="53101" y="17412"/>
                  </a:lnTo>
                  <a:lnTo>
                    <a:pt x="48697" y="13127"/>
                  </a:lnTo>
                  <a:lnTo>
                    <a:pt x="44899" y="16955"/>
                  </a:lnTo>
                  <a:lnTo>
                    <a:pt x="40956" y="20647"/>
                  </a:lnTo>
                  <a:lnTo>
                    <a:pt x="36870" y="24204"/>
                  </a:lnTo>
                  <a:lnTo>
                    <a:pt x="32640" y="27626"/>
                  </a:lnTo>
                  <a:lnTo>
                    <a:pt x="28265" y="30912"/>
                  </a:lnTo>
                  <a:lnTo>
                    <a:pt x="23747" y="34062"/>
                  </a:lnTo>
                  <a:lnTo>
                    <a:pt x="19085" y="37077"/>
                  </a:lnTo>
                  <a:lnTo>
                    <a:pt x="14278" y="39957"/>
                  </a:lnTo>
                  <a:lnTo>
                    <a:pt x="9328" y="42701"/>
                  </a:lnTo>
                  <a:lnTo>
                    <a:pt x="4234" y="45309"/>
                  </a:lnTo>
                  <a:lnTo>
                    <a:pt x="0" y="37687"/>
                  </a:lnTo>
                  <a:lnTo>
                    <a:pt x="6584" y="34109"/>
                  </a:lnTo>
                  <a:lnTo>
                    <a:pt x="12788" y="30488"/>
                  </a:lnTo>
                  <a:lnTo>
                    <a:pt x="18610" y="26826"/>
                  </a:lnTo>
                  <a:lnTo>
                    <a:pt x="24052" y="23120"/>
                  </a:lnTo>
                  <a:lnTo>
                    <a:pt x="29112" y="19373"/>
                  </a:lnTo>
                  <a:lnTo>
                    <a:pt x="33791" y="15583"/>
                  </a:lnTo>
                  <a:lnTo>
                    <a:pt x="38089" y="11750"/>
                  </a:lnTo>
                  <a:lnTo>
                    <a:pt x="42006" y="7876"/>
                  </a:lnTo>
                  <a:lnTo>
                    <a:pt x="45542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2612908" y="4161187"/>
              <a:ext cx="44462" cy="8045"/>
            </a:xfrm>
            <a:custGeom>
              <a:avLst/>
              <a:pathLst>
                <a:path w="44462" h="8045">
                  <a:moveTo>
                    <a:pt x="0" y="0"/>
                  </a:moveTo>
                  <a:lnTo>
                    <a:pt x="44462" y="0"/>
                  </a:lnTo>
                  <a:lnTo>
                    <a:pt x="4446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2590464" y="4181090"/>
              <a:ext cx="88925" cy="43616"/>
            </a:xfrm>
            <a:custGeom>
              <a:avLst/>
              <a:pathLst>
                <a:path w="88925" h="43616">
                  <a:moveTo>
                    <a:pt x="30065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88925" y="0"/>
                  </a:lnTo>
                  <a:lnTo>
                    <a:pt x="88925" y="8045"/>
                  </a:lnTo>
                  <a:lnTo>
                    <a:pt x="40651" y="8045"/>
                  </a:lnTo>
                  <a:lnTo>
                    <a:pt x="38788" y="11255"/>
                  </a:lnTo>
                  <a:lnTo>
                    <a:pt x="36925" y="14278"/>
                  </a:lnTo>
                  <a:lnTo>
                    <a:pt x="35062" y="17116"/>
                  </a:lnTo>
                  <a:lnTo>
                    <a:pt x="33199" y="19766"/>
                  </a:lnTo>
                  <a:lnTo>
                    <a:pt x="31335" y="22231"/>
                  </a:lnTo>
                  <a:lnTo>
                    <a:pt x="29472" y="24509"/>
                  </a:lnTo>
                  <a:lnTo>
                    <a:pt x="27609" y="26601"/>
                  </a:lnTo>
                  <a:lnTo>
                    <a:pt x="25746" y="28507"/>
                  </a:lnTo>
                  <a:lnTo>
                    <a:pt x="23882" y="30226"/>
                  </a:lnTo>
                  <a:lnTo>
                    <a:pt x="22019" y="31759"/>
                  </a:lnTo>
                  <a:lnTo>
                    <a:pt x="26267" y="31475"/>
                  </a:lnTo>
                  <a:lnTo>
                    <a:pt x="30539" y="31132"/>
                  </a:lnTo>
                  <a:lnTo>
                    <a:pt x="34837" y="30730"/>
                  </a:lnTo>
                  <a:lnTo>
                    <a:pt x="39161" y="30268"/>
                  </a:lnTo>
                  <a:lnTo>
                    <a:pt x="43510" y="29747"/>
                  </a:lnTo>
                  <a:lnTo>
                    <a:pt x="47884" y="29167"/>
                  </a:lnTo>
                  <a:lnTo>
                    <a:pt x="52284" y="28528"/>
                  </a:lnTo>
                  <a:lnTo>
                    <a:pt x="56709" y="27829"/>
                  </a:lnTo>
                  <a:lnTo>
                    <a:pt x="61159" y="27071"/>
                  </a:lnTo>
                  <a:lnTo>
                    <a:pt x="65635" y="26254"/>
                  </a:lnTo>
                  <a:lnTo>
                    <a:pt x="64704" y="25318"/>
                  </a:lnTo>
                  <a:lnTo>
                    <a:pt x="63772" y="24374"/>
                  </a:lnTo>
                  <a:lnTo>
                    <a:pt x="62841" y="23421"/>
                  </a:lnTo>
                  <a:lnTo>
                    <a:pt x="61909" y="22460"/>
                  </a:lnTo>
                  <a:lnTo>
                    <a:pt x="60977" y="21490"/>
                  </a:lnTo>
                  <a:lnTo>
                    <a:pt x="60046" y="20512"/>
                  </a:lnTo>
                  <a:lnTo>
                    <a:pt x="59114" y="19525"/>
                  </a:lnTo>
                  <a:lnTo>
                    <a:pt x="58182" y="18530"/>
                  </a:lnTo>
                  <a:lnTo>
                    <a:pt x="57251" y="17526"/>
                  </a:lnTo>
                  <a:lnTo>
                    <a:pt x="56319" y="16514"/>
                  </a:lnTo>
                  <a:lnTo>
                    <a:pt x="63518" y="11433"/>
                  </a:lnTo>
                  <a:lnTo>
                    <a:pt x="65885" y="13592"/>
                  </a:lnTo>
                  <a:lnTo>
                    <a:pt x="68244" y="15837"/>
                  </a:lnTo>
                  <a:lnTo>
                    <a:pt x="70594" y="18166"/>
                  </a:lnTo>
                  <a:lnTo>
                    <a:pt x="72936" y="20580"/>
                  </a:lnTo>
                  <a:lnTo>
                    <a:pt x="75269" y="23078"/>
                  </a:lnTo>
                  <a:lnTo>
                    <a:pt x="77594" y="25661"/>
                  </a:lnTo>
                  <a:lnTo>
                    <a:pt x="79910" y="28329"/>
                  </a:lnTo>
                  <a:lnTo>
                    <a:pt x="82218" y="31081"/>
                  </a:lnTo>
                  <a:lnTo>
                    <a:pt x="84517" y="33918"/>
                  </a:lnTo>
                  <a:lnTo>
                    <a:pt x="86808" y="36840"/>
                  </a:lnTo>
                  <a:lnTo>
                    <a:pt x="80033" y="43616"/>
                  </a:lnTo>
                  <a:lnTo>
                    <a:pt x="79262" y="42519"/>
                  </a:lnTo>
                  <a:lnTo>
                    <a:pt x="78475" y="41431"/>
                  </a:lnTo>
                  <a:lnTo>
                    <a:pt x="77670" y="40351"/>
                  </a:lnTo>
                  <a:lnTo>
                    <a:pt x="76848" y="39279"/>
                  </a:lnTo>
                  <a:lnTo>
                    <a:pt x="76010" y="38216"/>
                  </a:lnTo>
                  <a:lnTo>
                    <a:pt x="75155" y="37162"/>
                  </a:lnTo>
                  <a:lnTo>
                    <a:pt x="74282" y="36116"/>
                  </a:lnTo>
                  <a:lnTo>
                    <a:pt x="73393" y="35079"/>
                  </a:lnTo>
                  <a:lnTo>
                    <a:pt x="72487" y="34050"/>
                  </a:lnTo>
                  <a:lnTo>
                    <a:pt x="71564" y="33029"/>
                  </a:lnTo>
                  <a:lnTo>
                    <a:pt x="65686" y="34172"/>
                  </a:lnTo>
                  <a:lnTo>
                    <a:pt x="59741" y="35231"/>
                  </a:lnTo>
                  <a:lnTo>
                    <a:pt x="53728" y="36205"/>
                  </a:lnTo>
                  <a:lnTo>
                    <a:pt x="47647" y="37094"/>
                  </a:lnTo>
                  <a:lnTo>
                    <a:pt x="41498" y="37899"/>
                  </a:lnTo>
                  <a:lnTo>
                    <a:pt x="35282" y="38619"/>
                  </a:lnTo>
                  <a:lnTo>
                    <a:pt x="28998" y="39254"/>
                  </a:lnTo>
                  <a:lnTo>
                    <a:pt x="22646" y="39804"/>
                  </a:lnTo>
                  <a:lnTo>
                    <a:pt x="16226" y="40270"/>
                  </a:lnTo>
                  <a:lnTo>
                    <a:pt x="9739" y="40651"/>
                  </a:lnTo>
                  <a:lnTo>
                    <a:pt x="7198" y="33029"/>
                  </a:lnTo>
                  <a:lnTo>
                    <a:pt x="9790" y="31179"/>
                  </a:lnTo>
                  <a:lnTo>
                    <a:pt x="12314" y="29184"/>
                  </a:lnTo>
                  <a:lnTo>
                    <a:pt x="14770" y="27046"/>
                  </a:lnTo>
                  <a:lnTo>
                    <a:pt x="17158" y="24763"/>
                  </a:lnTo>
                  <a:lnTo>
                    <a:pt x="19479" y="22337"/>
                  </a:lnTo>
                  <a:lnTo>
                    <a:pt x="21731" y="19766"/>
                  </a:lnTo>
                  <a:lnTo>
                    <a:pt x="23916" y="17052"/>
                  </a:lnTo>
                  <a:lnTo>
                    <a:pt x="26034" y="14194"/>
                  </a:lnTo>
                  <a:lnTo>
                    <a:pt x="28083" y="111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2700987" y="4128158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2693788" y="4149331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2719619" y="4149754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2804310" y="4127311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2969035" y="4127311"/>
              <a:ext cx="39804" cy="97395"/>
            </a:xfrm>
            <a:custGeom>
              <a:avLst/>
              <a:pathLst>
                <a:path w="39804" h="97395">
                  <a:moveTo>
                    <a:pt x="0" y="22019"/>
                  </a:moveTo>
                  <a:lnTo>
                    <a:pt x="24137" y="22019"/>
                  </a:lnTo>
                  <a:lnTo>
                    <a:pt x="24137" y="0"/>
                  </a:lnTo>
                  <a:lnTo>
                    <a:pt x="32606" y="0"/>
                  </a:lnTo>
                  <a:lnTo>
                    <a:pt x="32606" y="22019"/>
                  </a:lnTo>
                  <a:lnTo>
                    <a:pt x="39804" y="22019"/>
                  </a:lnTo>
                  <a:lnTo>
                    <a:pt x="39804" y="30065"/>
                  </a:lnTo>
                  <a:lnTo>
                    <a:pt x="32606" y="30065"/>
                  </a:lnTo>
                  <a:lnTo>
                    <a:pt x="32606" y="85961"/>
                  </a:lnTo>
                  <a:lnTo>
                    <a:pt x="32585" y="87194"/>
                  </a:lnTo>
                  <a:lnTo>
                    <a:pt x="32521" y="88350"/>
                  </a:lnTo>
                  <a:lnTo>
                    <a:pt x="32415" y="89429"/>
                  </a:lnTo>
                  <a:lnTo>
                    <a:pt x="32267" y="90433"/>
                  </a:lnTo>
                  <a:lnTo>
                    <a:pt x="32076" y="91360"/>
                  </a:lnTo>
                  <a:lnTo>
                    <a:pt x="31843" y="92212"/>
                  </a:lnTo>
                  <a:lnTo>
                    <a:pt x="31568" y="92986"/>
                  </a:lnTo>
                  <a:lnTo>
                    <a:pt x="31251" y="93685"/>
                  </a:lnTo>
                  <a:lnTo>
                    <a:pt x="30891" y="94308"/>
                  </a:lnTo>
                  <a:lnTo>
                    <a:pt x="30488" y="94854"/>
                  </a:lnTo>
                  <a:lnTo>
                    <a:pt x="30023" y="95337"/>
                  </a:lnTo>
                  <a:lnTo>
                    <a:pt x="29472" y="95769"/>
                  </a:lnTo>
                  <a:lnTo>
                    <a:pt x="28837" y="96150"/>
                  </a:lnTo>
                  <a:lnTo>
                    <a:pt x="28117" y="96480"/>
                  </a:lnTo>
                  <a:lnTo>
                    <a:pt x="27312" y="96759"/>
                  </a:lnTo>
                  <a:lnTo>
                    <a:pt x="26423" y="96988"/>
                  </a:lnTo>
                  <a:lnTo>
                    <a:pt x="25449" y="97166"/>
                  </a:lnTo>
                  <a:lnTo>
                    <a:pt x="24391" y="97293"/>
                  </a:lnTo>
                  <a:lnTo>
                    <a:pt x="23247" y="97369"/>
                  </a:lnTo>
                  <a:lnTo>
                    <a:pt x="22019" y="97395"/>
                  </a:lnTo>
                  <a:lnTo>
                    <a:pt x="21096" y="97386"/>
                  </a:lnTo>
                  <a:lnTo>
                    <a:pt x="20190" y="97361"/>
                  </a:lnTo>
                  <a:lnTo>
                    <a:pt x="19301" y="97318"/>
                  </a:lnTo>
                  <a:lnTo>
                    <a:pt x="18428" y="97259"/>
                  </a:lnTo>
                  <a:lnTo>
                    <a:pt x="17573" y="97183"/>
                  </a:lnTo>
                  <a:lnTo>
                    <a:pt x="16735" y="97090"/>
                  </a:lnTo>
                  <a:lnTo>
                    <a:pt x="15913" y="96980"/>
                  </a:lnTo>
                  <a:lnTo>
                    <a:pt x="15108" y="96853"/>
                  </a:lnTo>
                  <a:lnTo>
                    <a:pt x="14321" y="96709"/>
                  </a:lnTo>
                  <a:lnTo>
                    <a:pt x="13550" y="96548"/>
                  </a:lnTo>
                  <a:lnTo>
                    <a:pt x="11433" y="88079"/>
                  </a:lnTo>
                  <a:lnTo>
                    <a:pt x="12364" y="88239"/>
                  </a:lnTo>
                  <a:lnTo>
                    <a:pt x="13296" y="88383"/>
                  </a:lnTo>
                  <a:lnTo>
                    <a:pt x="14228" y="88510"/>
                  </a:lnTo>
                  <a:lnTo>
                    <a:pt x="15159" y="88621"/>
                  </a:lnTo>
                  <a:lnTo>
                    <a:pt x="16091" y="88714"/>
                  </a:lnTo>
                  <a:lnTo>
                    <a:pt x="17022" y="88790"/>
                  </a:lnTo>
                  <a:lnTo>
                    <a:pt x="17954" y="88849"/>
                  </a:lnTo>
                  <a:lnTo>
                    <a:pt x="18886" y="88892"/>
                  </a:lnTo>
                  <a:lnTo>
                    <a:pt x="19817" y="88917"/>
                  </a:lnTo>
                  <a:lnTo>
                    <a:pt x="20749" y="88925"/>
                  </a:lnTo>
                  <a:lnTo>
                    <a:pt x="21393" y="88875"/>
                  </a:lnTo>
                  <a:lnTo>
                    <a:pt x="21968" y="88722"/>
                  </a:lnTo>
                  <a:lnTo>
                    <a:pt x="22477" y="88468"/>
                  </a:lnTo>
                  <a:lnTo>
                    <a:pt x="22917" y="88112"/>
                  </a:lnTo>
                  <a:lnTo>
                    <a:pt x="23290" y="87655"/>
                  </a:lnTo>
                  <a:lnTo>
                    <a:pt x="23595" y="87096"/>
                  </a:lnTo>
                  <a:lnTo>
                    <a:pt x="23832" y="86436"/>
                  </a:lnTo>
                  <a:lnTo>
                    <a:pt x="24001" y="85673"/>
                  </a:lnTo>
                  <a:lnTo>
                    <a:pt x="24103" y="84809"/>
                  </a:lnTo>
                  <a:lnTo>
                    <a:pt x="24137" y="83844"/>
                  </a:lnTo>
                  <a:lnTo>
                    <a:pt x="24137" y="30065"/>
                  </a:lnTo>
                  <a:lnTo>
                    <a:pt x="0" y="300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2970305" y="4164575"/>
              <a:ext cx="17785" cy="32182"/>
            </a:xfrm>
            <a:custGeom>
              <a:avLst/>
              <a:pathLst>
                <a:path w="17785" h="32182">
                  <a:moveTo>
                    <a:pt x="7198" y="0"/>
                  </a:moveTo>
                  <a:lnTo>
                    <a:pt x="8447" y="2561"/>
                  </a:lnTo>
                  <a:lnTo>
                    <a:pt x="9654" y="5166"/>
                  </a:lnTo>
                  <a:lnTo>
                    <a:pt x="10819" y="7812"/>
                  </a:lnTo>
                  <a:lnTo>
                    <a:pt x="11941" y="10501"/>
                  </a:lnTo>
                  <a:lnTo>
                    <a:pt x="13021" y="13233"/>
                  </a:lnTo>
                  <a:lnTo>
                    <a:pt x="14058" y="16006"/>
                  </a:lnTo>
                  <a:lnTo>
                    <a:pt x="15053" y="18822"/>
                  </a:lnTo>
                  <a:lnTo>
                    <a:pt x="16006" y="21680"/>
                  </a:lnTo>
                  <a:lnTo>
                    <a:pt x="16917" y="24581"/>
                  </a:lnTo>
                  <a:lnTo>
                    <a:pt x="17785" y="27524"/>
                  </a:lnTo>
                  <a:lnTo>
                    <a:pt x="9739" y="32182"/>
                  </a:lnTo>
                  <a:lnTo>
                    <a:pt x="9032" y="29235"/>
                  </a:lnTo>
                  <a:lnTo>
                    <a:pt x="8265" y="26322"/>
                  </a:lnTo>
                  <a:lnTo>
                    <a:pt x="7440" y="23442"/>
                  </a:lnTo>
                  <a:lnTo>
                    <a:pt x="6555" y="20596"/>
                  </a:lnTo>
                  <a:lnTo>
                    <a:pt x="5610" y="17785"/>
                  </a:lnTo>
                  <a:lnTo>
                    <a:pt x="4607" y="15007"/>
                  </a:lnTo>
                  <a:lnTo>
                    <a:pt x="3544" y="12263"/>
                  </a:lnTo>
                  <a:lnTo>
                    <a:pt x="2422" y="9553"/>
                  </a:lnTo>
                  <a:lnTo>
                    <a:pt x="1240" y="687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2911868" y="4131545"/>
              <a:ext cx="56319" cy="92737"/>
            </a:xfrm>
            <a:custGeom>
              <a:avLst/>
              <a:pathLst>
                <a:path w="56319" h="92737">
                  <a:moveTo>
                    <a:pt x="0" y="0"/>
                  </a:moveTo>
                  <a:lnTo>
                    <a:pt x="56319" y="0"/>
                  </a:lnTo>
                  <a:lnTo>
                    <a:pt x="56319" y="8045"/>
                  </a:lnTo>
                  <a:lnTo>
                    <a:pt x="31335" y="8045"/>
                  </a:lnTo>
                  <a:lnTo>
                    <a:pt x="30988" y="9731"/>
                  </a:lnTo>
                  <a:lnTo>
                    <a:pt x="30624" y="11399"/>
                  </a:lnTo>
                  <a:lnTo>
                    <a:pt x="30243" y="13050"/>
                  </a:lnTo>
                  <a:lnTo>
                    <a:pt x="29845" y="14685"/>
                  </a:lnTo>
                  <a:lnTo>
                    <a:pt x="29430" y="16303"/>
                  </a:lnTo>
                  <a:lnTo>
                    <a:pt x="28998" y="17903"/>
                  </a:lnTo>
                  <a:lnTo>
                    <a:pt x="28549" y="19487"/>
                  </a:lnTo>
                  <a:lnTo>
                    <a:pt x="28083" y="21054"/>
                  </a:lnTo>
                  <a:lnTo>
                    <a:pt x="27600" y="22604"/>
                  </a:lnTo>
                  <a:lnTo>
                    <a:pt x="27101" y="24137"/>
                  </a:lnTo>
                  <a:lnTo>
                    <a:pt x="54202" y="24137"/>
                  </a:lnTo>
                  <a:lnTo>
                    <a:pt x="54202" y="83844"/>
                  </a:lnTo>
                  <a:lnTo>
                    <a:pt x="54177" y="84750"/>
                  </a:lnTo>
                  <a:lnTo>
                    <a:pt x="54100" y="85606"/>
                  </a:lnTo>
                  <a:lnTo>
                    <a:pt x="53973" y="86410"/>
                  </a:lnTo>
                  <a:lnTo>
                    <a:pt x="53795" y="87164"/>
                  </a:lnTo>
                  <a:lnTo>
                    <a:pt x="53567" y="87867"/>
                  </a:lnTo>
                  <a:lnTo>
                    <a:pt x="53287" y="88519"/>
                  </a:lnTo>
                  <a:lnTo>
                    <a:pt x="52957" y="89120"/>
                  </a:lnTo>
                  <a:lnTo>
                    <a:pt x="52576" y="89671"/>
                  </a:lnTo>
                  <a:lnTo>
                    <a:pt x="52144" y="90170"/>
                  </a:lnTo>
                  <a:lnTo>
                    <a:pt x="51661" y="90619"/>
                  </a:lnTo>
                  <a:lnTo>
                    <a:pt x="51123" y="91022"/>
                  </a:lnTo>
                  <a:lnTo>
                    <a:pt x="50526" y="91382"/>
                  </a:lnTo>
                  <a:lnTo>
                    <a:pt x="49870" y="91699"/>
                  </a:lnTo>
                  <a:lnTo>
                    <a:pt x="49154" y="91974"/>
                  </a:lnTo>
                  <a:lnTo>
                    <a:pt x="48379" y="92207"/>
                  </a:lnTo>
                  <a:lnTo>
                    <a:pt x="47545" y="92398"/>
                  </a:lnTo>
                  <a:lnTo>
                    <a:pt x="46652" y="92546"/>
                  </a:lnTo>
                  <a:lnTo>
                    <a:pt x="45699" y="92652"/>
                  </a:lnTo>
                  <a:lnTo>
                    <a:pt x="44687" y="92715"/>
                  </a:lnTo>
                  <a:lnTo>
                    <a:pt x="43616" y="92737"/>
                  </a:lnTo>
                  <a:lnTo>
                    <a:pt x="43184" y="92732"/>
                  </a:lnTo>
                  <a:lnTo>
                    <a:pt x="42735" y="92720"/>
                  </a:lnTo>
                  <a:lnTo>
                    <a:pt x="42269" y="92698"/>
                  </a:lnTo>
                  <a:lnTo>
                    <a:pt x="41786" y="92669"/>
                  </a:lnTo>
                  <a:lnTo>
                    <a:pt x="41287" y="92631"/>
                  </a:lnTo>
                  <a:lnTo>
                    <a:pt x="40770" y="92584"/>
                  </a:lnTo>
                  <a:lnTo>
                    <a:pt x="40236" y="92529"/>
                  </a:lnTo>
                  <a:lnTo>
                    <a:pt x="39686" y="92466"/>
                  </a:lnTo>
                  <a:lnTo>
                    <a:pt x="39118" y="92394"/>
                  </a:lnTo>
                  <a:lnTo>
                    <a:pt x="38534" y="92313"/>
                  </a:lnTo>
                  <a:lnTo>
                    <a:pt x="36417" y="85538"/>
                  </a:lnTo>
                  <a:lnTo>
                    <a:pt x="43616" y="85538"/>
                  </a:lnTo>
                  <a:lnTo>
                    <a:pt x="44179" y="85504"/>
                  </a:lnTo>
                  <a:lnTo>
                    <a:pt x="44683" y="85402"/>
                  </a:lnTo>
                  <a:lnTo>
                    <a:pt x="45127" y="85233"/>
                  </a:lnTo>
                  <a:lnTo>
                    <a:pt x="45513" y="84996"/>
                  </a:lnTo>
                  <a:lnTo>
                    <a:pt x="45839" y="84691"/>
                  </a:lnTo>
                  <a:lnTo>
                    <a:pt x="46106" y="84318"/>
                  </a:lnTo>
                  <a:lnTo>
                    <a:pt x="46313" y="83878"/>
                  </a:lnTo>
                  <a:lnTo>
                    <a:pt x="46461" y="83370"/>
                  </a:lnTo>
                  <a:lnTo>
                    <a:pt x="46550" y="82794"/>
                  </a:lnTo>
                  <a:lnTo>
                    <a:pt x="46580" y="82150"/>
                  </a:lnTo>
                  <a:lnTo>
                    <a:pt x="46580" y="31759"/>
                  </a:lnTo>
                  <a:lnTo>
                    <a:pt x="39381" y="31759"/>
                  </a:lnTo>
                  <a:lnTo>
                    <a:pt x="39381" y="82150"/>
                  </a:lnTo>
                  <a:lnTo>
                    <a:pt x="32182" y="82150"/>
                  </a:lnTo>
                  <a:lnTo>
                    <a:pt x="32182" y="31759"/>
                  </a:lnTo>
                  <a:lnTo>
                    <a:pt x="24560" y="31759"/>
                  </a:lnTo>
                  <a:lnTo>
                    <a:pt x="24560" y="82150"/>
                  </a:lnTo>
                  <a:lnTo>
                    <a:pt x="17361" y="82150"/>
                  </a:lnTo>
                  <a:lnTo>
                    <a:pt x="17361" y="31759"/>
                  </a:lnTo>
                  <a:lnTo>
                    <a:pt x="10162" y="31759"/>
                  </a:lnTo>
                  <a:lnTo>
                    <a:pt x="10162" y="92313"/>
                  </a:lnTo>
                  <a:lnTo>
                    <a:pt x="2540" y="92313"/>
                  </a:lnTo>
                  <a:lnTo>
                    <a:pt x="2540" y="24137"/>
                  </a:lnTo>
                  <a:lnTo>
                    <a:pt x="18632" y="24137"/>
                  </a:lnTo>
                  <a:lnTo>
                    <a:pt x="19131" y="22604"/>
                  </a:lnTo>
                  <a:lnTo>
                    <a:pt x="19614" y="21054"/>
                  </a:lnTo>
                  <a:lnTo>
                    <a:pt x="20080" y="19487"/>
                  </a:lnTo>
                  <a:lnTo>
                    <a:pt x="20529" y="17903"/>
                  </a:lnTo>
                  <a:lnTo>
                    <a:pt x="20961" y="16303"/>
                  </a:lnTo>
                  <a:lnTo>
                    <a:pt x="21376" y="14685"/>
                  </a:lnTo>
                  <a:lnTo>
                    <a:pt x="21774" y="13050"/>
                  </a:lnTo>
                  <a:lnTo>
                    <a:pt x="22155" y="11399"/>
                  </a:lnTo>
                  <a:lnTo>
                    <a:pt x="22519" y="9731"/>
                  </a:lnTo>
                  <a:lnTo>
                    <a:pt x="2286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3021120" y="4127311"/>
              <a:ext cx="95277" cy="24560"/>
            </a:xfrm>
            <a:custGeom>
              <a:avLst/>
              <a:pathLst>
                <a:path w="95277" h="24560">
                  <a:moveTo>
                    <a:pt x="0" y="8892"/>
                  </a:moveTo>
                  <a:lnTo>
                    <a:pt x="24983" y="8892"/>
                  </a:lnTo>
                  <a:lnTo>
                    <a:pt x="24983" y="0"/>
                  </a:lnTo>
                  <a:lnTo>
                    <a:pt x="33876" y="0"/>
                  </a:lnTo>
                  <a:lnTo>
                    <a:pt x="33876" y="8892"/>
                  </a:lnTo>
                  <a:lnTo>
                    <a:pt x="61401" y="8892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8892"/>
                  </a:lnTo>
                  <a:lnTo>
                    <a:pt x="95277" y="8892"/>
                  </a:lnTo>
                  <a:lnTo>
                    <a:pt x="95277" y="16938"/>
                  </a:lnTo>
                  <a:lnTo>
                    <a:pt x="69870" y="16938"/>
                  </a:lnTo>
                  <a:lnTo>
                    <a:pt x="69870" y="24560"/>
                  </a:lnTo>
                  <a:lnTo>
                    <a:pt x="61401" y="24560"/>
                  </a:lnTo>
                  <a:lnTo>
                    <a:pt x="61401" y="16938"/>
                  </a:lnTo>
                  <a:lnTo>
                    <a:pt x="33876" y="16938"/>
                  </a:lnTo>
                  <a:lnTo>
                    <a:pt x="33876" y="24560"/>
                  </a:lnTo>
                  <a:lnTo>
                    <a:pt x="24983" y="24560"/>
                  </a:lnTo>
                  <a:lnTo>
                    <a:pt x="24983" y="16938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3057961" y="4154836"/>
              <a:ext cx="55896" cy="69446"/>
            </a:xfrm>
            <a:custGeom>
              <a:avLst/>
              <a:pathLst>
                <a:path w="55896" h="69446">
                  <a:moveTo>
                    <a:pt x="15667" y="0"/>
                  </a:moveTo>
                  <a:lnTo>
                    <a:pt x="23290" y="2540"/>
                  </a:lnTo>
                  <a:lnTo>
                    <a:pt x="20325" y="10162"/>
                  </a:lnTo>
                  <a:lnTo>
                    <a:pt x="55896" y="10162"/>
                  </a:lnTo>
                  <a:lnTo>
                    <a:pt x="55858" y="17988"/>
                  </a:lnTo>
                  <a:lnTo>
                    <a:pt x="55743" y="25204"/>
                  </a:lnTo>
                  <a:lnTo>
                    <a:pt x="55553" y="31810"/>
                  </a:lnTo>
                  <a:lnTo>
                    <a:pt x="55286" y="37806"/>
                  </a:lnTo>
                  <a:lnTo>
                    <a:pt x="54943" y="43192"/>
                  </a:lnTo>
                  <a:lnTo>
                    <a:pt x="54524" y="47969"/>
                  </a:lnTo>
                  <a:lnTo>
                    <a:pt x="54028" y="52136"/>
                  </a:lnTo>
                  <a:lnTo>
                    <a:pt x="53457" y="55693"/>
                  </a:lnTo>
                  <a:lnTo>
                    <a:pt x="52809" y="58640"/>
                  </a:lnTo>
                  <a:lnTo>
                    <a:pt x="52085" y="60977"/>
                  </a:lnTo>
                  <a:lnTo>
                    <a:pt x="51416" y="62586"/>
                  </a:lnTo>
                  <a:lnTo>
                    <a:pt x="50594" y="64026"/>
                  </a:lnTo>
                  <a:lnTo>
                    <a:pt x="49620" y="65297"/>
                  </a:lnTo>
                  <a:lnTo>
                    <a:pt x="48494" y="66398"/>
                  </a:lnTo>
                  <a:lnTo>
                    <a:pt x="47215" y="67329"/>
                  </a:lnTo>
                  <a:lnTo>
                    <a:pt x="45784" y="68091"/>
                  </a:lnTo>
                  <a:lnTo>
                    <a:pt x="44200" y="68684"/>
                  </a:lnTo>
                  <a:lnTo>
                    <a:pt x="42464" y="69108"/>
                  </a:lnTo>
                  <a:lnTo>
                    <a:pt x="40575" y="69362"/>
                  </a:lnTo>
                  <a:lnTo>
                    <a:pt x="38534" y="69446"/>
                  </a:lnTo>
                  <a:lnTo>
                    <a:pt x="37497" y="69430"/>
                  </a:lnTo>
                  <a:lnTo>
                    <a:pt x="36417" y="69379"/>
                  </a:lnTo>
                  <a:lnTo>
                    <a:pt x="35295" y="69294"/>
                  </a:lnTo>
                  <a:lnTo>
                    <a:pt x="34130" y="69175"/>
                  </a:lnTo>
                  <a:lnTo>
                    <a:pt x="32923" y="69023"/>
                  </a:lnTo>
                  <a:lnTo>
                    <a:pt x="31674" y="68837"/>
                  </a:lnTo>
                  <a:lnTo>
                    <a:pt x="30383" y="68616"/>
                  </a:lnTo>
                  <a:lnTo>
                    <a:pt x="29049" y="68362"/>
                  </a:lnTo>
                  <a:lnTo>
                    <a:pt x="27672" y="68074"/>
                  </a:lnTo>
                  <a:lnTo>
                    <a:pt x="26254" y="67753"/>
                  </a:lnTo>
                  <a:lnTo>
                    <a:pt x="24137" y="59707"/>
                  </a:lnTo>
                  <a:lnTo>
                    <a:pt x="26110" y="60029"/>
                  </a:lnTo>
                  <a:lnTo>
                    <a:pt x="27965" y="60317"/>
                  </a:lnTo>
                  <a:lnTo>
                    <a:pt x="29701" y="60571"/>
                  </a:lnTo>
                  <a:lnTo>
                    <a:pt x="31318" y="60791"/>
                  </a:lnTo>
                  <a:lnTo>
                    <a:pt x="32817" y="60977"/>
                  </a:lnTo>
                  <a:lnTo>
                    <a:pt x="34198" y="61130"/>
                  </a:lnTo>
                  <a:lnTo>
                    <a:pt x="35460" y="61248"/>
                  </a:lnTo>
                  <a:lnTo>
                    <a:pt x="36603" y="61333"/>
                  </a:lnTo>
                  <a:lnTo>
                    <a:pt x="37628" y="61384"/>
                  </a:lnTo>
                  <a:lnTo>
                    <a:pt x="38534" y="61401"/>
                  </a:lnTo>
                  <a:lnTo>
                    <a:pt x="39436" y="61354"/>
                  </a:lnTo>
                  <a:lnTo>
                    <a:pt x="40279" y="61214"/>
                  </a:lnTo>
                  <a:lnTo>
                    <a:pt x="41062" y="60982"/>
                  </a:lnTo>
                  <a:lnTo>
                    <a:pt x="41786" y="60655"/>
                  </a:lnTo>
                  <a:lnTo>
                    <a:pt x="42451" y="60236"/>
                  </a:lnTo>
                  <a:lnTo>
                    <a:pt x="43057" y="59724"/>
                  </a:lnTo>
                  <a:lnTo>
                    <a:pt x="43603" y="59118"/>
                  </a:lnTo>
                  <a:lnTo>
                    <a:pt x="44090" y="58420"/>
                  </a:lnTo>
                  <a:lnTo>
                    <a:pt x="44518" y="57628"/>
                  </a:lnTo>
                  <a:lnTo>
                    <a:pt x="44886" y="56743"/>
                  </a:lnTo>
                  <a:lnTo>
                    <a:pt x="45288" y="54901"/>
                  </a:lnTo>
                  <a:lnTo>
                    <a:pt x="45648" y="52593"/>
                  </a:lnTo>
                  <a:lnTo>
                    <a:pt x="45966" y="49819"/>
                  </a:lnTo>
                  <a:lnTo>
                    <a:pt x="46241" y="46580"/>
                  </a:lnTo>
                  <a:lnTo>
                    <a:pt x="46474" y="42875"/>
                  </a:lnTo>
                  <a:lnTo>
                    <a:pt x="46664" y="38703"/>
                  </a:lnTo>
                  <a:lnTo>
                    <a:pt x="46813" y="34067"/>
                  </a:lnTo>
                  <a:lnTo>
                    <a:pt x="46919" y="28964"/>
                  </a:lnTo>
                  <a:lnTo>
                    <a:pt x="46982" y="23396"/>
                  </a:lnTo>
                  <a:lnTo>
                    <a:pt x="47003" y="17361"/>
                  </a:lnTo>
                  <a:lnTo>
                    <a:pt x="17361" y="17361"/>
                  </a:lnTo>
                  <a:lnTo>
                    <a:pt x="16417" y="19445"/>
                  </a:lnTo>
                  <a:lnTo>
                    <a:pt x="15447" y="21460"/>
                  </a:lnTo>
                  <a:lnTo>
                    <a:pt x="14452" y="23408"/>
                  </a:lnTo>
                  <a:lnTo>
                    <a:pt x="13432" y="25288"/>
                  </a:lnTo>
                  <a:lnTo>
                    <a:pt x="12386" y="27101"/>
                  </a:lnTo>
                  <a:lnTo>
                    <a:pt x="11314" y="28845"/>
                  </a:lnTo>
                  <a:lnTo>
                    <a:pt x="10218" y="30522"/>
                  </a:lnTo>
                  <a:lnTo>
                    <a:pt x="9095" y="32131"/>
                  </a:lnTo>
                  <a:lnTo>
                    <a:pt x="7948" y="33673"/>
                  </a:lnTo>
                  <a:lnTo>
                    <a:pt x="6775" y="35146"/>
                  </a:lnTo>
                  <a:lnTo>
                    <a:pt x="0" y="30065"/>
                  </a:lnTo>
                  <a:lnTo>
                    <a:pt x="1986" y="27401"/>
                  </a:lnTo>
                  <a:lnTo>
                    <a:pt x="3878" y="24662"/>
                  </a:lnTo>
                  <a:lnTo>
                    <a:pt x="5678" y="21846"/>
                  </a:lnTo>
                  <a:lnTo>
                    <a:pt x="7385" y="18953"/>
                  </a:lnTo>
                  <a:lnTo>
                    <a:pt x="8998" y="15985"/>
                  </a:lnTo>
                  <a:lnTo>
                    <a:pt x="10518" y="12940"/>
                  </a:lnTo>
                  <a:lnTo>
                    <a:pt x="11945" y="9819"/>
                  </a:lnTo>
                  <a:lnTo>
                    <a:pt x="13279" y="6622"/>
                  </a:lnTo>
                  <a:lnTo>
                    <a:pt x="14520" y="3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3074052" y="4182360"/>
              <a:ext cx="20325" cy="24137"/>
            </a:xfrm>
            <a:custGeom>
              <a:avLst/>
              <a:pathLst>
                <a:path w="20325" h="24137">
                  <a:moveTo>
                    <a:pt x="7198" y="0"/>
                  </a:moveTo>
                  <a:lnTo>
                    <a:pt x="8778" y="1795"/>
                  </a:lnTo>
                  <a:lnTo>
                    <a:pt x="10298" y="3624"/>
                  </a:lnTo>
                  <a:lnTo>
                    <a:pt x="11759" y="5488"/>
                  </a:lnTo>
                  <a:lnTo>
                    <a:pt x="13161" y="7385"/>
                  </a:lnTo>
                  <a:lnTo>
                    <a:pt x="14503" y="9316"/>
                  </a:lnTo>
                  <a:lnTo>
                    <a:pt x="15786" y="11280"/>
                  </a:lnTo>
                  <a:lnTo>
                    <a:pt x="17010" y="13279"/>
                  </a:lnTo>
                  <a:lnTo>
                    <a:pt x="18174" y="15312"/>
                  </a:lnTo>
                  <a:lnTo>
                    <a:pt x="19279" y="17378"/>
                  </a:lnTo>
                  <a:lnTo>
                    <a:pt x="20325" y="19479"/>
                  </a:lnTo>
                  <a:lnTo>
                    <a:pt x="12280" y="24137"/>
                  </a:lnTo>
                  <a:lnTo>
                    <a:pt x="11319" y="22108"/>
                  </a:lnTo>
                  <a:lnTo>
                    <a:pt x="10298" y="20088"/>
                  </a:lnTo>
                  <a:lnTo>
                    <a:pt x="9218" y="18077"/>
                  </a:lnTo>
                  <a:lnTo>
                    <a:pt x="8079" y="16074"/>
                  </a:lnTo>
                  <a:lnTo>
                    <a:pt x="6881" y="14079"/>
                  </a:lnTo>
                  <a:lnTo>
                    <a:pt x="5623" y="12093"/>
                  </a:lnTo>
                  <a:lnTo>
                    <a:pt x="4306" y="10116"/>
                  </a:lnTo>
                  <a:lnTo>
                    <a:pt x="2930" y="8147"/>
                  </a:lnTo>
                  <a:lnTo>
                    <a:pt x="1494" y="618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3021544" y="4153565"/>
              <a:ext cx="38534" cy="53355"/>
            </a:xfrm>
            <a:custGeom>
              <a:avLst/>
              <a:pathLst>
                <a:path w="38534" h="53355">
                  <a:moveTo>
                    <a:pt x="11009" y="23290"/>
                  </a:moveTo>
                  <a:lnTo>
                    <a:pt x="12602" y="23201"/>
                  </a:lnTo>
                  <a:lnTo>
                    <a:pt x="14160" y="23103"/>
                  </a:lnTo>
                  <a:lnTo>
                    <a:pt x="15684" y="22997"/>
                  </a:lnTo>
                  <a:lnTo>
                    <a:pt x="17175" y="22883"/>
                  </a:lnTo>
                  <a:lnTo>
                    <a:pt x="18632" y="22760"/>
                  </a:lnTo>
                  <a:lnTo>
                    <a:pt x="20054" y="22629"/>
                  </a:lnTo>
                  <a:lnTo>
                    <a:pt x="21443" y="22489"/>
                  </a:lnTo>
                  <a:lnTo>
                    <a:pt x="22798" y="22341"/>
                  </a:lnTo>
                  <a:lnTo>
                    <a:pt x="24120" y="22184"/>
                  </a:lnTo>
                  <a:lnTo>
                    <a:pt x="25407" y="22019"/>
                  </a:lnTo>
                  <a:lnTo>
                    <a:pt x="25996" y="21172"/>
                  </a:lnTo>
                  <a:lnTo>
                    <a:pt x="26576" y="20325"/>
                  </a:lnTo>
                  <a:lnTo>
                    <a:pt x="27147" y="19479"/>
                  </a:lnTo>
                  <a:lnTo>
                    <a:pt x="27711" y="18632"/>
                  </a:lnTo>
                  <a:lnTo>
                    <a:pt x="28265" y="17785"/>
                  </a:lnTo>
                  <a:lnTo>
                    <a:pt x="28812" y="16938"/>
                  </a:lnTo>
                  <a:lnTo>
                    <a:pt x="29349" y="16091"/>
                  </a:lnTo>
                  <a:lnTo>
                    <a:pt x="29879" y="15244"/>
                  </a:lnTo>
                  <a:lnTo>
                    <a:pt x="30399" y="14397"/>
                  </a:lnTo>
                  <a:lnTo>
                    <a:pt x="30912" y="13550"/>
                  </a:lnTo>
                  <a:lnTo>
                    <a:pt x="38534" y="16091"/>
                  </a:lnTo>
                  <a:lnTo>
                    <a:pt x="36239" y="19805"/>
                  </a:lnTo>
                  <a:lnTo>
                    <a:pt x="33927" y="23324"/>
                  </a:lnTo>
                  <a:lnTo>
                    <a:pt x="31598" y="26648"/>
                  </a:lnTo>
                  <a:lnTo>
                    <a:pt x="29252" y="29777"/>
                  </a:lnTo>
                  <a:lnTo>
                    <a:pt x="26889" y="32712"/>
                  </a:lnTo>
                  <a:lnTo>
                    <a:pt x="24509" y="35451"/>
                  </a:lnTo>
                  <a:lnTo>
                    <a:pt x="22112" y="37996"/>
                  </a:lnTo>
                  <a:lnTo>
                    <a:pt x="19699" y="40346"/>
                  </a:lnTo>
                  <a:lnTo>
                    <a:pt x="17268" y="42502"/>
                  </a:lnTo>
                  <a:lnTo>
                    <a:pt x="14820" y="44462"/>
                  </a:lnTo>
                  <a:lnTo>
                    <a:pt x="17086" y="44115"/>
                  </a:lnTo>
                  <a:lnTo>
                    <a:pt x="19309" y="43751"/>
                  </a:lnTo>
                  <a:lnTo>
                    <a:pt x="21490" y="43370"/>
                  </a:lnTo>
                  <a:lnTo>
                    <a:pt x="23628" y="42972"/>
                  </a:lnTo>
                  <a:lnTo>
                    <a:pt x="25725" y="42557"/>
                  </a:lnTo>
                  <a:lnTo>
                    <a:pt x="27778" y="42125"/>
                  </a:lnTo>
                  <a:lnTo>
                    <a:pt x="29790" y="41676"/>
                  </a:lnTo>
                  <a:lnTo>
                    <a:pt x="31759" y="41210"/>
                  </a:lnTo>
                  <a:lnTo>
                    <a:pt x="33686" y="40728"/>
                  </a:lnTo>
                  <a:lnTo>
                    <a:pt x="35570" y="40228"/>
                  </a:lnTo>
                  <a:lnTo>
                    <a:pt x="37687" y="46580"/>
                  </a:lnTo>
                  <a:lnTo>
                    <a:pt x="34609" y="47410"/>
                  </a:lnTo>
                  <a:lnTo>
                    <a:pt x="31471" y="48206"/>
                  </a:lnTo>
                  <a:lnTo>
                    <a:pt x="28274" y="48968"/>
                  </a:lnTo>
                  <a:lnTo>
                    <a:pt x="25017" y="49696"/>
                  </a:lnTo>
                  <a:lnTo>
                    <a:pt x="21702" y="50391"/>
                  </a:lnTo>
                  <a:lnTo>
                    <a:pt x="18327" y="51051"/>
                  </a:lnTo>
                  <a:lnTo>
                    <a:pt x="14892" y="51678"/>
                  </a:lnTo>
                  <a:lnTo>
                    <a:pt x="11399" y="52271"/>
                  </a:lnTo>
                  <a:lnTo>
                    <a:pt x="7846" y="52830"/>
                  </a:lnTo>
                  <a:lnTo>
                    <a:pt x="4234" y="53355"/>
                  </a:lnTo>
                  <a:lnTo>
                    <a:pt x="2117" y="46580"/>
                  </a:lnTo>
                  <a:lnTo>
                    <a:pt x="3972" y="45106"/>
                  </a:lnTo>
                  <a:lnTo>
                    <a:pt x="5809" y="43565"/>
                  </a:lnTo>
                  <a:lnTo>
                    <a:pt x="7630" y="41956"/>
                  </a:lnTo>
                  <a:lnTo>
                    <a:pt x="9434" y="40279"/>
                  </a:lnTo>
                  <a:lnTo>
                    <a:pt x="11221" y="38534"/>
                  </a:lnTo>
                  <a:lnTo>
                    <a:pt x="12991" y="36722"/>
                  </a:lnTo>
                  <a:lnTo>
                    <a:pt x="14744" y="34842"/>
                  </a:lnTo>
                  <a:lnTo>
                    <a:pt x="16480" y="32894"/>
                  </a:lnTo>
                  <a:lnTo>
                    <a:pt x="18200" y="30878"/>
                  </a:lnTo>
                  <a:lnTo>
                    <a:pt x="19902" y="28795"/>
                  </a:lnTo>
                  <a:lnTo>
                    <a:pt x="18119" y="29205"/>
                  </a:lnTo>
                  <a:lnTo>
                    <a:pt x="16328" y="29591"/>
                  </a:lnTo>
                  <a:lnTo>
                    <a:pt x="14528" y="29951"/>
                  </a:lnTo>
                  <a:lnTo>
                    <a:pt x="12720" y="30285"/>
                  </a:lnTo>
                  <a:lnTo>
                    <a:pt x="10904" y="30594"/>
                  </a:lnTo>
                  <a:lnTo>
                    <a:pt x="9078" y="30878"/>
                  </a:lnTo>
                  <a:lnTo>
                    <a:pt x="7245" y="31136"/>
                  </a:lnTo>
                  <a:lnTo>
                    <a:pt x="5403" y="31369"/>
                  </a:lnTo>
                  <a:lnTo>
                    <a:pt x="3552" y="31577"/>
                  </a:lnTo>
                  <a:lnTo>
                    <a:pt x="1693" y="31759"/>
                  </a:lnTo>
                  <a:lnTo>
                    <a:pt x="0" y="24137"/>
                  </a:lnTo>
                  <a:lnTo>
                    <a:pt x="2159" y="22218"/>
                  </a:lnTo>
                  <a:lnTo>
                    <a:pt x="4234" y="20190"/>
                  </a:lnTo>
                  <a:lnTo>
                    <a:pt x="6224" y="18051"/>
                  </a:lnTo>
                  <a:lnTo>
                    <a:pt x="8130" y="15803"/>
                  </a:lnTo>
                  <a:lnTo>
                    <a:pt x="9951" y="13444"/>
                  </a:lnTo>
                  <a:lnTo>
                    <a:pt x="11687" y="10976"/>
                  </a:lnTo>
                  <a:lnTo>
                    <a:pt x="13338" y="8397"/>
                  </a:lnTo>
                  <a:lnTo>
                    <a:pt x="14905" y="5708"/>
                  </a:lnTo>
                  <a:lnTo>
                    <a:pt x="16387" y="2909"/>
                  </a:lnTo>
                  <a:lnTo>
                    <a:pt x="17785" y="0"/>
                  </a:lnTo>
                  <a:lnTo>
                    <a:pt x="25407" y="2117"/>
                  </a:lnTo>
                  <a:lnTo>
                    <a:pt x="24196" y="4691"/>
                  </a:lnTo>
                  <a:lnTo>
                    <a:pt x="22934" y="7164"/>
                  </a:lnTo>
                  <a:lnTo>
                    <a:pt x="21621" y="9536"/>
                  </a:lnTo>
                  <a:lnTo>
                    <a:pt x="20258" y="11805"/>
                  </a:lnTo>
                  <a:lnTo>
                    <a:pt x="18843" y="13974"/>
                  </a:lnTo>
                  <a:lnTo>
                    <a:pt x="17378" y="16040"/>
                  </a:lnTo>
                  <a:lnTo>
                    <a:pt x="15862" y="18005"/>
                  </a:lnTo>
                  <a:lnTo>
                    <a:pt x="14295" y="19868"/>
                  </a:lnTo>
                  <a:lnTo>
                    <a:pt x="12678" y="21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3022390" y="4209038"/>
              <a:ext cx="38534" cy="15244"/>
            </a:xfrm>
            <a:custGeom>
              <a:avLst/>
              <a:pathLst>
                <a:path w="38534" h="15244">
                  <a:moveTo>
                    <a:pt x="37264" y="0"/>
                  </a:moveTo>
                  <a:lnTo>
                    <a:pt x="38534" y="7198"/>
                  </a:lnTo>
                  <a:lnTo>
                    <a:pt x="35189" y="8117"/>
                  </a:lnTo>
                  <a:lnTo>
                    <a:pt x="31759" y="9011"/>
                  </a:lnTo>
                  <a:lnTo>
                    <a:pt x="28244" y="9879"/>
                  </a:lnTo>
                  <a:lnTo>
                    <a:pt x="24645" y="10721"/>
                  </a:lnTo>
                  <a:lnTo>
                    <a:pt x="20961" y="11539"/>
                  </a:lnTo>
                  <a:lnTo>
                    <a:pt x="17192" y="12331"/>
                  </a:lnTo>
                  <a:lnTo>
                    <a:pt x="13338" y="13097"/>
                  </a:lnTo>
                  <a:lnTo>
                    <a:pt x="9400" y="13838"/>
                  </a:lnTo>
                  <a:lnTo>
                    <a:pt x="5377" y="14554"/>
                  </a:lnTo>
                  <a:lnTo>
                    <a:pt x="1270" y="15244"/>
                  </a:lnTo>
                  <a:lnTo>
                    <a:pt x="0" y="7198"/>
                  </a:lnTo>
                  <a:lnTo>
                    <a:pt x="4412" y="6517"/>
                  </a:lnTo>
                  <a:lnTo>
                    <a:pt x="8672" y="5826"/>
                  </a:lnTo>
                  <a:lnTo>
                    <a:pt x="12779" y="5128"/>
                  </a:lnTo>
                  <a:lnTo>
                    <a:pt x="16735" y="4420"/>
                  </a:lnTo>
                  <a:lnTo>
                    <a:pt x="20537" y="3705"/>
                  </a:lnTo>
                  <a:lnTo>
                    <a:pt x="24187" y="2981"/>
                  </a:lnTo>
                  <a:lnTo>
                    <a:pt x="27685" y="2248"/>
                  </a:lnTo>
                  <a:lnTo>
                    <a:pt x="31030" y="1507"/>
                  </a:lnTo>
                  <a:lnTo>
                    <a:pt x="34223" y="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3142229" y="4127311"/>
              <a:ext cx="19479" cy="97395"/>
            </a:xfrm>
            <a:custGeom>
              <a:avLst/>
              <a:pathLst>
                <a:path w="19479" h="97395">
                  <a:moveTo>
                    <a:pt x="7622" y="2625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6091"/>
                  </a:lnTo>
                  <a:lnTo>
                    <a:pt x="8960" y="17277"/>
                  </a:lnTo>
                  <a:lnTo>
                    <a:pt x="10264" y="18462"/>
                  </a:lnTo>
                  <a:lnTo>
                    <a:pt x="11534" y="19648"/>
                  </a:lnTo>
                  <a:lnTo>
                    <a:pt x="12771" y="20834"/>
                  </a:lnTo>
                  <a:lnTo>
                    <a:pt x="13974" y="22019"/>
                  </a:lnTo>
                  <a:lnTo>
                    <a:pt x="15142" y="23205"/>
                  </a:lnTo>
                  <a:lnTo>
                    <a:pt x="16277" y="24391"/>
                  </a:lnTo>
                  <a:lnTo>
                    <a:pt x="17378" y="25576"/>
                  </a:lnTo>
                  <a:lnTo>
                    <a:pt x="18445" y="26762"/>
                  </a:lnTo>
                  <a:lnTo>
                    <a:pt x="19479" y="27948"/>
                  </a:lnTo>
                  <a:lnTo>
                    <a:pt x="14397" y="35146"/>
                  </a:lnTo>
                  <a:lnTo>
                    <a:pt x="13720" y="34219"/>
                  </a:lnTo>
                  <a:lnTo>
                    <a:pt x="13042" y="33300"/>
                  </a:lnTo>
                  <a:lnTo>
                    <a:pt x="12364" y="32390"/>
                  </a:lnTo>
                  <a:lnTo>
                    <a:pt x="11687" y="31488"/>
                  </a:lnTo>
                  <a:lnTo>
                    <a:pt x="11009" y="30594"/>
                  </a:lnTo>
                  <a:lnTo>
                    <a:pt x="10332" y="29709"/>
                  </a:lnTo>
                  <a:lnTo>
                    <a:pt x="9654" y="28833"/>
                  </a:lnTo>
                  <a:lnTo>
                    <a:pt x="8977" y="27965"/>
                  </a:lnTo>
                  <a:lnTo>
                    <a:pt x="8299" y="27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3127408" y="4148484"/>
              <a:ext cx="11009" cy="31759"/>
            </a:xfrm>
            <a:custGeom>
              <a:avLst/>
              <a:pathLst>
                <a:path w="11009" h="31759">
                  <a:moveTo>
                    <a:pt x="3811" y="0"/>
                  </a:moveTo>
                  <a:lnTo>
                    <a:pt x="11009" y="1693"/>
                  </a:lnTo>
                  <a:lnTo>
                    <a:pt x="10819" y="4967"/>
                  </a:lnTo>
                  <a:lnTo>
                    <a:pt x="10586" y="8181"/>
                  </a:lnTo>
                  <a:lnTo>
                    <a:pt x="10311" y="11335"/>
                  </a:lnTo>
                  <a:lnTo>
                    <a:pt x="9993" y="14431"/>
                  </a:lnTo>
                  <a:lnTo>
                    <a:pt x="9633" y="17467"/>
                  </a:lnTo>
                  <a:lnTo>
                    <a:pt x="9231" y="20444"/>
                  </a:lnTo>
                  <a:lnTo>
                    <a:pt x="8786" y="23362"/>
                  </a:lnTo>
                  <a:lnTo>
                    <a:pt x="8299" y="26220"/>
                  </a:lnTo>
                  <a:lnTo>
                    <a:pt x="7770" y="29019"/>
                  </a:lnTo>
                  <a:lnTo>
                    <a:pt x="7198" y="31759"/>
                  </a:lnTo>
                  <a:lnTo>
                    <a:pt x="0" y="28371"/>
                  </a:lnTo>
                  <a:lnTo>
                    <a:pt x="571" y="25496"/>
                  </a:lnTo>
                  <a:lnTo>
                    <a:pt x="1100" y="22629"/>
                  </a:lnTo>
                  <a:lnTo>
                    <a:pt x="1587" y="19771"/>
                  </a:lnTo>
                  <a:lnTo>
                    <a:pt x="2032" y="16921"/>
                  </a:lnTo>
                  <a:lnTo>
                    <a:pt x="2434" y="14079"/>
                  </a:lnTo>
                  <a:lnTo>
                    <a:pt x="2794" y="11247"/>
                  </a:lnTo>
                  <a:lnTo>
                    <a:pt x="3112" y="8422"/>
                  </a:lnTo>
                  <a:lnTo>
                    <a:pt x="3387" y="5606"/>
                  </a:lnTo>
                  <a:lnTo>
                    <a:pt x="3620" y="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3158320" y="4127734"/>
              <a:ext cx="67753" cy="93160"/>
            </a:xfrm>
            <a:custGeom>
              <a:avLst/>
              <a:pathLst>
                <a:path w="67753" h="93160">
                  <a:moveTo>
                    <a:pt x="12703" y="5504"/>
                  </a:moveTo>
                  <a:lnTo>
                    <a:pt x="20325" y="8045"/>
                  </a:lnTo>
                  <a:lnTo>
                    <a:pt x="20063" y="9642"/>
                  </a:lnTo>
                  <a:lnTo>
                    <a:pt x="19783" y="11213"/>
                  </a:lnTo>
                  <a:lnTo>
                    <a:pt x="19487" y="12758"/>
                  </a:lnTo>
                  <a:lnTo>
                    <a:pt x="19174" y="14278"/>
                  </a:lnTo>
                  <a:lnTo>
                    <a:pt x="18843" y="15773"/>
                  </a:lnTo>
                  <a:lnTo>
                    <a:pt x="18496" y="17243"/>
                  </a:lnTo>
                  <a:lnTo>
                    <a:pt x="18132" y="18687"/>
                  </a:lnTo>
                  <a:lnTo>
                    <a:pt x="17751" y="20105"/>
                  </a:lnTo>
                  <a:lnTo>
                    <a:pt x="17353" y="21498"/>
                  </a:lnTo>
                  <a:lnTo>
                    <a:pt x="16938" y="22866"/>
                  </a:lnTo>
                  <a:lnTo>
                    <a:pt x="32606" y="22866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22866"/>
                  </a:lnTo>
                  <a:lnTo>
                    <a:pt x="65212" y="22866"/>
                  </a:lnTo>
                  <a:lnTo>
                    <a:pt x="65212" y="30912"/>
                  </a:lnTo>
                  <a:lnTo>
                    <a:pt x="41075" y="30912"/>
                  </a:lnTo>
                  <a:lnTo>
                    <a:pt x="41075" y="54202"/>
                  </a:lnTo>
                  <a:lnTo>
                    <a:pt x="63942" y="54202"/>
                  </a:lnTo>
                  <a:lnTo>
                    <a:pt x="63942" y="62248"/>
                  </a:lnTo>
                  <a:lnTo>
                    <a:pt x="41075" y="62248"/>
                  </a:lnTo>
                  <a:lnTo>
                    <a:pt x="41075" y="85114"/>
                  </a:lnTo>
                  <a:lnTo>
                    <a:pt x="67753" y="85114"/>
                  </a:lnTo>
                  <a:lnTo>
                    <a:pt x="67753" y="93160"/>
                  </a:lnTo>
                  <a:lnTo>
                    <a:pt x="3811" y="93160"/>
                  </a:lnTo>
                  <a:lnTo>
                    <a:pt x="3811" y="85114"/>
                  </a:lnTo>
                  <a:lnTo>
                    <a:pt x="32606" y="85114"/>
                  </a:lnTo>
                  <a:lnTo>
                    <a:pt x="32606" y="62248"/>
                  </a:lnTo>
                  <a:lnTo>
                    <a:pt x="8892" y="62248"/>
                  </a:lnTo>
                  <a:lnTo>
                    <a:pt x="8892" y="54202"/>
                  </a:lnTo>
                  <a:lnTo>
                    <a:pt x="32606" y="54202"/>
                  </a:lnTo>
                  <a:lnTo>
                    <a:pt x="32606" y="30912"/>
                  </a:lnTo>
                  <a:lnTo>
                    <a:pt x="14397" y="30912"/>
                  </a:lnTo>
                  <a:lnTo>
                    <a:pt x="13791" y="33080"/>
                  </a:lnTo>
                  <a:lnTo>
                    <a:pt x="13161" y="35180"/>
                  </a:lnTo>
                  <a:lnTo>
                    <a:pt x="12504" y="37213"/>
                  </a:lnTo>
                  <a:lnTo>
                    <a:pt x="11822" y="39178"/>
                  </a:lnTo>
                  <a:lnTo>
                    <a:pt x="11115" y="41075"/>
                  </a:lnTo>
                  <a:lnTo>
                    <a:pt x="10383" y="42904"/>
                  </a:lnTo>
                  <a:lnTo>
                    <a:pt x="9625" y="44666"/>
                  </a:lnTo>
                  <a:lnTo>
                    <a:pt x="8841" y="46360"/>
                  </a:lnTo>
                  <a:lnTo>
                    <a:pt x="8032" y="47986"/>
                  </a:lnTo>
                  <a:lnTo>
                    <a:pt x="7198" y="49544"/>
                  </a:lnTo>
                  <a:lnTo>
                    <a:pt x="0" y="44039"/>
                  </a:lnTo>
                  <a:lnTo>
                    <a:pt x="1727" y="40605"/>
                  </a:lnTo>
                  <a:lnTo>
                    <a:pt x="3353" y="37077"/>
                  </a:lnTo>
                  <a:lnTo>
                    <a:pt x="4878" y="33457"/>
                  </a:lnTo>
                  <a:lnTo>
                    <a:pt x="6301" y="29743"/>
                  </a:lnTo>
                  <a:lnTo>
                    <a:pt x="7622" y="25936"/>
                  </a:lnTo>
                  <a:lnTo>
                    <a:pt x="8841" y="22036"/>
                  </a:lnTo>
                  <a:lnTo>
                    <a:pt x="9959" y="18043"/>
                  </a:lnTo>
                  <a:lnTo>
                    <a:pt x="10976" y="13957"/>
                  </a:lnTo>
                  <a:lnTo>
                    <a:pt x="11890" y="9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3276465" y="4127734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3290439" y="4169657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3240047" y="4127311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3247670" y="4149331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3247670" y="4181937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3359462" y="4126041"/>
              <a:ext cx="16938" cy="19479"/>
            </a:xfrm>
            <a:custGeom>
              <a:avLst/>
              <a:pathLst>
                <a:path w="16938" h="19479">
                  <a:moveTo>
                    <a:pt x="7198" y="0"/>
                  </a:moveTo>
                  <a:lnTo>
                    <a:pt x="8363" y="1367"/>
                  </a:lnTo>
                  <a:lnTo>
                    <a:pt x="9485" y="2760"/>
                  </a:lnTo>
                  <a:lnTo>
                    <a:pt x="10565" y="4179"/>
                  </a:lnTo>
                  <a:lnTo>
                    <a:pt x="11602" y="5623"/>
                  </a:lnTo>
                  <a:lnTo>
                    <a:pt x="12597" y="7092"/>
                  </a:lnTo>
                  <a:lnTo>
                    <a:pt x="13550" y="8587"/>
                  </a:lnTo>
                  <a:lnTo>
                    <a:pt x="14461" y="10107"/>
                  </a:lnTo>
                  <a:lnTo>
                    <a:pt x="15329" y="11653"/>
                  </a:lnTo>
                  <a:lnTo>
                    <a:pt x="16154" y="13224"/>
                  </a:lnTo>
                  <a:lnTo>
                    <a:pt x="16938" y="14820"/>
                  </a:lnTo>
                  <a:lnTo>
                    <a:pt x="9316" y="19479"/>
                  </a:lnTo>
                  <a:lnTo>
                    <a:pt x="8613" y="17882"/>
                  </a:lnTo>
                  <a:lnTo>
                    <a:pt x="7859" y="16311"/>
                  </a:lnTo>
                  <a:lnTo>
                    <a:pt x="7054" y="14765"/>
                  </a:lnTo>
                  <a:lnTo>
                    <a:pt x="6199" y="13245"/>
                  </a:lnTo>
                  <a:lnTo>
                    <a:pt x="5293" y="11750"/>
                  </a:lnTo>
                  <a:lnTo>
                    <a:pt x="4336" y="10281"/>
                  </a:lnTo>
                  <a:lnTo>
                    <a:pt x="3328" y="8837"/>
                  </a:lnTo>
                  <a:lnTo>
                    <a:pt x="2269" y="7418"/>
                  </a:lnTo>
                  <a:lnTo>
                    <a:pt x="1160" y="602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3384870" y="4131122"/>
              <a:ext cx="52085" cy="94007"/>
            </a:xfrm>
            <a:custGeom>
              <a:avLst/>
              <a:pathLst>
                <a:path w="52085" h="94007">
                  <a:moveTo>
                    <a:pt x="0" y="0"/>
                  </a:moveTo>
                  <a:lnTo>
                    <a:pt x="52085" y="0"/>
                  </a:lnTo>
                  <a:lnTo>
                    <a:pt x="52085" y="82150"/>
                  </a:lnTo>
                  <a:lnTo>
                    <a:pt x="52059" y="83306"/>
                  </a:lnTo>
                  <a:lnTo>
                    <a:pt x="51983" y="84403"/>
                  </a:lnTo>
                  <a:lnTo>
                    <a:pt x="51856" y="85440"/>
                  </a:lnTo>
                  <a:lnTo>
                    <a:pt x="51678" y="86419"/>
                  </a:lnTo>
                  <a:lnTo>
                    <a:pt x="51450" y="87338"/>
                  </a:lnTo>
                  <a:lnTo>
                    <a:pt x="51170" y="88197"/>
                  </a:lnTo>
                  <a:lnTo>
                    <a:pt x="50840" y="88997"/>
                  </a:lnTo>
                  <a:lnTo>
                    <a:pt x="50459" y="89739"/>
                  </a:lnTo>
                  <a:lnTo>
                    <a:pt x="50027" y="90420"/>
                  </a:lnTo>
                  <a:lnTo>
                    <a:pt x="49544" y="91043"/>
                  </a:lnTo>
                  <a:lnTo>
                    <a:pt x="49015" y="91606"/>
                  </a:lnTo>
                  <a:lnTo>
                    <a:pt x="48443" y="92110"/>
                  </a:lnTo>
                  <a:lnTo>
                    <a:pt x="47829" y="92555"/>
                  </a:lnTo>
                  <a:lnTo>
                    <a:pt x="47173" y="92940"/>
                  </a:lnTo>
                  <a:lnTo>
                    <a:pt x="46474" y="93266"/>
                  </a:lnTo>
                  <a:lnTo>
                    <a:pt x="45733" y="93533"/>
                  </a:lnTo>
                  <a:lnTo>
                    <a:pt x="44949" y="93740"/>
                  </a:lnTo>
                  <a:lnTo>
                    <a:pt x="44124" y="93888"/>
                  </a:lnTo>
                  <a:lnTo>
                    <a:pt x="43256" y="93977"/>
                  </a:lnTo>
                  <a:lnTo>
                    <a:pt x="42345" y="94007"/>
                  </a:lnTo>
                  <a:lnTo>
                    <a:pt x="41655" y="94003"/>
                  </a:lnTo>
                  <a:lnTo>
                    <a:pt x="40939" y="93990"/>
                  </a:lnTo>
                  <a:lnTo>
                    <a:pt x="40198" y="93969"/>
                  </a:lnTo>
                  <a:lnTo>
                    <a:pt x="39432" y="93939"/>
                  </a:lnTo>
                  <a:lnTo>
                    <a:pt x="38640" y="93901"/>
                  </a:lnTo>
                  <a:lnTo>
                    <a:pt x="37823" y="93855"/>
                  </a:lnTo>
                  <a:lnTo>
                    <a:pt x="36980" y="93799"/>
                  </a:lnTo>
                  <a:lnTo>
                    <a:pt x="36112" y="93736"/>
                  </a:lnTo>
                  <a:lnTo>
                    <a:pt x="35218" y="93664"/>
                  </a:lnTo>
                  <a:lnTo>
                    <a:pt x="34300" y="93584"/>
                  </a:lnTo>
                  <a:lnTo>
                    <a:pt x="32182" y="84691"/>
                  </a:lnTo>
                  <a:lnTo>
                    <a:pt x="33182" y="84852"/>
                  </a:lnTo>
                  <a:lnTo>
                    <a:pt x="34147" y="84996"/>
                  </a:lnTo>
                  <a:lnTo>
                    <a:pt x="35079" y="85123"/>
                  </a:lnTo>
                  <a:lnTo>
                    <a:pt x="35976" y="85233"/>
                  </a:lnTo>
                  <a:lnTo>
                    <a:pt x="36840" y="85326"/>
                  </a:lnTo>
                  <a:lnTo>
                    <a:pt x="37670" y="85402"/>
                  </a:lnTo>
                  <a:lnTo>
                    <a:pt x="38466" y="85462"/>
                  </a:lnTo>
                  <a:lnTo>
                    <a:pt x="39229" y="85504"/>
                  </a:lnTo>
                  <a:lnTo>
                    <a:pt x="39957" y="85529"/>
                  </a:lnTo>
                  <a:lnTo>
                    <a:pt x="40651" y="85538"/>
                  </a:lnTo>
                  <a:lnTo>
                    <a:pt x="41215" y="85479"/>
                  </a:lnTo>
                  <a:lnTo>
                    <a:pt x="41718" y="85301"/>
                  </a:lnTo>
                  <a:lnTo>
                    <a:pt x="42163" y="85004"/>
                  </a:lnTo>
                  <a:lnTo>
                    <a:pt x="42548" y="84589"/>
                  </a:lnTo>
                  <a:lnTo>
                    <a:pt x="42875" y="84056"/>
                  </a:lnTo>
                  <a:lnTo>
                    <a:pt x="43141" y="83404"/>
                  </a:lnTo>
                  <a:lnTo>
                    <a:pt x="43349" y="82633"/>
                  </a:lnTo>
                  <a:lnTo>
                    <a:pt x="43497" y="81744"/>
                  </a:lnTo>
                  <a:lnTo>
                    <a:pt x="43586" y="80736"/>
                  </a:lnTo>
                  <a:lnTo>
                    <a:pt x="43616" y="79609"/>
                  </a:lnTo>
                  <a:lnTo>
                    <a:pt x="4361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3350570" y="4146366"/>
              <a:ext cx="8469" cy="78339"/>
            </a:xfrm>
            <a:custGeom>
              <a:avLst/>
              <a:pathLst>
                <a:path w="8469" h="78339">
                  <a:moveTo>
                    <a:pt x="0" y="0"/>
                  </a:moveTo>
                  <a:lnTo>
                    <a:pt x="8469" y="0"/>
                  </a:lnTo>
                  <a:lnTo>
                    <a:pt x="8469" y="78339"/>
                  </a:lnTo>
                  <a:lnTo>
                    <a:pt x="0" y="78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3373013" y="4160341"/>
              <a:ext cx="39804" cy="40228"/>
            </a:xfrm>
            <a:custGeom>
              <a:avLst/>
              <a:pathLst>
                <a:path w="39804" h="40228">
                  <a:moveTo>
                    <a:pt x="0" y="0"/>
                  </a:moveTo>
                  <a:lnTo>
                    <a:pt x="39804" y="0"/>
                  </a:lnTo>
                  <a:lnTo>
                    <a:pt x="39804" y="40228"/>
                  </a:lnTo>
                  <a:lnTo>
                    <a:pt x="0" y="40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3381482" y="4168386"/>
              <a:ext cx="22866" cy="24137"/>
            </a:xfrm>
            <a:custGeom>
              <a:avLst/>
              <a:pathLst>
                <a:path w="22866" h="24137">
                  <a:moveTo>
                    <a:pt x="0" y="24137"/>
                  </a:moveTo>
                  <a:lnTo>
                    <a:pt x="22866" y="24137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3459822" y="4129428"/>
              <a:ext cx="35570" cy="38958"/>
            </a:xfrm>
            <a:custGeom>
              <a:avLst/>
              <a:pathLst>
                <a:path w="35570" h="38958">
                  <a:moveTo>
                    <a:pt x="0" y="0"/>
                  </a:moveTo>
                  <a:lnTo>
                    <a:pt x="35570" y="0"/>
                  </a:lnTo>
                  <a:lnTo>
                    <a:pt x="35570" y="38958"/>
                  </a:lnTo>
                  <a:lnTo>
                    <a:pt x="0" y="389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3467867" y="4136627"/>
              <a:ext cx="19479" cy="8892"/>
            </a:xfrm>
            <a:custGeom>
              <a:avLst/>
              <a:pathLst>
                <a:path w="19479" h="8892">
                  <a:moveTo>
                    <a:pt x="0" y="8892"/>
                  </a:moveTo>
                  <a:lnTo>
                    <a:pt x="19479" y="8892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3467867" y="4152295"/>
              <a:ext cx="19479" cy="8892"/>
            </a:xfrm>
            <a:custGeom>
              <a:avLst/>
              <a:pathLst>
                <a:path w="19479" h="8892">
                  <a:moveTo>
                    <a:pt x="0" y="8892"/>
                  </a:moveTo>
                  <a:lnTo>
                    <a:pt x="19479" y="8892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3452199" y="4175585"/>
              <a:ext cx="99935" cy="49967"/>
            </a:xfrm>
            <a:custGeom>
              <a:avLst/>
              <a:pathLst>
                <a:path w="99935" h="49967">
                  <a:moveTo>
                    <a:pt x="2117" y="0"/>
                  </a:moveTo>
                  <a:lnTo>
                    <a:pt x="49544" y="0"/>
                  </a:lnTo>
                  <a:lnTo>
                    <a:pt x="49544" y="7622"/>
                  </a:lnTo>
                  <a:lnTo>
                    <a:pt x="33029" y="7622"/>
                  </a:lnTo>
                  <a:lnTo>
                    <a:pt x="33029" y="19055"/>
                  </a:lnTo>
                  <a:lnTo>
                    <a:pt x="46156" y="19055"/>
                  </a:lnTo>
                  <a:lnTo>
                    <a:pt x="46156" y="26254"/>
                  </a:lnTo>
                  <a:lnTo>
                    <a:pt x="33029" y="26254"/>
                  </a:lnTo>
                  <a:lnTo>
                    <a:pt x="33029" y="37264"/>
                  </a:lnTo>
                  <a:lnTo>
                    <a:pt x="34918" y="37907"/>
                  </a:lnTo>
                  <a:lnTo>
                    <a:pt x="37365" y="38483"/>
                  </a:lnTo>
                  <a:lnTo>
                    <a:pt x="40372" y="38991"/>
                  </a:lnTo>
                  <a:lnTo>
                    <a:pt x="43937" y="39432"/>
                  </a:lnTo>
                  <a:lnTo>
                    <a:pt x="48062" y="39804"/>
                  </a:lnTo>
                  <a:lnTo>
                    <a:pt x="52745" y="40109"/>
                  </a:lnTo>
                  <a:lnTo>
                    <a:pt x="57988" y="40346"/>
                  </a:lnTo>
                  <a:lnTo>
                    <a:pt x="63789" y="40516"/>
                  </a:lnTo>
                  <a:lnTo>
                    <a:pt x="70149" y="40617"/>
                  </a:lnTo>
                  <a:lnTo>
                    <a:pt x="77069" y="40651"/>
                  </a:lnTo>
                  <a:lnTo>
                    <a:pt x="99935" y="40651"/>
                  </a:lnTo>
                  <a:lnTo>
                    <a:pt x="97395" y="49121"/>
                  </a:lnTo>
                  <a:lnTo>
                    <a:pt x="77069" y="49121"/>
                  </a:lnTo>
                  <a:lnTo>
                    <a:pt x="70759" y="49089"/>
                  </a:lnTo>
                  <a:lnTo>
                    <a:pt x="64873" y="48993"/>
                  </a:lnTo>
                  <a:lnTo>
                    <a:pt x="59411" y="48835"/>
                  </a:lnTo>
                  <a:lnTo>
                    <a:pt x="54371" y="48612"/>
                  </a:lnTo>
                  <a:lnTo>
                    <a:pt x="49756" y="48327"/>
                  </a:lnTo>
                  <a:lnTo>
                    <a:pt x="45563" y="47977"/>
                  </a:lnTo>
                  <a:lnTo>
                    <a:pt x="41795" y="47564"/>
                  </a:lnTo>
                  <a:lnTo>
                    <a:pt x="38449" y="47088"/>
                  </a:lnTo>
                  <a:lnTo>
                    <a:pt x="35528" y="46548"/>
                  </a:lnTo>
                  <a:lnTo>
                    <a:pt x="33029" y="45945"/>
                  </a:lnTo>
                  <a:lnTo>
                    <a:pt x="30776" y="45265"/>
                  </a:lnTo>
                  <a:lnTo>
                    <a:pt x="28591" y="44496"/>
                  </a:lnTo>
                  <a:lnTo>
                    <a:pt x="26474" y="43639"/>
                  </a:lnTo>
                  <a:lnTo>
                    <a:pt x="24425" y="42692"/>
                  </a:lnTo>
                  <a:lnTo>
                    <a:pt x="22443" y="41657"/>
                  </a:lnTo>
                  <a:lnTo>
                    <a:pt x="20529" y="40533"/>
                  </a:lnTo>
                  <a:lnTo>
                    <a:pt x="18682" y="39320"/>
                  </a:lnTo>
                  <a:lnTo>
                    <a:pt x="16904" y="38017"/>
                  </a:lnTo>
                  <a:lnTo>
                    <a:pt x="15193" y="36626"/>
                  </a:lnTo>
                  <a:lnTo>
                    <a:pt x="13550" y="35146"/>
                  </a:lnTo>
                  <a:lnTo>
                    <a:pt x="12940" y="36743"/>
                  </a:lnTo>
                  <a:lnTo>
                    <a:pt x="12297" y="38314"/>
                  </a:lnTo>
                  <a:lnTo>
                    <a:pt x="11619" y="39860"/>
                  </a:lnTo>
                  <a:lnTo>
                    <a:pt x="10908" y="41380"/>
                  </a:lnTo>
                  <a:lnTo>
                    <a:pt x="10162" y="42875"/>
                  </a:lnTo>
                  <a:lnTo>
                    <a:pt x="9383" y="44344"/>
                  </a:lnTo>
                  <a:lnTo>
                    <a:pt x="8570" y="45788"/>
                  </a:lnTo>
                  <a:lnTo>
                    <a:pt x="7723" y="47206"/>
                  </a:lnTo>
                  <a:lnTo>
                    <a:pt x="6843" y="48600"/>
                  </a:lnTo>
                  <a:lnTo>
                    <a:pt x="5928" y="49967"/>
                  </a:lnTo>
                  <a:lnTo>
                    <a:pt x="0" y="44039"/>
                  </a:lnTo>
                  <a:lnTo>
                    <a:pt x="1706" y="41291"/>
                  </a:lnTo>
                  <a:lnTo>
                    <a:pt x="3269" y="38466"/>
                  </a:lnTo>
                  <a:lnTo>
                    <a:pt x="4687" y="35566"/>
                  </a:lnTo>
                  <a:lnTo>
                    <a:pt x="5962" y="32589"/>
                  </a:lnTo>
                  <a:lnTo>
                    <a:pt x="7092" y="29536"/>
                  </a:lnTo>
                  <a:lnTo>
                    <a:pt x="8079" y="26406"/>
                  </a:lnTo>
                  <a:lnTo>
                    <a:pt x="8922" y="23201"/>
                  </a:lnTo>
                  <a:lnTo>
                    <a:pt x="9620" y="19919"/>
                  </a:lnTo>
                  <a:lnTo>
                    <a:pt x="10175" y="16561"/>
                  </a:lnTo>
                  <a:lnTo>
                    <a:pt x="10586" y="13127"/>
                  </a:lnTo>
                  <a:lnTo>
                    <a:pt x="18208" y="14820"/>
                  </a:lnTo>
                  <a:lnTo>
                    <a:pt x="18115" y="15998"/>
                  </a:lnTo>
                  <a:lnTo>
                    <a:pt x="18005" y="17158"/>
                  </a:lnTo>
                  <a:lnTo>
                    <a:pt x="17878" y="18301"/>
                  </a:lnTo>
                  <a:lnTo>
                    <a:pt x="17734" y="19428"/>
                  </a:lnTo>
                  <a:lnTo>
                    <a:pt x="17573" y="20537"/>
                  </a:lnTo>
                  <a:lnTo>
                    <a:pt x="17395" y="21630"/>
                  </a:lnTo>
                  <a:lnTo>
                    <a:pt x="17200" y="22705"/>
                  </a:lnTo>
                  <a:lnTo>
                    <a:pt x="16989" y="23764"/>
                  </a:lnTo>
                  <a:lnTo>
                    <a:pt x="16760" y="24806"/>
                  </a:lnTo>
                  <a:lnTo>
                    <a:pt x="16514" y="25830"/>
                  </a:lnTo>
                  <a:lnTo>
                    <a:pt x="17281" y="26741"/>
                  </a:lnTo>
                  <a:lnTo>
                    <a:pt x="18056" y="27609"/>
                  </a:lnTo>
                  <a:lnTo>
                    <a:pt x="18839" y="28435"/>
                  </a:lnTo>
                  <a:lnTo>
                    <a:pt x="19631" y="29218"/>
                  </a:lnTo>
                  <a:lnTo>
                    <a:pt x="20431" y="29959"/>
                  </a:lnTo>
                  <a:lnTo>
                    <a:pt x="21240" y="30658"/>
                  </a:lnTo>
                  <a:lnTo>
                    <a:pt x="22057" y="31314"/>
                  </a:lnTo>
                  <a:lnTo>
                    <a:pt x="22883" y="31928"/>
                  </a:lnTo>
                  <a:lnTo>
                    <a:pt x="23717" y="32500"/>
                  </a:lnTo>
                  <a:lnTo>
                    <a:pt x="24560" y="33029"/>
                  </a:lnTo>
                  <a:lnTo>
                    <a:pt x="24560" y="7622"/>
                  </a:lnTo>
                  <a:lnTo>
                    <a:pt x="2117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3502591" y="4129428"/>
              <a:ext cx="46156" cy="64788"/>
            </a:xfrm>
            <a:custGeom>
              <a:avLst/>
              <a:pathLst>
                <a:path w="46156" h="64788">
                  <a:moveTo>
                    <a:pt x="43192" y="15244"/>
                  </a:moveTo>
                  <a:lnTo>
                    <a:pt x="43192" y="64365"/>
                  </a:lnTo>
                  <a:lnTo>
                    <a:pt x="35146" y="64365"/>
                  </a:lnTo>
                  <a:lnTo>
                    <a:pt x="35146" y="22866"/>
                  </a:lnTo>
                  <a:lnTo>
                    <a:pt x="11856" y="22866"/>
                  </a:lnTo>
                  <a:lnTo>
                    <a:pt x="11856" y="64788"/>
                  </a:lnTo>
                  <a:lnTo>
                    <a:pt x="3387" y="64788"/>
                  </a:lnTo>
                  <a:lnTo>
                    <a:pt x="3387" y="15244"/>
                  </a:lnTo>
                  <a:lnTo>
                    <a:pt x="17361" y="15244"/>
                  </a:lnTo>
                  <a:lnTo>
                    <a:pt x="18208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46156" y="0"/>
                  </a:lnTo>
                  <a:lnTo>
                    <a:pt x="46156" y="7622"/>
                  </a:lnTo>
                  <a:lnTo>
                    <a:pt x="26677" y="7622"/>
                  </a:lnTo>
                  <a:lnTo>
                    <a:pt x="2583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3497933" y="4158647"/>
              <a:ext cx="32182" cy="54202"/>
            </a:xfrm>
            <a:custGeom>
              <a:avLst/>
              <a:pathLst>
                <a:path w="32182" h="54202">
                  <a:moveTo>
                    <a:pt x="24137" y="0"/>
                  </a:moveTo>
                  <a:lnTo>
                    <a:pt x="32182" y="0"/>
                  </a:lnTo>
                  <a:lnTo>
                    <a:pt x="32182" y="17361"/>
                  </a:lnTo>
                  <a:lnTo>
                    <a:pt x="31915" y="22608"/>
                  </a:lnTo>
                  <a:lnTo>
                    <a:pt x="31115" y="27507"/>
                  </a:lnTo>
                  <a:lnTo>
                    <a:pt x="29781" y="32059"/>
                  </a:lnTo>
                  <a:lnTo>
                    <a:pt x="27914" y="36264"/>
                  </a:lnTo>
                  <a:lnTo>
                    <a:pt x="25513" y="40122"/>
                  </a:lnTo>
                  <a:lnTo>
                    <a:pt x="22578" y="43633"/>
                  </a:lnTo>
                  <a:lnTo>
                    <a:pt x="19110" y="46796"/>
                  </a:lnTo>
                  <a:lnTo>
                    <a:pt x="15108" y="49612"/>
                  </a:lnTo>
                  <a:lnTo>
                    <a:pt x="10573" y="52080"/>
                  </a:lnTo>
                  <a:lnTo>
                    <a:pt x="5504" y="54202"/>
                  </a:lnTo>
                  <a:lnTo>
                    <a:pt x="0" y="47427"/>
                  </a:lnTo>
                  <a:lnTo>
                    <a:pt x="1983" y="46652"/>
                  </a:lnTo>
                  <a:lnTo>
                    <a:pt x="3870" y="45851"/>
                  </a:lnTo>
                  <a:lnTo>
                    <a:pt x="5659" y="45026"/>
                  </a:lnTo>
                  <a:lnTo>
                    <a:pt x="7351" y="44175"/>
                  </a:lnTo>
                  <a:lnTo>
                    <a:pt x="8945" y="43298"/>
                  </a:lnTo>
                  <a:lnTo>
                    <a:pt x="10442" y="42396"/>
                  </a:lnTo>
                  <a:lnTo>
                    <a:pt x="11841" y="41469"/>
                  </a:lnTo>
                  <a:lnTo>
                    <a:pt x="13144" y="40516"/>
                  </a:lnTo>
                  <a:lnTo>
                    <a:pt x="14348" y="39538"/>
                  </a:lnTo>
                  <a:lnTo>
                    <a:pt x="15456" y="38534"/>
                  </a:lnTo>
                  <a:lnTo>
                    <a:pt x="16478" y="37507"/>
                  </a:lnTo>
                  <a:lnTo>
                    <a:pt x="17429" y="36459"/>
                  </a:lnTo>
                  <a:lnTo>
                    <a:pt x="18308" y="35390"/>
                  </a:lnTo>
                  <a:lnTo>
                    <a:pt x="19114" y="34300"/>
                  </a:lnTo>
                  <a:lnTo>
                    <a:pt x="19849" y="33188"/>
                  </a:lnTo>
                  <a:lnTo>
                    <a:pt x="20512" y="32055"/>
                  </a:lnTo>
                  <a:lnTo>
                    <a:pt x="21102" y="30901"/>
                  </a:lnTo>
                  <a:lnTo>
                    <a:pt x="21621" y="29726"/>
                  </a:lnTo>
                  <a:lnTo>
                    <a:pt x="22068" y="28530"/>
                  </a:lnTo>
                  <a:lnTo>
                    <a:pt x="22443" y="27312"/>
                  </a:lnTo>
                  <a:lnTo>
                    <a:pt x="22765" y="25934"/>
                  </a:lnTo>
                  <a:lnTo>
                    <a:pt x="23053" y="24255"/>
                  </a:lnTo>
                  <a:lnTo>
                    <a:pt x="23307" y="22275"/>
                  </a:lnTo>
                  <a:lnTo>
                    <a:pt x="23527" y="19995"/>
                  </a:lnTo>
                  <a:lnTo>
                    <a:pt x="23713" y="17414"/>
                  </a:lnTo>
                  <a:lnTo>
                    <a:pt x="23866" y="14533"/>
                  </a:lnTo>
                  <a:lnTo>
                    <a:pt x="23984" y="11350"/>
                  </a:lnTo>
                  <a:lnTo>
                    <a:pt x="24069" y="7867"/>
                  </a:lnTo>
                  <a:lnTo>
                    <a:pt x="24120" y="40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3526728" y="4192947"/>
              <a:ext cx="23713" cy="21172"/>
            </a:xfrm>
            <a:custGeom>
              <a:avLst/>
              <a:pathLst>
                <a:path w="23713" h="21172">
                  <a:moveTo>
                    <a:pt x="6775" y="0"/>
                  </a:moveTo>
                  <a:lnTo>
                    <a:pt x="8545" y="1287"/>
                  </a:lnTo>
                  <a:lnTo>
                    <a:pt x="10298" y="2608"/>
                  </a:lnTo>
                  <a:lnTo>
                    <a:pt x="12034" y="3963"/>
                  </a:lnTo>
                  <a:lnTo>
                    <a:pt x="13753" y="5352"/>
                  </a:lnTo>
                  <a:lnTo>
                    <a:pt x="15456" y="6775"/>
                  </a:lnTo>
                  <a:lnTo>
                    <a:pt x="17141" y="8232"/>
                  </a:lnTo>
                  <a:lnTo>
                    <a:pt x="18809" y="9722"/>
                  </a:lnTo>
                  <a:lnTo>
                    <a:pt x="20461" y="11247"/>
                  </a:lnTo>
                  <a:lnTo>
                    <a:pt x="22095" y="12805"/>
                  </a:lnTo>
                  <a:lnTo>
                    <a:pt x="23713" y="14397"/>
                  </a:lnTo>
                  <a:lnTo>
                    <a:pt x="17361" y="21172"/>
                  </a:lnTo>
                  <a:lnTo>
                    <a:pt x="15892" y="19483"/>
                  </a:lnTo>
                  <a:lnTo>
                    <a:pt x="14363" y="17802"/>
                  </a:lnTo>
                  <a:lnTo>
                    <a:pt x="12775" y="16129"/>
                  </a:lnTo>
                  <a:lnTo>
                    <a:pt x="11128" y="14465"/>
                  </a:lnTo>
                  <a:lnTo>
                    <a:pt x="9421" y="12809"/>
                  </a:lnTo>
                  <a:lnTo>
                    <a:pt x="7656" y="11162"/>
                  </a:lnTo>
                  <a:lnTo>
                    <a:pt x="5831" y="9523"/>
                  </a:lnTo>
                  <a:lnTo>
                    <a:pt x="3946" y="7893"/>
                  </a:lnTo>
                  <a:lnTo>
                    <a:pt x="2002" y="627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2260591" y="4349910"/>
              <a:ext cx="56743" cy="97818"/>
            </a:xfrm>
            <a:custGeom>
              <a:avLst/>
              <a:pathLst>
                <a:path w="56743" h="97818">
                  <a:moveTo>
                    <a:pt x="50814" y="0"/>
                  </a:moveTo>
                  <a:lnTo>
                    <a:pt x="54625" y="7622"/>
                  </a:lnTo>
                  <a:lnTo>
                    <a:pt x="34300" y="12703"/>
                  </a:lnTo>
                  <a:lnTo>
                    <a:pt x="34300" y="29641"/>
                  </a:lnTo>
                  <a:lnTo>
                    <a:pt x="54625" y="29641"/>
                  </a:lnTo>
                  <a:lnTo>
                    <a:pt x="54625" y="37687"/>
                  </a:lnTo>
                  <a:lnTo>
                    <a:pt x="34300" y="37687"/>
                  </a:lnTo>
                  <a:lnTo>
                    <a:pt x="34300" y="44039"/>
                  </a:lnTo>
                  <a:lnTo>
                    <a:pt x="36582" y="46279"/>
                  </a:lnTo>
                  <a:lnTo>
                    <a:pt x="38856" y="48595"/>
                  </a:lnTo>
                  <a:lnTo>
                    <a:pt x="41121" y="50988"/>
                  </a:lnTo>
                  <a:lnTo>
                    <a:pt x="43378" y="53457"/>
                  </a:lnTo>
                  <a:lnTo>
                    <a:pt x="45627" y="56002"/>
                  </a:lnTo>
                  <a:lnTo>
                    <a:pt x="47867" y="58623"/>
                  </a:lnTo>
                  <a:lnTo>
                    <a:pt x="50099" y="61320"/>
                  </a:lnTo>
                  <a:lnTo>
                    <a:pt x="52322" y="64094"/>
                  </a:lnTo>
                  <a:lnTo>
                    <a:pt x="54537" y="66944"/>
                  </a:lnTo>
                  <a:lnTo>
                    <a:pt x="56743" y="69870"/>
                  </a:lnTo>
                  <a:lnTo>
                    <a:pt x="50814" y="76222"/>
                  </a:lnTo>
                  <a:lnTo>
                    <a:pt x="49277" y="74109"/>
                  </a:lnTo>
                  <a:lnTo>
                    <a:pt x="47715" y="72004"/>
                  </a:lnTo>
                  <a:lnTo>
                    <a:pt x="46127" y="69908"/>
                  </a:lnTo>
                  <a:lnTo>
                    <a:pt x="44513" y="67820"/>
                  </a:lnTo>
                  <a:lnTo>
                    <a:pt x="42875" y="65741"/>
                  </a:lnTo>
                  <a:lnTo>
                    <a:pt x="41210" y="63670"/>
                  </a:lnTo>
                  <a:lnTo>
                    <a:pt x="39521" y="61608"/>
                  </a:lnTo>
                  <a:lnTo>
                    <a:pt x="37806" y="59554"/>
                  </a:lnTo>
                  <a:lnTo>
                    <a:pt x="36065" y="57509"/>
                  </a:lnTo>
                  <a:lnTo>
                    <a:pt x="34300" y="55472"/>
                  </a:lnTo>
                  <a:lnTo>
                    <a:pt x="34300" y="97818"/>
                  </a:lnTo>
                  <a:lnTo>
                    <a:pt x="25830" y="97818"/>
                  </a:lnTo>
                  <a:lnTo>
                    <a:pt x="25830" y="54202"/>
                  </a:lnTo>
                  <a:lnTo>
                    <a:pt x="24183" y="57056"/>
                  </a:lnTo>
                  <a:lnTo>
                    <a:pt x="22460" y="59859"/>
                  </a:lnTo>
                  <a:lnTo>
                    <a:pt x="20660" y="62612"/>
                  </a:lnTo>
                  <a:lnTo>
                    <a:pt x="18784" y="65314"/>
                  </a:lnTo>
                  <a:lnTo>
                    <a:pt x="16832" y="67964"/>
                  </a:lnTo>
                  <a:lnTo>
                    <a:pt x="14804" y="70564"/>
                  </a:lnTo>
                  <a:lnTo>
                    <a:pt x="12699" y="73114"/>
                  </a:lnTo>
                  <a:lnTo>
                    <a:pt x="10518" y="75612"/>
                  </a:lnTo>
                  <a:lnTo>
                    <a:pt x="8261" y="78060"/>
                  </a:lnTo>
                  <a:lnTo>
                    <a:pt x="5928" y="80456"/>
                  </a:lnTo>
                  <a:lnTo>
                    <a:pt x="0" y="72834"/>
                  </a:lnTo>
                  <a:lnTo>
                    <a:pt x="3298" y="69739"/>
                  </a:lnTo>
                  <a:lnTo>
                    <a:pt x="6419" y="66550"/>
                  </a:lnTo>
                  <a:lnTo>
                    <a:pt x="9362" y="63268"/>
                  </a:lnTo>
                  <a:lnTo>
                    <a:pt x="12127" y="59893"/>
                  </a:lnTo>
                  <a:lnTo>
                    <a:pt x="14715" y="56425"/>
                  </a:lnTo>
                  <a:lnTo>
                    <a:pt x="17124" y="52864"/>
                  </a:lnTo>
                  <a:lnTo>
                    <a:pt x="19356" y="49209"/>
                  </a:lnTo>
                  <a:lnTo>
                    <a:pt x="21409" y="45462"/>
                  </a:lnTo>
                  <a:lnTo>
                    <a:pt x="23285" y="41621"/>
                  </a:lnTo>
                  <a:lnTo>
                    <a:pt x="24983" y="37687"/>
                  </a:lnTo>
                  <a:lnTo>
                    <a:pt x="3811" y="37687"/>
                  </a:lnTo>
                  <a:lnTo>
                    <a:pt x="3811" y="29641"/>
                  </a:lnTo>
                  <a:lnTo>
                    <a:pt x="25830" y="29641"/>
                  </a:lnTo>
                  <a:lnTo>
                    <a:pt x="25830" y="13974"/>
                  </a:lnTo>
                  <a:lnTo>
                    <a:pt x="5928" y="17361"/>
                  </a:lnTo>
                  <a:lnTo>
                    <a:pt x="2540" y="8892"/>
                  </a:lnTo>
                  <a:lnTo>
                    <a:pt x="7749" y="8270"/>
                  </a:lnTo>
                  <a:lnTo>
                    <a:pt x="12873" y="7588"/>
                  </a:lnTo>
                  <a:lnTo>
                    <a:pt x="17912" y="6847"/>
                  </a:lnTo>
                  <a:lnTo>
                    <a:pt x="22866" y="6046"/>
                  </a:lnTo>
                  <a:lnTo>
                    <a:pt x="27736" y="5187"/>
                  </a:lnTo>
                  <a:lnTo>
                    <a:pt x="32521" y="4268"/>
                  </a:lnTo>
                  <a:lnTo>
                    <a:pt x="37221" y="3290"/>
                  </a:lnTo>
                  <a:lnTo>
                    <a:pt x="41837" y="2252"/>
                  </a:lnTo>
                  <a:lnTo>
                    <a:pt x="46368" y="11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2325804" y="4350333"/>
              <a:ext cx="27101" cy="97395"/>
            </a:xfrm>
            <a:custGeom>
              <a:avLst/>
              <a:pathLst>
                <a:path w="27101" h="97395">
                  <a:moveTo>
                    <a:pt x="18632" y="0"/>
                  </a:moveTo>
                  <a:lnTo>
                    <a:pt x="27101" y="0"/>
                  </a:lnTo>
                  <a:lnTo>
                    <a:pt x="27101" y="86385"/>
                  </a:lnTo>
                  <a:lnTo>
                    <a:pt x="27075" y="87615"/>
                  </a:lnTo>
                  <a:lnTo>
                    <a:pt x="26999" y="88765"/>
                  </a:lnTo>
                  <a:lnTo>
                    <a:pt x="26872" y="89834"/>
                  </a:lnTo>
                  <a:lnTo>
                    <a:pt x="26694" y="90823"/>
                  </a:lnTo>
                  <a:lnTo>
                    <a:pt x="26466" y="91731"/>
                  </a:lnTo>
                  <a:lnTo>
                    <a:pt x="26186" y="92559"/>
                  </a:lnTo>
                  <a:lnTo>
                    <a:pt x="25856" y="93306"/>
                  </a:lnTo>
                  <a:lnTo>
                    <a:pt x="25475" y="93973"/>
                  </a:lnTo>
                  <a:lnTo>
                    <a:pt x="25043" y="94560"/>
                  </a:lnTo>
                  <a:lnTo>
                    <a:pt x="24560" y="95066"/>
                  </a:lnTo>
                  <a:lnTo>
                    <a:pt x="24001" y="95508"/>
                  </a:lnTo>
                  <a:lnTo>
                    <a:pt x="23340" y="95904"/>
                  </a:lnTo>
                  <a:lnTo>
                    <a:pt x="22578" y="96253"/>
                  </a:lnTo>
                  <a:lnTo>
                    <a:pt x="21714" y="96556"/>
                  </a:lnTo>
                  <a:lnTo>
                    <a:pt x="20749" y="96812"/>
                  </a:lnTo>
                  <a:lnTo>
                    <a:pt x="19682" y="97022"/>
                  </a:lnTo>
                  <a:lnTo>
                    <a:pt x="18513" y="97185"/>
                  </a:lnTo>
                  <a:lnTo>
                    <a:pt x="17243" y="97301"/>
                  </a:lnTo>
                  <a:lnTo>
                    <a:pt x="15871" y="97371"/>
                  </a:lnTo>
                  <a:lnTo>
                    <a:pt x="14397" y="97395"/>
                  </a:lnTo>
                  <a:lnTo>
                    <a:pt x="13050" y="97373"/>
                  </a:lnTo>
                  <a:lnTo>
                    <a:pt x="11721" y="97310"/>
                  </a:lnTo>
                  <a:lnTo>
                    <a:pt x="10408" y="97204"/>
                  </a:lnTo>
                  <a:lnTo>
                    <a:pt x="9112" y="97056"/>
                  </a:lnTo>
                  <a:lnTo>
                    <a:pt x="7833" y="96865"/>
                  </a:lnTo>
                  <a:lnTo>
                    <a:pt x="6572" y="96632"/>
                  </a:lnTo>
                  <a:lnTo>
                    <a:pt x="5327" y="96357"/>
                  </a:lnTo>
                  <a:lnTo>
                    <a:pt x="4099" y="96040"/>
                  </a:lnTo>
                  <a:lnTo>
                    <a:pt x="2887" y="95680"/>
                  </a:lnTo>
                  <a:lnTo>
                    <a:pt x="1693" y="95277"/>
                  </a:lnTo>
                  <a:lnTo>
                    <a:pt x="0" y="86385"/>
                  </a:lnTo>
                  <a:lnTo>
                    <a:pt x="1439" y="86867"/>
                  </a:lnTo>
                  <a:lnTo>
                    <a:pt x="2879" y="87299"/>
                  </a:lnTo>
                  <a:lnTo>
                    <a:pt x="4319" y="87681"/>
                  </a:lnTo>
                  <a:lnTo>
                    <a:pt x="5759" y="88011"/>
                  </a:lnTo>
                  <a:lnTo>
                    <a:pt x="7198" y="88290"/>
                  </a:lnTo>
                  <a:lnTo>
                    <a:pt x="8638" y="88519"/>
                  </a:lnTo>
                  <a:lnTo>
                    <a:pt x="10078" y="88697"/>
                  </a:lnTo>
                  <a:lnTo>
                    <a:pt x="11518" y="88824"/>
                  </a:lnTo>
                  <a:lnTo>
                    <a:pt x="12957" y="88900"/>
                  </a:lnTo>
                  <a:lnTo>
                    <a:pt x="14397" y="88925"/>
                  </a:lnTo>
                  <a:lnTo>
                    <a:pt x="15202" y="88883"/>
                  </a:lnTo>
                  <a:lnTo>
                    <a:pt x="15921" y="88756"/>
                  </a:lnTo>
                  <a:lnTo>
                    <a:pt x="16557" y="88544"/>
                  </a:lnTo>
                  <a:lnTo>
                    <a:pt x="17107" y="88248"/>
                  </a:lnTo>
                  <a:lnTo>
                    <a:pt x="17573" y="87867"/>
                  </a:lnTo>
                  <a:lnTo>
                    <a:pt x="17954" y="87401"/>
                  </a:lnTo>
                  <a:lnTo>
                    <a:pt x="18250" y="86851"/>
                  </a:lnTo>
                  <a:lnTo>
                    <a:pt x="18462" y="86215"/>
                  </a:lnTo>
                  <a:lnTo>
                    <a:pt x="18589" y="85495"/>
                  </a:lnTo>
                  <a:lnTo>
                    <a:pt x="18632" y="846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2321569" y="4361767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2369420" y="4407500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2388052" y="4415122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2410919" y="4415122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2433362" y="4415122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2385088" y="4349063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2375348" y="4349910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2369420" y="4381246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2429551" y="4381246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2481636" y="4350333"/>
              <a:ext cx="87232" cy="97395"/>
            </a:xfrm>
            <a:custGeom>
              <a:avLst/>
              <a:pathLst>
                <a:path w="87232" h="97395">
                  <a:moveTo>
                    <a:pt x="5081" y="28795"/>
                  </a:moveTo>
                  <a:lnTo>
                    <a:pt x="35570" y="28795"/>
                  </a:lnTo>
                  <a:lnTo>
                    <a:pt x="35731" y="26296"/>
                  </a:lnTo>
                  <a:lnTo>
                    <a:pt x="35875" y="23713"/>
                  </a:lnTo>
                  <a:lnTo>
                    <a:pt x="36002" y="21045"/>
                  </a:lnTo>
                  <a:lnTo>
                    <a:pt x="36112" y="18293"/>
                  </a:lnTo>
                  <a:lnTo>
                    <a:pt x="36205" y="15456"/>
                  </a:lnTo>
                  <a:lnTo>
                    <a:pt x="36281" y="12534"/>
                  </a:lnTo>
                  <a:lnTo>
                    <a:pt x="36341" y="9527"/>
                  </a:lnTo>
                  <a:lnTo>
                    <a:pt x="36383" y="6436"/>
                  </a:lnTo>
                  <a:lnTo>
                    <a:pt x="36408" y="3260"/>
                  </a:lnTo>
                  <a:lnTo>
                    <a:pt x="36417" y="0"/>
                  </a:lnTo>
                  <a:lnTo>
                    <a:pt x="45309" y="0"/>
                  </a:lnTo>
                  <a:lnTo>
                    <a:pt x="45305" y="3260"/>
                  </a:lnTo>
                  <a:lnTo>
                    <a:pt x="45292" y="6436"/>
                  </a:lnTo>
                  <a:lnTo>
                    <a:pt x="45271" y="9527"/>
                  </a:lnTo>
                  <a:lnTo>
                    <a:pt x="45242" y="12534"/>
                  </a:lnTo>
                  <a:lnTo>
                    <a:pt x="45204" y="15456"/>
                  </a:lnTo>
                  <a:lnTo>
                    <a:pt x="45157" y="18293"/>
                  </a:lnTo>
                  <a:lnTo>
                    <a:pt x="45102" y="21045"/>
                  </a:lnTo>
                  <a:lnTo>
                    <a:pt x="45038" y="23713"/>
                  </a:lnTo>
                  <a:lnTo>
                    <a:pt x="44966" y="26296"/>
                  </a:lnTo>
                  <a:lnTo>
                    <a:pt x="44886" y="28795"/>
                  </a:lnTo>
                  <a:lnTo>
                    <a:pt x="87232" y="28795"/>
                  </a:lnTo>
                  <a:lnTo>
                    <a:pt x="87217" y="36067"/>
                  </a:lnTo>
                  <a:lnTo>
                    <a:pt x="87172" y="42811"/>
                  </a:lnTo>
                  <a:lnTo>
                    <a:pt x="87098" y="49025"/>
                  </a:lnTo>
                  <a:lnTo>
                    <a:pt x="86995" y="54710"/>
                  </a:lnTo>
                  <a:lnTo>
                    <a:pt x="86861" y="59866"/>
                  </a:lnTo>
                  <a:lnTo>
                    <a:pt x="86698" y="64492"/>
                  </a:lnTo>
                  <a:lnTo>
                    <a:pt x="86505" y="68589"/>
                  </a:lnTo>
                  <a:lnTo>
                    <a:pt x="86283" y="72157"/>
                  </a:lnTo>
                  <a:lnTo>
                    <a:pt x="86031" y="75195"/>
                  </a:lnTo>
                  <a:lnTo>
                    <a:pt x="85750" y="77704"/>
                  </a:lnTo>
                  <a:lnTo>
                    <a:pt x="85428" y="79874"/>
                  </a:lnTo>
                  <a:lnTo>
                    <a:pt x="85055" y="81896"/>
                  </a:lnTo>
                  <a:lnTo>
                    <a:pt x="84632" y="83770"/>
                  </a:lnTo>
                  <a:lnTo>
                    <a:pt x="84157" y="85495"/>
                  </a:lnTo>
                  <a:lnTo>
                    <a:pt x="83632" y="87073"/>
                  </a:lnTo>
                  <a:lnTo>
                    <a:pt x="83056" y="88502"/>
                  </a:lnTo>
                  <a:lnTo>
                    <a:pt x="82430" y="89783"/>
                  </a:lnTo>
                  <a:lnTo>
                    <a:pt x="81752" y="90916"/>
                  </a:lnTo>
                  <a:lnTo>
                    <a:pt x="81024" y="91900"/>
                  </a:lnTo>
                  <a:lnTo>
                    <a:pt x="80245" y="92737"/>
                  </a:lnTo>
                  <a:lnTo>
                    <a:pt x="79387" y="93461"/>
                  </a:lnTo>
                  <a:lnTo>
                    <a:pt x="78424" y="94109"/>
                  </a:lnTo>
                  <a:lnTo>
                    <a:pt x="77355" y="94680"/>
                  </a:lnTo>
                  <a:lnTo>
                    <a:pt x="76179" y="95176"/>
                  </a:lnTo>
                  <a:lnTo>
                    <a:pt x="74898" y="95595"/>
                  </a:lnTo>
                  <a:lnTo>
                    <a:pt x="73512" y="95938"/>
                  </a:lnTo>
                  <a:lnTo>
                    <a:pt x="72019" y="96205"/>
                  </a:lnTo>
                  <a:lnTo>
                    <a:pt x="70420" y="96395"/>
                  </a:lnTo>
                  <a:lnTo>
                    <a:pt x="68716" y="96510"/>
                  </a:lnTo>
                  <a:lnTo>
                    <a:pt x="66906" y="96548"/>
                  </a:lnTo>
                  <a:lnTo>
                    <a:pt x="65805" y="96535"/>
                  </a:lnTo>
                  <a:lnTo>
                    <a:pt x="64704" y="96497"/>
                  </a:lnTo>
                  <a:lnTo>
                    <a:pt x="63603" y="96433"/>
                  </a:lnTo>
                  <a:lnTo>
                    <a:pt x="62502" y="96344"/>
                  </a:lnTo>
                  <a:lnTo>
                    <a:pt x="61401" y="96230"/>
                  </a:lnTo>
                  <a:lnTo>
                    <a:pt x="60300" y="96090"/>
                  </a:lnTo>
                  <a:lnTo>
                    <a:pt x="59199" y="95925"/>
                  </a:lnTo>
                  <a:lnTo>
                    <a:pt x="58098" y="95735"/>
                  </a:lnTo>
                  <a:lnTo>
                    <a:pt x="56997" y="95519"/>
                  </a:lnTo>
                  <a:lnTo>
                    <a:pt x="55896" y="95277"/>
                  </a:lnTo>
                  <a:lnTo>
                    <a:pt x="53779" y="86808"/>
                  </a:lnTo>
                  <a:lnTo>
                    <a:pt x="55129" y="87050"/>
                  </a:lnTo>
                  <a:lnTo>
                    <a:pt x="56472" y="87266"/>
                  </a:lnTo>
                  <a:lnTo>
                    <a:pt x="57806" y="87456"/>
                  </a:lnTo>
                  <a:lnTo>
                    <a:pt x="59131" y="87621"/>
                  </a:lnTo>
                  <a:lnTo>
                    <a:pt x="60448" y="87761"/>
                  </a:lnTo>
                  <a:lnTo>
                    <a:pt x="61756" y="87875"/>
                  </a:lnTo>
                  <a:lnTo>
                    <a:pt x="63056" y="87964"/>
                  </a:lnTo>
                  <a:lnTo>
                    <a:pt x="64348" y="88028"/>
                  </a:lnTo>
                  <a:lnTo>
                    <a:pt x="65631" y="88066"/>
                  </a:lnTo>
                  <a:lnTo>
                    <a:pt x="66906" y="88079"/>
                  </a:lnTo>
                  <a:lnTo>
                    <a:pt x="67973" y="88057"/>
                  </a:lnTo>
                  <a:lnTo>
                    <a:pt x="68972" y="87994"/>
                  </a:lnTo>
                  <a:lnTo>
                    <a:pt x="69904" y="87888"/>
                  </a:lnTo>
                  <a:lnTo>
                    <a:pt x="70768" y="87740"/>
                  </a:lnTo>
                  <a:lnTo>
                    <a:pt x="71564" y="87549"/>
                  </a:lnTo>
                  <a:lnTo>
                    <a:pt x="72292" y="87316"/>
                  </a:lnTo>
                  <a:lnTo>
                    <a:pt x="72953" y="87041"/>
                  </a:lnTo>
                  <a:lnTo>
                    <a:pt x="73546" y="86724"/>
                  </a:lnTo>
                  <a:lnTo>
                    <a:pt x="74071" y="86364"/>
                  </a:lnTo>
                  <a:lnTo>
                    <a:pt x="74528" y="85961"/>
                  </a:lnTo>
                  <a:lnTo>
                    <a:pt x="74941" y="85438"/>
                  </a:lnTo>
                  <a:lnTo>
                    <a:pt x="75333" y="84716"/>
                  </a:lnTo>
                  <a:lnTo>
                    <a:pt x="75703" y="83795"/>
                  </a:lnTo>
                  <a:lnTo>
                    <a:pt x="76052" y="82675"/>
                  </a:lnTo>
                  <a:lnTo>
                    <a:pt x="76381" y="81356"/>
                  </a:lnTo>
                  <a:lnTo>
                    <a:pt x="76688" y="79838"/>
                  </a:lnTo>
                  <a:lnTo>
                    <a:pt x="76973" y="78121"/>
                  </a:lnTo>
                  <a:lnTo>
                    <a:pt x="77238" y="76205"/>
                  </a:lnTo>
                  <a:lnTo>
                    <a:pt x="77482" y="74090"/>
                  </a:lnTo>
                  <a:lnTo>
                    <a:pt x="77704" y="71775"/>
                  </a:lnTo>
                  <a:lnTo>
                    <a:pt x="77905" y="69254"/>
                  </a:lnTo>
                  <a:lnTo>
                    <a:pt x="78085" y="66516"/>
                  </a:lnTo>
                  <a:lnTo>
                    <a:pt x="78244" y="63563"/>
                  </a:lnTo>
                  <a:lnTo>
                    <a:pt x="78381" y="60393"/>
                  </a:lnTo>
                  <a:lnTo>
                    <a:pt x="78498" y="57007"/>
                  </a:lnTo>
                  <a:lnTo>
                    <a:pt x="78593" y="53406"/>
                  </a:lnTo>
                  <a:lnTo>
                    <a:pt x="78667" y="49588"/>
                  </a:lnTo>
                  <a:lnTo>
                    <a:pt x="78720" y="45555"/>
                  </a:lnTo>
                  <a:lnTo>
                    <a:pt x="78752" y="41306"/>
                  </a:lnTo>
                  <a:lnTo>
                    <a:pt x="78763" y="36840"/>
                  </a:lnTo>
                  <a:lnTo>
                    <a:pt x="44039" y="36840"/>
                  </a:lnTo>
                  <a:lnTo>
                    <a:pt x="43035" y="44916"/>
                  </a:lnTo>
                  <a:lnTo>
                    <a:pt x="41380" y="52542"/>
                  </a:lnTo>
                  <a:lnTo>
                    <a:pt x="39072" y="59720"/>
                  </a:lnTo>
                  <a:lnTo>
                    <a:pt x="36112" y="66448"/>
                  </a:lnTo>
                  <a:lnTo>
                    <a:pt x="32500" y="72728"/>
                  </a:lnTo>
                  <a:lnTo>
                    <a:pt x="28236" y="78559"/>
                  </a:lnTo>
                  <a:lnTo>
                    <a:pt x="23319" y="83941"/>
                  </a:lnTo>
                  <a:lnTo>
                    <a:pt x="17751" y="88875"/>
                  </a:lnTo>
                  <a:lnTo>
                    <a:pt x="11530" y="93359"/>
                  </a:lnTo>
                  <a:lnTo>
                    <a:pt x="4658" y="97395"/>
                  </a:lnTo>
                  <a:lnTo>
                    <a:pt x="0" y="89349"/>
                  </a:lnTo>
                  <a:lnTo>
                    <a:pt x="5991" y="85927"/>
                  </a:lnTo>
                  <a:lnTo>
                    <a:pt x="11433" y="82099"/>
                  </a:lnTo>
                  <a:lnTo>
                    <a:pt x="16324" y="77865"/>
                  </a:lnTo>
                  <a:lnTo>
                    <a:pt x="20664" y="73224"/>
                  </a:lnTo>
                  <a:lnTo>
                    <a:pt x="24454" y="68176"/>
                  </a:lnTo>
                  <a:lnTo>
                    <a:pt x="27694" y="62722"/>
                  </a:lnTo>
                  <a:lnTo>
                    <a:pt x="30383" y="56861"/>
                  </a:lnTo>
                  <a:lnTo>
                    <a:pt x="32521" y="50594"/>
                  </a:lnTo>
                  <a:lnTo>
                    <a:pt x="34109" y="43920"/>
                  </a:lnTo>
                  <a:lnTo>
                    <a:pt x="35146" y="36840"/>
                  </a:lnTo>
                  <a:lnTo>
                    <a:pt x="5081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2491799" y="4354144"/>
              <a:ext cx="19055" cy="20749"/>
            </a:xfrm>
            <a:custGeom>
              <a:avLst/>
              <a:pathLst>
                <a:path w="19055" h="20749">
                  <a:moveTo>
                    <a:pt x="8045" y="0"/>
                  </a:moveTo>
                  <a:lnTo>
                    <a:pt x="9375" y="1621"/>
                  </a:lnTo>
                  <a:lnTo>
                    <a:pt x="10654" y="3269"/>
                  </a:lnTo>
                  <a:lnTo>
                    <a:pt x="11882" y="4941"/>
                  </a:lnTo>
                  <a:lnTo>
                    <a:pt x="13059" y="6639"/>
                  </a:lnTo>
                  <a:lnTo>
                    <a:pt x="14185" y="8363"/>
                  </a:lnTo>
                  <a:lnTo>
                    <a:pt x="15261" y="10112"/>
                  </a:lnTo>
                  <a:lnTo>
                    <a:pt x="16286" y="11886"/>
                  </a:lnTo>
                  <a:lnTo>
                    <a:pt x="17260" y="13686"/>
                  </a:lnTo>
                  <a:lnTo>
                    <a:pt x="18183" y="15511"/>
                  </a:lnTo>
                  <a:lnTo>
                    <a:pt x="19055" y="17361"/>
                  </a:lnTo>
                  <a:lnTo>
                    <a:pt x="10162" y="20749"/>
                  </a:lnTo>
                  <a:lnTo>
                    <a:pt x="9375" y="18903"/>
                  </a:lnTo>
                  <a:lnTo>
                    <a:pt x="8536" y="17090"/>
                  </a:lnTo>
                  <a:lnTo>
                    <a:pt x="7647" y="15312"/>
                  </a:lnTo>
                  <a:lnTo>
                    <a:pt x="6707" y="13567"/>
                  </a:lnTo>
                  <a:lnTo>
                    <a:pt x="5716" y="11856"/>
                  </a:lnTo>
                  <a:lnTo>
                    <a:pt x="4674" y="10179"/>
                  </a:lnTo>
                  <a:lnTo>
                    <a:pt x="3582" y="8536"/>
                  </a:lnTo>
                  <a:lnTo>
                    <a:pt x="2439" y="6927"/>
                  </a:lnTo>
                  <a:lnTo>
                    <a:pt x="1244" y="535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2526522" y="4398607"/>
              <a:ext cx="19055" cy="24137"/>
            </a:xfrm>
            <a:custGeom>
              <a:avLst/>
              <a:pathLst>
                <a:path w="19055" h="24137">
                  <a:moveTo>
                    <a:pt x="8045" y="0"/>
                  </a:moveTo>
                  <a:lnTo>
                    <a:pt x="9375" y="1875"/>
                  </a:lnTo>
                  <a:lnTo>
                    <a:pt x="10654" y="3777"/>
                  </a:lnTo>
                  <a:lnTo>
                    <a:pt x="11882" y="5703"/>
                  </a:lnTo>
                  <a:lnTo>
                    <a:pt x="13059" y="7656"/>
                  </a:lnTo>
                  <a:lnTo>
                    <a:pt x="14185" y="9633"/>
                  </a:lnTo>
                  <a:lnTo>
                    <a:pt x="15261" y="11636"/>
                  </a:lnTo>
                  <a:lnTo>
                    <a:pt x="16286" y="13664"/>
                  </a:lnTo>
                  <a:lnTo>
                    <a:pt x="17260" y="15718"/>
                  </a:lnTo>
                  <a:lnTo>
                    <a:pt x="18183" y="17797"/>
                  </a:lnTo>
                  <a:lnTo>
                    <a:pt x="19055" y="19902"/>
                  </a:lnTo>
                  <a:lnTo>
                    <a:pt x="9739" y="24137"/>
                  </a:lnTo>
                  <a:lnTo>
                    <a:pt x="8956" y="21956"/>
                  </a:lnTo>
                  <a:lnTo>
                    <a:pt x="8130" y="19817"/>
                  </a:lnTo>
                  <a:lnTo>
                    <a:pt x="7262" y="17721"/>
                  </a:lnTo>
                  <a:lnTo>
                    <a:pt x="6351" y="15667"/>
                  </a:lnTo>
                  <a:lnTo>
                    <a:pt x="5399" y="13656"/>
                  </a:lnTo>
                  <a:lnTo>
                    <a:pt x="4403" y="11687"/>
                  </a:lnTo>
                  <a:lnTo>
                    <a:pt x="3366" y="9760"/>
                  </a:lnTo>
                  <a:lnTo>
                    <a:pt x="2286" y="7876"/>
                  </a:lnTo>
                  <a:lnTo>
                    <a:pt x="1164" y="6034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2589194" y="4352027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2267367" y="4573779"/>
              <a:ext cx="26254" cy="19902"/>
            </a:xfrm>
            <a:custGeom>
              <a:avLst/>
              <a:pathLst>
                <a:path w="26254" h="19902">
                  <a:moveTo>
                    <a:pt x="5928" y="0"/>
                  </a:moveTo>
                  <a:lnTo>
                    <a:pt x="8113" y="1117"/>
                  </a:lnTo>
                  <a:lnTo>
                    <a:pt x="10264" y="2269"/>
                  </a:lnTo>
                  <a:lnTo>
                    <a:pt x="12381" y="3455"/>
                  </a:lnTo>
                  <a:lnTo>
                    <a:pt x="14465" y="4674"/>
                  </a:lnTo>
                  <a:lnTo>
                    <a:pt x="16514" y="5928"/>
                  </a:lnTo>
                  <a:lnTo>
                    <a:pt x="18530" y="7215"/>
                  </a:lnTo>
                  <a:lnTo>
                    <a:pt x="20512" y="8536"/>
                  </a:lnTo>
                  <a:lnTo>
                    <a:pt x="22460" y="9891"/>
                  </a:lnTo>
                  <a:lnTo>
                    <a:pt x="24374" y="11280"/>
                  </a:lnTo>
                  <a:lnTo>
                    <a:pt x="26254" y="12703"/>
                  </a:lnTo>
                  <a:lnTo>
                    <a:pt x="20325" y="19902"/>
                  </a:lnTo>
                  <a:lnTo>
                    <a:pt x="18369" y="18314"/>
                  </a:lnTo>
                  <a:lnTo>
                    <a:pt x="16396" y="16768"/>
                  </a:lnTo>
                  <a:lnTo>
                    <a:pt x="14406" y="15265"/>
                  </a:lnTo>
                  <a:lnTo>
                    <a:pt x="12398" y="13804"/>
                  </a:lnTo>
                  <a:lnTo>
                    <a:pt x="10374" y="12386"/>
                  </a:lnTo>
                  <a:lnTo>
                    <a:pt x="8333" y="11009"/>
                  </a:lnTo>
                  <a:lnTo>
                    <a:pt x="6275" y="9675"/>
                  </a:lnTo>
                  <a:lnTo>
                    <a:pt x="4200" y="8384"/>
                  </a:lnTo>
                  <a:lnTo>
                    <a:pt x="2108" y="713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2262285" y="4599186"/>
              <a:ext cx="24983" cy="19055"/>
            </a:xfrm>
            <a:custGeom>
              <a:avLst/>
              <a:pathLst>
                <a:path w="24983" h="19055">
                  <a:moveTo>
                    <a:pt x="5928" y="0"/>
                  </a:moveTo>
                  <a:lnTo>
                    <a:pt x="7948" y="1033"/>
                  </a:lnTo>
                  <a:lnTo>
                    <a:pt x="9942" y="2100"/>
                  </a:lnTo>
                  <a:lnTo>
                    <a:pt x="11911" y="3201"/>
                  </a:lnTo>
                  <a:lnTo>
                    <a:pt x="13855" y="4336"/>
                  </a:lnTo>
                  <a:lnTo>
                    <a:pt x="15773" y="5504"/>
                  </a:lnTo>
                  <a:lnTo>
                    <a:pt x="17666" y="6707"/>
                  </a:lnTo>
                  <a:lnTo>
                    <a:pt x="19534" y="7944"/>
                  </a:lnTo>
                  <a:lnTo>
                    <a:pt x="21376" y="9214"/>
                  </a:lnTo>
                  <a:lnTo>
                    <a:pt x="23192" y="10518"/>
                  </a:lnTo>
                  <a:lnTo>
                    <a:pt x="24983" y="11856"/>
                  </a:lnTo>
                  <a:lnTo>
                    <a:pt x="19055" y="19055"/>
                  </a:lnTo>
                  <a:lnTo>
                    <a:pt x="17264" y="17552"/>
                  </a:lnTo>
                  <a:lnTo>
                    <a:pt x="15447" y="16091"/>
                  </a:lnTo>
                  <a:lnTo>
                    <a:pt x="13605" y="14672"/>
                  </a:lnTo>
                  <a:lnTo>
                    <a:pt x="11738" y="13296"/>
                  </a:lnTo>
                  <a:lnTo>
                    <a:pt x="9845" y="11962"/>
                  </a:lnTo>
                  <a:lnTo>
                    <a:pt x="7927" y="10671"/>
                  </a:lnTo>
                  <a:lnTo>
                    <a:pt x="5983" y="9421"/>
                  </a:lnTo>
                  <a:lnTo>
                    <a:pt x="4014" y="8215"/>
                  </a:lnTo>
                  <a:lnTo>
                    <a:pt x="2019" y="705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2261015" y="4626711"/>
              <a:ext cx="27524" cy="44039"/>
            </a:xfrm>
            <a:custGeom>
              <a:avLst/>
              <a:pathLst>
                <a:path w="27524" h="44039">
                  <a:moveTo>
                    <a:pt x="20325" y="0"/>
                  </a:moveTo>
                  <a:lnTo>
                    <a:pt x="27524" y="5504"/>
                  </a:lnTo>
                  <a:lnTo>
                    <a:pt x="26110" y="9472"/>
                  </a:lnTo>
                  <a:lnTo>
                    <a:pt x="24577" y="13415"/>
                  </a:lnTo>
                  <a:lnTo>
                    <a:pt x="22925" y="17332"/>
                  </a:lnTo>
                  <a:lnTo>
                    <a:pt x="21155" y="21223"/>
                  </a:lnTo>
                  <a:lnTo>
                    <a:pt x="19267" y="25089"/>
                  </a:lnTo>
                  <a:lnTo>
                    <a:pt x="17260" y="28930"/>
                  </a:lnTo>
                  <a:lnTo>
                    <a:pt x="15134" y="32745"/>
                  </a:lnTo>
                  <a:lnTo>
                    <a:pt x="12890" y="36535"/>
                  </a:lnTo>
                  <a:lnTo>
                    <a:pt x="10527" y="40300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89" y="34452"/>
                  </a:lnTo>
                  <a:lnTo>
                    <a:pt x="4878" y="30759"/>
                  </a:lnTo>
                  <a:lnTo>
                    <a:pt x="7164" y="27033"/>
                  </a:lnTo>
                  <a:lnTo>
                    <a:pt x="9349" y="23273"/>
                  </a:lnTo>
                  <a:lnTo>
                    <a:pt x="11433" y="19479"/>
                  </a:lnTo>
                  <a:lnTo>
                    <a:pt x="13415" y="15650"/>
                  </a:lnTo>
                  <a:lnTo>
                    <a:pt x="15295" y="11789"/>
                  </a:lnTo>
                  <a:lnTo>
                    <a:pt x="17073" y="7893"/>
                  </a:lnTo>
                  <a:lnTo>
                    <a:pt x="18750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2291504" y="4576743"/>
              <a:ext cx="66059" cy="40228"/>
            </a:xfrm>
            <a:custGeom>
              <a:avLst/>
              <a:pathLst>
                <a:path w="66059" h="40228">
                  <a:moveTo>
                    <a:pt x="50814" y="0"/>
                  </a:moveTo>
                  <a:lnTo>
                    <a:pt x="50814" y="25407"/>
                  </a:lnTo>
                  <a:lnTo>
                    <a:pt x="50848" y="26292"/>
                  </a:lnTo>
                  <a:lnTo>
                    <a:pt x="50950" y="27084"/>
                  </a:lnTo>
                  <a:lnTo>
                    <a:pt x="51119" y="27783"/>
                  </a:lnTo>
                  <a:lnTo>
                    <a:pt x="51356" y="28388"/>
                  </a:lnTo>
                  <a:lnTo>
                    <a:pt x="51661" y="28900"/>
                  </a:lnTo>
                  <a:lnTo>
                    <a:pt x="52034" y="29320"/>
                  </a:lnTo>
                  <a:lnTo>
                    <a:pt x="52474" y="29646"/>
                  </a:lnTo>
                  <a:lnTo>
                    <a:pt x="52982" y="29879"/>
                  </a:lnTo>
                  <a:lnTo>
                    <a:pt x="53558" y="30018"/>
                  </a:lnTo>
                  <a:lnTo>
                    <a:pt x="54202" y="30065"/>
                  </a:lnTo>
                  <a:lnTo>
                    <a:pt x="66059" y="30065"/>
                  </a:lnTo>
                  <a:lnTo>
                    <a:pt x="66059" y="37264"/>
                  </a:lnTo>
                  <a:lnTo>
                    <a:pt x="51661" y="37264"/>
                  </a:lnTo>
                  <a:lnTo>
                    <a:pt x="50753" y="37243"/>
                  </a:lnTo>
                  <a:lnTo>
                    <a:pt x="49891" y="37179"/>
                  </a:lnTo>
                  <a:lnTo>
                    <a:pt x="49076" y="37073"/>
                  </a:lnTo>
                  <a:lnTo>
                    <a:pt x="48307" y="36925"/>
                  </a:lnTo>
                  <a:lnTo>
                    <a:pt x="47585" y="36734"/>
                  </a:lnTo>
                  <a:lnTo>
                    <a:pt x="46910" y="36501"/>
                  </a:lnTo>
                  <a:lnTo>
                    <a:pt x="46281" y="36226"/>
                  </a:lnTo>
                  <a:lnTo>
                    <a:pt x="45699" y="35909"/>
                  </a:lnTo>
                  <a:lnTo>
                    <a:pt x="45163" y="35549"/>
                  </a:lnTo>
                  <a:lnTo>
                    <a:pt x="44674" y="35146"/>
                  </a:lnTo>
                  <a:lnTo>
                    <a:pt x="44232" y="34698"/>
                  </a:lnTo>
                  <a:lnTo>
                    <a:pt x="43836" y="34198"/>
                  </a:lnTo>
                  <a:lnTo>
                    <a:pt x="43486" y="33647"/>
                  </a:lnTo>
                  <a:lnTo>
                    <a:pt x="43184" y="33046"/>
                  </a:lnTo>
                  <a:lnTo>
                    <a:pt x="42927" y="32394"/>
                  </a:lnTo>
                  <a:lnTo>
                    <a:pt x="42718" y="31691"/>
                  </a:lnTo>
                  <a:lnTo>
                    <a:pt x="42555" y="30937"/>
                  </a:lnTo>
                  <a:lnTo>
                    <a:pt x="42438" y="30133"/>
                  </a:lnTo>
                  <a:lnTo>
                    <a:pt x="42368" y="29277"/>
                  </a:lnTo>
                  <a:lnTo>
                    <a:pt x="42345" y="28371"/>
                  </a:lnTo>
                  <a:lnTo>
                    <a:pt x="42345" y="8045"/>
                  </a:lnTo>
                  <a:lnTo>
                    <a:pt x="20749" y="8045"/>
                  </a:lnTo>
                  <a:lnTo>
                    <a:pt x="20554" y="10927"/>
                  </a:lnTo>
                  <a:lnTo>
                    <a:pt x="20308" y="13643"/>
                  </a:lnTo>
                  <a:lnTo>
                    <a:pt x="20012" y="16195"/>
                  </a:lnTo>
                  <a:lnTo>
                    <a:pt x="19665" y="18581"/>
                  </a:lnTo>
                  <a:lnTo>
                    <a:pt x="19267" y="20802"/>
                  </a:lnTo>
                  <a:lnTo>
                    <a:pt x="18818" y="22858"/>
                  </a:lnTo>
                  <a:lnTo>
                    <a:pt x="18318" y="24748"/>
                  </a:lnTo>
                  <a:lnTo>
                    <a:pt x="17768" y="26474"/>
                  </a:lnTo>
                  <a:lnTo>
                    <a:pt x="17166" y="28034"/>
                  </a:lnTo>
                  <a:lnTo>
                    <a:pt x="16514" y="29430"/>
                  </a:lnTo>
                  <a:lnTo>
                    <a:pt x="15794" y="30719"/>
                  </a:lnTo>
                  <a:lnTo>
                    <a:pt x="14990" y="31962"/>
                  </a:lnTo>
                  <a:lnTo>
                    <a:pt x="14101" y="33158"/>
                  </a:lnTo>
                  <a:lnTo>
                    <a:pt x="13127" y="34308"/>
                  </a:lnTo>
                  <a:lnTo>
                    <a:pt x="12068" y="35411"/>
                  </a:lnTo>
                  <a:lnTo>
                    <a:pt x="10925" y="36468"/>
                  </a:lnTo>
                  <a:lnTo>
                    <a:pt x="9697" y="37478"/>
                  </a:lnTo>
                  <a:lnTo>
                    <a:pt x="8384" y="38441"/>
                  </a:lnTo>
                  <a:lnTo>
                    <a:pt x="6987" y="39358"/>
                  </a:lnTo>
                  <a:lnTo>
                    <a:pt x="5504" y="40228"/>
                  </a:lnTo>
                  <a:lnTo>
                    <a:pt x="0" y="33876"/>
                  </a:lnTo>
                  <a:lnTo>
                    <a:pt x="1395" y="32934"/>
                  </a:lnTo>
                  <a:lnTo>
                    <a:pt x="2701" y="31971"/>
                  </a:lnTo>
                  <a:lnTo>
                    <a:pt x="3919" y="30986"/>
                  </a:lnTo>
                  <a:lnTo>
                    <a:pt x="5047" y="29980"/>
                  </a:lnTo>
                  <a:lnTo>
                    <a:pt x="6087" y="28953"/>
                  </a:lnTo>
                  <a:lnTo>
                    <a:pt x="7037" y="27905"/>
                  </a:lnTo>
                  <a:lnTo>
                    <a:pt x="7899" y="26836"/>
                  </a:lnTo>
                  <a:lnTo>
                    <a:pt x="8672" y="25746"/>
                  </a:lnTo>
                  <a:lnTo>
                    <a:pt x="9356" y="24634"/>
                  </a:lnTo>
                  <a:lnTo>
                    <a:pt x="9951" y="23501"/>
                  </a:lnTo>
                  <a:lnTo>
                    <a:pt x="10474" y="22237"/>
                  </a:lnTo>
                  <a:lnTo>
                    <a:pt x="10942" y="20732"/>
                  </a:lnTo>
                  <a:lnTo>
                    <a:pt x="11355" y="18985"/>
                  </a:lnTo>
                  <a:lnTo>
                    <a:pt x="11712" y="16997"/>
                  </a:lnTo>
                  <a:lnTo>
                    <a:pt x="12015" y="14768"/>
                  </a:lnTo>
                  <a:lnTo>
                    <a:pt x="12263" y="12297"/>
                  </a:lnTo>
                  <a:lnTo>
                    <a:pt x="12455" y="9584"/>
                  </a:lnTo>
                  <a:lnTo>
                    <a:pt x="12593" y="6631"/>
                  </a:lnTo>
                  <a:lnTo>
                    <a:pt x="12676" y="3436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2286846" y="4619089"/>
              <a:ext cx="71987" cy="52085"/>
            </a:xfrm>
            <a:custGeom>
              <a:avLst/>
              <a:pathLst>
                <a:path w="71987" h="52085">
                  <a:moveTo>
                    <a:pt x="12280" y="7622"/>
                  </a:moveTo>
                  <a:lnTo>
                    <a:pt x="8469" y="7622"/>
                  </a:lnTo>
                  <a:lnTo>
                    <a:pt x="8469" y="0"/>
                  </a:lnTo>
                  <a:lnTo>
                    <a:pt x="63095" y="0"/>
                  </a:lnTo>
                  <a:lnTo>
                    <a:pt x="62523" y="4230"/>
                  </a:lnTo>
                  <a:lnTo>
                    <a:pt x="61655" y="8282"/>
                  </a:lnTo>
                  <a:lnTo>
                    <a:pt x="60490" y="12157"/>
                  </a:lnTo>
                  <a:lnTo>
                    <a:pt x="59029" y="15854"/>
                  </a:lnTo>
                  <a:lnTo>
                    <a:pt x="57272" y="19373"/>
                  </a:lnTo>
                  <a:lnTo>
                    <a:pt x="55218" y="22714"/>
                  </a:lnTo>
                  <a:lnTo>
                    <a:pt x="52868" y="25877"/>
                  </a:lnTo>
                  <a:lnTo>
                    <a:pt x="50222" y="28862"/>
                  </a:lnTo>
                  <a:lnTo>
                    <a:pt x="47278" y="31670"/>
                  </a:lnTo>
                  <a:lnTo>
                    <a:pt x="44039" y="34300"/>
                  </a:lnTo>
                  <a:lnTo>
                    <a:pt x="46377" y="35604"/>
                  </a:lnTo>
                  <a:lnTo>
                    <a:pt x="48816" y="36806"/>
                  </a:lnTo>
                  <a:lnTo>
                    <a:pt x="51356" y="37907"/>
                  </a:lnTo>
                  <a:lnTo>
                    <a:pt x="53999" y="38907"/>
                  </a:lnTo>
                  <a:lnTo>
                    <a:pt x="56743" y="39804"/>
                  </a:lnTo>
                  <a:lnTo>
                    <a:pt x="59588" y="40601"/>
                  </a:lnTo>
                  <a:lnTo>
                    <a:pt x="62536" y="41295"/>
                  </a:lnTo>
                  <a:lnTo>
                    <a:pt x="65585" y="41888"/>
                  </a:lnTo>
                  <a:lnTo>
                    <a:pt x="68735" y="42379"/>
                  </a:lnTo>
                  <a:lnTo>
                    <a:pt x="71987" y="42769"/>
                  </a:lnTo>
                  <a:lnTo>
                    <a:pt x="67753" y="51238"/>
                  </a:lnTo>
                  <a:lnTo>
                    <a:pt x="64085" y="50509"/>
                  </a:lnTo>
                  <a:lnTo>
                    <a:pt x="60537" y="49679"/>
                  </a:lnTo>
                  <a:lnTo>
                    <a:pt x="57107" y="48748"/>
                  </a:lnTo>
                  <a:lnTo>
                    <a:pt x="53795" y="47715"/>
                  </a:lnTo>
                  <a:lnTo>
                    <a:pt x="50603" y="46580"/>
                  </a:lnTo>
                  <a:lnTo>
                    <a:pt x="47528" y="45343"/>
                  </a:lnTo>
                  <a:lnTo>
                    <a:pt x="44573" y="44005"/>
                  </a:lnTo>
                  <a:lnTo>
                    <a:pt x="41735" y="42565"/>
                  </a:lnTo>
                  <a:lnTo>
                    <a:pt x="39017" y="41024"/>
                  </a:lnTo>
                  <a:lnTo>
                    <a:pt x="36417" y="39381"/>
                  </a:lnTo>
                  <a:lnTo>
                    <a:pt x="33808" y="40956"/>
                  </a:lnTo>
                  <a:lnTo>
                    <a:pt x="31064" y="42464"/>
                  </a:lnTo>
                  <a:lnTo>
                    <a:pt x="28185" y="43904"/>
                  </a:lnTo>
                  <a:lnTo>
                    <a:pt x="25170" y="45276"/>
                  </a:lnTo>
                  <a:lnTo>
                    <a:pt x="22019" y="46580"/>
                  </a:lnTo>
                  <a:lnTo>
                    <a:pt x="18733" y="47816"/>
                  </a:lnTo>
                  <a:lnTo>
                    <a:pt x="15312" y="48985"/>
                  </a:lnTo>
                  <a:lnTo>
                    <a:pt x="11755" y="50086"/>
                  </a:lnTo>
                  <a:lnTo>
                    <a:pt x="8062" y="51119"/>
                  </a:lnTo>
                  <a:lnTo>
                    <a:pt x="4234" y="52085"/>
                  </a:lnTo>
                  <a:lnTo>
                    <a:pt x="0" y="44039"/>
                  </a:lnTo>
                  <a:lnTo>
                    <a:pt x="3650" y="43251"/>
                  </a:lnTo>
                  <a:lnTo>
                    <a:pt x="7147" y="42413"/>
                  </a:lnTo>
                  <a:lnTo>
                    <a:pt x="10493" y="41524"/>
                  </a:lnTo>
                  <a:lnTo>
                    <a:pt x="13686" y="40584"/>
                  </a:lnTo>
                  <a:lnTo>
                    <a:pt x="16726" y="39593"/>
                  </a:lnTo>
                  <a:lnTo>
                    <a:pt x="19614" y="38551"/>
                  </a:lnTo>
                  <a:lnTo>
                    <a:pt x="22350" y="37459"/>
                  </a:lnTo>
                  <a:lnTo>
                    <a:pt x="24933" y="36315"/>
                  </a:lnTo>
                  <a:lnTo>
                    <a:pt x="27363" y="35121"/>
                  </a:lnTo>
                  <a:lnTo>
                    <a:pt x="29641" y="33876"/>
                  </a:lnTo>
                  <a:lnTo>
                    <a:pt x="27486" y="31708"/>
                  </a:lnTo>
                  <a:lnTo>
                    <a:pt x="25424" y="29438"/>
                  </a:lnTo>
                  <a:lnTo>
                    <a:pt x="23455" y="27067"/>
                  </a:lnTo>
                  <a:lnTo>
                    <a:pt x="21579" y="24594"/>
                  </a:lnTo>
                  <a:lnTo>
                    <a:pt x="19796" y="22019"/>
                  </a:lnTo>
                  <a:lnTo>
                    <a:pt x="18107" y="19343"/>
                  </a:lnTo>
                  <a:lnTo>
                    <a:pt x="16510" y="16565"/>
                  </a:lnTo>
                  <a:lnTo>
                    <a:pt x="15007" y="13686"/>
                  </a:lnTo>
                  <a:lnTo>
                    <a:pt x="13597" y="10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2307172" y="4626711"/>
              <a:ext cx="32182" cy="22019"/>
            </a:xfrm>
            <a:custGeom>
              <a:avLst/>
              <a:pathLst>
                <a:path w="32182" h="22019">
                  <a:moveTo>
                    <a:pt x="16938" y="22019"/>
                  </a:moveTo>
                  <a:lnTo>
                    <a:pt x="19301" y="20122"/>
                  </a:lnTo>
                  <a:lnTo>
                    <a:pt x="21477" y="18157"/>
                  </a:lnTo>
                  <a:lnTo>
                    <a:pt x="23467" y="16125"/>
                  </a:lnTo>
                  <a:lnTo>
                    <a:pt x="25271" y="14024"/>
                  </a:lnTo>
                  <a:lnTo>
                    <a:pt x="26889" y="11856"/>
                  </a:lnTo>
                  <a:lnTo>
                    <a:pt x="28320" y="9620"/>
                  </a:lnTo>
                  <a:lnTo>
                    <a:pt x="29565" y="7317"/>
                  </a:lnTo>
                  <a:lnTo>
                    <a:pt x="30624" y="4945"/>
                  </a:lnTo>
                  <a:lnTo>
                    <a:pt x="31496" y="2506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1388" y="2583"/>
                  </a:lnTo>
                  <a:lnTo>
                    <a:pt x="2845" y="5081"/>
                  </a:lnTo>
                  <a:lnTo>
                    <a:pt x="4370" y="7495"/>
                  </a:lnTo>
                  <a:lnTo>
                    <a:pt x="5962" y="9824"/>
                  </a:lnTo>
                  <a:lnTo>
                    <a:pt x="7622" y="12068"/>
                  </a:lnTo>
                  <a:lnTo>
                    <a:pt x="9349" y="14228"/>
                  </a:lnTo>
                  <a:lnTo>
                    <a:pt x="11145" y="16303"/>
                  </a:lnTo>
                  <a:lnTo>
                    <a:pt x="13008" y="18293"/>
                  </a:lnTo>
                  <a:lnTo>
                    <a:pt x="14939" y="20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2370267" y="4572932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2400332" y="4613584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2400332" y="4631369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2479095" y="4578014"/>
              <a:ext cx="53355" cy="44886"/>
            </a:xfrm>
            <a:custGeom>
              <a:avLst/>
              <a:pathLst>
                <a:path w="53355" h="44886">
                  <a:moveTo>
                    <a:pt x="0" y="0"/>
                  </a:moveTo>
                  <a:lnTo>
                    <a:pt x="53355" y="0"/>
                  </a:lnTo>
                  <a:lnTo>
                    <a:pt x="53355" y="8045"/>
                  </a:lnTo>
                  <a:lnTo>
                    <a:pt x="27948" y="8045"/>
                  </a:lnTo>
                  <a:lnTo>
                    <a:pt x="26512" y="11420"/>
                  </a:lnTo>
                  <a:lnTo>
                    <a:pt x="25085" y="14600"/>
                  </a:lnTo>
                  <a:lnTo>
                    <a:pt x="23667" y="17586"/>
                  </a:lnTo>
                  <a:lnTo>
                    <a:pt x="22256" y="20376"/>
                  </a:lnTo>
                  <a:lnTo>
                    <a:pt x="20855" y="22972"/>
                  </a:lnTo>
                  <a:lnTo>
                    <a:pt x="19462" y="25373"/>
                  </a:lnTo>
                  <a:lnTo>
                    <a:pt x="18077" y="27579"/>
                  </a:lnTo>
                  <a:lnTo>
                    <a:pt x="16701" y="29591"/>
                  </a:lnTo>
                  <a:lnTo>
                    <a:pt x="15333" y="31407"/>
                  </a:lnTo>
                  <a:lnTo>
                    <a:pt x="13974" y="33029"/>
                  </a:lnTo>
                  <a:lnTo>
                    <a:pt x="16353" y="32758"/>
                  </a:lnTo>
                  <a:lnTo>
                    <a:pt x="18750" y="32453"/>
                  </a:lnTo>
                  <a:lnTo>
                    <a:pt x="21164" y="32114"/>
                  </a:lnTo>
                  <a:lnTo>
                    <a:pt x="23595" y="31742"/>
                  </a:lnTo>
                  <a:lnTo>
                    <a:pt x="26042" y="31335"/>
                  </a:lnTo>
                  <a:lnTo>
                    <a:pt x="28507" y="30895"/>
                  </a:lnTo>
                  <a:lnTo>
                    <a:pt x="30988" y="30421"/>
                  </a:lnTo>
                  <a:lnTo>
                    <a:pt x="33486" y="29913"/>
                  </a:lnTo>
                  <a:lnTo>
                    <a:pt x="36002" y="29370"/>
                  </a:lnTo>
                  <a:lnTo>
                    <a:pt x="38534" y="28795"/>
                  </a:lnTo>
                  <a:lnTo>
                    <a:pt x="37937" y="27533"/>
                  </a:lnTo>
                  <a:lnTo>
                    <a:pt x="37331" y="26288"/>
                  </a:lnTo>
                  <a:lnTo>
                    <a:pt x="36717" y="25060"/>
                  </a:lnTo>
                  <a:lnTo>
                    <a:pt x="36095" y="23849"/>
                  </a:lnTo>
                  <a:lnTo>
                    <a:pt x="35464" y="22654"/>
                  </a:lnTo>
                  <a:lnTo>
                    <a:pt x="34825" y="21477"/>
                  </a:lnTo>
                  <a:lnTo>
                    <a:pt x="34177" y="20317"/>
                  </a:lnTo>
                  <a:lnTo>
                    <a:pt x="33520" y="19174"/>
                  </a:lnTo>
                  <a:lnTo>
                    <a:pt x="32856" y="18047"/>
                  </a:lnTo>
                  <a:lnTo>
                    <a:pt x="32182" y="16938"/>
                  </a:lnTo>
                  <a:lnTo>
                    <a:pt x="39804" y="13550"/>
                  </a:lnTo>
                  <a:lnTo>
                    <a:pt x="41384" y="16112"/>
                  </a:lnTo>
                  <a:lnTo>
                    <a:pt x="42904" y="18716"/>
                  </a:lnTo>
                  <a:lnTo>
                    <a:pt x="44365" y="21363"/>
                  </a:lnTo>
                  <a:lnTo>
                    <a:pt x="45767" y="24052"/>
                  </a:lnTo>
                  <a:lnTo>
                    <a:pt x="47109" y="26783"/>
                  </a:lnTo>
                  <a:lnTo>
                    <a:pt x="48392" y="29557"/>
                  </a:lnTo>
                  <a:lnTo>
                    <a:pt x="49616" y="32373"/>
                  </a:lnTo>
                  <a:lnTo>
                    <a:pt x="50780" y="35231"/>
                  </a:lnTo>
                  <a:lnTo>
                    <a:pt x="51886" y="38132"/>
                  </a:lnTo>
                  <a:lnTo>
                    <a:pt x="52932" y="41075"/>
                  </a:lnTo>
                  <a:lnTo>
                    <a:pt x="44462" y="44886"/>
                  </a:lnTo>
                  <a:lnTo>
                    <a:pt x="44204" y="44039"/>
                  </a:lnTo>
                  <a:lnTo>
                    <a:pt x="43937" y="43192"/>
                  </a:lnTo>
                  <a:lnTo>
                    <a:pt x="43662" y="42345"/>
                  </a:lnTo>
                  <a:lnTo>
                    <a:pt x="43378" y="41498"/>
                  </a:lnTo>
                  <a:lnTo>
                    <a:pt x="43086" y="40651"/>
                  </a:lnTo>
                  <a:lnTo>
                    <a:pt x="42786" y="39804"/>
                  </a:lnTo>
                  <a:lnTo>
                    <a:pt x="42476" y="38958"/>
                  </a:lnTo>
                  <a:lnTo>
                    <a:pt x="42159" y="38111"/>
                  </a:lnTo>
                  <a:lnTo>
                    <a:pt x="41833" y="37264"/>
                  </a:lnTo>
                  <a:lnTo>
                    <a:pt x="41498" y="36417"/>
                  </a:lnTo>
                  <a:lnTo>
                    <a:pt x="37920" y="37234"/>
                  </a:lnTo>
                  <a:lnTo>
                    <a:pt x="34300" y="37992"/>
                  </a:lnTo>
                  <a:lnTo>
                    <a:pt x="30637" y="38691"/>
                  </a:lnTo>
                  <a:lnTo>
                    <a:pt x="26931" y="39330"/>
                  </a:lnTo>
                  <a:lnTo>
                    <a:pt x="23184" y="39910"/>
                  </a:lnTo>
                  <a:lnTo>
                    <a:pt x="19394" y="40431"/>
                  </a:lnTo>
                  <a:lnTo>
                    <a:pt x="15562" y="40893"/>
                  </a:lnTo>
                  <a:lnTo>
                    <a:pt x="11687" y="41295"/>
                  </a:lnTo>
                  <a:lnTo>
                    <a:pt x="7770" y="41638"/>
                  </a:lnTo>
                  <a:lnTo>
                    <a:pt x="3811" y="41922"/>
                  </a:lnTo>
                  <a:lnTo>
                    <a:pt x="1270" y="33876"/>
                  </a:lnTo>
                  <a:lnTo>
                    <a:pt x="3192" y="32017"/>
                  </a:lnTo>
                  <a:lnTo>
                    <a:pt x="5064" y="29997"/>
                  </a:lnTo>
                  <a:lnTo>
                    <a:pt x="6885" y="27816"/>
                  </a:lnTo>
                  <a:lnTo>
                    <a:pt x="8655" y="25475"/>
                  </a:lnTo>
                  <a:lnTo>
                    <a:pt x="10374" y="22972"/>
                  </a:lnTo>
                  <a:lnTo>
                    <a:pt x="12043" y="20308"/>
                  </a:lnTo>
                  <a:lnTo>
                    <a:pt x="13660" y="17484"/>
                  </a:lnTo>
                  <a:lnTo>
                    <a:pt x="15227" y="14499"/>
                  </a:lnTo>
                  <a:lnTo>
                    <a:pt x="16743" y="11352"/>
                  </a:lnTo>
                  <a:lnTo>
                    <a:pt x="18208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2477401" y="4622053"/>
              <a:ext cx="56319" cy="46580"/>
            </a:xfrm>
            <a:custGeom>
              <a:avLst/>
              <a:pathLst>
                <a:path w="56319" h="46580">
                  <a:moveTo>
                    <a:pt x="54625" y="30488"/>
                  </a:moveTo>
                  <a:lnTo>
                    <a:pt x="56319" y="38111"/>
                  </a:lnTo>
                  <a:lnTo>
                    <a:pt x="51522" y="39034"/>
                  </a:lnTo>
                  <a:lnTo>
                    <a:pt x="46614" y="39940"/>
                  </a:lnTo>
                  <a:lnTo>
                    <a:pt x="41596" y="40829"/>
                  </a:lnTo>
                  <a:lnTo>
                    <a:pt x="36468" y="41702"/>
                  </a:lnTo>
                  <a:lnTo>
                    <a:pt x="31229" y="42557"/>
                  </a:lnTo>
                  <a:lnTo>
                    <a:pt x="25881" y="43395"/>
                  </a:lnTo>
                  <a:lnTo>
                    <a:pt x="20423" y="44217"/>
                  </a:lnTo>
                  <a:lnTo>
                    <a:pt x="14854" y="45021"/>
                  </a:lnTo>
                  <a:lnTo>
                    <a:pt x="9176" y="45809"/>
                  </a:lnTo>
                  <a:lnTo>
                    <a:pt x="3387" y="46580"/>
                  </a:lnTo>
                  <a:lnTo>
                    <a:pt x="0" y="37687"/>
                  </a:lnTo>
                  <a:lnTo>
                    <a:pt x="23290" y="35146"/>
                  </a:lnTo>
                  <a:lnTo>
                    <a:pt x="23290" y="20325"/>
                  </a:lnTo>
                  <a:lnTo>
                    <a:pt x="3387" y="20325"/>
                  </a:lnTo>
                  <a:lnTo>
                    <a:pt x="3387" y="12703"/>
                  </a:lnTo>
                  <a:lnTo>
                    <a:pt x="23290" y="12703"/>
                  </a:lnTo>
                  <a:lnTo>
                    <a:pt x="23290" y="0"/>
                  </a:lnTo>
                  <a:lnTo>
                    <a:pt x="31759" y="0"/>
                  </a:lnTo>
                  <a:lnTo>
                    <a:pt x="31759" y="12703"/>
                  </a:lnTo>
                  <a:lnTo>
                    <a:pt x="52085" y="12703"/>
                  </a:lnTo>
                  <a:lnTo>
                    <a:pt x="52085" y="20325"/>
                  </a:lnTo>
                  <a:lnTo>
                    <a:pt x="31759" y="20325"/>
                  </a:lnTo>
                  <a:lnTo>
                    <a:pt x="31759" y="3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2544731" y="4573356"/>
              <a:ext cx="24983" cy="97395"/>
            </a:xfrm>
            <a:custGeom>
              <a:avLst/>
              <a:pathLst>
                <a:path w="24983" h="97395">
                  <a:moveTo>
                    <a:pt x="16514" y="0"/>
                  </a:moveTo>
                  <a:lnTo>
                    <a:pt x="24983" y="0"/>
                  </a:lnTo>
                  <a:lnTo>
                    <a:pt x="24983" y="86385"/>
                  </a:lnTo>
                  <a:lnTo>
                    <a:pt x="24958" y="87615"/>
                  </a:lnTo>
                  <a:lnTo>
                    <a:pt x="24882" y="88765"/>
                  </a:lnTo>
                  <a:lnTo>
                    <a:pt x="24755" y="89834"/>
                  </a:lnTo>
                  <a:lnTo>
                    <a:pt x="24577" y="90823"/>
                  </a:lnTo>
                  <a:lnTo>
                    <a:pt x="24348" y="91731"/>
                  </a:lnTo>
                  <a:lnTo>
                    <a:pt x="24069" y="92559"/>
                  </a:lnTo>
                  <a:lnTo>
                    <a:pt x="23739" y="93306"/>
                  </a:lnTo>
                  <a:lnTo>
                    <a:pt x="23357" y="93973"/>
                  </a:lnTo>
                  <a:lnTo>
                    <a:pt x="22925" y="94560"/>
                  </a:lnTo>
                  <a:lnTo>
                    <a:pt x="22443" y="95066"/>
                  </a:lnTo>
                  <a:lnTo>
                    <a:pt x="21884" y="95508"/>
                  </a:lnTo>
                  <a:lnTo>
                    <a:pt x="21223" y="95904"/>
                  </a:lnTo>
                  <a:lnTo>
                    <a:pt x="20461" y="96253"/>
                  </a:lnTo>
                  <a:lnTo>
                    <a:pt x="19597" y="96556"/>
                  </a:lnTo>
                  <a:lnTo>
                    <a:pt x="18632" y="96812"/>
                  </a:lnTo>
                  <a:lnTo>
                    <a:pt x="17564" y="97022"/>
                  </a:lnTo>
                  <a:lnTo>
                    <a:pt x="16396" y="97185"/>
                  </a:lnTo>
                  <a:lnTo>
                    <a:pt x="15125" y="97301"/>
                  </a:lnTo>
                  <a:lnTo>
                    <a:pt x="13753" y="97371"/>
                  </a:lnTo>
                  <a:lnTo>
                    <a:pt x="12280" y="97395"/>
                  </a:lnTo>
                  <a:lnTo>
                    <a:pt x="11107" y="97382"/>
                  </a:lnTo>
                  <a:lnTo>
                    <a:pt x="9959" y="97344"/>
                  </a:lnTo>
                  <a:lnTo>
                    <a:pt x="8837" y="97280"/>
                  </a:lnTo>
                  <a:lnTo>
                    <a:pt x="7740" y="97191"/>
                  </a:lnTo>
                  <a:lnTo>
                    <a:pt x="6669" y="97077"/>
                  </a:lnTo>
                  <a:lnTo>
                    <a:pt x="5623" y="96937"/>
                  </a:lnTo>
                  <a:lnTo>
                    <a:pt x="4602" y="96772"/>
                  </a:lnTo>
                  <a:lnTo>
                    <a:pt x="3607" y="96582"/>
                  </a:lnTo>
                  <a:lnTo>
                    <a:pt x="2638" y="96366"/>
                  </a:lnTo>
                  <a:lnTo>
                    <a:pt x="1693" y="96124"/>
                  </a:lnTo>
                  <a:lnTo>
                    <a:pt x="0" y="87655"/>
                  </a:lnTo>
                  <a:lnTo>
                    <a:pt x="1189" y="87896"/>
                  </a:lnTo>
                  <a:lnTo>
                    <a:pt x="2388" y="88112"/>
                  </a:lnTo>
                  <a:lnTo>
                    <a:pt x="3595" y="88303"/>
                  </a:lnTo>
                  <a:lnTo>
                    <a:pt x="4810" y="88468"/>
                  </a:lnTo>
                  <a:lnTo>
                    <a:pt x="6034" y="88608"/>
                  </a:lnTo>
                  <a:lnTo>
                    <a:pt x="7266" y="88722"/>
                  </a:lnTo>
                  <a:lnTo>
                    <a:pt x="8507" y="88811"/>
                  </a:lnTo>
                  <a:lnTo>
                    <a:pt x="9756" y="88875"/>
                  </a:lnTo>
                  <a:lnTo>
                    <a:pt x="11014" y="88913"/>
                  </a:lnTo>
                  <a:lnTo>
                    <a:pt x="12280" y="88925"/>
                  </a:lnTo>
                  <a:lnTo>
                    <a:pt x="13084" y="88887"/>
                  </a:lnTo>
                  <a:lnTo>
                    <a:pt x="13804" y="88773"/>
                  </a:lnTo>
                  <a:lnTo>
                    <a:pt x="14439" y="88582"/>
                  </a:lnTo>
                  <a:lnTo>
                    <a:pt x="14990" y="88316"/>
                  </a:lnTo>
                  <a:lnTo>
                    <a:pt x="15456" y="87973"/>
                  </a:lnTo>
                  <a:lnTo>
                    <a:pt x="15837" y="87553"/>
                  </a:lnTo>
                  <a:lnTo>
                    <a:pt x="16133" y="87058"/>
                  </a:lnTo>
                  <a:lnTo>
                    <a:pt x="16345" y="86486"/>
                  </a:lnTo>
                  <a:lnTo>
                    <a:pt x="16472" y="85838"/>
                  </a:lnTo>
                  <a:lnTo>
                    <a:pt x="16514" y="85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2540073" y="4584789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2615448" y="4572932"/>
              <a:ext cx="67329" cy="80033"/>
            </a:xfrm>
            <a:custGeom>
              <a:avLst/>
              <a:pathLst>
                <a:path w="67329" h="80033">
                  <a:moveTo>
                    <a:pt x="2540" y="22443"/>
                  </a:moveTo>
                  <a:lnTo>
                    <a:pt x="27524" y="22443"/>
                  </a:lnTo>
                  <a:lnTo>
                    <a:pt x="27524" y="0"/>
                  </a:lnTo>
                  <a:lnTo>
                    <a:pt x="35993" y="0"/>
                  </a:lnTo>
                  <a:lnTo>
                    <a:pt x="35993" y="20749"/>
                  </a:lnTo>
                  <a:lnTo>
                    <a:pt x="35993" y="22443"/>
                  </a:lnTo>
                  <a:lnTo>
                    <a:pt x="63095" y="22443"/>
                  </a:lnTo>
                  <a:lnTo>
                    <a:pt x="63095" y="30488"/>
                  </a:lnTo>
                  <a:lnTo>
                    <a:pt x="35146" y="30488"/>
                  </a:lnTo>
                  <a:lnTo>
                    <a:pt x="35053" y="31331"/>
                  </a:lnTo>
                  <a:lnTo>
                    <a:pt x="34943" y="32165"/>
                  </a:lnTo>
                  <a:lnTo>
                    <a:pt x="34816" y="32991"/>
                  </a:lnTo>
                  <a:lnTo>
                    <a:pt x="34672" y="33808"/>
                  </a:lnTo>
                  <a:lnTo>
                    <a:pt x="34511" y="34617"/>
                  </a:lnTo>
                  <a:lnTo>
                    <a:pt x="34333" y="35417"/>
                  </a:lnTo>
                  <a:lnTo>
                    <a:pt x="34139" y="36209"/>
                  </a:lnTo>
                  <a:lnTo>
                    <a:pt x="33927" y="36993"/>
                  </a:lnTo>
                  <a:lnTo>
                    <a:pt x="33698" y="37768"/>
                  </a:lnTo>
                  <a:lnTo>
                    <a:pt x="33453" y="38534"/>
                  </a:lnTo>
                  <a:lnTo>
                    <a:pt x="37298" y="41850"/>
                  </a:lnTo>
                  <a:lnTo>
                    <a:pt x="41041" y="45191"/>
                  </a:lnTo>
                  <a:lnTo>
                    <a:pt x="44683" y="48557"/>
                  </a:lnTo>
                  <a:lnTo>
                    <a:pt x="48223" y="51949"/>
                  </a:lnTo>
                  <a:lnTo>
                    <a:pt x="51661" y="55367"/>
                  </a:lnTo>
                  <a:lnTo>
                    <a:pt x="54998" y="58809"/>
                  </a:lnTo>
                  <a:lnTo>
                    <a:pt x="58233" y="62277"/>
                  </a:lnTo>
                  <a:lnTo>
                    <a:pt x="61367" y="65771"/>
                  </a:lnTo>
                  <a:lnTo>
                    <a:pt x="64399" y="69290"/>
                  </a:lnTo>
                  <a:lnTo>
                    <a:pt x="67329" y="72834"/>
                  </a:lnTo>
                  <a:lnTo>
                    <a:pt x="60130" y="80033"/>
                  </a:lnTo>
                  <a:lnTo>
                    <a:pt x="57547" y="76505"/>
                  </a:lnTo>
                  <a:lnTo>
                    <a:pt x="54880" y="73037"/>
                  </a:lnTo>
                  <a:lnTo>
                    <a:pt x="52127" y="69629"/>
                  </a:lnTo>
                  <a:lnTo>
                    <a:pt x="49290" y="66279"/>
                  </a:lnTo>
                  <a:lnTo>
                    <a:pt x="46368" y="62989"/>
                  </a:lnTo>
                  <a:lnTo>
                    <a:pt x="43362" y="59758"/>
                  </a:lnTo>
                  <a:lnTo>
                    <a:pt x="40270" y="56586"/>
                  </a:lnTo>
                  <a:lnTo>
                    <a:pt x="37094" y="53474"/>
                  </a:lnTo>
                  <a:lnTo>
                    <a:pt x="33834" y="50421"/>
                  </a:lnTo>
                  <a:lnTo>
                    <a:pt x="30488" y="47427"/>
                  </a:lnTo>
                  <a:lnTo>
                    <a:pt x="28782" y="51174"/>
                  </a:lnTo>
                  <a:lnTo>
                    <a:pt x="26881" y="54795"/>
                  </a:lnTo>
                  <a:lnTo>
                    <a:pt x="24784" y="58288"/>
                  </a:lnTo>
                  <a:lnTo>
                    <a:pt x="22494" y="61655"/>
                  </a:lnTo>
                  <a:lnTo>
                    <a:pt x="20008" y="64894"/>
                  </a:lnTo>
                  <a:lnTo>
                    <a:pt x="17327" y="68007"/>
                  </a:lnTo>
                  <a:lnTo>
                    <a:pt x="14452" y="70992"/>
                  </a:lnTo>
                  <a:lnTo>
                    <a:pt x="11382" y="73850"/>
                  </a:lnTo>
                  <a:lnTo>
                    <a:pt x="8117" y="76582"/>
                  </a:lnTo>
                  <a:lnTo>
                    <a:pt x="4658" y="79186"/>
                  </a:lnTo>
                  <a:lnTo>
                    <a:pt x="0" y="71564"/>
                  </a:lnTo>
                  <a:lnTo>
                    <a:pt x="4306" y="68104"/>
                  </a:lnTo>
                  <a:lnTo>
                    <a:pt x="8248" y="64500"/>
                  </a:lnTo>
                  <a:lnTo>
                    <a:pt x="11827" y="60753"/>
                  </a:lnTo>
                  <a:lnTo>
                    <a:pt x="15041" y="56861"/>
                  </a:lnTo>
                  <a:lnTo>
                    <a:pt x="17891" y="52826"/>
                  </a:lnTo>
                  <a:lnTo>
                    <a:pt x="20376" y="48646"/>
                  </a:lnTo>
                  <a:lnTo>
                    <a:pt x="22498" y="44323"/>
                  </a:lnTo>
                  <a:lnTo>
                    <a:pt x="24255" y="39855"/>
                  </a:lnTo>
                  <a:lnTo>
                    <a:pt x="25648" y="35244"/>
                  </a:lnTo>
                  <a:lnTo>
                    <a:pt x="26677" y="30488"/>
                  </a:lnTo>
                  <a:lnTo>
                    <a:pt x="2540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2587500" y="4575896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2585806" y="4611043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2693364" y="4575896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2708185" y="4583519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2707762" y="4607656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2730629" y="4576743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2804310" y="4575896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2802616" y="4611043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2830988" y="4573356"/>
              <a:ext cx="66906" cy="77916"/>
            </a:xfrm>
            <a:custGeom>
              <a:avLst/>
              <a:pathLst>
                <a:path w="66906" h="77916">
                  <a:moveTo>
                    <a:pt x="17361" y="0"/>
                  </a:moveTo>
                  <a:lnTo>
                    <a:pt x="18280" y="1105"/>
                  </a:lnTo>
                  <a:lnTo>
                    <a:pt x="19174" y="2218"/>
                  </a:lnTo>
                  <a:lnTo>
                    <a:pt x="20042" y="3341"/>
                  </a:lnTo>
                  <a:lnTo>
                    <a:pt x="20884" y="4471"/>
                  </a:lnTo>
                  <a:lnTo>
                    <a:pt x="21702" y="5610"/>
                  </a:lnTo>
                  <a:lnTo>
                    <a:pt x="22494" y="6758"/>
                  </a:lnTo>
                  <a:lnTo>
                    <a:pt x="23260" y="7914"/>
                  </a:lnTo>
                  <a:lnTo>
                    <a:pt x="24001" y="9078"/>
                  </a:lnTo>
                  <a:lnTo>
                    <a:pt x="24717" y="10251"/>
                  </a:lnTo>
                  <a:lnTo>
                    <a:pt x="25407" y="11433"/>
                  </a:lnTo>
                  <a:lnTo>
                    <a:pt x="39804" y="11433"/>
                  </a:lnTo>
                  <a:lnTo>
                    <a:pt x="40554" y="10328"/>
                  </a:lnTo>
                  <a:lnTo>
                    <a:pt x="41278" y="9214"/>
                  </a:lnTo>
                  <a:lnTo>
                    <a:pt x="41977" y="8092"/>
                  </a:lnTo>
                  <a:lnTo>
                    <a:pt x="42650" y="6961"/>
                  </a:lnTo>
                  <a:lnTo>
                    <a:pt x="43298" y="5822"/>
                  </a:lnTo>
                  <a:lnTo>
                    <a:pt x="43920" y="4674"/>
                  </a:lnTo>
                  <a:lnTo>
                    <a:pt x="44518" y="3518"/>
                  </a:lnTo>
                  <a:lnTo>
                    <a:pt x="45089" y="2354"/>
                  </a:lnTo>
                  <a:lnTo>
                    <a:pt x="45635" y="1181"/>
                  </a:lnTo>
                  <a:lnTo>
                    <a:pt x="46156" y="0"/>
                  </a:lnTo>
                  <a:lnTo>
                    <a:pt x="55472" y="2540"/>
                  </a:lnTo>
                  <a:lnTo>
                    <a:pt x="54956" y="3544"/>
                  </a:lnTo>
                  <a:lnTo>
                    <a:pt x="54422" y="4522"/>
                  </a:lnTo>
                  <a:lnTo>
                    <a:pt x="53872" y="5475"/>
                  </a:lnTo>
                  <a:lnTo>
                    <a:pt x="53304" y="6402"/>
                  </a:lnTo>
                  <a:lnTo>
                    <a:pt x="52720" y="7304"/>
                  </a:lnTo>
                  <a:lnTo>
                    <a:pt x="52119" y="8181"/>
                  </a:lnTo>
                  <a:lnTo>
                    <a:pt x="51500" y="9032"/>
                  </a:lnTo>
                  <a:lnTo>
                    <a:pt x="50865" y="9858"/>
                  </a:lnTo>
                  <a:lnTo>
                    <a:pt x="50213" y="10658"/>
                  </a:lnTo>
                  <a:lnTo>
                    <a:pt x="49544" y="11433"/>
                  </a:lnTo>
                  <a:lnTo>
                    <a:pt x="66906" y="11433"/>
                  </a:lnTo>
                  <a:lnTo>
                    <a:pt x="66906" y="19055"/>
                  </a:lnTo>
                  <a:lnTo>
                    <a:pt x="36417" y="19055"/>
                  </a:lnTo>
                  <a:lnTo>
                    <a:pt x="34300" y="25830"/>
                  </a:lnTo>
                  <a:lnTo>
                    <a:pt x="60977" y="25830"/>
                  </a:lnTo>
                  <a:lnTo>
                    <a:pt x="60977" y="77916"/>
                  </a:lnTo>
                  <a:lnTo>
                    <a:pt x="6351" y="77916"/>
                  </a:lnTo>
                  <a:lnTo>
                    <a:pt x="6351" y="25830"/>
                  </a:lnTo>
                  <a:lnTo>
                    <a:pt x="25407" y="25830"/>
                  </a:lnTo>
                  <a:lnTo>
                    <a:pt x="27524" y="19055"/>
                  </a:lnTo>
                  <a:lnTo>
                    <a:pt x="0" y="19055"/>
                  </a:lnTo>
                  <a:lnTo>
                    <a:pt x="0" y="11433"/>
                  </a:lnTo>
                  <a:lnTo>
                    <a:pt x="16091" y="11433"/>
                  </a:lnTo>
                  <a:lnTo>
                    <a:pt x="15578" y="10675"/>
                  </a:lnTo>
                  <a:lnTo>
                    <a:pt x="15058" y="9925"/>
                  </a:lnTo>
                  <a:lnTo>
                    <a:pt x="14528" y="9184"/>
                  </a:lnTo>
                  <a:lnTo>
                    <a:pt x="13991" y="8452"/>
                  </a:lnTo>
                  <a:lnTo>
                    <a:pt x="13444" y="7728"/>
                  </a:lnTo>
                  <a:lnTo>
                    <a:pt x="12890" y="7012"/>
                  </a:lnTo>
                  <a:lnTo>
                    <a:pt x="12326" y="6305"/>
                  </a:lnTo>
                  <a:lnTo>
                    <a:pt x="11755" y="5606"/>
                  </a:lnTo>
                  <a:lnTo>
                    <a:pt x="11175" y="4916"/>
                  </a:lnTo>
                  <a:lnTo>
                    <a:pt x="10586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2844962" y="4606385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2844962" y="4621206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2844962" y="4636027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2913139" y="4576320"/>
              <a:ext cx="42769" cy="94007"/>
            </a:xfrm>
            <a:custGeom>
              <a:avLst/>
              <a:pathLst>
                <a:path w="42769" h="94007">
                  <a:moveTo>
                    <a:pt x="0" y="0"/>
                  </a:moveTo>
                  <a:lnTo>
                    <a:pt x="38111" y="0"/>
                  </a:lnTo>
                  <a:lnTo>
                    <a:pt x="34723" y="44462"/>
                  </a:lnTo>
                  <a:lnTo>
                    <a:pt x="42769" y="44462"/>
                  </a:lnTo>
                  <a:lnTo>
                    <a:pt x="42491" y="51056"/>
                  </a:lnTo>
                  <a:lnTo>
                    <a:pt x="42167" y="57115"/>
                  </a:lnTo>
                  <a:lnTo>
                    <a:pt x="41797" y="62641"/>
                  </a:lnTo>
                  <a:lnTo>
                    <a:pt x="41380" y="67634"/>
                  </a:lnTo>
                  <a:lnTo>
                    <a:pt x="40916" y="72093"/>
                  </a:lnTo>
                  <a:lnTo>
                    <a:pt x="40406" y="76019"/>
                  </a:lnTo>
                  <a:lnTo>
                    <a:pt x="39849" y="79410"/>
                  </a:lnTo>
                  <a:lnTo>
                    <a:pt x="39245" y="82269"/>
                  </a:lnTo>
                  <a:lnTo>
                    <a:pt x="38595" y="84594"/>
                  </a:lnTo>
                  <a:lnTo>
                    <a:pt x="37899" y="86385"/>
                  </a:lnTo>
                  <a:lnTo>
                    <a:pt x="37122" y="87833"/>
                  </a:lnTo>
                  <a:lnTo>
                    <a:pt x="36230" y="89129"/>
                  </a:lnTo>
                  <a:lnTo>
                    <a:pt x="35225" y="90272"/>
                  </a:lnTo>
                  <a:lnTo>
                    <a:pt x="34105" y="91263"/>
                  </a:lnTo>
                  <a:lnTo>
                    <a:pt x="32870" y="92101"/>
                  </a:lnTo>
                  <a:lnTo>
                    <a:pt x="31522" y="92787"/>
                  </a:lnTo>
                  <a:lnTo>
                    <a:pt x="30059" y="93321"/>
                  </a:lnTo>
                  <a:lnTo>
                    <a:pt x="28481" y="93702"/>
                  </a:lnTo>
                  <a:lnTo>
                    <a:pt x="26790" y="93931"/>
                  </a:lnTo>
                  <a:lnTo>
                    <a:pt x="24983" y="94007"/>
                  </a:lnTo>
                  <a:lnTo>
                    <a:pt x="17361" y="94007"/>
                  </a:lnTo>
                  <a:lnTo>
                    <a:pt x="15667" y="85961"/>
                  </a:lnTo>
                  <a:lnTo>
                    <a:pt x="17857" y="85949"/>
                  </a:lnTo>
                  <a:lnTo>
                    <a:pt x="19851" y="85910"/>
                  </a:lnTo>
                  <a:lnTo>
                    <a:pt x="21651" y="85847"/>
                  </a:lnTo>
                  <a:lnTo>
                    <a:pt x="23256" y="85758"/>
                  </a:lnTo>
                  <a:lnTo>
                    <a:pt x="24666" y="85644"/>
                  </a:lnTo>
                  <a:lnTo>
                    <a:pt x="25881" y="85504"/>
                  </a:lnTo>
                  <a:lnTo>
                    <a:pt x="26902" y="85339"/>
                  </a:lnTo>
                  <a:lnTo>
                    <a:pt x="27727" y="85148"/>
                  </a:lnTo>
                  <a:lnTo>
                    <a:pt x="28358" y="84932"/>
                  </a:lnTo>
                  <a:lnTo>
                    <a:pt x="28795" y="84691"/>
                  </a:lnTo>
                  <a:lnTo>
                    <a:pt x="29125" y="84399"/>
                  </a:lnTo>
                  <a:lnTo>
                    <a:pt x="29438" y="84030"/>
                  </a:lnTo>
                  <a:lnTo>
                    <a:pt x="29735" y="83586"/>
                  </a:lnTo>
                  <a:lnTo>
                    <a:pt x="30014" y="83065"/>
                  </a:lnTo>
                  <a:lnTo>
                    <a:pt x="30277" y="82468"/>
                  </a:lnTo>
                  <a:lnTo>
                    <a:pt x="30522" y="81794"/>
                  </a:lnTo>
                  <a:lnTo>
                    <a:pt x="30751" y="81045"/>
                  </a:lnTo>
                  <a:lnTo>
                    <a:pt x="30963" y="80219"/>
                  </a:lnTo>
                  <a:lnTo>
                    <a:pt x="31157" y="79317"/>
                  </a:lnTo>
                  <a:lnTo>
                    <a:pt x="31335" y="78339"/>
                  </a:lnTo>
                  <a:lnTo>
                    <a:pt x="31661" y="76480"/>
                  </a:lnTo>
                  <a:lnTo>
                    <a:pt x="31962" y="74460"/>
                  </a:lnTo>
                  <a:lnTo>
                    <a:pt x="32237" y="72279"/>
                  </a:lnTo>
                  <a:lnTo>
                    <a:pt x="32487" y="69938"/>
                  </a:lnTo>
                  <a:lnTo>
                    <a:pt x="32712" y="67435"/>
                  </a:lnTo>
                  <a:lnTo>
                    <a:pt x="32911" y="64771"/>
                  </a:lnTo>
                  <a:lnTo>
                    <a:pt x="33084" y="61947"/>
                  </a:lnTo>
                  <a:lnTo>
                    <a:pt x="33232" y="58962"/>
                  </a:lnTo>
                  <a:lnTo>
                    <a:pt x="33355" y="55815"/>
                  </a:lnTo>
                  <a:lnTo>
                    <a:pt x="33453" y="52508"/>
                  </a:lnTo>
                  <a:lnTo>
                    <a:pt x="2117" y="52508"/>
                  </a:lnTo>
                  <a:lnTo>
                    <a:pt x="6351" y="14397"/>
                  </a:lnTo>
                  <a:lnTo>
                    <a:pt x="14820" y="15667"/>
                  </a:lnTo>
                  <a:lnTo>
                    <a:pt x="11433" y="44462"/>
                  </a:lnTo>
                  <a:lnTo>
                    <a:pt x="26254" y="44462"/>
                  </a:lnTo>
                  <a:lnTo>
                    <a:pt x="2964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2911445" y="4636874"/>
              <a:ext cx="26677" cy="18632"/>
            </a:xfrm>
            <a:custGeom>
              <a:avLst/>
              <a:pathLst>
                <a:path w="26677" h="18632">
                  <a:moveTo>
                    <a:pt x="25407" y="0"/>
                  </a:moveTo>
                  <a:lnTo>
                    <a:pt x="26677" y="7622"/>
                  </a:lnTo>
                  <a:lnTo>
                    <a:pt x="24535" y="8875"/>
                  </a:lnTo>
                  <a:lnTo>
                    <a:pt x="22341" y="10095"/>
                  </a:lnTo>
                  <a:lnTo>
                    <a:pt x="20097" y="11280"/>
                  </a:lnTo>
                  <a:lnTo>
                    <a:pt x="17802" y="12432"/>
                  </a:lnTo>
                  <a:lnTo>
                    <a:pt x="15456" y="13550"/>
                  </a:lnTo>
                  <a:lnTo>
                    <a:pt x="13059" y="14634"/>
                  </a:lnTo>
                  <a:lnTo>
                    <a:pt x="10611" y="15684"/>
                  </a:lnTo>
                  <a:lnTo>
                    <a:pt x="8113" y="16701"/>
                  </a:lnTo>
                  <a:lnTo>
                    <a:pt x="5564" y="17683"/>
                  </a:lnTo>
                  <a:lnTo>
                    <a:pt x="2964" y="18632"/>
                  </a:lnTo>
                  <a:lnTo>
                    <a:pt x="0" y="10162"/>
                  </a:lnTo>
                  <a:lnTo>
                    <a:pt x="2769" y="9299"/>
                  </a:lnTo>
                  <a:lnTo>
                    <a:pt x="5488" y="8401"/>
                  </a:lnTo>
                  <a:lnTo>
                    <a:pt x="8155" y="7469"/>
                  </a:lnTo>
                  <a:lnTo>
                    <a:pt x="10772" y="6504"/>
                  </a:lnTo>
                  <a:lnTo>
                    <a:pt x="13338" y="5504"/>
                  </a:lnTo>
                  <a:lnTo>
                    <a:pt x="15854" y="4471"/>
                  </a:lnTo>
                  <a:lnTo>
                    <a:pt x="18318" y="3404"/>
                  </a:lnTo>
                  <a:lnTo>
                    <a:pt x="20732" y="2303"/>
                  </a:lnTo>
                  <a:lnTo>
                    <a:pt x="23095" y="11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2972846" y="4573356"/>
              <a:ext cx="15667" cy="17361"/>
            </a:xfrm>
            <a:custGeom>
              <a:avLst/>
              <a:pathLst>
                <a:path w="15667" h="17361">
                  <a:moveTo>
                    <a:pt x="7198" y="0"/>
                  </a:moveTo>
                  <a:lnTo>
                    <a:pt x="8198" y="1198"/>
                  </a:lnTo>
                  <a:lnTo>
                    <a:pt x="9163" y="2422"/>
                  </a:lnTo>
                  <a:lnTo>
                    <a:pt x="10095" y="3671"/>
                  </a:lnTo>
                  <a:lnTo>
                    <a:pt x="10992" y="4945"/>
                  </a:lnTo>
                  <a:lnTo>
                    <a:pt x="11856" y="6245"/>
                  </a:lnTo>
                  <a:lnTo>
                    <a:pt x="12686" y="7571"/>
                  </a:lnTo>
                  <a:lnTo>
                    <a:pt x="13482" y="8922"/>
                  </a:lnTo>
                  <a:lnTo>
                    <a:pt x="14245" y="10298"/>
                  </a:lnTo>
                  <a:lnTo>
                    <a:pt x="14973" y="11700"/>
                  </a:lnTo>
                  <a:lnTo>
                    <a:pt x="15667" y="13127"/>
                  </a:lnTo>
                  <a:lnTo>
                    <a:pt x="8469" y="17361"/>
                  </a:lnTo>
                  <a:lnTo>
                    <a:pt x="7850" y="16010"/>
                  </a:lnTo>
                  <a:lnTo>
                    <a:pt x="7181" y="14668"/>
                  </a:lnTo>
                  <a:lnTo>
                    <a:pt x="6461" y="13334"/>
                  </a:lnTo>
                  <a:lnTo>
                    <a:pt x="5691" y="12009"/>
                  </a:lnTo>
                  <a:lnTo>
                    <a:pt x="4869" y="10692"/>
                  </a:lnTo>
                  <a:lnTo>
                    <a:pt x="3997" y="9383"/>
                  </a:lnTo>
                  <a:lnTo>
                    <a:pt x="3074" y="8083"/>
                  </a:lnTo>
                  <a:lnTo>
                    <a:pt x="2100" y="6792"/>
                  </a:lnTo>
                  <a:lnTo>
                    <a:pt x="1075" y="550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2957602" y="4593681"/>
              <a:ext cx="51661" cy="72834"/>
            </a:xfrm>
            <a:custGeom>
              <a:avLst/>
              <a:pathLst>
                <a:path w="51661" h="72834">
                  <a:moveTo>
                    <a:pt x="423" y="0"/>
                  </a:moveTo>
                  <a:lnTo>
                    <a:pt x="50391" y="0"/>
                  </a:lnTo>
                  <a:lnTo>
                    <a:pt x="50391" y="8045"/>
                  </a:lnTo>
                  <a:lnTo>
                    <a:pt x="30065" y="8045"/>
                  </a:lnTo>
                  <a:lnTo>
                    <a:pt x="30065" y="32606"/>
                  </a:lnTo>
                  <a:lnTo>
                    <a:pt x="47427" y="32606"/>
                  </a:lnTo>
                  <a:lnTo>
                    <a:pt x="47427" y="40228"/>
                  </a:lnTo>
                  <a:lnTo>
                    <a:pt x="30065" y="40228"/>
                  </a:lnTo>
                  <a:lnTo>
                    <a:pt x="30065" y="64788"/>
                  </a:lnTo>
                  <a:lnTo>
                    <a:pt x="51661" y="64788"/>
                  </a:lnTo>
                  <a:lnTo>
                    <a:pt x="51661" y="72834"/>
                  </a:lnTo>
                  <a:lnTo>
                    <a:pt x="0" y="72834"/>
                  </a:lnTo>
                  <a:lnTo>
                    <a:pt x="0" y="64788"/>
                  </a:lnTo>
                  <a:lnTo>
                    <a:pt x="21596" y="64788"/>
                  </a:lnTo>
                  <a:lnTo>
                    <a:pt x="21596" y="40228"/>
                  </a:lnTo>
                  <a:lnTo>
                    <a:pt x="3811" y="40228"/>
                  </a:lnTo>
                  <a:lnTo>
                    <a:pt x="3811" y="32606"/>
                  </a:lnTo>
                  <a:lnTo>
                    <a:pt x="21596" y="32606"/>
                  </a:lnTo>
                  <a:lnTo>
                    <a:pt x="21596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3028319" y="4622477"/>
              <a:ext cx="80033" cy="48274"/>
            </a:xfrm>
            <a:custGeom>
              <a:avLst/>
              <a:pathLst>
                <a:path w="80033" h="48274">
                  <a:moveTo>
                    <a:pt x="80033" y="0"/>
                  </a:moveTo>
                  <a:lnTo>
                    <a:pt x="80033" y="48274"/>
                  </a:lnTo>
                  <a:lnTo>
                    <a:pt x="71564" y="48274"/>
                  </a:lnTo>
                  <a:lnTo>
                    <a:pt x="71564" y="42345"/>
                  </a:lnTo>
                  <a:lnTo>
                    <a:pt x="8469" y="42345"/>
                  </a:lnTo>
                  <a:lnTo>
                    <a:pt x="8469" y="48274"/>
                  </a:lnTo>
                  <a:lnTo>
                    <a:pt x="0" y="48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3036788" y="4630522"/>
              <a:ext cx="27101" cy="9316"/>
            </a:xfrm>
            <a:custGeom>
              <a:avLst/>
              <a:pathLst>
                <a:path w="27101" h="9316">
                  <a:moveTo>
                    <a:pt x="0" y="9316"/>
                  </a:moveTo>
                  <a:lnTo>
                    <a:pt x="27101" y="9316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3072782" y="4630522"/>
              <a:ext cx="27101" cy="9316"/>
            </a:xfrm>
            <a:custGeom>
              <a:avLst/>
              <a:pathLst>
                <a:path w="27101" h="9316">
                  <a:moveTo>
                    <a:pt x="0" y="0"/>
                  </a:moveTo>
                  <a:lnTo>
                    <a:pt x="0" y="9316"/>
                  </a:lnTo>
                  <a:lnTo>
                    <a:pt x="27101" y="9316"/>
                  </a:lnTo>
                  <a:lnTo>
                    <a:pt x="2710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3036788" y="4647461"/>
              <a:ext cx="27101" cy="9316"/>
            </a:xfrm>
            <a:custGeom>
              <a:avLst/>
              <a:pathLst>
                <a:path w="27101" h="9316">
                  <a:moveTo>
                    <a:pt x="0" y="9316"/>
                  </a:moveTo>
                  <a:lnTo>
                    <a:pt x="27101" y="9316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3072782" y="4647461"/>
              <a:ext cx="27101" cy="9316"/>
            </a:xfrm>
            <a:custGeom>
              <a:avLst/>
              <a:pathLst>
                <a:path w="27101" h="9316">
                  <a:moveTo>
                    <a:pt x="0" y="9316"/>
                  </a:moveTo>
                  <a:lnTo>
                    <a:pt x="27101" y="9316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3026625" y="4573356"/>
              <a:ext cx="38111" cy="45309"/>
            </a:xfrm>
            <a:custGeom>
              <a:avLst/>
              <a:pathLst>
                <a:path w="38111" h="45309">
                  <a:moveTo>
                    <a:pt x="32182" y="0"/>
                  </a:moveTo>
                  <a:lnTo>
                    <a:pt x="38111" y="6775"/>
                  </a:lnTo>
                  <a:lnTo>
                    <a:pt x="35447" y="7846"/>
                  </a:lnTo>
                  <a:lnTo>
                    <a:pt x="32707" y="8858"/>
                  </a:lnTo>
                  <a:lnTo>
                    <a:pt x="29891" y="9811"/>
                  </a:lnTo>
                  <a:lnTo>
                    <a:pt x="26999" y="10704"/>
                  </a:lnTo>
                  <a:lnTo>
                    <a:pt x="24031" y="11539"/>
                  </a:lnTo>
                  <a:lnTo>
                    <a:pt x="20986" y="12314"/>
                  </a:lnTo>
                  <a:lnTo>
                    <a:pt x="17865" y="13029"/>
                  </a:lnTo>
                  <a:lnTo>
                    <a:pt x="14668" y="13686"/>
                  </a:lnTo>
                  <a:lnTo>
                    <a:pt x="11395" y="14283"/>
                  </a:lnTo>
                  <a:lnTo>
                    <a:pt x="8045" y="14820"/>
                  </a:lnTo>
                  <a:lnTo>
                    <a:pt x="8045" y="34723"/>
                  </a:lnTo>
                  <a:lnTo>
                    <a:pt x="23290" y="28371"/>
                  </a:lnTo>
                  <a:lnTo>
                    <a:pt x="19055" y="21172"/>
                  </a:lnTo>
                  <a:lnTo>
                    <a:pt x="25830" y="17361"/>
                  </a:lnTo>
                  <a:lnTo>
                    <a:pt x="27164" y="19411"/>
                  </a:lnTo>
                  <a:lnTo>
                    <a:pt x="28456" y="21494"/>
                  </a:lnTo>
                  <a:lnTo>
                    <a:pt x="29705" y="23611"/>
                  </a:lnTo>
                  <a:lnTo>
                    <a:pt x="30912" y="25763"/>
                  </a:lnTo>
                  <a:lnTo>
                    <a:pt x="32076" y="27948"/>
                  </a:lnTo>
                  <a:lnTo>
                    <a:pt x="33199" y="30167"/>
                  </a:lnTo>
                  <a:lnTo>
                    <a:pt x="34278" y="32419"/>
                  </a:lnTo>
                  <a:lnTo>
                    <a:pt x="35316" y="34706"/>
                  </a:lnTo>
                  <a:lnTo>
                    <a:pt x="36311" y="37027"/>
                  </a:lnTo>
                  <a:lnTo>
                    <a:pt x="37264" y="39381"/>
                  </a:lnTo>
                  <a:lnTo>
                    <a:pt x="29641" y="42769"/>
                  </a:lnTo>
                  <a:lnTo>
                    <a:pt x="29383" y="42011"/>
                  </a:lnTo>
                  <a:lnTo>
                    <a:pt x="29116" y="41261"/>
                  </a:lnTo>
                  <a:lnTo>
                    <a:pt x="28841" y="40520"/>
                  </a:lnTo>
                  <a:lnTo>
                    <a:pt x="28557" y="39788"/>
                  </a:lnTo>
                  <a:lnTo>
                    <a:pt x="28265" y="39063"/>
                  </a:lnTo>
                  <a:lnTo>
                    <a:pt x="27965" y="38348"/>
                  </a:lnTo>
                  <a:lnTo>
                    <a:pt x="27655" y="37641"/>
                  </a:lnTo>
                  <a:lnTo>
                    <a:pt x="27338" y="36942"/>
                  </a:lnTo>
                  <a:lnTo>
                    <a:pt x="27012" y="36252"/>
                  </a:lnTo>
                  <a:lnTo>
                    <a:pt x="26677" y="35570"/>
                  </a:lnTo>
                  <a:lnTo>
                    <a:pt x="24314" y="36734"/>
                  </a:lnTo>
                  <a:lnTo>
                    <a:pt x="21968" y="37857"/>
                  </a:lnTo>
                  <a:lnTo>
                    <a:pt x="19639" y="38936"/>
                  </a:lnTo>
                  <a:lnTo>
                    <a:pt x="17327" y="39974"/>
                  </a:lnTo>
                  <a:lnTo>
                    <a:pt x="15032" y="40969"/>
                  </a:lnTo>
                  <a:lnTo>
                    <a:pt x="12754" y="41922"/>
                  </a:lnTo>
                  <a:lnTo>
                    <a:pt x="10493" y="42832"/>
                  </a:lnTo>
                  <a:lnTo>
                    <a:pt x="8248" y="43700"/>
                  </a:lnTo>
                  <a:lnTo>
                    <a:pt x="6021" y="44526"/>
                  </a:lnTo>
                  <a:lnTo>
                    <a:pt x="3811" y="45309"/>
                  </a:lnTo>
                  <a:lnTo>
                    <a:pt x="0" y="40651"/>
                  </a:lnTo>
                  <a:lnTo>
                    <a:pt x="0" y="8469"/>
                  </a:lnTo>
                  <a:lnTo>
                    <a:pt x="3675" y="7850"/>
                  </a:lnTo>
                  <a:lnTo>
                    <a:pt x="7249" y="7181"/>
                  </a:lnTo>
                  <a:lnTo>
                    <a:pt x="10721" y="6461"/>
                  </a:lnTo>
                  <a:lnTo>
                    <a:pt x="14092" y="5691"/>
                  </a:lnTo>
                  <a:lnTo>
                    <a:pt x="17361" y="4869"/>
                  </a:lnTo>
                  <a:lnTo>
                    <a:pt x="20529" y="3997"/>
                  </a:lnTo>
                  <a:lnTo>
                    <a:pt x="23595" y="3074"/>
                  </a:lnTo>
                  <a:lnTo>
                    <a:pt x="26559" y="2100"/>
                  </a:lnTo>
                  <a:lnTo>
                    <a:pt x="29421" y="1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3065583" y="4578860"/>
              <a:ext cx="45733" cy="40228"/>
            </a:xfrm>
            <a:custGeom>
              <a:avLst/>
              <a:pathLst>
                <a:path w="45733" h="40228">
                  <a:moveTo>
                    <a:pt x="2117" y="0"/>
                  </a:moveTo>
                  <a:lnTo>
                    <a:pt x="45733" y="0"/>
                  </a:lnTo>
                  <a:lnTo>
                    <a:pt x="45619" y="4975"/>
                  </a:lnTo>
                  <a:lnTo>
                    <a:pt x="45445" y="9570"/>
                  </a:lnTo>
                  <a:lnTo>
                    <a:pt x="45212" y="13783"/>
                  </a:lnTo>
                  <a:lnTo>
                    <a:pt x="44920" y="17615"/>
                  </a:lnTo>
                  <a:lnTo>
                    <a:pt x="44568" y="21066"/>
                  </a:lnTo>
                  <a:lnTo>
                    <a:pt x="44158" y="24137"/>
                  </a:lnTo>
                  <a:lnTo>
                    <a:pt x="43688" y="26826"/>
                  </a:lnTo>
                  <a:lnTo>
                    <a:pt x="43158" y="29133"/>
                  </a:lnTo>
                  <a:lnTo>
                    <a:pt x="42570" y="31060"/>
                  </a:lnTo>
                  <a:lnTo>
                    <a:pt x="41922" y="32606"/>
                  </a:lnTo>
                  <a:lnTo>
                    <a:pt x="41198" y="33893"/>
                  </a:lnTo>
                  <a:lnTo>
                    <a:pt x="40380" y="35045"/>
                  </a:lnTo>
                  <a:lnTo>
                    <a:pt x="39470" y="36061"/>
                  </a:lnTo>
                  <a:lnTo>
                    <a:pt x="38466" y="36942"/>
                  </a:lnTo>
                  <a:lnTo>
                    <a:pt x="37370" y="37687"/>
                  </a:lnTo>
                  <a:lnTo>
                    <a:pt x="36180" y="38297"/>
                  </a:lnTo>
                  <a:lnTo>
                    <a:pt x="34897" y="38771"/>
                  </a:lnTo>
                  <a:lnTo>
                    <a:pt x="33520" y="39110"/>
                  </a:lnTo>
                  <a:lnTo>
                    <a:pt x="32051" y="39313"/>
                  </a:lnTo>
                  <a:lnTo>
                    <a:pt x="30488" y="39381"/>
                  </a:lnTo>
                  <a:lnTo>
                    <a:pt x="30044" y="39373"/>
                  </a:lnTo>
                  <a:lnTo>
                    <a:pt x="29557" y="39347"/>
                  </a:lnTo>
                  <a:lnTo>
                    <a:pt x="29027" y="39305"/>
                  </a:lnTo>
                  <a:lnTo>
                    <a:pt x="28456" y="39245"/>
                  </a:lnTo>
                  <a:lnTo>
                    <a:pt x="27842" y="39169"/>
                  </a:lnTo>
                  <a:lnTo>
                    <a:pt x="27185" y="39076"/>
                  </a:lnTo>
                  <a:lnTo>
                    <a:pt x="26487" y="38966"/>
                  </a:lnTo>
                  <a:lnTo>
                    <a:pt x="25746" y="38839"/>
                  </a:lnTo>
                  <a:lnTo>
                    <a:pt x="24962" y="38695"/>
                  </a:lnTo>
                  <a:lnTo>
                    <a:pt x="24137" y="38534"/>
                  </a:lnTo>
                  <a:lnTo>
                    <a:pt x="22443" y="30065"/>
                  </a:lnTo>
                  <a:lnTo>
                    <a:pt x="23434" y="30226"/>
                  </a:lnTo>
                  <a:lnTo>
                    <a:pt x="24374" y="30370"/>
                  </a:lnTo>
                  <a:lnTo>
                    <a:pt x="25263" y="30497"/>
                  </a:lnTo>
                  <a:lnTo>
                    <a:pt x="26101" y="30607"/>
                  </a:lnTo>
                  <a:lnTo>
                    <a:pt x="26889" y="30700"/>
                  </a:lnTo>
                  <a:lnTo>
                    <a:pt x="27626" y="30776"/>
                  </a:lnTo>
                  <a:lnTo>
                    <a:pt x="28312" y="30836"/>
                  </a:lnTo>
                  <a:lnTo>
                    <a:pt x="28947" y="30878"/>
                  </a:lnTo>
                  <a:lnTo>
                    <a:pt x="29531" y="30903"/>
                  </a:lnTo>
                  <a:lnTo>
                    <a:pt x="30065" y="30912"/>
                  </a:lnTo>
                  <a:lnTo>
                    <a:pt x="30723" y="30872"/>
                  </a:lnTo>
                  <a:lnTo>
                    <a:pt x="31344" y="30751"/>
                  </a:lnTo>
                  <a:lnTo>
                    <a:pt x="31926" y="30550"/>
                  </a:lnTo>
                  <a:lnTo>
                    <a:pt x="32470" y="30268"/>
                  </a:lnTo>
                  <a:lnTo>
                    <a:pt x="32976" y="29906"/>
                  </a:lnTo>
                  <a:lnTo>
                    <a:pt x="33444" y="29464"/>
                  </a:lnTo>
                  <a:lnTo>
                    <a:pt x="33874" y="28941"/>
                  </a:lnTo>
                  <a:lnTo>
                    <a:pt x="34266" y="28337"/>
                  </a:lnTo>
                  <a:lnTo>
                    <a:pt x="34619" y="27653"/>
                  </a:lnTo>
                  <a:lnTo>
                    <a:pt x="34935" y="26889"/>
                  </a:lnTo>
                  <a:lnTo>
                    <a:pt x="35221" y="25972"/>
                  </a:lnTo>
                  <a:lnTo>
                    <a:pt x="35485" y="24831"/>
                  </a:lnTo>
                  <a:lnTo>
                    <a:pt x="35729" y="23465"/>
                  </a:lnTo>
                  <a:lnTo>
                    <a:pt x="35951" y="21875"/>
                  </a:lnTo>
                  <a:lnTo>
                    <a:pt x="36152" y="20061"/>
                  </a:lnTo>
                  <a:lnTo>
                    <a:pt x="36332" y="18022"/>
                  </a:lnTo>
                  <a:lnTo>
                    <a:pt x="36491" y="15758"/>
                  </a:lnTo>
                  <a:lnTo>
                    <a:pt x="36629" y="13271"/>
                  </a:lnTo>
                  <a:lnTo>
                    <a:pt x="36745" y="10558"/>
                  </a:lnTo>
                  <a:lnTo>
                    <a:pt x="36840" y="7622"/>
                  </a:lnTo>
                  <a:lnTo>
                    <a:pt x="22019" y="7622"/>
                  </a:lnTo>
                  <a:lnTo>
                    <a:pt x="21782" y="11683"/>
                  </a:lnTo>
                  <a:lnTo>
                    <a:pt x="21240" y="15566"/>
                  </a:lnTo>
                  <a:lnTo>
                    <a:pt x="20393" y="19271"/>
                  </a:lnTo>
                  <a:lnTo>
                    <a:pt x="19241" y="22798"/>
                  </a:lnTo>
                  <a:lnTo>
                    <a:pt x="17785" y="26148"/>
                  </a:lnTo>
                  <a:lnTo>
                    <a:pt x="16023" y="29320"/>
                  </a:lnTo>
                  <a:lnTo>
                    <a:pt x="13957" y="32314"/>
                  </a:lnTo>
                  <a:lnTo>
                    <a:pt x="11585" y="35129"/>
                  </a:lnTo>
                  <a:lnTo>
                    <a:pt x="8909" y="37768"/>
                  </a:lnTo>
                  <a:lnTo>
                    <a:pt x="5928" y="40228"/>
                  </a:lnTo>
                  <a:lnTo>
                    <a:pt x="0" y="33876"/>
                  </a:lnTo>
                  <a:lnTo>
                    <a:pt x="2578" y="31632"/>
                  </a:lnTo>
                  <a:lnTo>
                    <a:pt x="4895" y="29303"/>
                  </a:lnTo>
                  <a:lnTo>
                    <a:pt x="6948" y="26889"/>
                  </a:lnTo>
                  <a:lnTo>
                    <a:pt x="8740" y="24391"/>
                  </a:lnTo>
                  <a:lnTo>
                    <a:pt x="10268" y="21808"/>
                  </a:lnTo>
                  <a:lnTo>
                    <a:pt x="11534" y="19140"/>
                  </a:lnTo>
                  <a:lnTo>
                    <a:pt x="12538" y="16387"/>
                  </a:lnTo>
                  <a:lnTo>
                    <a:pt x="13279" y="13550"/>
                  </a:lnTo>
                  <a:lnTo>
                    <a:pt x="13758" y="10628"/>
                  </a:lnTo>
                  <a:lnTo>
                    <a:pt x="13974" y="7622"/>
                  </a:lnTo>
                  <a:lnTo>
                    <a:pt x="2117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3127408" y="4575049"/>
              <a:ext cx="33876" cy="79609"/>
            </a:xfrm>
            <a:custGeom>
              <a:avLst/>
              <a:pathLst>
                <a:path w="33876" h="79609">
                  <a:moveTo>
                    <a:pt x="1270" y="23290"/>
                  </a:moveTo>
                  <a:lnTo>
                    <a:pt x="13550" y="23290"/>
                  </a:lnTo>
                  <a:lnTo>
                    <a:pt x="13550" y="0"/>
                  </a:lnTo>
                  <a:lnTo>
                    <a:pt x="21596" y="0"/>
                  </a:lnTo>
                  <a:lnTo>
                    <a:pt x="21596" y="23290"/>
                  </a:lnTo>
                  <a:lnTo>
                    <a:pt x="33876" y="23290"/>
                  </a:lnTo>
                  <a:lnTo>
                    <a:pt x="33876" y="31335"/>
                  </a:lnTo>
                  <a:lnTo>
                    <a:pt x="21596" y="31335"/>
                  </a:lnTo>
                  <a:lnTo>
                    <a:pt x="21596" y="64788"/>
                  </a:lnTo>
                  <a:lnTo>
                    <a:pt x="32182" y="60554"/>
                  </a:lnTo>
                  <a:lnTo>
                    <a:pt x="33453" y="68176"/>
                  </a:lnTo>
                  <a:lnTo>
                    <a:pt x="30543" y="69510"/>
                  </a:lnTo>
                  <a:lnTo>
                    <a:pt x="27575" y="70802"/>
                  </a:lnTo>
                  <a:lnTo>
                    <a:pt x="24547" y="72051"/>
                  </a:lnTo>
                  <a:lnTo>
                    <a:pt x="21460" y="73258"/>
                  </a:lnTo>
                  <a:lnTo>
                    <a:pt x="18314" y="74422"/>
                  </a:lnTo>
                  <a:lnTo>
                    <a:pt x="15108" y="75544"/>
                  </a:lnTo>
                  <a:lnTo>
                    <a:pt x="11844" y="76624"/>
                  </a:lnTo>
                  <a:lnTo>
                    <a:pt x="8519" y="77662"/>
                  </a:lnTo>
                  <a:lnTo>
                    <a:pt x="5136" y="78657"/>
                  </a:lnTo>
                  <a:lnTo>
                    <a:pt x="1693" y="79609"/>
                  </a:lnTo>
                  <a:lnTo>
                    <a:pt x="0" y="71140"/>
                  </a:lnTo>
                  <a:lnTo>
                    <a:pt x="1431" y="70797"/>
                  </a:lnTo>
                  <a:lnTo>
                    <a:pt x="2845" y="70446"/>
                  </a:lnTo>
                  <a:lnTo>
                    <a:pt x="4243" y="70086"/>
                  </a:lnTo>
                  <a:lnTo>
                    <a:pt x="5623" y="69717"/>
                  </a:lnTo>
                  <a:lnTo>
                    <a:pt x="6987" y="69341"/>
                  </a:lnTo>
                  <a:lnTo>
                    <a:pt x="8333" y="68955"/>
                  </a:lnTo>
                  <a:lnTo>
                    <a:pt x="9663" y="68561"/>
                  </a:lnTo>
                  <a:lnTo>
                    <a:pt x="10976" y="68159"/>
                  </a:lnTo>
                  <a:lnTo>
                    <a:pt x="12271" y="67748"/>
                  </a:lnTo>
                  <a:lnTo>
                    <a:pt x="13550" y="67329"/>
                  </a:lnTo>
                  <a:lnTo>
                    <a:pt x="13550" y="31335"/>
                  </a:lnTo>
                  <a:lnTo>
                    <a:pt x="1270" y="31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3162555" y="4573356"/>
              <a:ext cx="63518" cy="95277"/>
            </a:xfrm>
            <a:custGeom>
              <a:avLst/>
              <a:pathLst>
                <a:path w="63518" h="95277">
                  <a:moveTo>
                    <a:pt x="58013" y="18208"/>
                  </a:moveTo>
                  <a:lnTo>
                    <a:pt x="57983" y="25123"/>
                  </a:lnTo>
                  <a:lnTo>
                    <a:pt x="57895" y="31471"/>
                  </a:lnTo>
                  <a:lnTo>
                    <a:pt x="57746" y="37251"/>
                  </a:lnTo>
                  <a:lnTo>
                    <a:pt x="57539" y="42464"/>
                  </a:lnTo>
                  <a:lnTo>
                    <a:pt x="57272" y="47109"/>
                  </a:lnTo>
                  <a:lnTo>
                    <a:pt x="56946" y="51187"/>
                  </a:lnTo>
                  <a:lnTo>
                    <a:pt x="56561" y="54697"/>
                  </a:lnTo>
                  <a:lnTo>
                    <a:pt x="56116" y="57640"/>
                  </a:lnTo>
                  <a:lnTo>
                    <a:pt x="55612" y="60016"/>
                  </a:lnTo>
                  <a:lnTo>
                    <a:pt x="55049" y="61824"/>
                  </a:lnTo>
                  <a:lnTo>
                    <a:pt x="54426" y="63272"/>
                  </a:lnTo>
                  <a:lnTo>
                    <a:pt x="53745" y="64568"/>
                  </a:lnTo>
                  <a:lnTo>
                    <a:pt x="53004" y="65712"/>
                  </a:lnTo>
                  <a:lnTo>
                    <a:pt x="52203" y="66702"/>
                  </a:lnTo>
                  <a:lnTo>
                    <a:pt x="51344" y="67541"/>
                  </a:lnTo>
                  <a:lnTo>
                    <a:pt x="50425" y="68227"/>
                  </a:lnTo>
                  <a:lnTo>
                    <a:pt x="49447" y="68760"/>
                  </a:lnTo>
                  <a:lnTo>
                    <a:pt x="48409" y="69142"/>
                  </a:lnTo>
                  <a:lnTo>
                    <a:pt x="47312" y="69370"/>
                  </a:lnTo>
                  <a:lnTo>
                    <a:pt x="46156" y="69446"/>
                  </a:lnTo>
                  <a:lnTo>
                    <a:pt x="45712" y="69438"/>
                  </a:lnTo>
                  <a:lnTo>
                    <a:pt x="45225" y="69413"/>
                  </a:lnTo>
                  <a:lnTo>
                    <a:pt x="44695" y="69370"/>
                  </a:lnTo>
                  <a:lnTo>
                    <a:pt x="44124" y="69311"/>
                  </a:lnTo>
                  <a:lnTo>
                    <a:pt x="43510" y="69235"/>
                  </a:lnTo>
                  <a:lnTo>
                    <a:pt x="42853" y="69142"/>
                  </a:lnTo>
                  <a:lnTo>
                    <a:pt x="42155" y="69031"/>
                  </a:lnTo>
                  <a:lnTo>
                    <a:pt x="41414" y="68904"/>
                  </a:lnTo>
                  <a:lnTo>
                    <a:pt x="40630" y="68760"/>
                  </a:lnTo>
                  <a:lnTo>
                    <a:pt x="39804" y="68600"/>
                  </a:lnTo>
                  <a:lnTo>
                    <a:pt x="38958" y="60130"/>
                  </a:lnTo>
                  <a:lnTo>
                    <a:pt x="39622" y="60211"/>
                  </a:lnTo>
                  <a:lnTo>
                    <a:pt x="40262" y="60283"/>
                  </a:lnTo>
                  <a:lnTo>
                    <a:pt x="40876" y="60346"/>
                  </a:lnTo>
                  <a:lnTo>
                    <a:pt x="41464" y="60401"/>
                  </a:lnTo>
                  <a:lnTo>
                    <a:pt x="42028" y="60448"/>
                  </a:lnTo>
                  <a:lnTo>
                    <a:pt x="42565" y="60486"/>
                  </a:lnTo>
                  <a:lnTo>
                    <a:pt x="43078" y="60516"/>
                  </a:lnTo>
                  <a:lnTo>
                    <a:pt x="43565" y="60537"/>
                  </a:lnTo>
                  <a:lnTo>
                    <a:pt x="44026" y="60550"/>
                  </a:lnTo>
                  <a:lnTo>
                    <a:pt x="44462" y="60554"/>
                  </a:lnTo>
                  <a:lnTo>
                    <a:pt x="44875" y="60501"/>
                  </a:lnTo>
                  <a:lnTo>
                    <a:pt x="45267" y="60342"/>
                  </a:lnTo>
                  <a:lnTo>
                    <a:pt x="45638" y="60077"/>
                  </a:lnTo>
                  <a:lnTo>
                    <a:pt x="45987" y="59707"/>
                  </a:lnTo>
                  <a:lnTo>
                    <a:pt x="46315" y="59231"/>
                  </a:lnTo>
                  <a:lnTo>
                    <a:pt x="46622" y="58648"/>
                  </a:lnTo>
                  <a:lnTo>
                    <a:pt x="46908" y="57960"/>
                  </a:lnTo>
                  <a:lnTo>
                    <a:pt x="47173" y="57166"/>
                  </a:lnTo>
                  <a:lnTo>
                    <a:pt x="47416" y="56266"/>
                  </a:lnTo>
                  <a:lnTo>
                    <a:pt x="47638" y="55261"/>
                  </a:lnTo>
                  <a:lnTo>
                    <a:pt x="47844" y="54052"/>
                  </a:lnTo>
                  <a:lnTo>
                    <a:pt x="48036" y="52542"/>
                  </a:lnTo>
                  <a:lnTo>
                    <a:pt x="48216" y="50732"/>
                  </a:lnTo>
                  <a:lnTo>
                    <a:pt x="48384" y="48621"/>
                  </a:lnTo>
                  <a:lnTo>
                    <a:pt x="48538" y="46209"/>
                  </a:lnTo>
                  <a:lnTo>
                    <a:pt x="48680" y="43497"/>
                  </a:lnTo>
                  <a:lnTo>
                    <a:pt x="48809" y="40484"/>
                  </a:lnTo>
                  <a:lnTo>
                    <a:pt x="48926" y="37171"/>
                  </a:lnTo>
                  <a:lnTo>
                    <a:pt x="49029" y="33556"/>
                  </a:lnTo>
                  <a:lnTo>
                    <a:pt x="49121" y="29641"/>
                  </a:lnTo>
                  <a:lnTo>
                    <a:pt x="35570" y="34723"/>
                  </a:lnTo>
                  <a:lnTo>
                    <a:pt x="35570" y="74951"/>
                  </a:lnTo>
                  <a:lnTo>
                    <a:pt x="27101" y="74951"/>
                  </a:lnTo>
                  <a:lnTo>
                    <a:pt x="27101" y="37687"/>
                  </a:lnTo>
                  <a:lnTo>
                    <a:pt x="17361" y="41075"/>
                  </a:lnTo>
                  <a:lnTo>
                    <a:pt x="17361" y="83844"/>
                  </a:lnTo>
                  <a:lnTo>
                    <a:pt x="17376" y="84253"/>
                  </a:lnTo>
                  <a:lnTo>
                    <a:pt x="17421" y="84632"/>
                  </a:lnTo>
                  <a:lnTo>
                    <a:pt x="17495" y="84981"/>
                  </a:lnTo>
                  <a:lnTo>
                    <a:pt x="17598" y="85301"/>
                  </a:lnTo>
                  <a:lnTo>
                    <a:pt x="17732" y="85591"/>
                  </a:lnTo>
                  <a:lnTo>
                    <a:pt x="17895" y="85851"/>
                  </a:lnTo>
                  <a:lnTo>
                    <a:pt x="18087" y="86082"/>
                  </a:lnTo>
                  <a:lnTo>
                    <a:pt x="18310" y="86283"/>
                  </a:lnTo>
                  <a:lnTo>
                    <a:pt x="18562" y="86455"/>
                  </a:lnTo>
                  <a:lnTo>
                    <a:pt x="18843" y="86596"/>
                  </a:lnTo>
                  <a:lnTo>
                    <a:pt x="19252" y="86717"/>
                  </a:lnTo>
                  <a:lnTo>
                    <a:pt x="19885" y="86825"/>
                  </a:lnTo>
                  <a:lnTo>
                    <a:pt x="20743" y="86920"/>
                  </a:lnTo>
                  <a:lnTo>
                    <a:pt x="21824" y="87003"/>
                  </a:lnTo>
                  <a:lnTo>
                    <a:pt x="23131" y="87073"/>
                  </a:lnTo>
                  <a:lnTo>
                    <a:pt x="24662" y="87130"/>
                  </a:lnTo>
                  <a:lnTo>
                    <a:pt x="26417" y="87174"/>
                  </a:lnTo>
                  <a:lnTo>
                    <a:pt x="28397" y="87206"/>
                  </a:lnTo>
                  <a:lnTo>
                    <a:pt x="30601" y="87225"/>
                  </a:lnTo>
                  <a:lnTo>
                    <a:pt x="33029" y="87232"/>
                  </a:lnTo>
                  <a:lnTo>
                    <a:pt x="36120" y="87210"/>
                  </a:lnTo>
                  <a:lnTo>
                    <a:pt x="38958" y="87147"/>
                  </a:lnTo>
                  <a:lnTo>
                    <a:pt x="41541" y="87041"/>
                  </a:lnTo>
                  <a:lnTo>
                    <a:pt x="43870" y="86893"/>
                  </a:lnTo>
                  <a:lnTo>
                    <a:pt x="45945" y="86702"/>
                  </a:lnTo>
                  <a:lnTo>
                    <a:pt x="47765" y="86469"/>
                  </a:lnTo>
                  <a:lnTo>
                    <a:pt x="49332" y="86194"/>
                  </a:lnTo>
                  <a:lnTo>
                    <a:pt x="50645" y="85877"/>
                  </a:lnTo>
                  <a:lnTo>
                    <a:pt x="51704" y="85517"/>
                  </a:lnTo>
                  <a:lnTo>
                    <a:pt x="52508" y="85114"/>
                  </a:lnTo>
                  <a:lnTo>
                    <a:pt x="52762" y="84750"/>
                  </a:lnTo>
                  <a:lnTo>
                    <a:pt x="53016" y="84166"/>
                  </a:lnTo>
                  <a:lnTo>
                    <a:pt x="53270" y="83361"/>
                  </a:lnTo>
                  <a:lnTo>
                    <a:pt x="53524" y="82336"/>
                  </a:lnTo>
                  <a:lnTo>
                    <a:pt x="53779" y="81092"/>
                  </a:lnTo>
                  <a:lnTo>
                    <a:pt x="54033" y="79626"/>
                  </a:lnTo>
                  <a:lnTo>
                    <a:pt x="54287" y="77941"/>
                  </a:lnTo>
                  <a:lnTo>
                    <a:pt x="54541" y="76035"/>
                  </a:lnTo>
                  <a:lnTo>
                    <a:pt x="54795" y="73910"/>
                  </a:lnTo>
                  <a:lnTo>
                    <a:pt x="55049" y="71564"/>
                  </a:lnTo>
                  <a:lnTo>
                    <a:pt x="63518" y="75375"/>
                  </a:lnTo>
                  <a:lnTo>
                    <a:pt x="63177" y="77736"/>
                  </a:lnTo>
                  <a:lnTo>
                    <a:pt x="62832" y="79906"/>
                  </a:lnTo>
                  <a:lnTo>
                    <a:pt x="62483" y="81886"/>
                  </a:lnTo>
                  <a:lnTo>
                    <a:pt x="62129" y="83675"/>
                  </a:lnTo>
                  <a:lnTo>
                    <a:pt x="61771" y="85273"/>
                  </a:lnTo>
                  <a:lnTo>
                    <a:pt x="61409" y="86681"/>
                  </a:lnTo>
                  <a:lnTo>
                    <a:pt x="61043" y="87899"/>
                  </a:lnTo>
                  <a:lnTo>
                    <a:pt x="60672" y="88925"/>
                  </a:lnTo>
                  <a:lnTo>
                    <a:pt x="60298" y="89762"/>
                  </a:lnTo>
                  <a:lnTo>
                    <a:pt x="59919" y="90408"/>
                  </a:lnTo>
                  <a:lnTo>
                    <a:pt x="59506" y="90941"/>
                  </a:lnTo>
                  <a:lnTo>
                    <a:pt x="59029" y="91441"/>
                  </a:lnTo>
                  <a:lnTo>
                    <a:pt x="58490" y="91907"/>
                  </a:lnTo>
                  <a:lnTo>
                    <a:pt x="57886" y="92339"/>
                  </a:lnTo>
                  <a:lnTo>
                    <a:pt x="57219" y="92737"/>
                  </a:lnTo>
                  <a:lnTo>
                    <a:pt x="56489" y="93101"/>
                  </a:lnTo>
                  <a:lnTo>
                    <a:pt x="55695" y="93431"/>
                  </a:lnTo>
                  <a:lnTo>
                    <a:pt x="54837" y="93727"/>
                  </a:lnTo>
                  <a:lnTo>
                    <a:pt x="53916" y="93990"/>
                  </a:lnTo>
                  <a:lnTo>
                    <a:pt x="52932" y="94219"/>
                  </a:lnTo>
                  <a:lnTo>
                    <a:pt x="51818" y="94420"/>
                  </a:lnTo>
                  <a:lnTo>
                    <a:pt x="50509" y="94600"/>
                  </a:lnTo>
                  <a:lnTo>
                    <a:pt x="49006" y="94759"/>
                  </a:lnTo>
                  <a:lnTo>
                    <a:pt x="47308" y="94896"/>
                  </a:lnTo>
                  <a:lnTo>
                    <a:pt x="45415" y="95013"/>
                  </a:lnTo>
                  <a:lnTo>
                    <a:pt x="43328" y="95108"/>
                  </a:lnTo>
                  <a:lnTo>
                    <a:pt x="41045" y="95182"/>
                  </a:lnTo>
                  <a:lnTo>
                    <a:pt x="38568" y="95235"/>
                  </a:lnTo>
                  <a:lnTo>
                    <a:pt x="35896" y="95267"/>
                  </a:lnTo>
                  <a:lnTo>
                    <a:pt x="33029" y="95277"/>
                  </a:lnTo>
                  <a:lnTo>
                    <a:pt x="30044" y="95273"/>
                  </a:lnTo>
                  <a:lnTo>
                    <a:pt x="27355" y="95260"/>
                  </a:lnTo>
                  <a:lnTo>
                    <a:pt x="24962" y="95239"/>
                  </a:lnTo>
                  <a:lnTo>
                    <a:pt x="22866" y="95210"/>
                  </a:lnTo>
                  <a:lnTo>
                    <a:pt x="21066" y="95171"/>
                  </a:lnTo>
                  <a:lnTo>
                    <a:pt x="19563" y="95125"/>
                  </a:lnTo>
                  <a:lnTo>
                    <a:pt x="18356" y="95070"/>
                  </a:lnTo>
                  <a:lnTo>
                    <a:pt x="17446" y="95006"/>
                  </a:lnTo>
                  <a:lnTo>
                    <a:pt x="16832" y="94934"/>
                  </a:lnTo>
                  <a:lnTo>
                    <a:pt x="16514" y="94854"/>
                  </a:lnTo>
                  <a:lnTo>
                    <a:pt x="15771" y="94752"/>
                  </a:lnTo>
                  <a:lnTo>
                    <a:pt x="15066" y="94617"/>
                  </a:lnTo>
                  <a:lnTo>
                    <a:pt x="14399" y="94447"/>
                  </a:lnTo>
                  <a:lnTo>
                    <a:pt x="13770" y="94244"/>
                  </a:lnTo>
                  <a:lnTo>
                    <a:pt x="13180" y="94007"/>
                  </a:lnTo>
                  <a:lnTo>
                    <a:pt x="12627" y="93736"/>
                  </a:lnTo>
                  <a:lnTo>
                    <a:pt x="12112" y="93431"/>
                  </a:lnTo>
                  <a:lnTo>
                    <a:pt x="11636" y="93092"/>
                  </a:lnTo>
                  <a:lnTo>
                    <a:pt x="11198" y="92720"/>
                  </a:lnTo>
                  <a:lnTo>
                    <a:pt x="10798" y="92313"/>
                  </a:lnTo>
                  <a:lnTo>
                    <a:pt x="10436" y="91869"/>
                  </a:lnTo>
                  <a:lnTo>
                    <a:pt x="10112" y="91382"/>
                  </a:lnTo>
                  <a:lnTo>
                    <a:pt x="9826" y="90852"/>
                  </a:lnTo>
                  <a:lnTo>
                    <a:pt x="9578" y="90281"/>
                  </a:lnTo>
                  <a:lnTo>
                    <a:pt x="9368" y="89667"/>
                  </a:lnTo>
                  <a:lnTo>
                    <a:pt x="9197" y="89010"/>
                  </a:lnTo>
                  <a:lnTo>
                    <a:pt x="9064" y="88311"/>
                  </a:lnTo>
                  <a:lnTo>
                    <a:pt x="8968" y="87570"/>
                  </a:lnTo>
                  <a:lnTo>
                    <a:pt x="8911" y="86787"/>
                  </a:lnTo>
                  <a:lnTo>
                    <a:pt x="8892" y="85961"/>
                  </a:lnTo>
                  <a:lnTo>
                    <a:pt x="8892" y="44462"/>
                  </a:lnTo>
                  <a:lnTo>
                    <a:pt x="3387" y="46156"/>
                  </a:lnTo>
                  <a:lnTo>
                    <a:pt x="0" y="38534"/>
                  </a:lnTo>
                  <a:lnTo>
                    <a:pt x="8892" y="35570"/>
                  </a:lnTo>
                  <a:lnTo>
                    <a:pt x="8892" y="7198"/>
                  </a:lnTo>
                  <a:lnTo>
                    <a:pt x="17361" y="7198"/>
                  </a:lnTo>
                  <a:lnTo>
                    <a:pt x="17361" y="32606"/>
                  </a:lnTo>
                  <a:lnTo>
                    <a:pt x="27101" y="28795"/>
                  </a:lnTo>
                  <a:lnTo>
                    <a:pt x="27101" y="0"/>
                  </a:lnTo>
                  <a:lnTo>
                    <a:pt x="35570" y="0"/>
                  </a:lnTo>
                  <a:lnTo>
                    <a:pt x="3557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3276465" y="4573779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3290439" y="4615701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3240047" y="4573356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3247670" y="4595375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3247670" y="4627982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3348876" y="4574202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3344641" y="460045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3344218" y="4627135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3374707" y="4573356"/>
              <a:ext cx="68600" cy="97395"/>
            </a:xfrm>
            <a:custGeom>
              <a:avLst/>
              <a:pathLst>
                <a:path w="68600" h="97395">
                  <a:moveTo>
                    <a:pt x="58437" y="0"/>
                  </a:moveTo>
                  <a:lnTo>
                    <a:pt x="62248" y="7198"/>
                  </a:lnTo>
                  <a:lnTo>
                    <a:pt x="38534" y="13127"/>
                  </a:lnTo>
                  <a:lnTo>
                    <a:pt x="38534" y="30912"/>
                  </a:lnTo>
                  <a:lnTo>
                    <a:pt x="68600" y="30912"/>
                  </a:lnTo>
                  <a:lnTo>
                    <a:pt x="68600" y="38958"/>
                  </a:lnTo>
                  <a:lnTo>
                    <a:pt x="38534" y="38958"/>
                  </a:lnTo>
                  <a:lnTo>
                    <a:pt x="38534" y="55049"/>
                  </a:lnTo>
                  <a:lnTo>
                    <a:pt x="62248" y="55049"/>
                  </a:lnTo>
                  <a:lnTo>
                    <a:pt x="62248" y="97395"/>
                  </a:lnTo>
                  <a:lnTo>
                    <a:pt x="53779" y="97395"/>
                  </a:lnTo>
                  <a:lnTo>
                    <a:pt x="53779" y="91466"/>
                  </a:lnTo>
                  <a:lnTo>
                    <a:pt x="14820" y="91466"/>
                  </a:lnTo>
                  <a:lnTo>
                    <a:pt x="14820" y="97395"/>
                  </a:lnTo>
                  <a:lnTo>
                    <a:pt x="6351" y="97395"/>
                  </a:lnTo>
                  <a:lnTo>
                    <a:pt x="6351" y="55049"/>
                  </a:lnTo>
                  <a:lnTo>
                    <a:pt x="30065" y="55049"/>
                  </a:lnTo>
                  <a:lnTo>
                    <a:pt x="30065" y="38958"/>
                  </a:lnTo>
                  <a:lnTo>
                    <a:pt x="0" y="38958"/>
                  </a:lnTo>
                  <a:lnTo>
                    <a:pt x="0" y="30912"/>
                  </a:lnTo>
                  <a:lnTo>
                    <a:pt x="30065" y="30912"/>
                  </a:lnTo>
                  <a:lnTo>
                    <a:pt x="30065" y="14820"/>
                  </a:lnTo>
                  <a:lnTo>
                    <a:pt x="9316" y="18208"/>
                  </a:lnTo>
                  <a:lnTo>
                    <a:pt x="5928" y="9739"/>
                  </a:lnTo>
                  <a:lnTo>
                    <a:pt x="11560" y="9032"/>
                  </a:lnTo>
                  <a:lnTo>
                    <a:pt x="17107" y="8265"/>
                  </a:lnTo>
                  <a:lnTo>
                    <a:pt x="22570" y="7440"/>
                  </a:lnTo>
                  <a:lnTo>
                    <a:pt x="27948" y="6555"/>
                  </a:lnTo>
                  <a:lnTo>
                    <a:pt x="33241" y="5610"/>
                  </a:lnTo>
                  <a:lnTo>
                    <a:pt x="38449" y="4607"/>
                  </a:lnTo>
                  <a:lnTo>
                    <a:pt x="43573" y="3544"/>
                  </a:lnTo>
                  <a:lnTo>
                    <a:pt x="48612" y="2422"/>
                  </a:lnTo>
                  <a:lnTo>
                    <a:pt x="53567" y="12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3389528" y="4636027"/>
              <a:ext cx="38958" cy="20749"/>
            </a:xfrm>
            <a:custGeom>
              <a:avLst/>
              <a:pathLst>
                <a:path w="38958" h="20749">
                  <a:moveTo>
                    <a:pt x="0" y="20749"/>
                  </a:moveTo>
                  <a:lnTo>
                    <a:pt x="38958" y="20749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3454317" y="4573356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3460668" y="4598340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3469138" y="4605962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3473372" y="4609349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3510636" y="4636451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3570344" y="4573356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3561875" y="4604691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3591093" y="4573356"/>
              <a:ext cx="68176" cy="98242"/>
            </a:xfrm>
            <a:custGeom>
              <a:avLst/>
              <a:pathLst>
                <a:path w="68176" h="98242">
                  <a:moveTo>
                    <a:pt x="0" y="33029"/>
                  </a:moveTo>
                  <a:lnTo>
                    <a:pt x="30065" y="33029"/>
                  </a:lnTo>
                  <a:lnTo>
                    <a:pt x="30065" y="0"/>
                  </a:lnTo>
                  <a:lnTo>
                    <a:pt x="38534" y="0"/>
                  </a:lnTo>
                  <a:lnTo>
                    <a:pt x="38534" y="33029"/>
                  </a:lnTo>
                  <a:lnTo>
                    <a:pt x="68176" y="33029"/>
                  </a:lnTo>
                  <a:lnTo>
                    <a:pt x="68176" y="41075"/>
                  </a:lnTo>
                  <a:lnTo>
                    <a:pt x="38534" y="41075"/>
                  </a:lnTo>
                  <a:lnTo>
                    <a:pt x="38534" y="98242"/>
                  </a:lnTo>
                  <a:lnTo>
                    <a:pt x="30065" y="98242"/>
                  </a:lnTo>
                  <a:lnTo>
                    <a:pt x="30065" y="41075"/>
                  </a:lnTo>
                  <a:lnTo>
                    <a:pt x="0" y="41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3717283" y="4573356"/>
              <a:ext cx="51238" cy="97818"/>
            </a:xfrm>
            <a:custGeom>
              <a:avLst/>
              <a:pathLst>
                <a:path w="51238" h="97818">
                  <a:moveTo>
                    <a:pt x="19902" y="17785"/>
                  </a:moveTo>
                  <a:lnTo>
                    <a:pt x="48274" y="17785"/>
                  </a:lnTo>
                  <a:lnTo>
                    <a:pt x="48274" y="25830"/>
                  </a:lnTo>
                  <a:lnTo>
                    <a:pt x="43616" y="25830"/>
                  </a:lnTo>
                  <a:lnTo>
                    <a:pt x="43040" y="31615"/>
                  </a:lnTo>
                  <a:lnTo>
                    <a:pt x="42328" y="37111"/>
                  </a:lnTo>
                  <a:lnTo>
                    <a:pt x="41481" y="42320"/>
                  </a:lnTo>
                  <a:lnTo>
                    <a:pt x="40499" y="47240"/>
                  </a:lnTo>
                  <a:lnTo>
                    <a:pt x="39381" y="51873"/>
                  </a:lnTo>
                  <a:lnTo>
                    <a:pt x="38128" y="56218"/>
                  </a:lnTo>
                  <a:lnTo>
                    <a:pt x="36739" y="60274"/>
                  </a:lnTo>
                  <a:lnTo>
                    <a:pt x="35214" y="64043"/>
                  </a:lnTo>
                  <a:lnTo>
                    <a:pt x="33554" y="67524"/>
                  </a:lnTo>
                  <a:lnTo>
                    <a:pt x="31759" y="70717"/>
                  </a:lnTo>
                  <a:lnTo>
                    <a:pt x="33326" y="72732"/>
                  </a:lnTo>
                  <a:lnTo>
                    <a:pt x="34977" y="74714"/>
                  </a:lnTo>
                  <a:lnTo>
                    <a:pt x="36713" y="76662"/>
                  </a:lnTo>
                  <a:lnTo>
                    <a:pt x="38534" y="78576"/>
                  </a:lnTo>
                  <a:lnTo>
                    <a:pt x="40440" y="80456"/>
                  </a:lnTo>
                  <a:lnTo>
                    <a:pt x="42430" y="82303"/>
                  </a:lnTo>
                  <a:lnTo>
                    <a:pt x="44505" y="84115"/>
                  </a:lnTo>
                  <a:lnTo>
                    <a:pt x="46664" y="85894"/>
                  </a:lnTo>
                  <a:lnTo>
                    <a:pt x="48909" y="87638"/>
                  </a:lnTo>
                  <a:lnTo>
                    <a:pt x="51238" y="89349"/>
                  </a:lnTo>
                  <a:lnTo>
                    <a:pt x="44886" y="97395"/>
                  </a:lnTo>
                  <a:lnTo>
                    <a:pt x="42951" y="95756"/>
                  </a:lnTo>
                  <a:lnTo>
                    <a:pt x="41041" y="94058"/>
                  </a:lnTo>
                  <a:lnTo>
                    <a:pt x="39157" y="92300"/>
                  </a:lnTo>
                  <a:lnTo>
                    <a:pt x="37298" y="90484"/>
                  </a:lnTo>
                  <a:lnTo>
                    <a:pt x="35464" y="88608"/>
                  </a:lnTo>
                  <a:lnTo>
                    <a:pt x="33656" y="86673"/>
                  </a:lnTo>
                  <a:lnTo>
                    <a:pt x="31873" y="84678"/>
                  </a:lnTo>
                  <a:lnTo>
                    <a:pt x="30116" y="82624"/>
                  </a:lnTo>
                  <a:lnTo>
                    <a:pt x="28384" y="80511"/>
                  </a:lnTo>
                  <a:lnTo>
                    <a:pt x="26677" y="78339"/>
                  </a:lnTo>
                  <a:lnTo>
                    <a:pt x="24945" y="80592"/>
                  </a:lnTo>
                  <a:lnTo>
                    <a:pt x="23137" y="82777"/>
                  </a:lnTo>
                  <a:lnTo>
                    <a:pt x="21253" y="84894"/>
                  </a:lnTo>
                  <a:lnTo>
                    <a:pt x="19292" y="86944"/>
                  </a:lnTo>
                  <a:lnTo>
                    <a:pt x="17255" y="88925"/>
                  </a:lnTo>
                  <a:lnTo>
                    <a:pt x="15142" y="90840"/>
                  </a:lnTo>
                  <a:lnTo>
                    <a:pt x="12953" y="92686"/>
                  </a:lnTo>
                  <a:lnTo>
                    <a:pt x="10688" y="94464"/>
                  </a:lnTo>
                  <a:lnTo>
                    <a:pt x="8346" y="96175"/>
                  </a:lnTo>
                  <a:lnTo>
                    <a:pt x="5928" y="97818"/>
                  </a:lnTo>
                  <a:lnTo>
                    <a:pt x="0" y="90196"/>
                  </a:lnTo>
                  <a:lnTo>
                    <a:pt x="2498" y="88625"/>
                  </a:lnTo>
                  <a:lnTo>
                    <a:pt x="4912" y="86961"/>
                  </a:lnTo>
                  <a:lnTo>
                    <a:pt x="7241" y="85203"/>
                  </a:lnTo>
                  <a:lnTo>
                    <a:pt x="9485" y="83353"/>
                  </a:lnTo>
                  <a:lnTo>
                    <a:pt x="11645" y="81409"/>
                  </a:lnTo>
                  <a:lnTo>
                    <a:pt x="13720" y="79372"/>
                  </a:lnTo>
                  <a:lnTo>
                    <a:pt x="15710" y="77242"/>
                  </a:lnTo>
                  <a:lnTo>
                    <a:pt x="17615" y="75019"/>
                  </a:lnTo>
                  <a:lnTo>
                    <a:pt x="19436" y="72703"/>
                  </a:lnTo>
                  <a:lnTo>
                    <a:pt x="21172" y="70293"/>
                  </a:lnTo>
                  <a:lnTo>
                    <a:pt x="19995" y="68235"/>
                  </a:lnTo>
                  <a:lnTo>
                    <a:pt x="18835" y="66127"/>
                  </a:lnTo>
                  <a:lnTo>
                    <a:pt x="17692" y="63967"/>
                  </a:lnTo>
                  <a:lnTo>
                    <a:pt x="16565" y="61756"/>
                  </a:lnTo>
                  <a:lnTo>
                    <a:pt x="15456" y="59495"/>
                  </a:lnTo>
                  <a:lnTo>
                    <a:pt x="14363" y="57183"/>
                  </a:lnTo>
                  <a:lnTo>
                    <a:pt x="13288" y="54820"/>
                  </a:lnTo>
                  <a:lnTo>
                    <a:pt x="12229" y="52407"/>
                  </a:lnTo>
                  <a:lnTo>
                    <a:pt x="11187" y="49942"/>
                  </a:lnTo>
                  <a:lnTo>
                    <a:pt x="10162" y="47427"/>
                  </a:lnTo>
                  <a:lnTo>
                    <a:pt x="6775" y="54625"/>
                  </a:lnTo>
                  <a:lnTo>
                    <a:pt x="0" y="49544"/>
                  </a:lnTo>
                  <a:lnTo>
                    <a:pt x="2058" y="45009"/>
                  </a:lnTo>
                  <a:lnTo>
                    <a:pt x="3997" y="40380"/>
                  </a:lnTo>
                  <a:lnTo>
                    <a:pt x="5818" y="35659"/>
                  </a:lnTo>
                  <a:lnTo>
                    <a:pt x="7520" y="30844"/>
                  </a:lnTo>
                  <a:lnTo>
                    <a:pt x="9104" y="25936"/>
                  </a:lnTo>
                  <a:lnTo>
                    <a:pt x="10569" y="20935"/>
                  </a:lnTo>
                  <a:lnTo>
                    <a:pt x="11916" y="15841"/>
                  </a:lnTo>
                  <a:lnTo>
                    <a:pt x="13144" y="10654"/>
                  </a:lnTo>
                  <a:lnTo>
                    <a:pt x="14253" y="5373"/>
                  </a:lnTo>
                  <a:lnTo>
                    <a:pt x="15244" y="0"/>
                  </a:lnTo>
                  <a:lnTo>
                    <a:pt x="23713" y="2540"/>
                  </a:lnTo>
                  <a:lnTo>
                    <a:pt x="23370" y="4141"/>
                  </a:lnTo>
                  <a:lnTo>
                    <a:pt x="23019" y="5725"/>
                  </a:lnTo>
                  <a:lnTo>
                    <a:pt x="22659" y="7291"/>
                  </a:lnTo>
                  <a:lnTo>
                    <a:pt x="22290" y="8841"/>
                  </a:lnTo>
                  <a:lnTo>
                    <a:pt x="21913" y="10374"/>
                  </a:lnTo>
                  <a:lnTo>
                    <a:pt x="21528" y="11890"/>
                  </a:lnTo>
                  <a:lnTo>
                    <a:pt x="21134" y="13389"/>
                  </a:lnTo>
                  <a:lnTo>
                    <a:pt x="20732" y="14871"/>
                  </a:lnTo>
                  <a:lnTo>
                    <a:pt x="20321" y="16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3732104" y="4599186"/>
              <a:ext cx="20325" cy="35993"/>
            </a:xfrm>
            <a:custGeom>
              <a:avLst/>
              <a:pathLst>
                <a:path w="20325" h="35993">
                  <a:moveTo>
                    <a:pt x="20325" y="0"/>
                  </a:moveTo>
                  <a:lnTo>
                    <a:pt x="2964" y="0"/>
                  </a:lnTo>
                  <a:lnTo>
                    <a:pt x="2858" y="478"/>
                  </a:lnTo>
                  <a:lnTo>
                    <a:pt x="2710" y="1067"/>
                  </a:lnTo>
                  <a:lnTo>
                    <a:pt x="2519" y="1765"/>
                  </a:lnTo>
                  <a:lnTo>
                    <a:pt x="2286" y="2574"/>
                  </a:lnTo>
                  <a:lnTo>
                    <a:pt x="2011" y="3493"/>
                  </a:lnTo>
                  <a:lnTo>
                    <a:pt x="1693" y="4522"/>
                  </a:lnTo>
                  <a:lnTo>
                    <a:pt x="1333" y="5661"/>
                  </a:lnTo>
                  <a:lnTo>
                    <a:pt x="931" y="6910"/>
                  </a:lnTo>
                  <a:lnTo>
                    <a:pt x="486" y="8270"/>
                  </a:lnTo>
                  <a:lnTo>
                    <a:pt x="0" y="9739"/>
                  </a:lnTo>
                  <a:lnTo>
                    <a:pt x="1029" y="12746"/>
                  </a:lnTo>
                  <a:lnTo>
                    <a:pt x="2083" y="15667"/>
                  </a:lnTo>
                  <a:lnTo>
                    <a:pt x="3163" y="18505"/>
                  </a:lnTo>
                  <a:lnTo>
                    <a:pt x="4268" y="21257"/>
                  </a:lnTo>
                  <a:lnTo>
                    <a:pt x="5399" y="23925"/>
                  </a:lnTo>
                  <a:lnTo>
                    <a:pt x="6555" y="26508"/>
                  </a:lnTo>
                  <a:lnTo>
                    <a:pt x="7736" y="29006"/>
                  </a:lnTo>
                  <a:lnTo>
                    <a:pt x="8943" y="31420"/>
                  </a:lnTo>
                  <a:lnTo>
                    <a:pt x="10175" y="33749"/>
                  </a:lnTo>
                  <a:lnTo>
                    <a:pt x="11433" y="35993"/>
                  </a:lnTo>
                  <a:lnTo>
                    <a:pt x="12504" y="33571"/>
                  </a:lnTo>
                  <a:lnTo>
                    <a:pt x="13516" y="31047"/>
                  </a:lnTo>
                  <a:lnTo>
                    <a:pt x="14469" y="28422"/>
                  </a:lnTo>
                  <a:lnTo>
                    <a:pt x="15363" y="25695"/>
                  </a:lnTo>
                  <a:lnTo>
                    <a:pt x="16197" y="22866"/>
                  </a:lnTo>
                  <a:lnTo>
                    <a:pt x="16972" y="19936"/>
                  </a:lnTo>
                  <a:lnTo>
                    <a:pt x="17687" y="16904"/>
                  </a:lnTo>
                  <a:lnTo>
                    <a:pt x="18344" y="13770"/>
                  </a:lnTo>
                  <a:lnTo>
                    <a:pt x="18941" y="10535"/>
                  </a:lnTo>
                  <a:lnTo>
                    <a:pt x="19479" y="7198"/>
                  </a:lnTo>
                  <a:lnTo>
                    <a:pt x="19479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3671974" y="4573779"/>
              <a:ext cx="50391" cy="47850"/>
            </a:xfrm>
            <a:custGeom>
              <a:avLst/>
              <a:pathLst>
                <a:path w="50391" h="47850">
                  <a:moveTo>
                    <a:pt x="423" y="17785"/>
                  </a:moveTo>
                  <a:lnTo>
                    <a:pt x="22443" y="17785"/>
                  </a:lnTo>
                  <a:lnTo>
                    <a:pt x="22443" y="0"/>
                  </a:lnTo>
                  <a:lnTo>
                    <a:pt x="30065" y="0"/>
                  </a:lnTo>
                  <a:lnTo>
                    <a:pt x="30065" y="17785"/>
                  </a:lnTo>
                  <a:lnTo>
                    <a:pt x="50391" y="17785"/>
                  </a:lnTo>
                  <a:lnTo>
                    <a:pt x="50391" y="24983"/>
                  </a:lnTo>
                  <a:lnTo>
                    <a:pt x="30065" y="24983"/>
                  </a:lnTo>
                  <a:lnTo>
                    <a:pt x="30065" y="44462"/>
                  </a:lnTo>
                  <a:lnTo>
                    <a:pt x="22443" y="44462"/>
                  </a:lnTo>
                  <a:lnTo>
                    <a:pt x="22443" y="31335"/>
                  </a:lnTo>
                  <a:lnTo>
                    <a:pt x="20978" y="33330"/>
                  </a:lnTo>
                  <a:lnTo>
                    <a:pt x="19462" y="35248"/>
                  </a:lnTo>
                  <a:lnTo>
                    <a:pt x="17895" y="37090"/>
                  </a:lnTo>
                  <a:lnTo>
                    <a:pt x="16277" y="38856"/>
                  </a:lnTo>
                  <a:lnTo>
                    <a:pt x="14609" y="40546"/>
                  </a:lnTo>
                  <a:lnTo>
                    <a:pt x="12890" y="42159"/>
                  </a:lnTo>
                  <a:lnTo>
                    <a:pt x="11119" y="43696"/>
                  </a:lnTo>
                  <a:lnTo>
                    <a:pt x="9299" y="45157"/>
                  </a:lnTo>
                  <a:lnTo>
                    <a:pt x="7427" y="46542"/>
                  </a:lnTo>
                  <a:lnTo>
                    <a:pt x="5504" y="47850"/>
                  </a:lnTo>
                  <a:lnTo>
                    <a:pt x="0" y="41075"/>
                  </a:lnTo>
                  <a:lnTo>
                    <a:pt x="2091" y="39923"/>
                  </a:lnTo>
                  <a:lnTo>
                    <a:pt x="4132" y="38670"/>
                  </a:lnTo>
                  <a:lnTo>
                    <a:pt x="6123" y="37315"/>
                  </a:lnTo>
                  <a:lnTo>
                    <a:pt x="8062" y="35858"/>
                  </a:lnTo>
                  <a:lnTo>
                    <a:pt x="9951" y="34300"/>
                  </a:lnTo>
                  <a:lnTo>
                    <a:pt x="11789" y="32640"/>
                  </a:lnTo>
                  <a:lnTo>
                    <a:pt x="13576" y="30878"/>
                  </a:lnTo>
                  <a:lnTo>
                    <a:pt x="15312" y="29015"/>
                  </a:lnTo>
                  <a:lnTo>
                    <a:pt x="16997" y="27050"/>
                  </a:lnTo>
                  <a:lnTo>
                    <a:pt x="18632" y="24983"/>
                  </a:lnTo>
                  <a:lnTo>
                    <a:pt x="423" y="24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3676208" y="4575473"/>
              <a:ext cx="11856" cy="14820"/>
            </a:xfrm>
            <a:custGeom>
              <a:avLst/>
              <a:pathLst>
                <a:path w="11856" h="14820">
                  <a:moveTo>
                    <a:pt x="6351" y="0"/>
                  </a:moveTo>
                  <a:lnTo>
                    <a:pt x="7016" y="1029"/>
                  </a:lnTo>
                  <a:lnTo>
                    <a:pt x="7656" y="2083"/>
                  </a:lnTo>
                  <a:lnTo>
                    <a:pt x="8270" y="3163"/>
                  </a:lnTo>
                  <a:lnTo>
                    <a:pt x="8858" y="4268"/>
                  </a:lnTo>
                  <a:lnTo>
                    <a:pt x="9421" y="5399"/>
                  </a:lnTo>
                  <a:lnTo>
                    <a:pt x="9959" y="6555"/>
                  </a:lnTo>
                  <a:lnTo>
                    <a:pt x="10472" y="7736"/>
                  </a:lnTo>
                  <a:lnTo>
                    <a:pt x="10959" y="8943"/>
                  </a:lnTo>
                  <a:lnTo>
                    <a:pt x="11420" y="10175"/>
                  </a:lnTo>
                  <a:lnTo>
                    <a:pt x="11856" y="11433"/>
                  </a:lnTo>
                  <a:lnTo>
                    <a:pt x="5081" y="14820"/>
                  </a:lnTo>
                  <a:lnTo>
                    <a:pt x="4649" y="13559"/>
                  </a:lnTo>
                  <a:lnTo>
                    <a:pt x="4200" y="12314"/>
                  </a:lnTo>
                  <a:lnTo>
                    <a:pt x="3734" y="11086"/>
                  </a:lnTo>
                  <a:lnTo>
                    <a:pt x="3252" y="9875"/>
                  </a:lnTo>
                  <a:lnTo>
                    <a:pt x="2752" y="8680"/>
                  </a:lnTo>
                  <a:lnTo>
                    <a:pt x="2235" y="7503"/>
                  </a:lnTo>
                  <a:lnTo>
                    <a:pt x="1702" y="6343"/>
                  </a:lnTo>
                  <a:lnTo>
                    <a:pt x="1151" y="5200"/>
                  </a:lnTo>
                  <a:lnTo>
                    <a:pt x="584" y="4073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3706697" y="4575473"/>
              <a:ext cx="13550" cy="13974"/>
            </a:xfrm>
            <a:custGeom>
              <a:avLst/>
              <a:pathLst>
                <a:path w="13550" h="13974">
                  <a:moveTo>
                    <a:pt x="7198" y="0"/>
                  </a:moveTo>
                  <a:lnTo>
                    <a:pt x="13550" y="2964"/>
                  </a:lnTo>
                  <a:lnTo>
                    <a:pt x="12784" y="4370"/>
                  </a:lnTo>
                  <a:lnTo>
                    <a:pt x="12009" y="5708"/>
                  </a:lnTo>
                  <a:lnTo>
                    <a:pt x="11225" y="6978"/>
                  </a:lnTo>
                  <a:lnTo>
                    <a:pt x="10433" y="8181"/>
                  </a:lnTo>
                  <a:lnTo>
                    <a:pt x="9633" y="9316"/>
                  </a:lnTo>
                  <a:lnTo>
                    <a:pt x="8824" y="10383"/>
                  </a:lnTo>
                  <a:lnTo>
                    <a:pt x="8007" y="11382"/>
                  </a:lnTo>
                  <a:lnTo>
                    <a:pt x="7181" y="12314"/>
                  </a:lnTo>
                  <a:lnTo>
                    <a:pt x="6347" y="13177"/>
                  </a:lnTo>
                  <a:lnTo>
                    <a:pt x="5504" y="13974"/>
                  </a:lnTo>
                  <a:lnTo>
                    <a:pt x="0" y="8892"/>
                  </a:lnTo>
                  <a:lnTo>
                    <a:pt x="834" y="8117"/>
                  </a:lnTo>
                  <a:lnTo>
                    <a:pt x="1643" y="7317"/>
                  </a:lnTo>
                  <a:lnTo>
                    <a:pt x="2426" y="6491"/>
                  </a:lnTo>
                  <a:lnTo>
                    <a:pt x="3184" y="5640"/>
                  </a:lnTo>
                  <a:lnTo>
                    <a:pt x="3916" y="4763"/>
                  </a:lnTo>
                  <a:lnTo>
                    <a:pt x="4624" y="3861"/>
                  </a:lnTo>
                  <a:lnTo>
                    <a:pt x="5305" y="2934"/>
                  </a:lnTo>
                  <a:lnTo>
                    <a:pt x="5962" y="1981"/>
                  </a:lnTo>
                  <a:lnTo>
                    <a:pt x="6593" y="1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3705003" y="4602574"/>
              <a:ext cx="13550" cy="14397"/>
            </a:xfrm>
            <a:custGeom>
              <a:avLst/>
              <a:pathLst>
                <a:path w="13550" h="14397">
                  <a:moveTo>
                    <a:pt x="5928" y="0"/>
                  </a:moveTo>
                  <a:lnTo>
                    <a:pt x="6843" y="1020"/>
                  </a:lnTo>
                  <a:lnTo>
                    <a:pt x="7723" y="2049"/>
                  </a:lnTo>
                  <a:lnTo>
                    <a:pt x="8570" y="3087"/>
                  </a:lnTo>
                  <a:lnTo>
                    <a:pt x="9383" y="4132"/>
                  </a:lnTo>
                  <a:lnTo>
                    <a:pt x="10162" y="5187"/>
                  </a:lnTo>
                  <a:lnTo>
                    <a:pt x="10908" y="6250"/>
                  </a:lnTo>
                  <a:lnTo>
                    <a:pt x="11619" y="7321"/>
                  </a:lnTo>
                  <a:lnTo>
                    <a:pt x="12297" y="8401"/>
                  </a:lnTo>
                  <a:lnTo>
                    <a:pt x="12940" y="9489"/>
                  </a:lnTo>
                  <a:lnTo>
                    <a:pt x="13550" y="10586"/>
                  </a:lnTo>
                  <a:lnTo>
                    <a:pt x="7198" y="14397"/>
                  </a:lnTo>
                  <a:lnTo>
                    <a:pt x="6669" y="13220"/>
                  </a:lnTo>
                  <a:lnTo>
                    <a:pt x="6097" y="12060"/>
                  </a:lnTo>
                  <a:lnTo>
                    <a:pt x="5483" y="10916"/>
                  </a:lnTo>
                  <a:lnTo>
                    <a:pt x="4827" y="9790"/>
                  </a:lnTo>
                  <a:lnTo>
                    <a:pt x="4128" y="8680"/>
                  </a:lnTo>
                  <a:lnTo>
                    <a:pt x="3387" y="7588"/>
                  </a:lnTo>
                  <a:lnTo>
                    <a:pt x="2604" y="6512"/>
                  </a:lnTo>
                  <a:lnTo>
                    <a:pt x="1778" y="5454"/>
                  </a:lnTo>
                  <a:lnTo>
                    <a:pt x="910" y="441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3671127" y="4620359"/>
              <a:ext cx="45733" cy="50814"/>
            </a:xfrm>
            <a:custGeom>
              <a:avLst/>
              <a:pathLst>
                <a:path w="45733" h="50814">
                  <a:moveTo>
                    <a:pt x="846" y="6775"/>
                  </a:moveTo>
                  <a:lnTo>
                    <a:pt x="17361" y="6775"/>
                  </a:lnTo>
                  <a:lnTo>
                    <a:pt x="17696" y="6097"/>
                  </a:lnTo>
                  <a:lnTo>
                    <a:pt x="18022" y="5420"/>
                  </a:lnTo>
                  <a:lnTo>
                    <a:pt x="18339" y="4742"/>
                  </a:lnTo>
                  <a:lnTo>
                    <a:pt x="18649" y="4065"/>
                  </a:lnTo>
                  <a:lnTo>
                    <a:pt x="18949" y="3387"/>
                  </a:lnTo>
                  <a:lnTo>
                    <a:pt x="19241" y="2710"/>
                  </a:lnTo>
                  <a:lnTo>
                    <a:pt x="19525" y="2032"/>
                  </a:lnTo>
                  <a:lnTo>
                    <a:pt x="19800" y="1355"/>
                  </a:lnTo>
                  <a:lnTo>
                    <a:pt x="20067" y="677"/>
                  </a:lnTo>
                  <a:lnTo>
                    <a:pt x="20325" y="0"/>
                  </a:lnTo>
                  <a:lnTo>
                    <a:pt x="28371" y="846"/>
                  </a:lnTo>
                  <a:lnTo>
                    <a:pt x="25830" y="6775"/>
                  </a:lnTo>
                  <a:lnTo>
                    <a:pt x="44886" y="6775"/>
                  </a:lnTo>
                  <a:lnTo>
                    <a:pt x="44886" y="13974"/>
                  </a:lnTo>
                  <a:lnTo>
                    <a:pt x="43848" y="16142"/>
                  </a:lnTo>
                  <a:lnTo>
                    <a:pt x="42769" y="18242"/>
                  </a:lnTo>
                  <a:lnTo>
                    <a:pt x="41646" y="20275"/>
                  </a:lnTo>
                  <a:lnTo>
                    <a:pt x="40482" y="22239"/>
                  </a:lnTo>
                  <a:lnTo>
                    <a:pt x="39275" y="24137"/>
                  </a:lnTo>
                  <a:lnTo>
                    <a:pt x="38026" y="25966"/>
                  </a:lnTo>
                  <a:lnTo>
                    <a:pt x="36734" y="27727"/>
                  </a:lnTo>
                  <a:lnTo>
                    <a:pt x="35401" y="29421"/>
                  </a:lnTo>
                  <a:lnTo>
                    <a:pt x="34024" y="31047"/>
                  </a:lnTo>
                  <a:lnTo>
                    <a:pt x="32606" y="32606"/>
                  </a:lnTo>
                  <a:lnTo>
                    <a:pt x="34033" y="33448"/>
                  </a:lnTo>
                  <a:lnTo>
                    <a:pt x="35434" y="34283"/>
                  </a:lnTo>
                  <a:lnTo>
                    <a:pt x="36811" y="35108"/>
                  </a:lnTo>
                  <a:lnTo>
                    <a:pt x="38161" y="35926"/>
                  </a:lnTo>
                  <a:lnTo>
                    <a:pt x="39487" y="36734"/>
                  </a:lnTo>
                  <a:lnTo>
                    <a:pt x="40787" y="37535"/>
                  </a:lnTo>
                  <a:lnTo>
                    <a:pt x="42061" y="38327"/>
                  </a:lnTo>
                  <a:lnTo>
                    <a:pt x="43311" y="39110"/>
                  </a:lnTo>
                  <a:lnTo>
                    <a:pt x="44534" y="39885"/>
                  </a:lnTo>
                  <a:lnTo>
                    <a:pt x="45733" y="40651"/>
                  </a:lnTo>
                  <a:lnTo>
                    <a:pt x="40651" y="48274"/>
                  </a:lnTo>
                  <a:lnTo>
                    <a:pt x="39517" y="47338"/>
                  </a:lnTo>
                  <a:lnTo>
                    <a:pt x="38314" y="46393"/>
                  </a:lnTo>
                  <a:lnTo>
                    <a:pt x="37044" y="45441"/>
                  </a:lnTo>
                  <a:lnTo>
                    <a:pt x="35705" y="44479"/>
                  </a:lnTo>
                  <a:lnTo>
                    <a:pt x="34300" y="43510"/>
                  </a:lnTo>
                  <a:lnTo>
                    <a:pt x="32826" y="42532"/>
                  </a:lnTo>
                  <a:lnTo>
                    <a:pt x="31285" y="41545"/>
                  </a:lnTo>
                  <a:lnTo>
                    <a:pt x="29675" y="40550"/>
                  </a:lnTo>
                  <a:lnTo>
                    <a:pt x="27998" y="39546"/>
                  </a:lnTo>
                  <a:lnTo>
                    <a:pt x="26254" y="38534"/>
                  </a:lnTo>
                  <a:lnTo>
                    <a:pt x="24416" y="40029"/>
                  </a:lnTo>
                  <a:lnTo>
                    <a:pt x="22460" y="41464"/>
                  </a:lnTo>
                  <a:lnTo>
                    <a:pt x="20385" y="42841"/>
                  </a:lnTo>
                  <a:lnTo>
                    <a:pt x="18191" y="44158"/>
                  </a:lnTo>
                  <a:lnTo>
                    <a:pt x="15879" y="45415"/>
                  </a:lnTo>
                  <a:lnTo>
                    <a:pt x="13448" y="46614"/>
                  </a:lnTo>
                  <a:lnTo>
                    <a:pt x="10899" y="47753"/>
                  </a:lnTo>
                  <a:lnTo>
                    <a:pt x="8232" y="48833"/>
                  </a:lnTo>
                  <a:lnTo>
                    <a:pt x="5445" y="49853"/>
                  </a:lnTo>
                  <a:lnTo>
                    <a:pt x="2540" y="50814"/>
                  </a:lnTo>
                  <a:lnTo>
                    <a:pt x="0" y="43616"/>
                  </a:lnTo>
                  <a:lnTo>
                    <a:pt x="2172" y="42917"/>
                  </a:lnTo>
                  <a:lnTo>
                    <a:pt x="4285" y="42176"/>
                  </a:lnTo>
                  <a:lnTo>
                    <a:pt x="6339" y="41392"/>
                  </a:lnTo>
                  <a:lnTo>
                    <a:pt x="8333" y="40567"/>
                  </a:lnTo>
                  <a:lnTo>
                    <a:pt x="10268" y="39699"/>
                  </a:lnTo>
                  <a:lnTo>
                    <a:pt x="12144" y="38788"/>
                  </a:lnTo>
                  <a:lnTo>
                    <a:pt x="13961" y="37835"/>
                  </a:lnTo>
                  <a:lnTo>
                    <a:pt x="15718" y="36840"/>
                  </a:lnTo>
                  <a:lnTo>
                    <a:pt x="17416" y="35803"/>
                  </a:lnTo>
                  <a:lnTo>
                    <a:pt x="19055" y="34723"/>
                  </a:lnTo>
                  <a:lnTo>
                    <a:pt x="17687" y="33961"/>
                  </a:lnTo>
                  <a:lnTo>
                    <a:pt x="16294" y="33199"/>
                  </a:lnTo>
                  <a:lnTo>
                    <a:pt x="14876" y="32436"/>
                  </a:lnTo>
                  <a:lnTo>
                    <a:pt x="13432" y="31674"/>
                  </a:lnTo>
                  <a:lnTo>
                    <a:pt x="11962" y="30912"/>
                  </a:lnTo>
                  <a:lnTo>
                    <a:pt x="10467" y="30150"/>
                  </a:lnTo>
                  <a:lnTo>
                    <a:pt x="8947" y="29387"/>
                  </a:lnTo>
                  <a:lnTo>
                    <a:pt x="7402" y="28625"/>
                  </a:lnTo>
                  <a:lnTo>
                    <a:pt x="5831" y="27863"/>
                  </a:lnTo>
                  <a:lnTo>
                    <a:pt x="4234" y="27101"/>
                  </a:lnTo>
                  <a:lnTo>
                    <a:pt x="5238" y="25750"/>
                  </a:lnTo>
                  <a:lnTo>
                    <a:pt x="6216" y="24408"/>
                  </a:lnTo>
                  <a:lnTo>
                    <a:pt x="7169" y="23074"/>
                  </a:lnTo>
                  <a:lnTo>
                    <a:pt x="8096" y="21748"/>
                  </a:lnTo>
                  <a:lnTo>
                    <a:pt x="8998" y="20431"/>
                  </a:lnTo>
                  <a:lnTo>
                    <a:pt x="9875" y="19123"/>
                  </a:lnTo>
                  <a:lnTo>
                    <a:pt x="10726" y="17823"/>
                  </a:lnTo>
                  <a:lnTo>
                    <a:pt x="11551" y="16531"/>
                  </a:lnTo>
                  <a:lnTo>
                    <a:pt x="12352" y="15248"/>
                  </a:lnTo>
                  <a:lnTo>
                    <a:pt x="13127" y="13974"/>
                  </a:lnTo>
                  <a:lnTo>
                    <a:pt x="846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3686795" y="4634333"/>
              <a:ext cx="20325" cy="14820"/>
            </a:xfrm>
            <a:custGeom>
              <a:avLst/>
              <a:pathLst>
                <a:path w="20325" h="14820">
                  <a:moveTo>
                    <a:pt x="6351" y="0"/>
                  </a:moveTo>
                  <a:lnTo>
                    <a:pt x="5754" y="1088"/>
                  </a:lnTo>
                  <a:lnTo>
                    <a:pt x="5149" y="2151"/>
                  </a:lnTo>
                  <a:lnTo>
                    <a:pt x="4535" y="3188"/>
                  </a:lnTo>
                  <a:lnTo>
                    <a:pt x="3912" y="4200"/>
                  </a:lnTo>
                  <a:lnTo>
                    <a:pt x="3281" y="5187"/>
                  </a:lnTo>
                  <a:lnTo>
                    <a:pt x="2642" y="6148"/>
                  </a:lnTo>
                  <a:lnTo>
                    <a:pt x="1994" y="7084"/>
                  </a:lnTo>
                  <a:lnTo>
                    <a:pt x="1338" y="7994"/>
                  </a:lnTo>
                  <a:lnTo>
                    <a:pt x="673" y="8879"/>
                  </a:lnTo>
                  <a:lnTo>
                    <a:pt x="0" y="9739"/>
                  </a:lnTo>
                  <a:lnTo>
                    <a:pt x="10162" y="14820"/>
                  </a:lnTo>
                  <a:lnTo>
                    <a:pt x="11407" y="13453"/>
                  </a:lnTo>
                  <a:lnTo>
                    <a:pt x="12602" y="12060"/>
                  </a:lnTo>
                  <a:lnTo>
                    <a:pt x="13745" y="10641"/>
                  </a:lnTo>
                  <a:lnTo>
                    <a:pt x="14837" y="9197"/>
                  </a:lnTo>
                  <a:lnTo>
                    <a:pt x="15879" y="7728"/>
                  </a:lnTo>
                  <a:lnTo>
                    <a:pt x="16870" y="6233"/>
                  </a:lnTo>
                  <a:lnTo>
                    <a:pt x="17810" y="4713"/>
                  </a:lnTo>
                  <a:lnTo>
                    <a:pt x="18699" y="3167"/>
                  </a:lnTo>
                  <a:lnTo>
                    <a:pt x="19538" y="1596"/>
                  </a:lnTo>
                  <a:lnTo>
                    <a:pt x="203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2267367" y="4796801"/>
              <a:ext cx="26254" cy="19902"/>
            </a:xfrm>
            <a:custGeom>
              <a:avLst/>
              <a:pathLst>
                <a:path w="26254" h="19902">
                  <a:moveTo>
                    <a:pt x="5928" y="0"/>
                  </a:moveTo>
                  <a:lnTo>
                    <a:pt x="8113" y="1117"/>
                  </a:lnTo>
                  <a:lnTo>
                    <a:pt x="10264" y="2269"/>
                  </a:lnTo>
                  <a:lnTo>
                    <a:pt x="12381" y="3455"/>
                  </a:lnTo>
                  <a:lnTo>
                    <a:pt x="14465" y="4674"/>
                  </a:lnTo>
                  <a:lnTo>
                    <a:pt x="16514" y="5928"/>
                  </a:lnTo>
                  <a:lnTo>
                    <a:pt x="18530" y="7215"/>
                  </a:lnTo>
                  <a:lnTo>
                    <a:pt x="20512" y="8536"/>
                  </a:lnTo>
                  <a:lnTo>
                    <a:pt x="22460" y="9891"/>
                  </a:lnTo>
                  <a:lnTo>
                    <a:pt x="24374" y="11280"/>
                  </a:lnTo>
                  <a:lnTo>
                    <a:pt x="26254" y="12703"/>
                  </a:lnTo>
                  <a:lnTo>
                    <a:pt x="20325" y="19902"/>
                  </a:lnTo>
                  <a:lnTo>
                    <a:pt x="18369" y="18314"/>
                  </a:lnTo>
                  <a:lnTo>
                    <a:pt x="16396" y="16768"/>
                  </a:lnTo>
                  <a:lnTo>
                    <a:pt x="14406" y="15265"/>
                  </a:lnTo>
                  <a:lnTo>
                    <a:pt x="12398" y="13804"/>
                  </a:lnTo>
                  <a:lnTo>
                    <a:pt x="10374" y="12386"/>
                  </a:lnTo>
                  <a:lnTo>
                    <a:pt x="8333" y="11009"/>
                  </a:lnTo>
                  <a:lnTo>
                    <a:pt x="6275" y="9675"/>
                  </a:lnTo>
                  <a:lnTo>
                    <a:pt x="4200" y="8384"/>
                  </a:lnTo>
                  <a:lnTo>
                    <a:pt x="2108" y="713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2262285" y="4822209"/>
              <a:ext cx="24983" cy="19055"/>
            </a:xfrm>
            <a:custGeom>
              <a:avLst/>
              <a:pathLst>
                <a:path w="24983" h="19055">
                  <a:moveTo>
                    <a:pt x="5928" y="0"/>
                  </a:moveTo>
                  <a:lnTo>
                    <a:pt x="7948" y="1033"/>
                  </a:lnTo>
                  <a:lnTo>
                    <a:pt x="9942" y="2100"/>
                  </a:lnTo>
                  <a:lnTo>
                    <a:pt x="11911" y="3201"/>
                  </a:lnTo>
                  <a:lnTo>
                    <a:pt x="13855" y="4336"/>
                  </a:lnTo>
                  <a:lnTo>
                    <a:pt x="15773" y="5504"/>
                  </a:lnTo>
                  <a:lnTo>
                    <a:pt x="17666" y="6707"/>
                  </a:lnTo>
                  <a:lnTo>
                    <a:pt x="19534" y="7944"/>
                  </a:lnTo>
                  <a:lnTo>
                    <a:pt x="21376" y="9214"/>
                  </a:lnTo>
                  <a:lnTo>
                    <a:pt x="23192" y="10518"/>
                  </a:lnTo>
                  <a:lnTo>
                    <a:pt x="24983" y="11856"/>
                  </a:lnTo>
                  <a:lnTo>
                    <a:pt x="19055" y="19055"/>
                  </a:lnTo>
                  <a:lnTo>
                    <a:pt x="17264" y="17552"/>
                  </a:lnTo>
                  <a:lnTo>
                    <a:pt x="15447" y="16091"/>
                  </a:lnTo>
                  <a:lnTo>
                    <a:pt x="13605" y="14672"/>
                  </a:lnTo>
                  <a:lnTo>
                    <a:pt x="11738" y="13296"/>
                  </a:lnTo>
                  <a:lnTo>
                    <a:pt x="9845" y="11962"/>
                  </a:lnTo>
                  <a:lnTo>
                    <a:pt x="7927" y="10671"/>
                  </a:lnTo>
                  <a:lnTo>
                    <a:pt x="5983" y="9421"/>
                  </a:lnTo>
                  <a:lnTo>
                    <a:pt x="4014" y="8215"/>
                  </a:lnTo>
                  <a:lnTo>
                    <a:pt x="2019" y="705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2261015" y="4849733"/>
              <a:ext cx="27524" cy="44039"/>
            </a:xfrm>
            <a:custGeom>
              <a:avLst/>
              <a:pathLst>
                <a:path w="27524" h="44039">
                  <a:moveTo>
                    <a:pt x="20325" y="0"/>
                  </a:moveTo>
                  <a:lnTo>
                    <a:pt x="27524" y="5504"/>
                  </a:lnTo>
                  <a:lnTo>
                    <a:pt x="26110" y="9472"/>
                  </a:lnTo>
                  <a:lnTo>
                    <a:pt x="24577" y="13415"/>
                  </a:lnTo>
                  <a:lnTo>
                    <a:pt x="22925" y="17332"/>
                  </a:lnTo>
                  <a:lnTo>
                    <a:pt x="21155" y="21223"/>
                  </a:lnTo>
                  <a:lnTo>
                    <a:pt x="19267" y="25089"/>
                  </a:lnTo>
                  <a:lnTo>
                    <a:pt x="17260" y="28930"/>
                  </a:lnTo>
                  <a:lnTo>
                    <a:pt x="15134" y="32745"/>
                  </a:lnTo>
                  <a:lnTo>
                    <a:pt x="12890" y="36535"/>
                  </a:lnTo>
                  <a:lnTo>
                    <a:pt x="10527" y="40300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89" y="34452"/>
                  </a:lnTo>
                  <a:lnTo>
                    <a:pt x="4878" y="30759"/>
                  </a:lnTo>
                  <a:lnTo>
                    <a:pt x="7164" y="27033"/>
                  </a:lnTo>
                  <a:lnTo>
                    <a:pt x="9349" y="23273"/>
                  </a:lnTo>
                  <a:lnTo>
                    <a:pt x="11433" y="19479"/>
                  </a:lnTo>
                  <a:lnTo>
                    <a:pt x="13415" y="15650"/>
                  </a:lnTo>
                  <a:lnTo>
                    <a:pt x="15295" y="11789"/>
                  </a:lnTo>
                  <a:lnTo>
                    <a:pt x="17073" y="7893"/>
                  </a:lnTo>
                  <a:lnTo>
                    <a:pt x="18750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2291504" y="4799766"/>
              <a:ext cx="66059" cy="40228"/>
            </a:xfrm>
            <a:custGeom>
              <a:avLst/>
              <a:pathLst>
                <a:path w="66059" h="40228">
                  <a:moveTo>
                    <a:pt x="50814" y="0"/>
                  </a:moveTo>
                  <a:lnTo>
                    <a:pt x="50814" y="25407"/>
                  </a:lnTo>
                  <a:lnTo>
                    <a:pt x="50848" y="26292"/>
                  </a:lnTo>
                  <a:lnTo>
                    <a:pt x="50950" y="27084"/>
                  </a:lnTo>
                  <a:lnTo>
                    <a:pt x="51119" y="27783"/>
                  </a:lnTo>
                  <a:lnTo>
                    <a:pt x="51356" y="28388"/>
                  </a:lnTo>
                  <a:lnTo>
                    <a:pt x="51661" y="28900"/>
                  </a:lnTo>
                  <a:lnTo>
                    <a:pt x="52034" y="29320"/>
                  </a:lnTo>
                  <a:lnTo>
                    <a:pt x="52474" y="29646"/>
                  </a:lnTo>
                  <a:lnTo>
                    <a:pt x="52982" y="29879"/>
                  </a:lnTo>
                  <a:lnTo>
                    <a:pt x="53558" y="30018"/>
                  </a:lnTo>
                  <a:lnTo>
                    <a:pt x="54202" y="30065"/>
                  </a:lnTo>
                  <a:lnTo>
                    <a:pt x="66059" y="30065"/>
                  </a:lnTo>
                  <a:lnTo>
                    <a:pt x="66059" y="37264"/>
                  </a:lnTo>
                  <a:lnTo>
                    <a:pt x="51661" y="37264"/>
                  </a:lnTo>
                  <a:lnTo>
                    <a:pt x="50753" y="37243"/>
                  </a:lnTo>
                  <a:lnTo>
                    <a:pt x="49891" y="37179"/>
                  </a:lnTo>
                  <a:lnTo>
                    <a:pt x="49076" y="37073"/>
                  </a:lnTo>
                  <a:lnTo>
                    <a:pt x="48307" y="36925"/>
                  </a:lnTo>
                  <a:lnTo>
                    <a:pt x="47585" y="36734"/>
                  </a:lnTo>
                  <a:lnTo>
                    <a:pt x="46910" y="36501"/>
                  </a:lnTo>
                  <a:lnTo>
                    <a:pt x="46281" y="36226"/>
                  </a:lnTo>
                  <a:lnTo>
                    <a:pt x="45699" y="35909"/>
                  </a:lnTo>
                  <a:lnTo>
                    <a:pt x="45163" y="35549"/>
                  </a:lnTo>
                  <a:lnTo>
                    <a:pt x="44674" y="35146"/>
                  </a:lnTo>
                  <a:lnTo>
                    <a:pt x="44232" y="34698"/>
                  </a:lnTo>
                  <a:lnTo>
                    <a:pt x="43836" y="34198"/>
                  </a:lnTo>
                  <a:lnTo>
                    <a:pt x="43486" y="33647"/>
                  </a:lnTo>
                  <a:lnTo>
                    <a:pt x="43184" y="33046"/>
                  </a:lnTo>
                  <a:lnTo>
                    <a:pt x="42927" y="32394"/>
                  </a:lnTo>
                  <a:lnTo>
                    <a:pt x="42718" y="31691"/>
                  </a:lnTo>
                  <a:lnTo>
                    <a:pt x="42555" y="30937"/>
                  </a:lnTo>
                  <a:lnTo>
                    <a:pt x="42438" y="30133"/>
                  </a:lnTo>
                  <a:lnTo>
                    <a:pt x="42368" y="29277"/>
                  </a:lnTo>
                  <a:lnTo>
                    <a:pt x="42345" y="28371"/>
                  </a:lnTo>
                  <a:lnTo>
                    <a:pt x="42345" y="8045"/>
                  </a:lnTo>
                  <a:lnTo>
                    <a:pt x="20749" y="8045"/>
                  </a:lnTo>
                  <a:lnTo>
                    <a:pt x="20554" y="10927"/>
                  </a:lnTo>
                  <a:lnTo>
                    <a:pt x="20308" y="13643"/>
                  </a:lnTo>
                  <a:lnTo>
                    <a:pt x="20012" y="16195"/>
                  </a:lnTo>
                  <a:lnTo>
                    <a:pt x="19665" y="18581"/>
                  </a:lnTo>
                  <a:lnTo>
                    <a:pt x="19267" y="20802"/>
                  </a:lnTo>
                  <a:lnTo>
                    <a:pt x="18818" y="22858"/>
                  </a:lnTo>
                  <a:lnTo>
                    <a:pt x="18318" y="24748"/>
                  </a:lnTo>
                  <a:lnTo>
                    <a:pt x="17768" y="26474"/>
                  </a:lnTo>
                  <a:lnTo>
                    <a:pt x="17166" y="28034"/>
                  </a:lnTo>
                  <a:lnTo>
                    <a:pt x="16514" y="29430"/>
                  </a:lnTo>
                  <a:lnTo>
                    <a:pt x="15794" y="30719"/>
                  </a:lnTo>
                  <a:lnTo>
                    <a:pt x="14990" y="31962"/>
                  </a:lnTo>
                  <a:lnTo>
                    <a:pt x="14101" y="33158"/>
                  </a:lnTo>
                  <a:lnTo>
                    <a:pt x="13127" y="34308"/>
                  </a:lnTo>
                  <a:lnTo>
                    <a:pt x="12068" y="35411"/>
                  </a:lnTo>
                  <a:lnTo>
                    <a:pt x="10925" y="36468"/>
                  </a:lnTo>
                  <a:lnTo>
                    <a:pt x="9697" y="37478"/>
                  </a:lnTo>
                  <a:lnTo>
                    <a:pt x="8384" y="38441"/>
                  </a:lnTo>
                  <a:lnTo>
                    <a:pt x="6987" y="39358"/>
                  </a:lnTo>
                  <a:lnTo>
                    <a:pt x="5504" y="40228"/>
                  </a:lnTo>
                  <a:lnTo>
                    <a:pt x="0" y="33876"/>
                  </a:lnTo>
                  <a:lnTo>
                    <a:pt x="1395" y="32934"/>
                  </a:lnTo>
                  <a:lnTo>
                    <a:pt x="2701" y="31971"/>
                  </a:lnTo>
                  <a:lnTo>
                    <a:pt x="3919" y="30986"/>
                  </a:lnTo>
                  <a:lnTo>
                    <a:pt x="5047" y="29980"/>
                  </a:lnTo>
                  <a:lnTo>
                    <a:pt x="6087" y="28953"/>
                  </a:lnTo>
                  <a:lnTo>
                    <a:pt x="7037" y="27905"/>
                  </a:lnTo>
                  <a:lnTo>
                    <a:pt x="7899" y="26836"/>
                  </a:lnTo>
                  <a:lnTo>
                    <a:pt x="8672" y="25746"/>
                  </a:lnTo>
                  <a:lnTo>
                    <a:pt x="9356" y="24634"/>
                  </a:lnTo>
                  <a:lnTo>
                    <a:pt x="9951" y="23501"/>
                  </a:lnTo>
                  <a:lnTo>
                    <a:pt x="10474" y="22237"/>
                  </a:lnTo>
                  <a:lnTo>
                    <a:pt x="10942" y="20732"/>
                  </a:lnTo>
                  <a:lnTo>
                    <a:pt x="11355" y="18985"/>
                  </a:lnTo>
                  <a:lnTo>
                    <a:pt x="11712" y="16997"/>
                  </a:lnTo>
                  <a:lnTo>
                    <a:pt x="12015" y="14768"/>
                  </a:lnTo>
                  <a:lnTo>
                    <a:pt x="12263" y="12297"/>
                  </a:lnTo>
                  <a:lnTo>
                    <a:pt x="12455" y="9584"/>
                  </a:lnTo>
                  <a:lnTo>
                    <a:pt x="12593" y="6631"/>
                  </a:lnTo>
                  <a:lnTo>
                    <a:pt x="12676" y="3436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2286846" y="4842111"/>
              <a:ext cx="71987" cy="52085"/>
            </a:xfrm>
            <a:custGeom>
              <a:avLst/>
              <a:pathLst>
                <a:path w="71987" h="52085">
                  <a:moveTo>
                    <a:pt x="12280" y="7622"/>
                  </a:moveTo>
                  <a:lnTo>
                    <a:pt x="8469" y="7622"/>
                  </a:lnTo>
                  <a:lnTo>
                    <a:pt x="8469" y="0"/>
                  </a:lnTo>
                  <a:lnTo>
                    <a:pt x="63095" y="0"/>
                  </a:lnTo>
                  <a:lnTo>
                    <a:pt x="62523" y="4230"/>
                  </a:lnTo>
                  <a:lnTo>
                    <a:pt x="61655" y="8282"/>
                  </a:lnTo>
                  <a:lnTo>
                    <a:pt x="60490" y="12157"/>
                  </a:lnTo>
                  <a:lnTo>
                    <a:pt x="59029" y="15854"/>
                  </a:lnTo>
                  <a:lnTo>
                    <a:pt x="57272" y="19373"/>
                  </a:lnTo>
                  <a:lnTo>
                    <a:pt x="55218" y="22714"/>
                  </a:lnTo>
                  <a:lnTo>
                    <a:pt x="52868" y="25877"/>
                  </a:lnTo>
                  <a:lnTo>
                    <a:pt x="50222" y="28862"/>
                  </a:lnTo>
                  <a:lnTo>
                    <a:pt x="47278" y="31670"/>
                  </a:lnTo>
                  <a:lnTo>
                    <a:pt x="44039" y="34300"/>
                  </a:lnTo>
                  <a:lnTo>
                    <a:pt x="46377" y="35604"/>
                  </a:lnTo>
                  <a:lnTo>
                    <a:pt x="48816" y="36806"/>
                  </a:lnTo>
                  <a:lnTo>
                    <a:pt x="51356" y="37907"/>
                  </a:lnTo>
                  <a:lnTo>
                    <a:pt x="53999" y="38907"/>
                  </a:lnTo>
                  <a:lnTo>
                    <a:pt x="56743" y="39804"/>
                  </a:lnTo>
                  <a:lnTo>
                    <a:pt x="59588" y="40601"/>
                  </a:lnTo>
                  <a:lnTo>
                    <a:pt x="62536" y="41295"/>
                  </a:lnTo>
                  <a:lnTo>
                    <a:pt x="65585" y="41888"/>
                  </a:lnTo>
                  <a:lnTo>
                    <a:pt x="68735" y="42379"/>
                  </a:lnTo>
                  <a:lnTo>
                    <a:pt x="71987" y="42769"/>
                  </a:lnTo>
                  <a:lnTo>
                    <a:pt x="67753" y="51238"/>
                  </a:lnTo>
                  <a:lnTo>
                    <a:pt x="64085" y="50509"/>
                  </a:lnTo>
                  <a:lnTo>
                    <a:pt x="60537" y="49679"/>
                  </a:lnTo>
                  <a:lnTo>
                    <a:pt x="57107" y="48748"/>
                  </a:lnTo>
                  <a:lnTo>
                    <a:pt x="53795" y="47715"/>
                  </a:lnTo>
                  <a:lnTo>
                    <a:pt x="50603" y="46580"/>
                  </a:lnTo>
                  <a:lnTo>
                    <a:pt x="47528" y="45343"/>
                  </a:lnTo>
                  <a:lnTo>
                    <a:pt x="44573" y="44005"/>
                  </a:lnTo>
                  <a:lnTo>
                    <a:pt x="41735" y="42565"/>
                  </a:lnTo>
                  <a:lnTo>
                    <a:pt x="39017" y="41024"/>
                  </a:lnTo>
                  <a:lnTo>
                    <a:pt x="36417" y="39381"/>
                  </a:lnTo>
                  <a:lnTo>
                    <a:pt x="33808" y="40956"/>
                  </a:lnTo>
                  <a:lnTo>
                    <a:pt x="31064" y="42464"/>
                  </a:lnTo>
                  <a:lnTo>
                    <a:pt x="28185" y="43904"/>
                  </a:lnTo>
                  <a:lnTo>
                    <a:pt x="25170" y="45276"/>
                  </a:lnTo>
                  <a:lnTo>
                    <a:pt x="22019" y="46580"/>
                  </a:lnTo>
                  <a:lnTo>
                    <a:pt x="18733" y="47816"/>
                  </a:lnTo>
                  <a:lnTo>
                    <a:pt x="15312" y="48985"/>
                  </a:lnTo>
                  <a:lnTo>
                    <a:pt x="11755" y="50086"/>
                  </a:lnTo>
                  <a:lnTo>
                    <a:pt x="8062" y="51119"/>
                  </a:lnTo>
                  <a:lnTo>
                    <a:pt x="4234" y="52085"/>
                  </a:lnTo>
                  <a:lnTo>
                    <a:pt x="0" y="44039"/>
                  </a:lnTo>
                  <a:lnTo>
                    <a:pt x="3650" y="43251"/>
                  </a:lnTo>
                  <a:lnTo>
                    <a:pt x="7147" y="42413"/>
                  </a:lnTo>
                  <a:lnTo>
                    <a:pt x="10493" y="41524"/>
                  </a:lnTo>
                  <a:lnTo>
                    <a:pt x="13686" y="40584"/>
                  </a:lnTo>
                  <a:lnTo>
                    <a:pt x="16726" y="39593"/>
                  </a:lnTo>
                  <a:lnTo>
                    <a:pt x="19614" y="38551"/>
                  </a:lnTo>
                  <a:lnTo>
                    <a:pt x="22350" y="37459"/>
                  </a:lnTo>
                  <a:lnTo>
                    <a:pt x="24933" y="36315"/>
                  </a:lnTo>
                  <a:lnTo>
                    <a:pt x="27363" y="35121"/>
                  </a:lnTo>
                  <a:lnTo>
                    <a:pt x="29641" y="33876"/>
                  </a:lnTo>
                  <a:lnTo>
                    <a:pt x="27486" y="31708"/>
                  </a:lnTo>
                  <a:lnTo>
                    <a:pt x="25424" y="29438"/>
                  </a:lnTo>
                  <a:lnTo>
                    <a:pt x="23455" y="27067"/>
                  </a:lnTo>
                  <a:lnTo>
                    <a:pt x="21579" y="24594"/>
                  </a:lnTo>
                  <a:lnTo>
                    <a:pt x="19796" y="22019"/>
                  </a:lnTo>
                  <a:lnTo>
                    <a:pt x="18107" y="19343"/>
                  </a:lnTo>
                  <a:lnTo>
                    <a:pt x="16510" y="16565"/>
                  </a:lnTo>
                  <a:lnTo>
                    <a:pt x="15007" y="13686"/>
                  </a:lnTo>
                  <a:lnTo>
                    <a:pt x="13597" y="10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2307172" y="4849733"/>
              <a:ext cx="32182" cy="22019"/>
            </a:xfrm>
            <a:custGeom>
              <a:avLst/>
              <a:pathLst>
                <a:path w="32182" h="22019">
                  <a:moveTo>
                    <a:pt x="16938" y="22019"/>
                  </a:moveTo>
                  <a:lnTo>
                    <a:pt x="19301" y="20122"/>
                  </a:lnTo>
                  <a:lnTo>
                    <a:pt x="21477" y="18157"/>
                  </a:lnTo>
                  <a:lnTo>
                    <a:pt x="23467" y="16125"/>
                  </a:lnTo>
                  <a:lnTo>
                    <a:pt x="25271" y="14024"/>
                  </a:lnTo>
                  <a:lnTo>
                    <a:pt x="26889" y="11856"/>
                  </a:lnTo>
                  <a:lnTo>
                    <a:pt x="28320" y="9620"/>
                  </a:lnTo>
                  <a:lnTo>
                    <a:pt x="29565" y="7317"/>
                  </a:lnTo>
                  <a:lnTo>
                    <a:pt x="30624" y="4945"/>
                  </a:lnTo>
                  <a:lnTo>
                    <a:pt x="31496" y="2506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1388" y="2583"/>
                  </a:lnTo>
                  <a:lnTo>
                    <a:pt x="2845" y="5081"/>
                  </a:lnTo>
                  <a:lnTo>
                    <a:pt x="4370" y="7495"/>
                  </a:lnTo>
                  <a:lnTo>
                    <a:pt x="5962" y="9824"/>
                  </a:lnTo>
                  <a:lnTo>
                    <a:pt x="7622" y="12068"/>
                  </a:lnTo>
                  <a:lnTo>
                    <a:pt x="9349" y="14228"/>
                  </a:lnTo>
                  <a:lnTo>
                    <a:pt x="11145" y="16303"/>
                  </a:lnTo>
                  <a:lnTo>
                    <a:pt x="13008" y="18293"/>
                  </a:lnTo>
                  <a:lnTo>
                    <a:pt x="14939" y="20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2370267" y="4795954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2400332" y="4836606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2400332" y="4854391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2478248" y="4800189"/>
              <a:ext cx="97395" cy="94007"/>
            </a:xfrm>
            <a:custGeom>
              <a:avLst/>
              <a:pathLst>
                <a:path w="97395" h="94007">
                  <a:moveTo>
                    <a:pt x="14397" y="0"/>
                  </a:moveTo>
                  <a:lnTo>
                    <a:pt x="83844" y="0"/>
                  </a:lnTo>
                  <a:lnTo>
                    <a:pt x="83844" y="37264"/>
                  </a:lnTo>
                  <a:lnTo>
                    <a:pt x="54625" y="37264"/>
                  </a:lnTo>
                  <a:lnTo>
                    <a:pt x="54625" y="52932"/>
                  </a:lnTo>
                  <a:lnTo>
                    <a:pt x="90619" y="52932"/>
                  </a:lnTo>
                  <a:lnTo>
                    <a:pt x="90619" y="60977"/>
                  </a:lnTo>
                  <a:lnTo>
                    <a:pt x="54625" y="60977"/>
                  </a:lnTo>
                  <a:lnTo>
                    <a:pt x="54625" y="81303"/>
                  </a:lnTo>
                  <a:lnTo>
                    <a:pt x="56963" y="81625"/>
                  </a:lnTo>
                  <a:lnTo>
                    <a:pt x="59402" y="81913"/>
                  </a:lnTo>
                  <a:lnTo>
                    <a:pt x="61943" y="82167"/>
                  </a:lnTo>
                  <a:lnTo>
                    <a:pt x="64585" y="82387"/>
                  </a:lnTo>
                  <a:lnTo>
                    <a:pt x="67329" y="82574"/>
                  </a:lnTo>
                  <a:lnTo>
                    <a:pt x="70175" y="82726"/>
                  </a:lnTo>
                  <a:lnTo>
                    <a:pt x="73122" y="82845"/>
                  </a:lnTo>
                  <a:lnTo>
                    <a:pt x="76171" y="82929"/>
                  </a:lnTo>
                  <a:lnTo>
                    <a:pt x="79321" y="82980"/>
                  </a:lnTo>
                  <a:lnTo>
                    <a:pt x="82574" y="82997"/>
                  </a:lnTo>
                  <a:lnTo>
                    <a:pt x="97395" y="82997"/>
                  </a:lnTo>
                  <a:lnTo>
                    <a:pt x="94430" y="92313"/>
                  </a:lnTo>
                  <a:lnTo>
                    <a:pt x="82574" y="92313"/>
                  </a:lnTo>
                  <a:lnTo>
                    <a:pt x="77367" y="92262"/>
                  </a:lnTo>
                  <a:lnTo>
                    <a:pt x="72419" y="92110"/>
                  </a:lnTo>
                  <a:lnTo>
                    <a:pt x="67729" y="91856"/>
                  </a:lnTo>
                  <a:lnTo>
                    <a:pt x="63298" y="91500"/>
                  </a:lnTo>
                  <a:lnTo>
                    <a:pt x="59125" y="91043"/>
                  </a:lnTo>
                  <a:lnTo>
                    <a:pt x="55210" y="90484"/>
                  </a:lnTo>
                  <a:lnTo>
                    <a:pt x="51553" y="89823"/>
                  </a:lnTo>
                  <a:lnTo>
                    <a:pt x="48155" y="89061"/>
                  </a:lnTo>
                  <a:lnTo>
                    <a:pt x="45015" y="88197"/>
                  </a:lnTo>
                  <a:lnTo>
                    <a:pt x="42133" y="87232"/>
                  </a:lnTo>
                  <a:lnTo>
                    <a:pt x="39438" y="86173"/>
                  </a:lnTo>
                  <a:lnTo>
                    <a:pt x="36857" y="85030"/>
                  </a:lnTo>
                  <a:lnTo>
                    <a:pt x="34391" y="83802"/>
                  </a:lnTo>
                  <a:lnTo>
                    <a:pt x="32038" y="82489"/>
                  </a:lnTo>
                  <a:lnTo>
                    <a:pt x="29800" y="81092"/>
                  </a:lnTo>
                  <a:lnTo>
                    <a:pt x="27677" y="79609"/>
                  </a:lnTo>
                  <a:lnTo>
                    <a:pt x="25667" y="78043"/>
                  </a:lnTo>
                  <a:lnTo>
                    <a:pt x="23772" y="76391"/>
                  </a:lnTo>
                  <a:lnTo>
                    <a:pt x="21992" y="74655"/>
                  </a:lnTo>
                  <a:lnTo>
                    <a:pt x="20325" y="72834"/>
                  </a:lnTo>
                  <a:lnTo>
                    <a:pt x="19199" y="75180"/>
                  </a:lnTo>
                  <a:lnTo>
                    <a:pt x="18022" y="77475"/>
                  </a:lnTo>
                  <a:lnTo>
                    <a:pt x="16794" y="79720"/>
                  </a:lnTo>
                  <a:lnTo>
                    <a:pt x="15515" y="81913"/>
                  </a:lnTo>
                  <a:lnTo>
                    <a:pt x="14185" y="84056"/>
                  </a:lnTo>
                  <a:lnTo>
                    <a:pt x="12805" y="86148"/>
                  </a:lnTo>
                  <a:lnTo>
                    <a:pt x="11374" y="88189"/>
                  </a:lnTo>
                  <a:lnTo>
                    <a:pt x="9891" y="90179"/>
                  </a:lnTo>
                  <a:lnTo>
                    <a:pt x="8359" y="92118"/>
                  </a:lnTo>
                  <a:lnTo>
                    <a:pt x="6775" y="94007"/>
                  </a:lnTo>
                  <a:lnTo>
                    <a:pt x="0" y="87655"/>
                  </a:lnTo>
                  <a:lnTo>
                    <a:pt x="3243" y="83708"/>
                  </a:lnTo>
                  <a:lnTo>
                    <a:pt x="6199" y="79660"/>
                  </a:lnTo>
                  <a:lnTo>
                    <a:pt x="8867" y="75510"/>
                  </a:lnTo>
                  <a:lnTo>
                    <a:pt x="11247" y="71259"/>
                  </a:lnTo>
                  <a:lnTo>
                    <a:pt x="13338" y="66906"/>
                  </a:lnTo>
                  <a:lnTo>
                    <a:pt x="15142" y="62451"/>
                  </a:lnTo>
                  <a:lnTo>
                    <a:pt x="16658" y="57895"/>
                  </a:lnTo>
                  <a:lnTo>
                    <a:pt x="17886" y="53237"/>
                  </a:lnTo>
                  <a:lnTo>
                    <a:pt x="18826" y="48477"/>
                  </a:lnTo>
                  <a:lnTo>
                    <a:pt x="19479" y="43616"/>
                  </a:lnTo>
                  <a:lnTo>
                    <a:pt x="27948" y="45309"/>
                  </a:lnTo>
                  <a:lnTo>
                    <a:pt x="27677" y="47325"/>
                  </a:lnTo>
                  <a:lnTo>
                    <a:pt x="27372" y="49307"/>
                  </a:lnTo>
                  <a:lnTo>
                    <a:pt x="27033" y="51255"/>
                  </a:lnTo>
                  <a:lnTo>
                    <a:pt x="26660" y="53169"/>
                  </a:lnTo>
                  <a:lnTo>
                    <a:pt x="26254" y="55049"/>
                  </a:lnTo>
                  <a:lnTo>
                    <a:pt x="25813" y="56895"/>
                  </a:lnTo>
                  <a:lnTo>
                    <a:pt x="25339" y="58708"/>
                  </a:lnTo>
                  <a:lnTo>
                    <a:pt x="24831" y="60486"/>
                  </a:lnTo>
                  <a:lnTo>
                    <a:pt x="24289" y="62231"/>
                  </a:lnTo>
                  <a:lnTo>
                    <a:pt x="23713" y="63942"/>
                  </a:lnTo>
                  <a:lnTo>
                    <a:pt x="25462" y="66076"/>
                  </a:lnTo>
                  <a:lnTo>
                    <a:pt x="27321" y="68074"/>
                  </a:lnTo>
                  <a:lnTo>
                    <a:pt x="29290" y="69938"/>
                  </a:lnTo>
                  <a:lnTo>
                    <a:pt x="31369" y="71665"/>
                  </a:lnTo>
                  <a:lnTo>
                    <a:pt x="33558" y="73258"/>
                  </a:lnTo>
                  <a:lnTo>
                    <a:pt x="35858" y="74714"/>
                  </a:lnTo>
                  <a:lnTo>
                    <a:pt x="38267" y="76035"/>
                  </a:lnTo>
                  <a:lnTo>
                    <a:pt x="40787" y="77221"/>
                  </a:lnTo>
                  <a:lnTo>
                    <a:pt x="43417" y="78271"/>
                  </a:lnTo>
                  <a:lnTo>
                    <a:pt x="46156" y="79186"/>
                  </a:lnTo>
                  <a:lnTo>
                    <a:pt x="46156" y="37264"/>
                  </a:lnTo>
                  <a:lnTo>
                    <a:pt x="14397" y="37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2501115" y="4808235"/>
              <a:ext cx="52508" cy="21172"/>
            </a:xfrm>
            <a:custGeom>
              <a:avLst/>
              <a:pathLst>
                <a:path w="52508" h="21172">
                  <a:moveTo>
                    <a:pt x="0" y="21172"/>
                  </a:moveTo>
                  <a:lnTo>
                    <a:pt x="52508" y="21172"/>
                  </a:lnTo>
                  <a:lnTo>
                    <a:pt x="525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2584536" y="4796801"/>
              <a:ext cx="50391" cy="96548"/>
            </a:xfrm>
            <a:custGeom>
              <a:avLst/>
              <a:pathLst>
                <a:path w="50391" h="96548">
                  <a:moveTo>
                    <a:pt x="15667" y="0"/>
                  </a:moveTo>
                  <a:lnTo>
                    <a:pt x="23290" y="2117"/>
                  </a:lnTo>
                  <a:lnTo>
                    <a:pt x="22947" y="3383"/>
                  </a:lnTo>
                  <a:lnTo>
                    <a:pt x="22595" y="4641"/>
                  </a:lnTo>
                  <a:lnTo>
                    <a:pt x="22235" y="5890"/>
                  </a:lnTo>
                  <a:lnTo>
                    <a:pt x="21867" y="7131"/>
                  </a:lnTo>
                  <a:lnTo>
                    <a:pt x="21490" y="8363"/>
                  </a:lnTo>
                  <a:lnTo>
                    <a:pt x="21105" y="9587"/>
                  </a:lnTo>
                  <a:lnTo>
                    <a:pt x="20711" y="10802"/>
                  </a:lnTo>
                  <a:lnTo>
                    <a:pt x="20308" y="12009"/>
                  </a:lnTo>
                  <a:lnTo>
                    <a:pt x="19898" y="13207"/>
                  </a:lnTo>
                  <a:lnTo>
                    <a:pt x="19479" y="14397"/>
                  </a:lnTo>
                  <a:lnTo>
                    <a:pt x="50391" y="14397"/>
                  </a:lnTo>
                  <a:lnTo>
                    <a:pt x="50361" y="26480"/>
                  </a:lnTo>
                  <a:lnTo>
                    <a:pt x="50272" y="37492"/>
                  </a:lnTo>
                  <a:lnTo>
                    <a:pt x="50124" y="47433"/>
                  </a:lnTo>
                  <a:lnTo>
                    <a:pt x="49917" y="56302"/>
                  </a:lnTo>
                  <a:lnTo>
                    <a:pt x="49650" y="64100"/>
                  </a:lnTo>
                  <a:lnTo>
                    <a:pt x="49324" y="70827"/>
                  </a:lnTo>
                  <a:lnTo>
                    <a:pt x="48938" y="76482"/>
                  </a:lnTo>
                  <a:lnTo>
                    <a:pt x="48494" y="81066"/>
                  </a:lnTo>
                  <a:lnTo>
                    <a:pt x="47990" y="84579"/>
                  </a:lnTo>
                  <a:lnTo>
                    <a:pt x="47427" y="87020"/>
                  </a:lnTo>
                  <a:lnTo>
                    <a:pt x="46796" y="88830"/>
                  </a:lnTo>
                  <a:lnTo>
                    <a:pt x="46089" y="90450"/>
                  </a:lnTo>
                  <a:lnTo>
                    <a:pt x="45305" y="91879"/>
                  </a:lnTo>
                  <a:lnTo>
                    <a:pt x="44446" y="93118"/>
                  </a:lnTo>
                  <a:lnTo>
                    <a:pt x="43510" y="94166"/>
                  </a:lnTo>
                  <a:lnTo>
                    <a:pt x="42498" y="95023"/>
                  </a:lnTo>
                  <a:lnTo>
                    <a:pt x="41409" y="95690"/>
                  </a:lnTo>
                  <a:lnTo>
                    <a:pt x="40245" y="96167"/>
                  </a:lnTo>
                  <a:lnTo>
                    <a:pt x="39004" y="96452"/>
                  </a:lnTo>
                  <a:lnTo>
                    <a:pt x="37687" y="96548"/>
                  </a:lnTo>
                  <a:lnTo>
                    <a:pt x="36908" y="96535"/>
                  </a:lnTo>
                  <a:lnTo>
                    <a:pt x="36095" y="96497"/>
                  </a:lnTo>
                  <a:lnTo>
                    <a:pt x="35248" y="96433"/>
                  </a:lnTo>
                  <a:lnTo>
                    <a:pt x="34367" y="96344"/>
                  </a:lnTo>
                  <a:lnTo>
                    <a:pt x="33453" y="96230"/>
                  </a:lnTo>
                  <a:lnTo>
                    <a:pt x="32504" y="96090"/>
                  </a:lnTo>
                  <a:lnTo>
                    <a:pt x="31522" y="95925"/>
                  </a:lnTo>
                  <a:lnTo>
                    <a:pt x="30505" y="95735"/>
                  </a:lnTo>
                  <a:lnTo>
                    <a:pt x="29455" y="95519"/>
                  </a:lnTo>
                  <a:lnTo>
                    <a:pt x="28371" y="95277"/>
                  </a:lnTo>
                  <a:lnTo>
                    <a:pt x="26677" y="87232"/>
                  </a:lnTo>
                  <a:lnTo>
                    <a:pt x="27846" y="87473"/>
                  </a:lnTo>
                  <a:lnTo>
                    <a:pt x="28981" y="87689"/>
                  </a:lnTo>
                  <a:lnTo>
                    <a:pt x="30082" y="87880"/>
                  </a:lnTo>
                  <a:lnTo>
                    <a:pt x="31149" y="88045"/>
                  </a:lnTo>
                  <a:lnTo>
                    <a:pt x="32182" y="88184"/>
                  </a:lnTo>
                  <a:lnTo>
                    <a:pt x="33182" y="88299"/>
                  </a:lnTo>
                  <a:lnTo>
                    <a:pt x="34147" y="88388"/>
                  </a:lnTo>
                  <a:lnTo>
                    <a:pt x="35079" y="88451"/>
                  </a:lnTo>
                  <a:lnTo>
                    <a:pt x="35976" y="88489"/>
                  </a:lnTo>
                  <a:lnTo>
                    <a:pt x="36840" y="88502"/>
                  </a:lnTo>
                  <a:lnTo>
                    <a:pt x="37255" y="88443"/>
                  </a:lnTo>
                  <a:lnTo>
                    <a:pt x="37653" y="88265"/>
                  </a:lnTo>
                  <a:lnTo>
                    <a:pt x="38034" y="87968"/>
                  </a:lnTo>
                  <a:lnTo>
                    <a:pt x="38399" y="87553"/>
                  </a:lnTo>
                  <a:lnTo>
                    <a:pt x="38746" y="87020"/>
                  </a:lnTo>
                  <a:lnTo>
                    <a:pt x="39076" y="86368"/>
                  </a:lnTo>
                  <a:lnTo>
                    <a:pt x="39389" y="85597"/>
                  </a:lnTo>
                  <a:lnTo>
                    <a:pt x="39686" y="84708"/>
                  </a:lnTo>
                  <a:lnTo>
                    <a:pt x="39965" y="83700"/>
                  </a:lnTo>
                  <a:lnTo>
                    <a:pt x="40228" y="82574"/>
                  </a:lnTo>
                  <a:lnTo>
                    <a:pt x="40478" y="80905"/>
                  </a:lnTo>
                  <a:lnTo>
                    <a:pt x="40719" y="78271"/>
                  </a:lnTo>
                  <a:lnTo>
                    <a:pt x="40952" y="74672"/>
                  </a:lnTo>
                  <a:lnTo>
                    <a:pt x="41176" y="70107"/>
                  </a:lnTo>
                  <a:lnTo>
                    <a:pt x="41392" y="64577"/>
                  </a:lnTo>
                  <a:lnTo>
                    <a:pt x="41600" y="58081"/>
                  </a:lnTo>
                  <a:lnTo>
                    <a:pt x="41799" y="50620"/>
                  </a:lnTo>
                  <a:lnTo>
                    <a:pt x="41989" y="42193"/>
                  </a:lnTo>
                  <a:lnTo>
                    <a:pt x="42172" y="32800"/>
                  </a:lnTo>
                  <a:lnTo>
                    <a:pt x="42345" y="22443"/>
                  </a:lnTo>
                  <a:lnTo>
                    <a:pt x="16514" y="22443"/>
                  </a:lnTo>
                  <a:lnTo>
                    <a:pt x="15875" y="24310"/>
                  </a:lnTo>
                  <a:lnTo>
                    <a:pt x="15142" y="26186"/>
                  </a:lnTo>
                  <a:lnTo>
                    <a:pt x="14317" y="28070"/>
                  </a:lnTo>
                  <a:lnTo>
                    <a:pt x="13398" y="29963"/>
                  </a:lnTo>
                  <a:lnTo>
                    <a:pt x="12386" y="31865"/>
                  </a:lnTo>
                  <a:lnTo>
                    <a:pt x="11280" y="33774"/>
                  </a:lnTo>
                  <a:lnTo>
                    <a:pt x="10082" y="35693"/>
                  </a:lnTo>
                  <a:lnTo>
                    <a:pt x="8790" y="37619"/>
                  </a:lnTo>
                  <a:lnTo>
                    <a:pt x="7406" y="39555"/>
                  </a:lnTo>
                  <a:lnTo>
                    <a:pt x="5928" y="41498"/>
                  </a:lnTo>
                  <a:lnTo>
                    <a:pt x="0" y="35993"/>
                  </a:lnTo>
                  <a:lnTo>
                    <a:pt x="2062" y="32813"/>
                  </a:lnTo>
                  <a:lnTo>
                    <a:pt x="4014" y="29540"/>
                  </a:lnTo>
                  <a:lnTo>
                    <a:pt x="5856" y="26173"/>
                  </a:lnTo>
                  <a:lnTo>
                    <a:pt x="7588" y="22714"/>
                  </a:lnTo>
                  <a:lnTo>
                    <a:pt x="9210" y="19161"/>
                  </a:lnTo>
                  <a:lnTo>
                    <a:pt x="10721" y="15515"/>
                  </a:lnTo>
                  <a:lnTo>
                    <a:pt x="12123" y="11776"/>
                  </a:lnTo>
                  <a:lnTo>
                    <a:pt x="13415" y="7944"/>
                  </a:lnTo>
                  <a:lnTo>
                    <a:pt x="14596" y="4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2595122" y="4834066"/>
              <a:ext cx="24983" cy="43192"/>
            </a:xfrm>
            <a:custGeom>
              <a:avLst/>
              <a:pathLst>
                <a:path w="24983" h="43192">
                  <a:moveTo>
                    <a:pt x="24983" y="0"/>
                  </a:moveTo>
                  <a:lnTo>
                    <a:pt x="24983" y="36840"/>
                  </a:lnTo>
                  <a:lnTo>
                    <a:pt x="7622" y="36840"/>
                  </a:lnTo>
                  <a:lnTo>
                    <a:pt x="7622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2602745" y="4840841"/>
              <a:ext cx="9739" cy="22866"/>
            </a:xfrm>
            <a:custGeom>
              <a:avLst/>
              <a:pathLst>
                <a:path w="9739" h="22866">
                  <a:moveTo>
                    <a:pt x="0" y="22866"/>
                  </a:moveTo>
                  <a:lnTo>
                    <a:pt x="9739" y="22866"/>
                  </a:lnTo>
                  <a:lnTo>
                    <a:pt x="9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2636621" y="4796378"/>
              <a:ext cx="43192" cy="49967"/>
            </a:xfrm>
            <a:custGeom>
              <a:avLst/>
              <a:pathLst>
                <a:path w="43192" h="49967">
                  <a:moveTo>
                    <a:pt x="19479" y="0"/>
                  </a:moveTo>
                  <a:lnTo>
                    <a:pt x="27524" y="1693"/>
                  </a:lnTo>
                  <a:lnTo>
                    <a:pt x="24137" y="8892"/>
                  </a:lnTo>
                  <a:lnTo>
                    <a:pt x="43192" y="8892"/>
                  </a:lnTo>
                  <a:lnTo>
                    <a:pt x="43192" y="16091"/>
                  </a:lnTo>
                  <a:lnTo>
                    <a:pt x="43141" y="16658"/>
                  </a:lnTo>
                  <a:lnTo>
                    <a:pt x="42989" y="17344"/>
                  </a:lnTo>
                  <a:lnTo>
                    <a:pt x="42735" y="18149"/>
                  </a:lnTo>
                  <a:lnTo>
                    <a:pt x="42379" y="19072"/>
                  </a:lnTo>
                  <a:lnTo>
                    <a:pt x="41922" y="20114"/>
                  </a:lnTo>
                  <a:lnTo>
                    <a:pt x="41363" y="21274"/>
                  </a:lnTo>
                  <a:lnTo>
                    <a:pt x="40702" y="22553"/>
                  </a:lnTo>
                  <a:lnTo>
                    <a:pt x="39940" y="23950"/>
                  </a:lnTo>
                  <a:lnTo>
                    <a:pt x="39076" y="25466"/>
                  </a:lnTo>
                  <a:lnTo>
                    <a:pt x="38111" y="27101"/>
                  </a:lnTo>
                  <a:lnTo>
                    <a:pt x="37056" y="28767"/>
                  </a:lnTo>
                  <a:lnTo>
                    <a:pt x="35926" y="30378"/>
                  </a:lnTo>
                  <a:lnTo>
                    <a:pt x="34719" y="31935"/>
                  </a:lnTo>
                  <a:lnTo>
                    <a:pt x="33436" y="33436"/>
                  </a:lnTo>
                  <a:lnTo>
                    <a:pt x="32076" y="34882"/>
                  </a:lnTo>
                  <a:lnTo>
                    <a:pt x="30641" y="36273"/>
                  </a:lnTo>
                  <a:lnTo>
                    <a:pt x="29129" y="37609"/>
                  </a:lnTo>
                  <a:lnTo>
                    <a:pt x="27541" y="38890"/>
                  </a:lnTo>
                  <a:lnTo>
                    <a:pt x="25877" y="40116"/>
                  </a:lnTo>
                  <a:lnTo>
                    <a:pt x="24137" y="41287"/>
                  </a:lnTo>
                  <a:lnTo>
                    <a:pt x="22333" y="42402"/>
                  </a:lnTo>
                  <a:lnTo>
                    <a:pt x="20478" y="43463"/>
                  </a:lnTo>
                  <a:lnTo>
                    <a:pt x="18572" y="44469"/>
                  </a:lnTo>
                  <a:lnTo>
                    <a:pt x="16616" y="45420"/>
                  </a:lnTo>
                  <a:lnTo>
                    <a:pt x="14609" y="46315"/>
                  </a:lnTo>
                  <a:lnTo>
                    <a:pt x="12551" y="47156"/>
                  </a:lnTo>
                  <a:lnTo>
                    <a:pt x="10442" y="47941"/>
                  </a:lnTo>
                  <a:lnTo>
                    <a:pt x="8282" y="48672"/>
                  </a:lnTo>
                  <a:lnTo>
                    <a:pt x="6072" y="49347"/>
                  </a:lnTo>
                  <a:lnTo>
                    <a:pt x="3811" y="49967"/>
                  </a:lnTo>
                  <a:lnTo>
                    <a:pt x="423" y="42345"/>
                  </a:lnTo>
                  <a:lnTo>
                    <a:pt x="5648" y="41016"/>
                  </a:lnTo>
                  <a:lnTo>
                    <a:pt x="10484" y="39398"/>
                  </a:lnTo>
                  <a:lnTo>
                    <a:pt x="14931" y="37492"/>
                  </a:lnTo>
                  <a:lnTo>
                    <a:pt x="18987" y="35299"/>
                  </a:lnTo>
                  <a:lnTo>
                    <a:pt x="22654" y="32817"/>
                  </a:lnTo>
                  <a:lnTo>
                    <a:pt x="25932" y="30048"/>
                  </a:lnTo>
                  <a:lnTo>
                    <a:pt x="28820" y="26991"/>
                  </a:lnTo>
                  <a:lnTo>
                    <a:pt x="31318" y="23645"/>
                  </a:lnTo>
                  <a:lnTo>
                    <a:pt x="33427" y="20012"/>
                  </a:lnTo>
                  <a:lnTo>
                    <a:pt x="35146" y="16091"/>
                  </a:lnTo>
                  <a:lnTo>
                    <a:pt x="19479" y="16091"/>
                  </a:lnTo>
                  <a:lnTo>
                    <a:pt x="19279" y="16298"/>
                  </a:lnTo>
                  <a:lnTo>
                    <a:pt x="19021" y="16582"/>
                  </a:lnTo>
                  <a:lnTo>
                    <a:pt x="18704" y="16942"/>
                  </a:lnTo>
                  <a:lnTo>
                    <a:pt x="18327" y="17378"/>
                  </a:lnTo>
                  <a:lnTo>
                    <a:pt x="17891" y="17891"/>
                  </a:lnTo>
                  <a:lnTo>
                    <a:pt x="17395" y="18479"/>
                  </a:lnTo>
                  <a:lnTo>
                    <a:pt x="16840" y="19144"/>
                  </a:lnTo>
                  <a:lnTo>
                    <a:pt x="16226" y="19885"/>
                  </a:lnTo>
                  <a:lnTo>
                    <a:pt x="15553" y="20702"/>
                  </a:lnTo>
                  <a:lnTo>
                    <a:pt x="14820" y="21596"/>
                  </a:lnTo>
                  <a:lnTo>
                    <a:pt x="15413" y="22193"/>
                  </a:lnTo>
                  <a:lnTo>
                    <a:pt x="16006" y="22798"/>
                  </a:lnTo>
                  <a:lnTo>
                    <a:pt x="16599" y="23412"/>
                  </a:lnTo>
                  <a:lnTo>
                    <a:pt x="17192" y="24035"/>
                  </a:lnTo>
                  <a:lnTo>
                    <a:pt x="17785" y="24666"/>
                  </a:lnTo>
                  <a:lnTo>
                    <a:pt x="18378" y="25305"/>
                  </a:lnTo>
                  <a:lnTo>
                    <a:pt x="18970" y="25953"/>
                  </a:lnTo>
                  <a:lnTo>
                    <a:pt x="19563" y="26610"/>
                  </a:lnTo>
                  <a:lnTo>
                    <a:pt x="20156" y="27274"/>
                  </a:lnTo>
                  <a:lnTo>
                    <a:pt x="20749" y="27948"/>
                  </a:lnTo>
                  <a:lnTo>
                    <a:pt x="15667" y="33453"/>
                  </a:lnTo>
                  <a:lnTo>
                    <a:pt x="15151" y="32775"/>
                  </a:lnTo>
                  <a:lnTo>
                    <a:pt x="14617" y="32098"/>
                  </a:lnTo>
                  <a:lnTo>
                    <a:pt x="14067" y="31420"/>
                  </a:lnTo>
                  <a:lnTo>
                    <a:pt x="13499" y="30742"/>
                  </a:lnTo>
                  <a:lnTo>
                    <a:pt x="12915" y="30065"/>
                  </a:lnTo>
                  <a:lnTo>
                    <a:pt x="12314" y="29387"/>
                  </a:lnTo>
                  <a:lnTo>
                    <a:pt x="11695" y="28710"/>
                  </a:lnTo>
                  <a:lnTo>
                    <a:pt x="11060" y="28032"/>
                  </a:lnTo>
                  <a:lnTo>
                    <a:pt x="10408" y="27355"/>
                  </a:lnTo>
                  <a:lnTo>
                    <a:pt x="9739" y="26677"/>
                  </a:lnTo>
                  <a:lnTo>
                    <a:pt x="9311" y="27016"/>
                  </a:lnTo>
                  <a:lnTo>
                    <a:pt x="8875" y="27355"/>
                  </a:lnTo>
                  <a:lnTo>
                    <a:pt x="8431" y="27694"/>
                  </a:lnTo>
                  <a:lnTo>
                    <a:pt x="7977" y="28032"/>
                  </a:lnTo>
                  <a:lnTo>
                    <a:pt x="7516" y="28371"/>
                  </a:lnTo>
                  <a:lnTo>
                    <a:pt x="7046" y="28710"/>
                  </a:lnTo>
                  <a:lnTo>
                    <a:pt x="6567" y="29049"/>
                  </a:lnTo>
                  <a:lnTo>
                    <a:pt x="6080" y="29387"/>
                  </a:lnTo>
                  <a:lnTo>
                    <a:pt x="5585" y="29726"/>
                  </a:lnTo>
                  <a:lnTo>
                    <a:pt x="5081" y="30065"/>
                  </a:lnTo>
                  <a:lnTo>
                    <a:pt x="0" y="24560"/>
                  </a:lnTo>
                  <a:lnTo>
                    <a:pt x="2481" y="22561"/>
                  </a:lnTo>
                  <a:lnTo>
                    <a:pt x="4844" y="20461"/>
                  </a:lnTo>
                  <a:lnTo>
                    <a:pt x="7088" y="18259"/>
                  </a:lnTo>
                  <a:lnTo>
                    <a:pt x="9214" y="15955"/>
                  </a:lnTo>
                  <a:lnTo>
                    <a:pt x="11221" y="13550"/>
                  </a:lnTo>
                  <a:lnTo>
                    <a:pt x="13110" y="11043"/>
                  </a:lnTo>
                  <a:lnTo>
                    <a:pt x="14880" y="8435"/>
                  </a:lnTo>
                  <a:lnTo>
                    <a:pt x="16531" y="5725"/>
                  </a:lnTo>
                  <a:lnTo>
                    <a:pt x="18064" y="29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2634927" y="4839571"/>
              <a:ext cx="47003" cy="54625"/>
            </a:xfrm>
            <a:custGeom>
              <a:avLst/>
              <a:pathLst>
                <a:path w="47003" h="54625">
                  <a:moveTo>
                    <a:pt x="25830" y="0"/>
                  </a:moveTo>
                  <a:lnTo>
                    <a:pt x="32606" y="3811"/>
                  </a:lnTo>
                  <a:lnTo>
                    <a:pt x="32352" y="4154"/>
                  </a:lnTo>
                  <a:lnTo>
                    <a:pt x="32098" y="4505"/>
                  </a:lnTo>
                  <a:lnTo>
                    <a:pt x="31843" y="4865"/>
                  </a:lnTo>
                  <a:lnTo>
                    <a:pt x="31589" y="5233"/>
                  </a:lnTo>
                  <a:lnTo>
                    <a:pt x="31335" y="5610"/>
                  </a:lnTo>
                  <a:lnTo>
                    <a:pt x="31081" y="5996"/>
                  </a:lnTo>
                  <a:lnTo>
                    <a:pt x="30827" y="6389"/>
                  </a:lnTo>
                  <a:lnTo>
                    <a:pt x="30573" y="6792"/>
                  </a:lnTo>
                  <a:lnTo>
                    <a:pt x="30319" y="7203"/>
                  </a:lnTo>
                  <a:lnTo>
                    <a:pt x="30065" y="7622"/>
                  </a:lnTo>
                  <a:lnTo>
                    <a:pt x="47003" y="7622"/>
                  </a:lnTo>
                  <a:lnTo>
                    <a:pt x="47003" y="14820"/>
                  </a:lnTo>
                  <a:lnTo>
                    <a:pt x="46944" y="15483"/>
                  </a:lnTo>
                  <a:lnTo>
                    <a:pt x="46766" y="16286"/>
                  </a:lnTo>
                  <a:lnTo>
                    <a:pt x="46470" y="17228"/>
                  </a:lnTo>
                  <a:lnTo>
                    <a:pt x="46055" y="18310"/>
                  </a:lnTo>
                  <a:lnTo>
                    <a:pt x="45521" y="19531"/>
                  </a:lnTo>
                  <a:lnTo>
                    <a:pt x="44869" y="20893"/>
                  </a:lnTo>
                  <a:lnTo>
                    <a:pt x="44098" y="22394"/>
                  </a:lnTo>
                  <a:lnTo>
                    <a:pt x="43209" y="24035"/>
                  </a:lnTo>
                  <a:lnTo>
                    <a:pt x="42201" y="25816"/>
                  </a:lnTo>
                  <a:lnTo>
                    <a:pt x="41075" y="27736"/>
                  </a:lnTo>
                  <a:lnTo>
                    <a:pt x="39853" y="29694"/>
                  </a:lnTo>
                  <a:lnTo>
                    <a:pt x="38559" y="31589"/>
                  </a:lnTo>
                  <a:lnTo>
                    <a:pt x="37194" y="33421"/>
                  </a:lnTo>
                  <a:lnTo>
                    <a:pt x="35756" y="35189"/>
                  </a:lnTo>
                  <a:lnTo>
                    <a:pt x="34247" y="36893"/>
                  </a:lnTo>
                  <a:lnTo>
                    <a:pt x="32665" y="38534"/>
                  </a:lnTo>
                  <a:lnTo>
                    <a:pt x="31011" y="40111"/>
                  </a:lnTo>
                  <a:lnTo>
                    <a:pt x="29286" y="41625"/>
                  </a:lnTo>
                  <a:lnTo>
                    <a:pt x="27488" y="43076"/>
                  </a:lnTo>
                  <a:lnTo>
                    <a:pt x="25619" y="44462"/>
                  </a:lnTo>
                  <a:lnTo>
                    <a:pt x="23681" y="45784"/>
                  </a:lnTo>
                  <a:lnTo>
                    <a:pt x="21680" y="47037"/>
                  </a:lnTo>
                  <a:lnTo>
                    <a:pt x="19616" y="48223"/>
                  </a:lnTo>
                  <a:lnTo>
                    <a:pt x="17488" y="49341"/>
                  </a:lnTo>
                  <a:lnTo>
                    <a:pt x="15297" y="50391"/>
                  </a:lnTo>
                  <a:lnTo>
                    <a:pt x="13042" y="51373"/>
                  </a:lnTo>
                  <a:lnTo>
                    <a:pt x="10724" y="52288"/>
                  </a:lnTo>
                  <a:lnTo>
                    <a:pt x="8342" y="53135"/>
                  </a:lnTo>
                  <a:lnTo>
                    <a:pt x="5896" y="53914"/>
                  </a:lnTo>
                  <a:lnTo>
                    <a:pt x="3387" y="54625"/>
                  </a:lnTo>
                  <a:lnTo>
                    <a:pt x="0" y="46580"/>
                  </a:lnTo>
                  <a:lnTo>
                    <a:pt x="5953" y="44966"/>
                  </a:lnTo>
                  <a:lnTo>
                    <a:pt x="11450" y="43006"/>
                  </a:lnTo>
                  <a:lnTo>
                    <a:pt x="16489" y="40698"/>
                  </a:lnTo>
                  <a:lnTo>
                    <a:pt x="21071" y="38043"/>
                  </a:lnTo>
                  <a:lnTo>
                    <a:pt x="25195" y="35041"/>
                  </a:lnTo>
                  <a:lnTo>
                    <a:pt x="28862" y="31691"/>
                  </a:lnTo>
                  <a:lnTo>
                    <a:pt x="32072" y="27994"/>
                  </a:lnTo>
                  <a:lnTo>
                    <a:pt x="34825" y="23950"/>
                  </a:lnTo>
                  <a:lnTo>
                    <a:pt x="37120" y="19559"/>
                  </a:lnTo>
                  <a:lnTo>
                    <a:pt x="38958" y="14820"/>
                  </a:lnTo>
                  <a:lnTo>
                    <a:pt x="24560" y="14820"/>
                  </a:lnTo>
                  <a:lnTo>
                    <a:pt x="19902" y="19902"/>
                  </a:lnTo>
                  <a:lnTo>
                    <a:pt x="26254" y="27524"/>
                  </a:lnTo>
                  <a:lnTo>
                    <a:pt x="20325" y="33029"/>
                  </a:lnTo>
                  <a:lnTo>
                    <a:pt x="19809" y="32267"/>
                  </a:lnTo>
                  <a:lnTo>
                    <a:pt x="19275" y="31505"/>
                  </a:lnTo>
                  <a:lnTo>
                    <a:pt x="18725" y="30742"/>
                  </a:lnTo>
                  <a:lnTo>
                    <a:pt x="18157" y="29980"/>
                  </a:lnTo>
                  <a:lnTo>
                    <a:pt x="17573" y="29218"/>
                  </a:lnTo>
                  <a:lnTo>
                    <a:pt x="16972" y="28456"/>
                  </a:lnTo>
                  <a:lnTo>
                    <a:pt x="16353" y="27694"/>
                  </a:lnTo>
                  <a:lnTo>
                    <a:pt x="15718" y="26931"/>
                  </a:lnTo>
                  <a:lnTo>
                    <a:pt x="15066" y="26169"/>
                  </a:lnTo>
                  <a:lnTo>
                    <a:pt x="14397" y="25407"/>
                  </a:lnTo>
                  <a:lnTo>
                    <a:pt x="13720" y="25996"/>
                  </a:lnTo>
                  <a:lnTo>
                    <a:pt x="13042" y="26576"/>
                  </a:lnTo>
                  <a:lnTo>
                    <a:pt x="12364" y="27147"/>
                  </a:lnTo>
                  <a:lnTo>
                    <a:pt x="11687" y="27711"/>
                  </a:lnTo>
                  <a:lnTo>
                    <a:pt x="11009" y="28265"/>
                  </a:lnTo>
                  <a:lnTo>
                    <a:pt x="10332" y="28812"/>
                  </a:lnTo>
                  <a:lnTo>
                    <a:pt x="9654" y="29349"/>
                  </a:lnTo>
                  <a:lnTo>
                    <a:pt x="8977" y="29879"/>
                  </a:lnTo>
                  <a:lnTo>
                    <a:pt x="8299" y="30399"/>
                  </a:lnTo>
                  <a:lnTo>
                    <a:pt x="7622" y="30912"/>
                  </a:lnTo>
                  <a:lnTo>
                    <a:pt x="2964" y="24137"/>
                  </a:lnTo>
                  <a:lnTo>
                    <a:pt x="5555" y="22295"/>
                  </a:lnTo>
                  <a:lnTo>
                    <a:pt x="8079" y="20325"/>
                  </a:lnTo>
                  <a:lnTo>
                    <a:pt x="10535" y="18229"/>
                  </a:lnTo>
                  <a:lnTo>
                    <a:pt x="12923" y="16006"/>
                  </a:lnTo>
                  <a:lnTo>
                    <a:pt x="15244" y="13656"/>
                  </a:lnTo>
                  <a:lnTo>
                    <a:pt x="17497" y="11179"/>
                  </a:lnTo>
                  <a:lnTo>
                    <a:pt x="19682" y="8575"/>
                  </a:lnTo>
                  <a:lnTo>
                    <a:pt x="21799" y="5843"/>
                  </a:lnTo>
                  <a:lnTo>
                    <a:pt x="23849" y="2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2692094" y="4795954"/>
              <a:ext cx="42345" cy="97818"/>
            </a:xfrm>
            <a:custGeom>
              <a:avLst/>
              <a:pathLst>
                <a:path w="42345" h="97818">
                  <a:moveTo>
                    <a:pt x="2540" y="28795"/>
                  </a:moveTo>
                  <a:lnTo>
                    <a:pt x="19055" y="28795"/>
                  </a:lnTo>
                  <a:lnTo>
                    <a:pt x="19055" y="14820"/>
                  </a:lnTo>
                  <a:lnTo>
                    <a:pt x="17780" y="15155"/>
                  </a:lnTo>
                  <a:lnTo>
                    <a:pt x="16497" y="15481"/>
                  </a:lnTo>
                  <a:lnTo>
                    <a:pt x="15206" y="15799"/>
                  </a:lnTo>
                  <a:lnTo>
                    <a:pt x="13906" y="16108"/>
                  </a:lnTo>
                  <a:lnTo>
                    <a:pt x="12597" y="16408"/>
                  </a:lnTo>
                  <a:lnTo>
                    <a:pt x="11280" y="16701"/>
                  </a:lnTo>
                  <a:lnTo>
                    <a:pt x="9955" y="16984"/>
                  </a:lnTo>
                  <a:lnTo>
                    <a:pt x="8621" y="17260"/>
                  </a:lnTo>
                  <a:lnTo>
                    <a:pt x="7279" y="17526"/>
                  </a:lnTo>
                  <a:lnTo>
                    <a:pt x="5928" y="17785"/>
                  </a:lnTo>
                  <a:lnTo>
                    <a:pt x="2964" y="10162"/>
                  </a:lnTo>
                  <a:lnTo>
                    <a:pt x="6741" y="9451"/>
                  </a:lnTo>
                  <a:lnTo>
                    <a:pt x="10450" y="8672"/>
                  </a:lnTo>
                  <a:lnTo>
                    <a:pt x="14092" y="7825"/>
                  </a:lnTo>
                  <a:lnTo>
                    <a:pt x="17666" y="6910"/>
                  </a:lnTo>
                  <a:lnTo>
                    <a:pt x="21172" y="5928"/>
                  </a:lnTo>
                  <a:lnTo>
                    <a:pt x="24611" y="4878"/>
                  </a:lnTo>
                  <a:lnTo>
                    <a:pt x="27982" y="3760"/>
                  </a:lnTo>
                  <a:lnTo>
                    <a:pt x="31285" y="2574"/>
                  </a:lnTo>
                  <a:lnTo>
                    <a:pt x="34520" y="1321"/>
                  </a:lnTo>
                  <a:lnTo>
                    <a:pt x="37687" y="0"/>
                  </a:lnTo>
                  <a:lnTo>
                    <a:pt x="41498" y="7198"/>
                  </a:lnTo>
                  <a:lnTo>
                    <a:pt x="27101" y="12280"/>
                  </a:lnTo>
                  <a:lnTo>
                    <a:pt x="27101" y="28795"/>
                  </a:lnTo>
                  <a:lnTo>
                    <a:pt x="42345" y="28795"/>
                  </a:lnTo>
                  <a:lnTo>
                    <a:pt x="42345" y="36417"/>
                  </a:lnTo>
                  <a:lnTo>
                    <a:pt x="27101" y="36417"/>
                  </a:lnTo>
                  <a:lnTo>
                    <a:pt x="27101" y="38534"/>
                  </a:lnTo>
                  <a:lnTo>
                    <a:pt x="28773" y="40313"/>
                  </a:lnTo>
                  <a:lnTo>
                    <a:pt x="30404" y="42091"/>
                  </a:lnTo>
                  <a:lnTo>
                    <a:pt x="31992" y="43870"/>
                  </a:lnTo>
                  <a:lnTo>
                    <a:pt x="33537" y="45648"/>
                  </a:lnTo>
                  <a:lnTo>
                    <a:pt x="35041" y="47427"/>
                  </a:lnTo>
                  <a:lnTo>
                    <a:pt x="36501" y="49205"/>
                  </a:lnTo>
                  <a:lnTo>
                    <a:pt x="37920" y="50984"/>
                  </a:lnTo>
                  <a:lnTo>
                    <a:pt x="39296" y="52762"/>
                  </a:lnTo>
                  <a:lnTo>
                    <a:pt x="40630" y="54541"/>
                  </a:lnTo>
                  <a:lnTo>
                    <a:pt x="41922" y="56319"/>
                  </a:lnTo>
                  <a:lnTo>
                    <a:pt x="36417" y="63942"/>
                  </a:lnTo>
                  <a:lnTo>
                    <a:pt x="35485" y="62349"/>
                  </a:lnTo>
                  <a:lnTo>
                    <a:pt x="34554" y="60791"/>
                  </a:lnTo>
                  <a:lnTo>
                    <a:pt x="33622" y="59267"/>
                  </a:lnTo>
                  <a:lnTo>
                    <a:pt x="32690" y="57776"/>
                  </a:lnTo>
                  <a:lnTo>
                    <a:pt x="31759" y="56319"/>
                  </a:lnTo>
                  <a:lnTo>
                    <a:pt x="30827" y="54896"/>
                  </a:lnTo>
                  <a:lnTo>
                    <a:pt x="29896" y="53508"/>
                  </a:lnTo>
                  <a:lnTo>
                    <a:pt x="28964" y="52152"/>
                  </a:lnTo>
                  <a:lnTo>
                    <a:pt x="28032" y="50831"/>
                  </a:lnTo>
                  <a:lnTo>
                    <a:pt x="27101" y="49544"/>
                  </a:lnTo>
                  <a:lnTo>
                    <a:pt x="27101" y="97818"/>
                  </a:lnTo>
                  <a:lnTo>
                    <a:pt x="19055" y="97818"/>
                  </a:lnTo>
                  <a:lnTo>
                    <a:pt x="19055" y="55472"/>
                  </a:lnTo>
                  <a:lnTo>
                    <a:pt x="18009" y="57992"/>
                  </a:lnTo>
                  <a:lnTo>
                    <a:pt x="16904" y="60469"/>
                  </a:lnTo>
                  <a:lnTo>
                    <a:pt x="15739" y="62904"/>
                  </a:lnTo>
                  <a:lnTo>
                    <a:pt x="14516" y="65297"/>
                  </a:lnTo>
                  <a:lnTo>
                    <a:pt x="13233" y="67647"/>
                  </a:lnTo>
                  <a:lnTo>
                    <a:pt x="11890" y="69955"/>
                  </a:lnTo>
                  <a:lnTo>
                    <a:pt x="10489" y="72220"/>
                  </a:lnTo>
                  <a:lnTo>
                    <a:pt x="9028" y="74443"/>
                  </a:lnTo>
                  <a:lnTo>
                    <a:pt x="7507" y="76624"/>
                  </a:lnTo>
                  <a:lnTo>
                    <a:pt x="5928" y="78763"/>
                  </a:lnTo>
                  <a:lnTo>
                    <a:pt x="0" y="71564"/>
                  </a:lnTo>
                  <a:lnTo>
                    <a:pt x="2312" y="68468"/>
                  </a:lnTo>
                  <a:lnTo>
                    <a:pt x="4505" y="65280"/>
                  </a:lnTo>
                  <a:lnTo>
                    <a:pt x="6580" y="61998"/>
                  </a:lnTo>
                  <a:lnTo>
                    <a:pt x="8536" y="58623"/>
                  </a:lnTo>
                  <a:lnTo>
                    <a:pt x="10374" y="55155"/>
                  </a:lnTo>
                  <a:lnTo>
                    <a:pt x="12093" y="51594"/>
                  </a:lnTo>
                  <a:lnTo>
                    <a:pt x="13694" y="47939"/>
                  </a:lnTo>
                  <a:lnTo>
                    <a:pt x="15176" y="44191"/>
                  </a:lnTo>
                  <a:lnTo>
                    <a:pt x="16540" y="40351"/>
                  </a:lnTo>
                  <a:lnTo>
                    <a:pt x="17785" y="36417"/>
                  </a:lnTo>
                  <a:lnTo>
                    <a:pt x="2540" y="36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2737404" y="4796378"/>
              <a:ext cx="55049" cy="97395"/>
            </a:xfrm>
            <a:custGeom>
              <a:avLst/>
              <a:pathLst>
                <a:path w="55049" h="97395">
                  <a:moveTo>
                    <a:pt x="54202" y="54202"/>
                  </a:moveTo>
                  <a:lnTo>
                    <a:pt x="55049" y="62248"/>
                  </a:lnTo>
                  <a:lnTo>
                    <a:pt x="41922" y="64788"/>
                  </a:lnTo>
                  <a:lnTo>
                    <a:pt x="41922" y="97395"/>
                  </a:lnTo>
                  <a:lnTo>
                    <a:pt x="33453" y="97395"/>
                  </a:lnTo>
                  <a:lnTo>
                    <a:pt x="33453" y="66482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33453" y="58013"/>
                  </a:lnTo>
                  <a:lnTo>
                    <a:pt x="33453" y="0"/>
                  </a:lnTo>
                  <a:lnTo>
                    <a:pt x="41922" y="0"/>
                  </a:lnTo>
                  <a:lnTo>
                    <a:pt x="41922" y="567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2742485" y="4804424"/>
              <a:ext cx="24560" cy="21172"/>
            </a:xfrm>
            <a:custGeom>
              <a:avLst/>
              <a:pathLst>
                <a:path w="24560" h="21172">
                  <a:moveTo>
                    <a:pt x="5504" y="0"/>
                  </a:moveTo>
                  <a:lnTo>
                    <a:pt x="7601" y="1206"/>
                  </a:lnTo>
                  <a:lnTo>
                    <a:pt x="9654" y="2456"/>
                  </a:lnTo>
                  <a:lnTo>
                    <a:pt x="11666" y="3747"/>
                  </a:lnTo>
                  <a:lnTo>
                    <a:pt x="13635" y="5081"/>
                  </a:lnTo>
                  <a:lnTo>
                    <a:pt x="15562" y="6457"/>
                  </a:lnTo>
                  <a:lnTo>
                    <a:pt x="17446" y="7876"/>
                  </a:lnTo>
                  <a:lnTo>
                    <a:pt x="19288" y="9337"/>
                  </a:lnTo>
                  <a:lnTo>
                    <a:pt x="21088" y="10840"/>
                  </a:lnTo>
                  <a:lnTo>
                    <a:pt x="22845" y="12386"/>
                  </a:lnTo>
                  <a:lnTo>
                    <a:pt x="24560" y="13974"/>
                  </a:lnTo>
                  <a:lnTo>
                    <a:pt x="19055" y="21172"/>
                  </a:lnTo>
                  <a:lnTo>
                    <a:pt x="17188" y="19339"/>
                  </a:lnTo>
                  <a:lnTo>
                    <a:pt x="15312" y="17564"/>
                  </a:lnTo>
                  <a:lnTo>
                    <a:pt x="13427" y="15849"/>
                  </a:lnTo>
                  <a:lnTo>
                    <a:pt x="11534" y="14194"/>
                  </a:lnTo>
                  <a:lnTo>
                    <a:pt x="9633" y="12597"/>
                  </a:lnTo>
                  <a:lnTo>
                    <a:pt x="7723" y="11060"/>
                  </a:lnTo>
                  <a:lnTo>
                    <a:pt x="5805" y="9582"/>
                  </a:lnTo>
                  <a:lnTo>
                    <a:pt x="3878" y="8164"/>
                  </a:lnTo>
                  <a:lnTo>
                    <a:pt x="1943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2735710" y="4828561"/>
              <a:ext cx="23713" cy="19055"/>
            </a:xfrm>
            <a:custGeom>
              <a:avLst/>
              <a:pathLst>
                <a:path w="23713" h="19055">
                  <a:moveTo>
                    <a:pt x="5504" y="0"/>
                  </a:moveTo>
                  <a:lnTo>
                    <a:pt x="7516" y="1033"/>
                  </a:lnTo>
                  <a:lnTo>
                    <a:pt x="9485" y="2100"/>
                  </a:lnTo>
                  <a:lnTo>
                    <a:pt x="11412" y="3201"/>
                  </a:lnTo>
                  <a:lnTo>
                    <a:pt x="13296" y="4336"/>
                  </a:lnTo>
                  <a:lnTo>
                    <a:pt x="15138" y="5504"/>
                  </a:lnTo>
                  <a:lnTo>
                    <a:pt x="16938" y="6707"/>
                  </a:lnTo>
                  <a:lnTo>
                    <a:pt x="18695" y="7944"/>
                  </a:lnTo>
                  <a:lnTo>
                    <a:pt x="20410" y="9214"/>
                  </a:lnTo>
                  <a:lnTo>
                    <a:pt x="22083" y="10518"/>
                  </a:lnTo>
                  <a:lnTo>
                    <a:pt x="23713" y="11856"/>
                  </a:lnTo>
                  <a:lnTo>
                    <a:pt x="17785" y="19055"/>
                  </a:lnTo>
                  <a:lnTo>
                    <a:pt x="16082" y="17471"/>
                  </a:lnTo>
                  <a:lnTo>
                    <a:pt x="14363" y="15938"/>
                  </a:lnTo>
                  <a:lnTo>
                    <a:pt x="12627" y="14456"/>
                  </a:lnTo>
                  <a:lnTo>
                    <a:pt x="10874" y="13025"/>
                  </a:lnTo>
                  <a:lnTo>
                    <a:pt x="9104" y="11645"/>
                  </a:lnTo>
                  <a:lnTo>
                    <a:pt x="7317" y="10315"/>
                  </a:lnTo>
                  <a:lnTo>
                    <a:pt x="5513" y="9036"/>
                  </a:lnTo>
                  <a:lnTo>
                    <a:pt x="3692" y="7808"/>
                  </a:lnTo>
                  <a:lnTo>
                    <a:pt x="1854" y="663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2844115" y="4795531"/>
              <a:ext cx="14397" cy="16514"/>
            </a:xfrm>
            <a:custGeom>
              <a:avLst/>
              <a:pathLst>
                <a:path w="14397" h="16514">
                  <a:moveTo>
                    <a:pt x="7622" y="0"/>
                  </a:moveTo>
                  <a:lnTo>
                    <a:pt x="8528" y="1202"/>
                  </a:lnTo>
                  <a:lnTo>
                    <a:pt x="9383" y="2439"/>
                  </a:lnTo>
                  <a:lnTo>
                    <a:pt x="10188" y="3709"/>
                  </a:lnTo>
                  <a:lnTo>
                    <a:pt x="10942" y="5013"/>
                  </a:lnTo>
                  <a:lnTo>
                    <a:pt x="11645" y="6351"/>
                  </a:lnTo>
                  <a:lnTo>
                    <a:pt x="12297" y="7723"/>
                  </a:lnTo>
                  <a:lnTo>
                    <a:pt x="12898" y="9129"/>
                  </a:lnTo>
                  <a:lnTo>
                    <a:pt x="13448" y="10569"/>
                  </a:lnTo>
                  <a:lnTo>
                    <a:pt x="13948" y="12043"/>
                  </a:lnTo>
                  <a:lnTo>
                    <a:pt x="14397" y="13550"/>
                  </a:lnTo>
                  <a:lnTo>
                    <a:pt x="5928" y="16514"/>
                  </a:lnTo>
                  <a:lnTo>
                    <a:pt x="5564" y="14998"/>
                  </a:lnTo>
                  <a:lnTo>
                    <a:pt x="5149" y="13499"/>
                  </a:lnTo>
                  <a:lnTo>
                    <a:pt x="4683" y="12017"/>
                  </a:lnTo>
                  <a:lnTo>
                    <a:pt x="4166" y="10552"/>
                  </a:lnTo>
                  <a:lnTo>
                    <a:pt x="3599" y="9104"/>
                  </a:lnTo>
                  <a:lnTo>
                    <a:pt x="2981" y="7673"/>
                  </a:lnTo>
                  <a:lnTo>
                    <a:pt x="2312" y="6258"/>
                  </a:lnTo>
                  <a:lnTo>
                    <a:pt x="1592" y="4861"/>
                  </a:lnTo>
                  <a:lnTo>
                    <a:pt x="821" y="3480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2806004" y="4796378"/>
              <a:ext cx="91043" cy="38958"/>
            </a:xfrm>
            <a:custGeom>
              <a:avLst/>
              <a:pathLst>
                <a:path w="91043" h="38958">
                  <a:moveTo>
                    <a:pt x="71564" y="0"/>
                  </a:moveTo>
                  <a:lnTo>
                    <a:pt x="81303" y="2964"/>
                  </a:lnTo>
                  <a:lnTo>
                    <a:pt x="80418" y="4488"/>
                  </a:lnTo>
                  <a:lnTo>
                    <a:pt x="79457" y="6013"/>
                  </a:lnTo>
                  <a:lnTo>
                    <a:pt x="78420" y="7537"/>
                  </a:lnTo>
                  <a:lnTo>
                    <a:pt x="77306" y="9061"/>
                  </a:lnTo>
                  <a:lnTo>
                    <a:pt x="76116" y="10586"/>
                  </a:lnTo>
                  <a:lnTo>
                    <a:pt x="74850" y="12110"/>
                  </a:lnTo>
                  <a:lnTo>
                    <a:pt x="73507" y="13635"/>
                  </a:lnTo>
                  <a:lnTo>
                    <a:pt x="72089" y="15159"/>
                  </a:lnTo>
                  <a:lnTo>
                    <a:pt x="70594" y="16684"/>
                  </a:lnTo>
                  <a:lnTo>
                    <a:pt x="69023" y="18208"/>
                  </a:lnTo>
                  <a:lnTo>
                    <a:pt x="91043" y="18208"/>
                  </a:lnTo>
                  <a:lnTo>
                    <a:pt x="91043" y="38958"/>
                  </a:lnTo>
                  <a:lnTo>
                    <a:pt x="82997" y="38958"/>
                  </a:lnTo>
                  <a:lnTo>
                    <a:pt x="82997" y="25830"/>
                  </a:lnTo>
                  <a:lnTo>
                    <a:pt x="8045" y="25830"/>
                  </a:lnTo>
                  <a:lnTo>
                    <a:pt x="8045" y="38534"/>
                  </a:lnTo>
                  <a:lnTo>
                    <a:pt x="0" y="38534"/>
                  </a:lnTo>
                  <a:lnTo>
                    <a:pt x="0" y="18208"/>
                  </a:lnTo>
                  <a:lnTo>
                    <a:pt x="59283" y="18208"/>
                  </a:lnTo>
                  <a:lnTo>
                    <a:pt x="60855" y="16425"/>
                  </a:lnTo>
                  <a:lnTo>
                    <a:pt x="62349" y="14634"/>
                  </a:lnTo>
                  <a:lnTo>
                    <a:pt x="63768" y="12834"/>
                  </a:lnTo>
                  <a:lnTo>
                    <a:pt x="65110" y="11026"/>
                  </a:lnTo>
                  <a:lnTo>
                    <a:pt x="66376" y="9210"/>
                  </a:lnTo>
                  <a:lnTo>
                    <a:pt x="67566" y="7385"/>
                  </a:lnTo>
                  <a:lnTo>
                    <a:pt x="68680" y="5551"/>
                  </a:lnTo>
                  <a:lnTo>
                    <a:pt x="69717" y="3709"/>
                  </a:lnTo>
                  <a:lnTo>
                    <a:pt x="70679" y="1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2816590" y="4797648"/>
              <a:ext cx="16091" cy="15667"/>
            </a:xfrm>
            <a:custGeom>
              <a:avLst/>
              <a:pathLst>
                <a:path w="16091" h="15667">
                  <a:moveTo>
                    <a:pt x="7198" y="0"/>
                  </a:moveTo>
                  <a:lnTo>
                    <a:pt x="8278" y="1024"/>
                  </a:lnTo>
                  <a:lnTo>
                    <a:pt x="9316" y="2066"/>
                  </a:lnTo>
                  <a:lnTo>
                    <a:pt x="10311" y="3125"/>
                  </a:lnTo>
                  <a:lnTo>
                    <a:pt x="11263" y="4200"/>
                  </a:lnTo>
                  <a:lnTo>
                    <a:pt x="12174" y="5293"/>
                  </a:lnTo>
                  <a:lnTo>
                    <a:pt x="13042" y="6402"/>
                  </a:lnTo>
                  <a:lnTo>
                    <a:pt x="13868" y="7529"/>
                  </a:lnTo>
                  <a:lnTo>
                    <a:pt x="14651" y="8672"/>
                  </a:lnTo>
                  <a:lnTo>
                    <a:pt x="15392" y="9832"/>
                  </a:lnTo>
                  <a:lnTo>
                    <a:pt x="16091" y="11009"/>
                  </a:lnTo>
                  <a:lnTo>
                    <a:pt x="8469" y="15667"/>
                  </a:lnTo>
                  <a:lnTo>
                    <a:pt x="7850" y="14486"/>
                  </a:lnTo>
                  <a:lnTo>
                    <a:pt x="7181" y="13313"/>
                  </a:lnTo>
                  <a:lnTo>
                    <a:pt x="6461" y="12148"/>
                  </a:lnTo>
                  <a:lnTo>
                    <a:pt x="5691" y="10992"/>
                  </a:lnTo>
                  <a:lnTo>
                    <a:pt x="4869" y="9845"/>
                  </a:lnTo>
                  <a:lnTo>
                    <a:pt x="3997" y="8706"/>
                  </a:lnTo>
                  <a:lnTo>
                    <a:pt x="3074" y="7575"/>
                  </a:lnTo>
                  <a:lnTo>
                    <a:pt x="2100" y="6453"/>
                  </a:lnTo>
                  <a:lnTo>
                    <a:pt x="1075" y="533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2803040" y="4833642"/>
              <a:ext cx="97395" cy="60130"/>
            </a:xfrm>
            <a:custGeom>
              <a:avLst/>
              <a:pathLst>
                <a:path w="97395" h="60130">
                  <a:moveTo>
                    <a:pt x="17785" y="0"/>
                  </a:moveTo>
                  <a:lnTo>
                    <a:pt x="78339" y="0"/>
                  </a:lnTo>
                  <a:lnTo>
                    <a:pt x="78339" y="8469"/>
                  </a:lnTo>
                  <a:lnTo>
                    <a:pt x="76031" y="9819"/>
                  </a:lnTo>
                  <a:lnTo>
                    <a:pt x="73681" y="11162"/>
                  </a:lnTo>
                  <a:lnTo>
                    <a:pt x="71288" y="12496"/>
                  </a:lnTo>
                  <a:lnTo>
                    <a:pt x="68854" y="13821"/>
                  </a:lnTo>
                  <a:lnTo>
                    <a:pt x="66376" y="15138"/>
                  </a:lnTo>
                  <a:lnTo>
                    <a:pt x="63857" y="16447"/>
                  </a:lnTo>
                  <a:lnTo>
                    <a:pt x="61295" y="17747"/>
                  </a:lnTo>
                  <a:lnTo>
                    <a:pt x="58691" y="19038"/>
                  </a:lnTo>
                  <a:lnTo>
                    <a:pt x="56044" y="20321"/>
                  </a:lnTo>
                  <a:lnTo>
                    <a:pt x="53355" y="21596"/>
                  </a:lnTo>
                  <a:lnTo>
                    <a:pt x="53355" y="24560"/>
                  </a:lnTo>
                  <a:lnTo>
                    <a:pt x="97395" y="24560"/>
                  </a:lnTo>
                  <a:lnTo>
                    <a:pt x="97395" y="32606"/>
                  </a:lnTo>
                  <a:lnTo>
                    <a:pt x="53355" y="32606"/>
                  </a:lnTo>
                  <a:lnTo>
                    <a:pt x="53355" y="52085"/>
                  </a:lnTo>
                  <a:lnTo>
                    <a:pt x="53328" y="52830"/>
                  </a:lnTo>
                  <a:lnTo>
                    <a:pt x="53245" y="53541"/>
                  </a:lnTo>
                  <a:lnTo>
                    <a:pt x="53107" y="54219"/>
                  </a:lnTo>
                  <a:lnTo>
                    <a:pt x="52915" y="54863"/>
                  </a:lnTo>
                  <a:lnTo>
                    <a:pt x="52667" y="55472"/>
                  </a:lnTo>
                  <a:lnTo>
                    <a:pt x="52364" y="56048"/>
                  </a:lnTo>
                  <a:lnTo>
                    <a:pt x="52006" y="56590"/>
                  </a:lnTo>
                  <a:lnTo>
                    <a:pt x="51594" y="57098"/>
                  </a:lnTo>
                  <a:lnTo>
                    <a:pt x="51126" y="57573"/>
                  </a:lnTo>
                  <a:lnTo>
                    <a:pt x="50603" y="58013"/>
                  </a:lnTo>
                  <a:lnTo>
                    <a:pt x="50025" y="58415"/>
                  </a:lnTo>
                  <a:lnTo>
                    <a:pt x="49392" y="58775"/>
                  </a:lnTo>
                  <a:lnTo>
                    <a:pt x="48703" y="59093"/>
                  </a:lnTo>
                  <a:lnTo>
                    <a:pt x="47960" y="59368"/>
                  </a:lnTo>
                  <a:lnTo>
                    <a:pt x="47162" y="59601"/>
                  </a:lnTo>
                  <a:lnTo>
                    <a:pt x="46309" y="59792"/>
                  </a:lnTo>
                  <a:lnTo>
                    <a:pt x="45400" y="59940"/>
                  </a:lnTo>
                  <a:lnTo>
                    <a:pt x="44437" y="60046"/>
                  </a:lnTo>
                  <a:lnTo>
                    <a:pt x="43419" y="60109"/>
                  </a:lnTo>
                  <a:lnTo>
                    <a:pt x="42345" y="60130"/>
                  </a:lnTo>
                  <a:lnTo>
                    <a:pt x="41164" y="60118"/>
                  </a:lnTo>
                  <a:lnTo>
                    <a:pt x="39991" y="60080"/>
                  </a:lnTo>
                  <a:lnTo>
                    <a:pt x="38826" y="60016"/>
                  </a:lnTo>
                  <a:lnTo>
                    <a:pt x="37670" y="59927"/>
                  </a:lnTo>
                  <a:lnTo>
                    <a:pt x="36523" y="59813"/>
                  </a:lnTo>
                  <a:lnTo>
                    <a:pt x="35384" y="59673"/>
                  </a:lnTo>
                  <a:lnTo>
                    <a:pt x="34253" y="59508"/>
                  </a:lnTo>
                  <a:lnTo>
                    <a:pt x="33131" y="59317"/>
                  </a:lnTo>
                  <a:lnTo>
                    <a:pt x="32017" y="59101"/>
                  </a:lnTo>
                  <a:lnTo>
                    <a:pt x="30912" y="58860"/>
                  </a:lnTo>
                  <a:lnTo>
                    <a:pt x="29641" y="50814"/>
                  </a:lnTo>
                  <a:lnTo>
                    <a:pt x="30586" y="51056"/>
                  </a:lnTo>
                  <a:lnTo>
                    <a:pt x="31556" y="51272"/>
                  </a:lnTo>
                  <a:lnTo>
                    <a:pt x="32551" y="51462"/>
                  </a:lnTo>
                  <a:lnTo>
                    <a:pt x="33571" y="51627"/>
                  </a:lnTo>
                  <a:lnTo>
                    <a:pt x="34617" y="51767"/>
                  </a:lnTo>
                  <a:lnTo>
                    <a:pt x="35688" y="51881"/>
                  </a:lnTo>
                  <a:lnTo>
                    <a:pt x="36785" y="51970"/>
                  </a:lnTo>
                  <a:lnTo>
                    <a:pt x="37907" y="52034"/>
                  </a:lnTo>
                  <a:lnTo>
                    <a:pt x="39055" y="52072"/>
                  </a:lnTo>
                  <a:lnTo>
                    <a:pt x="40228" y="52085"/>
                  </a:lnTo>
                  <a:lnTo>
                    <a:pt x="41193" y="52068"/>
                  </a:lnTo>
                  <a:lnTo>
                    <a:pt x="42057" y="52017"/>
                  </a:lnTo>
                  <a:lnTo>
                    <a:pt x="42819" y="51932"/>
                  </a:lnTo>
                  <a:lnTo>
                    <a:pt x="43480" y="51814"/>
                  </a:lnTo>
                  <a:lnTo>
                    <a:pt x="44039" y="51661"/>
                  </a:lnTo>
                  <a:lnTo>
                    <a:pt x="44496" y="51475"/>
                  </a:lnTo>
                  <a:lnTo>
                    <a:pt x="44852" y="51255"/>
                  </a:lnTo>
                  <a:lnTo>
                    <a:pt x="45106" y="51001"/>
                  </a:lnTo>
                  <a:lnTo>
                    <a:pt x="45259" y="50713"/>
                  </a:lnTo>
                  <a:lnTo>
                    <a:pt x="45309" y="50391"/>
                  </a:lnTo>
                  <a:lnTo>
                    <a:pt x="45309" y="32606"/>
                  </a:lnTo>
                  <a:lnTo>
                    <a:pt x="0" y="32606"/>
                  </a:lnTo>
                  <a:lnTo>
                    <a:pt x="0" y="24560"/>
                  </a:lnTo>
                  <a:lnTo>
                    <a:pt x="45309" y="24560"/>
                  </a:lnTo>
                  <a:lnTo>
                    <a:pt x="45309" y="17361"/>
                  </a:lnTo>
                  <a:lnTo>
                    <a:pt x="47486" y="16349"/>
                  </a:lnTo>
                  <a:lnTo>
                    <a:pt x="49612" y="15346"/>
                  </a:lnTo>
                  <a:lnTo>
                    <a:pt x="51687" y="14350"/>
                  </a:lnTo>
                  <a:lnTo>
                    <a:pt x="53711" y="13364"/>
                  </a:lnTo>
                  <a:lnTo>
                    <a:pt x="55684" y="12386"/>
                  </a:lnTo>
                  <a:lnTo>
                    <a:pt x="57607" y="11416"/>
                  </a:lnTo>
                  <a:lnTo>
                    <a:pt x="59478" y="10455"/>
                  </a:lnTo>
                  <a:lnTo>
                    <a:pt x="61299" y="9502"/>
                  </a:lnTo>
                  <a:lnTo>
                    <a:pt x="63069" y="8558"/>
                  </a:lnTo>
                  <a:lnTo>
                    <a:pt x="64788" y="7622"/>
                  </a:lnTo>
                  <a:lnTo>
                    <a:pt x="17785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2919067" y="4796378"/>
              <a:ext cx="17361" cy="21596"/>
            </a:xfrm>
            <a:custGeom>
              <a:avLst/>
              <a:pathLst>
                <a:path w="17361" h="21596">
                  <a:moveTo>
                    <a:pt x="7622" y="0"/>
                  </a:moveTo>
                  <a:lnTo>
                    <a:pt x="8786" y="1617"/>
                  </a:lnTo>
                  <a:lnTo>
                    <a:pt x="9908" y="3252"/>
                  </a:lnTo>
                  <a:lnTo>
                    <a:pt x="10988" y="4903"/>
                  </a:lnTo>
                  <a:lnTo>
                    <a:pt x="12026" y="6572"/>
                  </a:lnTo>
                  <a:lnTo>
                    <a:pt x="13021" y="8257"/>
                  </a:lnTo>
                  <a:lnTo>
                    <a:pt x="13974" y="9959"/>
                  </a:lnTo>
                  <a:lnTo>
                    <a:pt x="14884" y="11678"/>
                  </a:lnTo>
                  <a:lnTo>
                    <a:pt x="15752" y="13415"/>
                  </a:lnTo>
                  <a:lnTo>
                    <a:pt x="16578" y="15168"/>
                  </a:lnTo>
                  <a:lnTo>
                    <a:pt x="17361" y="16938"/>
                  </a:lnTo>
                  <a:lnTo>
                    <a:pt x="9316" y="21596"/>
                  </a:lnTo>
                  <a:lnTo>
                    <a:pt x="8613" y="19826"/>
                  </a:lnTo>
                  <a:lnTo>
                    <a:pt x="7859" y="18073"/>
                  </a:lnTo>
                  <a:lnTo>
                    <a:pt x="7054" y="16336"/>
                  </a:lnTo>
                  <a:lnTo>
                    <a:pt x="6199" y="14617"/>
                  </a:lnTo>
                  <a:lnTo>
                    <a:pt x="5293" y="12915"/>
                  </a:lnTo>
                  <a:lnTo>
                    <a:pt x="4336" y="11230"/>
                  </a:lnTo>
                  <a:lnTo>
                    <a:pt x="3328" y="9561"/>
                  </a:lnTo>
                  <a:lnTo>
                    <a:pt x="2269" y="7910"/>
                  </a:lnTo>
                  <a:lnTo>
                    <a:pt x="1160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2911445" y="4827714"/>
              <a:ext cx="32182" cy="60554"/>
            </a:xfrm>
            <a:custGeom>
              <a:avLst/>
              <a:pathLst>
                <a:path w="32182" h="60554">
                  <a:moveTo>
                    <a:pt x="0" y="0"/>
                  </a:moveTo>
                  <a:lnTo>
                    <a:pt x="19902" y="0"/>
                  </a:lnTo>
                  <a:lnTo>
                    <a:pt x="19902" y="48274"/>
                  </a:lnTo>
                  <a:lnTo>
                    <a:pt x="20580" y="47583"/>
                  </a:lnTo>
                  <a:lnTo>
                    <a:pt x="21257" y="46868"/>
                  </a:lnTo>
                  <a:lnTo>
                    <a:pt x="21935" y="46127"/>
                  </a:lnTo>
                  <a:lnTo>
                    <a:pt x="22612" y="45360"/>
                  </a:lnTo>
                  <a:lnTo>
                    <a:pt x="23290" y="44568"/>
                  </a:lnTo>
                  <a:lnTo>
                    <a:pt x="23967" y="43751"/>
                  </a:lnTo>
                  <a:lnTo>
                    <a:pt x="24645" y="42908"/>
                  </a:lnTo>
                  <a:lnTo>
                    <a:pt x="25322" y="42040"/>
                  </a:lnTo>
                  <a:lnTo>
                    <a:pt x="26000" y="41147"/>
                  </a:lnTo>
                  <a:lnTo>
                    <a:pt x="26677" y="40228"/>
                  </a:lnTo>
                  <a:lnTo>
                    <a:pt x="32182" y="45309"/>
                  </a:lnTo>
                  <a:lnTo>
                    <a:pt x="31128" y="46910"/>
                  </a:lnTo>
                  <a:lnTo>
                    <a:pt x="29997" y="48494"/>
                  </a:lnTo>
                  <a:lnTo>
                    <a:pt x="28790" y="50061"/>
                  </a:lnTo>
                  <a:lnTo>
                    <a:pt x="27507" y="51610"/>
                  </a:lnTo>
                  <a:lnTo>
                    <a:pt x="26148" y="53143"/>
                  </a:lnTo>
                  <a:lnTo>
                    <a:pt x="24712" y="54659"/>
                  </a:lnTo>
                  <a:lnTo>
                    <a:pt x="23201" y="56158"/>
                  </a:lnTo>
                  <a:lnTo>
                    <a:pt x="21613" y="57640"/>
                  </a:lnTo>
                  <a:lnTo>
                    <a:pt x="19949" y="59106"/>
                  </a:lnTo>
                  <a:lnTo>
                    <a:pt x="18208" y="60554"/>
                  </a:lnTo>
                  <a:lnTo>
                    <a:pt x="12280" y="55049"/>
                  </a:lnTo>
                  <a:lnTo>
                    <a:pt x="1228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2940240" y="4801883"/>
              <a:ext cx="69023" cy="88079"/>
            </a:xfrm>
            <a:custGeom>
              <a:avLst/>
              <a:pathLst>
                <a:path w="69023" h="88079">
                  <a:moveTo>
                    <a:pt x="7198" y="0"/>
                  </a:moveTo>
                  <a:lnTo>
                    <a:pt x="66906" y="0"/>
                  </a:lnTo>
                  <a:lnTo>
                    <a:pt x="66906" y="8045"/>
                  </a:lnTo>
                  <a:lnTo>
                    <a:pt x="42345" y="8045"/>
                  </a:lnTo>
                  <a:lnTo>
                    <a:pt x="42345" y="40228"/>
                  </a:lnTo>
                  <a:lnTo>
                    <a:pt x="63518" y="40228"/>
                  </a:lnTo>
                  <a:lnTo>
                    <a:pt x="63518" y="48274"/>
                  </a:lnTo>
                  <a:lnTo>
                    <a:pt x="42345" y="48274"/>
                  </a:lnTo>
                  <a:lnTo>
                    <a:pt x="42345" y="80033"/>
                  </a:lnTo>
                  <a:lnTo>
                    <a:pt x="69023" y="80033"/>
                  </a:lnTo>
                  <a:lnTo>
                    <a:pt x="69023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10162" y="80033"/>
                  </a:lnTo>
                  <a:lnTo>
                    <a:pt x="10162" y="27101"/>
                  </a:lnTo>
                  <a:lnTo>
                    <a:pt x="18632" y="27101"/>
                  </a:lnTo>
                  <a:lnTo>
                    <a:pt x="18632" y="80033"/>
                  </a:lnTo>
                  <a:lnTo>
                    <a:pt x="33876" y="80033"/>
                  </a:lnTo>
                  <a:lnTo>
                    <a:pt x="33876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3019426" y="4796378"/>
              <a:ext cx="33876" cy="97395"/>
            </a:xfrm>
            <a:custGeom>
              <a:avLst/>
              <a:pathLst>
                <a:path w="33876" h="97395">
                  <a:moveTo>
                    <a:pt x="846" y="17785"/>
                  </a:moveTo>
                  <a:lnTo>
                    <a:pt x="13974" y="17785"/>
                  </a:lnTo>
                  <a:lnTo>
                    <a:pt x="13974" y="0"/>
                  </a:lnTo>
                  <a:lnTo>
                    <a:pt x="22443" y="0"/>
                  </a:lnTo>
                  <a:lnTo>
                    <a:pt x="22443" y="17785"/>
                  </a:lnTo>
                  <a:lnTo>
                    <a:pt x="30912" y="17785"/>
                  </a:lnTo>
                  <a:lnTo>
                    <a:pt x="30912" y="25830"/>
                  </a:lnTo>
                  <a:lnTo>
                    <a:pt x="22443" y="25830"/>
                  </a:lnTo>
                  <a:lnTo>
                    <a:pt x="22443" y="46580"/>
                  </a:lnTo>
                  <a:lnTo>
                    <a:pt x="32182" y="41922"/>
                  </a:lnTo>
                  <a:lnTo>
                    <a:pt x="33876" y="49544"/>
                  </a:lnTo>
                  <a:lnTo>
                    <a:pt x="32771" y="50217"/>
                  </a:lnTo>
                  <a:lnTo>
                    <a:pt x="31657" y="50882"/>
                  </a:lnTo>
                  <a:lnTo>
                    <a:pt x="30535" y="51538"/>
                  </a:lnTo>
                  <a:lnTo>
                    <a:pt x="29404" y="52186"/>
                  </a:lnTo>
                  <a:lnTo>
                    <a:pt x="28265" y="52826"/>
                  </a:lnTo>
                  <a:lnTo>
                    <a:pt x="27118" y="53457"/>
                  </a:lnTo>
                  <a:lnTo>
                    <a:pt x="25962" y="54079"/>
                  </a:lnTo>
                  <a:lnTo>
                    <a:pt x="24797" y="54693"/>
                  </a:lnTo>
                  <a:lnTo>
                    <a:pt x="23624" y="55299"/>
                  </a:lnTo>
                  <a:lnTo>
                    <a:pt x="22443" y="55896"/>
                  </a:lnTo>
                  <a:lnTo>
                    <a:pt x="22443" y="85538"/>
                  </a:lnTo>
                  <a:lnTo>
                    <a:pt x="22422" y="86851"/>
                  </a:lnTo>
                  <a:lnTo>
                    <a:pt x="22358" y="88079"/>
                  </a:lnTo>
                  <a:lnTo>
                    <a:pt x="22252" y="89222"/>
                  </a:lnTo>
                  <a:lnTo>
                    <a:pt x="22104" y="90281"/>
                  </a:lnTo>
                  <a:lnTo>
                    <a:pt x="21913" y="91254"/>
                  </a:lnTo>
                  <a:lnTo>
                    <a:pt x="21681" y="92144"/>
                  </a:lnTo>
                  <a:lnTo>
                    <a:pt x="21405" y="92948"/>
                  </a:lnTo>
                  <a:lnTo>
                    <a:pt x="21088" y="93668"/>
                  </a:lnTo>
                  <a:lnTo>
                    <a:pt x="20728" y="94303"/>
                  </a:lnTo>
                  <a:lnTo>
                    <a:pt x="20325" y="94854"/>
                  </a:lnTo>
                  <a:lnTo>
                    <a:pt x="19860" y="95337"/>
                  </a:lnTo>
                  <a:lnTo>
                    <a:pt x="19309" y="95769"/>
                  </a:lnTo>
                  <a:lnTo>
                    <a:pt x="18674" y="96150"/>
                  </a:lnTo>
                  <a:lnTo>
                    <a:pt x="17954" y="96480"/>
                  </a:lnTo>
                  <a:lnTo>
                    <a:pt x="17150" y="96759"/>
                  </a:lnTo>
                  <a:lnTo>
                    <a:pt x="16260" y="96988"/>
                  </a:lnTo>
                  <a:lnTo>
                    <a:pt x="15286" y="97166"/>
                  </a:lnTo>
                  <a:lnTo>
                    <a:pt x="14228" y="97293"/>
                  </a:lnTo>
                  <a:lnTo>
                    <a:pt x="13084" y="97369"/>
                  </a:lnTo>
                  <a:lnTo>
                    <a:pt x="11856" y="97395"/>
                  </a:lnTo>
                  <a:lnTo>
                    <a:pt x="10848" y="97378"/>
                  </a:lnTo>
                  <a:lnTo>
                    <a:pt x="9858" y="97327"/>
                  </a:lnTo>
                  <a:lnTo>
                    <a:pt x="8884" y="97242"/>
                  </a:lnTo>
                  <a:lnTo>
                    <a:pt x="7927" y="97124"/>
                  </a:lnTo>
                  <a:lnTo>
                    <a:pt x="6987" y="96971"/>
                  </a:lnTo>
                  <a:lnTo>
                    <a:pt x="6063" y="96785"/>
                  </a:lnTo>
                  <a:lnTo>
                    <a:pt x="5157" y="96565"/>
                  </a:lnTo>
                  <a:lnTo>
                    <a:pt x="4268" y="96311"/>
                  </a:lnTo>
                  <a:lnTo>
                    <a:pt x="3396" y="96023"/>
                  </a:lnTo>
                  <a:lnTo>
                    <a:pt x="2540" y="95701"/>
                  </a:lnTo>
                  <a:lnTo>
                    <a:pt x="846" y="87232"/>
                  </a:lnTo>
                  <a:lnTo>
                    <a:pt x="1782" y="87553"/>
                  </a:lnTo>
                  <a:lnTo>
                    <a:pt x="2727" y="87841"/>
                  </a:lnTo>
                  <a:lnTo>
                    <a:pt x="3679" y="88096"/>
                  </a:lnTo>
                  <a:lnTo>
                    <a:pt x="4641" y="88316"/>
                  </a:lnTo>
                  <a:lnTo>
                    <a:pt x="5610" y="88502"/>
                  </a:lnTo>
                  <a:lnTo>
                    <a:pt x="6588" y="88654"/>
                  </a:lnTo>
                  <a:lnTo>
                    <a:pt x="7575" y="88773"/>
                  </a:lnTo>
                  <a:lnTo>
                    <a:pt x="8570" y="88858"/>
                  </a:lnTo>
                  <a:lnTo>
                    <a:pt x="9574" y="88909"/>
                  </a:lnTo>
                  <a:lnTo>
                    <a:pt x="10586" y="88925"/>
                  </a:lnTo>
                  <a:lnTo>
                    <a:pt x="10916" y="88915"/>
                  </a:lnTo>
                  <a:lnTo>
                    <a:pt x="11230" y="88883"/>
                  </a:lnTo>
                  <a:lnTo>
                    <a:pt x="11526" y="88830"/>
                  </a:lnTo>
                  <a:lnTo>
                    <a:pt x="11805" y="88756"/>
                  </a:lnTo>
                  <a:lnTo>
                    <a:pt x="12068" y="88661"/>
                  </a:lnTo>
                  <a:lnTo>
                    <a:pt x="12314" y="88544"/>
                  </a:lnTo>
                  <a:lnTo>
                    <a:pt x="12542" y="88407"/>
                  </a:lnTo>
                  <a:lnTo>
                    <a:pt x="12754" y="88248"/>
                  </a:lnTo>
                  <a:lnTo>
                    <a:pt x="12949" y="88068"/>
                  </a:lnTo>
                  <a:lnTo>
                    <a:pt x="13127" y="87867"/>
                  </a:lnTo>
                  <a:lnTo>
                    <a:pt x="13288" y="87636"/>
                  </a:lnTo>
                  <a:lnTo>
                    <a:pt x="13432" y="87367"/>
                  </a:lnTo>
                  <a:lnTo>
                    <a:pt x="13559" y="87060"/>
                  </a:lnTo>
                  <a:lnTo>
                    <a:pt x="13669" y="86715"/>
                  </a:lnTo>
                  <a:lnTo>
                    <a:pt x="13762" y="86332"/>
                  </a:lnTo>
                  <a:lnTo>
                    <a:pt x="13838" y="85910"/>
                  </a:lnTo>
                  <a:lnTo>
                    <a:pt x="13897" y="85451"/>
                  </a:lnTo>
                  <a:lnTo>
                    <a:pt x="13940" y="84953"/>
                  </a:lnTo>
                  <a:lnTo>
                    <a:pt x="13965" y="84418"/>
                  </a:lnTo>
                  <a:lnTo>
                    <a:pt x="13974" y="83844"/>
                  </a:lnTo>
                  <a:lnTo>
                    <a:pt x="13974" y="59707"/>
                  </a:lnTo>
                  <a:lnTo>
                    <a:pt x="3387" y="63942"/>
                  </a:lnTo>
                  <a:lnTo>
                    <a:pt x="0" y="55049"/>
                  </a:lnTo>
                  <a:lnTo>
                    <a:pt x="13974" y="49967"/>
                  </a:lnTo>
                  <a:lnTo>
                    <a:pt x="13974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3048645" y="4800612"/>
              <a:ext cx="67753" cy="93160"/>
            </a:xfrm>
            <a:custGeom>
              <a:avLst/>
              <a:pathLst>
                <a:path w="67753" h="93160">
                  <a:moveTo>
                    <a:pt x="37264" y="45309"/>
                  </a:moveTo>
                  <a:lnTo>
                    <a:pt x="16514" y="45309"/>
                  </a:lnTo>
                  <a:lnTo>
                    <a:pt x="16273" y="50581"/>
                  </a:lnTo>
                  <a:lnTo>
                    <a:pt x="15888" y="55726"/>
                  </a:lnTo>
                  <a:lnTo>
                    <a:pt x="15358" y="60744"/>
                  </a:lnTo>
                  <a:lnTo>
                    <a:pt x="14685" y="65635"/>
                  </a:lnTo>
                  <a:lnTo>
                    <a:pt x="13868" y="70399"/>
                  </a:lnTo>
                  <a:lnTo>
                    <a:pt x="12906" y="75036"/>
                  </a:lnTo>
                  <a:lnTo>
                    <a:pt x="11801" y="79546"/>
                  </a:lnTo>
                  <a:lnTo>
                    <a:pt x="10552" y="83929"/>
                  </a:lnTo>
                  <a:lnTo>
                    <a:pt x="9159" y="88184"/>
                  </a:lnTo>
                  <a:lnTo>
                    <a:pt x="7622" y="92313"/>
                  </a:lnTo>
                  <a:lnTo>
                    <a:pt x="0" y="87655"/>
                  </a:lnTo>
                  <a:lnTo>
                    <a:pt x="1609" y="83133"/>
                  </a:lnTo>
                  <a:lnTo>
                    <a:pt x="3048" y="78542"/>
                  </a:lnTo>
                  <a:lnTo>
                    <a:pt x="4319" y="73884"/>
                  </a:lnTo>
                  <a:lnTo>
                    <a:pt x="5420" y="69159"/>
                  </a:lnTo>
                  <a:lnTo>
                    <a:pt x="6351" y="64365"/>
                  </a:lnTo>
                  <a:lnTo>
                    <a:pt x="7114" y="59504"/>
                  </a:lnTo>
                  <a:lnTo>
                    <a:pt x="7706" y="54575"/>
                  </a:lnTo>
                  <a:lnTo>
                    <a:pt x="8130" y="49578"/>
                  </a:lnTo>
                  <a:lnTo>
                    <a:pt x="8384" y="44513"/>
                  </a:lnTo>
                  <a:lnTo>
                    <a:pt x="8469" y="39381"/>
                  </a:lnTo>
                  <a:lnTo>
                    <a:pt x="8469" y="0"/>
                  </a:lnTo>
                  <a:lnTo>
                    <a:pt x="63942" y="0"/>
                  </a:lnTo>
                  <a:lnTo>
                    <a:pt x="63942" y="25830"/>
                  </a:lnTo>
                  <a:lnTo>
                    <a:pt x="45309" y="25830"/>
                  </a:lnTo>
                  <a:lnTo>
                    <a:pt x="45309" y="37687"/>
                  </a:lnTo>
                  <a:lnTo>
                    <a:pt x="67753" y="37687"/>
                  </a:lnTo>
                  <a:lnTo>
                    <a:pt x="67753" y="45309"/>
                  </a:lnTo>
                  <a:lnTo>
                    <a:pt x="45309" y="45309"/>
                  </a:lnTo>
                  <a:lnTo>
                    <a:pt x="45309" y="57590"/>
                  </a:lnTo>
                  <a:lnTo>
                    <a:pt x="63518" y="57590"/>
                  </a:lnTo>
                  <a:lnTo>
                    <a:pt x="63518" y="93160"/>
                  </a:lnTo>
                  <a:lnTo>
                    <a:pt x="55472" y="93160"/>
                  </a:lnTo>
                  <a:lnTo>
                    <a:pt x="55472" y="86808"/>
                  </a:lnTo>
                  <a:lnTo>
                    <a:pt x="27524" y="86808"/>
                  </a:lnTo>
                  <a:lnTo>
                    <a:pt x="27524" y="93160"/>
                  </a:lnTo>
                  <a:lnTo>
                    <a:pt x="19479" y="93160"/>
                  </a:lnTo>
                  <a:lnTo>
                    <a:pt x="19479" y="57590"/>
                  </a:lnTo>
                  <a:lnTo>
                    <a:pt x="37264" y="575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3065160" y="4808235"/>
              <a:ext cx="39381" cy="10586"/>
            </a:xfrm>
            <a:custGeom>
              <a:avLst/>
              <a:pathLst>
                <a:path w="39381" h="10586">
                  <a:moveTo>
                    <a:pt x="39381" y="0"/>
                  </a:moveTo>
                  <a:lnTo>
                    <a:pt x="0" y="0"/>
                  </a:lnTo>
                  <a:lnTo>
                    <a:pt x="0" y="10586"/>
                  </a:lnTo>
                  <a:lnTo>
                    <a:pt x="39381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3065160" y="4826443"/>
              <a:ext cx="20749" cy="11856"/>
            </a:xfrm>
            <a:custGeom>
              <a:avLst/>
              <a:pathLst>
                <a:path w="20749" h="11856">
                  <a:moveTo>
                    <a:pt x="0" y="0"/>
                  </a:moveTo>
                  <a:lnTo>
                    <a:pt x="0" y="11856"/>
                  </a:lnTo>
                  <a:lnTo>
                    <a:pt x="20749" y="11856"/>
                  </a:lnTo>
                  <a:lnTo>
                    <a:pt x="2074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3076170" y="4865825"/>
              <a:ext cx="27948" cy="13974"/>
            </a:xfrm>
            <a:custGeom>
              <a:avLst/>
              <a:pathLst>
                <a:path w="27948" h="13974">
                  <a:moveTo>
                    <a:pt x="0" y="13974"/>
                  </a:moveTo>
                  <a:lnTo>
                    <a:pt x="27948" y="13974"/>
                  </a:lnTo>
                  <a:lnTo>
                    <a:pt x="27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2263132" y="5018977"/>
              <a:ext cx="90196" cy="37687"/>
            </a:xfrm>
            <a:custGeom>
              <a:avLst/>
              <a:pathLst>
                <a:path w="90196" h="37687">
                  <a:moveTo>
                    <a:pt x="22866" y="0"/>
                  </a:moveTo>
                  <a:lnTo>
                    <a:pt x="30912" y="2540"/>
                  </a:lnTo>
                  <a:lnTo>
                    <a:pt x="30569" y="3387"/>
                  </a:lnTo>
                  <a:lnTo>
                    <a:pt x="30217" y="4234"/>
                  </a:lnTo>
                  <a:lnTo>
                    <a:pt x="29857" y="5081"/>
                  </a:lnTo>
                  <a:lnTo>
                    <a:pt x="29489" y="5928"/>
                  </a:lnTo>
                  <a:lnTo>
                    <a:pt x="29112" y="6775"/>
                  </a:lnTo>
                  <a:lnTo>
                    <a:pt x="28727" y="7622"/>
                  </a:lnTo>
                  <a:lnTo>
                    <a:pt x="28333" y="8469"/>
                  </a:lnTo>
                  <a:lnTo>
                    <a:pt x="27931" y="9316"/>
                  </a:lnTo>
                  <a:lnTo>
                    <a:pt x="27520" y="10162"/>
                  </a:lnTo>
                  <a:lnTo>
                    <a:pt x="27101" y="11009"/>
                  </a:lnTo>
                  <a:lnTo>
                    <a:pt x="90196" y="11009"/>
                  </a:lnTo>
                  <a:lnTo>
                    <a:pt x="90196" y="18632"/>
                  </a:lnTo>
                  <a:lnTo>
                    <a:pt x="22443" y="18632"/>
                  </a:lnTo>
                  <a:lnTo>
                    <a:pt x="21147" y="20804"/>
                  </a:lnTo>
                  <a:lnTo>
                    <a:pt x="19800" y="22917"/>
                  </a:lnTo>
                  <a:lnTo>
                    <a:pt x="18403" y="24971"/>
                  </a:lnTo>
                  <a:lnTo>
                    <a:pt x="16955" y="26965"/>
                  </a:lnTo>
                  <a:lnTo>
                    <a:pt x="15456" y="28900"/>
                  </a:lnTo>
                  <a:lnTo>
                    <a:pt x="13906" y="30776"/>
                  </a:lnTo>
                  <a:lnTo>
                    <a:pt x="12305" y="32593"/>
                  </a:lnTo>
                  <a:lnTo>
                    <a:pt x="10654" y="34350"/>
                  </a:lnTo>
                  <a:lnTo>
                    <a:pt x="8951" y="36048"/>
                  </a:lnTo>
                  <a:lnTo>
                    <a:pt x="7198" y="37687"/>
                  </a:lnTo>
                  <a:lnTo>
                    <a:pt x="0" y="32182"/>
                  </a:lnTo>
                  <a:lnTo>
                    <a:pt x="3125" y="29193"/>
                  </a:lnTo>
                  <a:lnTo>
                    <a:pt x="6063" y="26152"/>
                  </a:lnTo>
                  <a:lnTo>
                    <a:pt x="8816" y="23061"/>
                  </a:lnTo>
                  <a:lnTo>
                    <a:pt x="11382" y="19919"/>
                  </a:lnTo>
                  <a:lnTo>
                    <a:pt x="13762" y="16726"/>
                  </a:lnTo>
                  <a:lnTo>
                    <a:pt x="15955" y="13482"/>
                  </a:lnTo>
                  <a:lnTo>
                    <a:pt x="17963" y="10188"/>
                  </a:lnTo>
                  <a:lnTo>
                    <a:pt x="19783" y="6843"/>
                  </a:lnTo>
                  <a:lnTo>
                    <a:pt x="21418" y="3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2263132" y="5045655"/>
              <a:ext cx="95277" cy="71987"/>
            </a:xfrm>
            <a:custGeom>
              <a:avLst/>
              <a:pathLst>
                <a:path w="95277" h="71987">
                  <a:moveTo>
                    <a:pt x="0" y="25407"/>
                  </a:moveTo>
                  <a:lnTo>
                    <a:pt x="16938" y="25407"/>
                  </a:lnTo>
                  <a:lnTo>
                    <a:pt x="17188" y="22942"/>
                  </a:lnTo>
                  <a:lnTo>
                    <a:pt x="17429" y="20461"/>
                  </a:lnTo>
                  <a:lnTo>
                    <a:pt x="17662" y="17963"/>
                  </a:lnTo>
                  <a:lnTo>
                    <a:pt x="17886" y="15447"/>
                  </a:lnTo>
                  <a:lnTo>
                    <a:pt x="18102" y="12915"/>
                  </a:lnTo>
                  <a:lnTo>
                    <a:pt x="18310" y="10366"/>
                  </a:lnTo>
                  <a:lnTo>
                    <a:pt x="18509" y="7800"/>
                  </a:lnTo>
                  <a:lnTo>
                    <a:pt x="18699" y="5216"/>
                  </a:lnTo>
                  <a:lnTo>
                    <a:pt x="18881" y="2616"/>
                  </a:lnTo>
                  <a:lnTo>
                    <a:pt x="19055" y="0"/>
                  </a:lnTo>
                  <a:lnTo>
                    <a:pt x="80880" y="0"/>
                  </a:lnTo>
                  <a:lnTo>
                    <a:pt x="80033" y="25407"/>
                  </a:lnTo>
                  <a:lnTo>
                    <a:pt x="95277" y="25407"/>
                  </a:lnTo>
                  <a:lnTo>
                    <a:pt x="95277" y="33029"/>
                  </a:lnTo>
                  <a:lnTo>
                    <a:pt x="79609" y="33029"/>
                  </a:lnTo>
                  <a:lnTo>
                    <a:pt x="77916" y="50391"/>
                  </a:lnTo>
                  <a:lnTo>
                    <a:pt x="89772" y="50391"/>
                  </a:lnTo>
                  <a:lnTo>
                    <a:pt x="89772" y="58437"/>
                  </a:lnTo>
                  <a:lnTo>
                    <a:pt x="77069" y="58437"/>
                  </a:lnTo>
                  <a:lnTo>
                    <a:pt x="77033" y="59601"/>
                  </a:lnTo>
                  <a:lnTo>
                    <a:pt x="76925" y="60723"/>
                  </a:lnTo>
                  <a:lnTo>
                    <a:pt x="76745" y="61803"/>
                  </a:lnTo>
                  <a:lnTo>
                    <a:pt x="76493" y="62841"/>
                  </a:lnTo>
                  <a:lnTo>
                    <a:pt x="76169" y="63836"/>
                  </a:lnTo>
                  <a:lnTo>
                    <a:pt x="75773" y="64788"/>
                  </a:lnTo>
                  <a:lnTo>
                    <a:pt x="75305" y="65699"/>
                  </a:lnTo>
                  <a:lnTo>
                    <a:pt x="74765" y="66567"/>
                  </a:lnTo>
                  <a:lnTo>
                    <a:pt x="74153" y="67393"/>
                  </a:lnTo>
                  <a:lnTo>
                    <a:pt x="73469" y="68176"/>
                  </a:lnTo>
                  <a:lnTo>
                    <a:pt x="72726" y="68900"/>
                  </a:lnTo>
                  <a:lnTo>
                    <a:pt x="71936" y="69548"/>
                  </a:lnTo>
                  <a:lnTo>
                    <a:pt x="71100" y="70120"/>
                  </a:lnTo>
                  <a:lnTo>
                    <a:pt x="70217" y="70615"/>
                  </a:lnTo>
                  <a:lnTo>
                    <a:pt x="69288" y="71034"/>
                  </a:lnTo>
                  <a:lnTo>
                    <a:pt x="68312" y="71377"/>
                  </a:lnTo>
                  <a:lnTo>
                    <a:pt x="67289" y="71644"/>
                  </a:lnTo>
                  <a:lnTo>
                    <a:pt x="66220" y="71835"/>
                  </a:lnTo>
                  <a:lnTo>
                    <a:pt x="65104" y="71949"/>
                  </a:lnTo>
                  <a:lnTo>
                    <a:pt x="63942" y="71987"/>
                  </a:lnTo>
                  <a:lnTo>
                    <a:pt x="63239" y="71979"/>
                  </a:lnTo>
                  <a:lnTo>
                    <a:pt x="62485" y="71953"/>
                  </a:lnTo>
                  <a:lnTo>
                    <a:pt x="61680" y="71911"/>
                  </a:lnTo>
                  <a:lnTo>
                    <a:pt x="60825" y="71852"/>
                  </a:lnTo>
                  <a:lnTo>
                    <a:pt x="59919" y="71775"/>
                  </a:lnTo>
                  <a:lnTo>
                    <a:pt x="58962" y="71682"/>
                  </a:lnTo>
                  <a:lnTo>
                    <a:pt x="57954" y="71572"/>
                  </a:lnTo>
                  <a:lnTo>
                    <a:pt x="56895" y="71445"/>
                  </a:lnTo>
                  <a:lnTo>
                    <a:pt x="55786" y="71301"/>
                  </a:lnTo>
                  <a:lnTo>
                    <a:pt x="54625" y="71140"/>
                  </a:lnTo>
                  <a:lnTo>
                    <a:pt x="52932" y="62671"/>
                  </a:lnTo>
                  <a:lnTo>
                    <a:pt x="54338" y="62832"/>
                  </a:lnTo>
                  <a:lnTo>
                    <a:pt x="55676" y="62976"/>
                  </a:lnTo>
                  <a:lnTo>
                    <a:pt x="56946" y="63103"/>
                  </a:lnTo>
                  <a:lnTo>
                    <a:pt x="58149" y="63213"/>
                  </a:lnTo>
                  <a:lnTo>
                    <a:pt x="59283" y="63306"/>
                  </a:lnTo>
                  <a:lnTo>
                    <a:pt x="60351" y="63383"/>
                  </a:lnTo>
                  <a:lnTo>
                    <a:pt x="61350" y="63442"/>
                  </a:lnTo>
                  <a:lnTo>
                    <a:pt x="62282" y="63484"/>
                  </a:lnTo>
                  <a:lnTo>
                    <a:pt x="63145" y="63510"/>
                  </a:lnTo>
                  <a:lnTo>
                    <a:pt x="63942" y="63518"/>
                  </a:lnTo>
                  <a:lnTo>
                    <a:pt x="64594" y="63467"/>
                  </a:lnTo>
                  <a:lnTo>
                    <a:pt x="65195" y="63315"/>
                  </a:lnTo>
                  <a:lnTo>
                    <a:pt x="65745" y="63061"/>
                  </a:lnTo>
                  <a:lnTo>
                    <a:pt x="66245" y="62705"/>
                  </a:lnTo>
                  <a:lnTo>
                    <a:pt x="66694" y="62248"/>
                  </a:lnTo>
                  <a:lnTo>
                    <a:pt x="67092" y="61689"/>
                  </a:lnTo>
                  <a:lnTo>
                    <a:pt x="67439" y="61028"/>
                  </a:lnTo>
                  <a:lnTo>
                    <a:pt x="67736" y="60266"/>
                  </a:lnTo>
                  <a:lnTo>
                    <a:pt x="67981" y="59402"/>
                  </a:lnTo>
                  <a:lnTo>
                    <a:pt x="68176" y="58437"/>
                  </a:lnTo>
                  <a:lnTo>
                    <a:pt x="11433" y="58437"/>
                  </a:lnTo>
                  <a:lnTo>
                    <a:pt x="12013" y="56048"/>
                  </a:lnTo>
                  <a:lnTo>
                    <a:pt x="12568" y="53626"/>
                  </a:lnTo>
                  <a:lnTo>
                    <a:pt x="13097" y="51170"/>
                  </a:lnTo>
                  <a:lnTo>
                    <a:pt x="13601" y="48680"/>
                  </a:lnTo>
                  <a:lnTo>
                    <a:pt x="14079" y="46156"/>
                  </a:lnTo>
                  <a:lnTo>
                    <a:pt x="14533" y="43599"/>
                  </a:lnTo>
                  <a:lnTo>
                    <a:pt x="14960" y="41007"/>
                  </a:lnTo>
                  <a:lnTo>
                    <a:pt x="15363" y="38382"/>
                  </a:lnTo>
                  <a:lnTo>
                    <a:pt x="15739" y="35722"/>
                  </a:lnTo>
                  <a:lnTo>
                    <a:pt x="16091" y="33029"/>
                  </a:lnTo>
                  <a:lnTo>
                    <a:pt x="0" y="3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2288963" y="5053700"/>
              <a:ext cx="46156" cy="17361"/>
            </a:xfrm>
            <a:custGeom>
              <a:avLst/>
              <a:pathLst>
                <a:path w="46156" h="17361">
                  <a:moveTo>
                    <a:pt x="45309" y="17361"/>
                  </a:moveTo>
                  <a:lnTo>
                    <a:pt x="45470" y="15587"/>
                  </a:lnTo>
                  <a:lnTo>
                    <a:pt x="45614" y="13821"/>
                  </a:lnTo>
                  <a:lnTo>
                    <a:pt x="45741" y="12064"/>
                  </a:lnTo>
                  <a:lnTo>
                    <a:pt x="45851" y="10315"/>
                  </a:lnTo>
                  <a:lnTo>
                    <a:pt x="45945" y="8575"/>
                  </a:lnTo>
                  <a:lnTo>
                    <a:pt x="46021" y="6843"/>
                  </a:lnTo>
                  <a:lnTo>
                    <a:pt x="46080" y="5119"/>
                  </a:lnTo>
                  <a:lnTo>
                    <a:pt x="46122" y="3404"/>
                  </a:lnTo>
                  <a:lnTo>
                    <a:pt x="46148" y="1698"/>
                  </a:lnTo>
                  <a:lnTo>
                    <a:pt x="46156" y="0"/>
                  </a:lnTo>
                  <a:lnTo>
                    <a:pt x="1270" y="0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2301243" y="5054971"/>
              <a:ext cx="20325" cy="15244"/>
            </a:xfrm>
            <a:custGeom>
              <a:avLst/>
              <a:pathLst>
                <a:path w="20325" h="15244">
                  <a:moveTo>
                    <a:pt x="7622" y="0"/>
                  </a:moveTo>
                  <a:lnTo>
                    <a:pt x="9121" y="944"/>
                  </a:lnTo>
                  <a:lnTo>
                    <a:pt x="10569" y="1914"/>
                  </a:lnTo>
                  <a:lnTo>
                    <a:pt x="11966" y="2909"/>
                  </a:lnTo>
                  <a:lnTo>
                    <a:pt x="13313" y="3929"/>
                  </a:lnTo>
                  <a:lnTo>
                    <a:pt x="14609" y="4975"/>
                  </a:lnTo>
                  <a:lnTo>
                    <a:pt x="15854" y="6046"/>
                  </a:lnTo>
                  <a:lnTo>
                    <a:pt x="17048" y="7143"/>
                  </a:lnTo>
                  <a:lnTo>
                    <a:pt x="18191" y="8265"/>
                  </a:lnTo>
                  <a:lnTo>
                    <a:pt x="19284" y="9413"/>
                  </a:lnTo>
                  <a:lnTo>
                    <a:pt x="20325" y="10586"/>
                  </a:lnTo>
                  <a:lnTo>
                    <a:pt x="12280" y="15244"/>
                  </a:lnTo>
                  <a:lnTo>
                    <a:pt x="11395" y="14147"/>
                  </a:lnTo>
                  <a:lnTo>
                    <a:pt x="10433" y="13059"/>
                  </a:lnTo>
                  <a:lnTo>
                    <a:pt x="9396" y="11979"/>
                  </a:lnTo>
                  <a:lnTo>
                    <a:pt x="8282" y="10908"/>
                  </a:lnTo>
                  <a:lnTo>
                    <a:pt x="7092" y="9845"/>
                  </a:lnTo>
                  <a:lnTo>
                    <a:pt x="5826" y="8790"/>
                  </a:lnTo>
                  <a:lnTo>
                    <a:pt x="4484" y="7745"/>
                  </a:lnTo>
                  <a:lnTo>
                    <a:pt x="3065" y="6707"/>
                  </a:lnTo>
                  <a:lnTo>
                    <a:pt x="1571" y="5678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2285152" y="5078684"/>
              <a:ext cx="48697" cy="17361"/>
            </a:xfrm>
            <a:custGeom>
              <a:avLst/>
              <a:pathLst>
                <a:path w="48697" h="17361">
                  <a:moveTo>
                    <a:pt x="47427" y="17361"/>
                  </a:moveTo>
                  <a:lnTo>
                    <a:pt x="48697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2299973" y="5079955"/>
              <a:ext cx="19902" cy="14820"/>
            </a:xfrm>
            <a:custGeom>
              <a:avLst/>
              <a:pathLst>
                <a:path w="19902" h="14820">
                  <a:moveTo>
                    <a:pt x="7622" y="0"/>
                  </a:moveTo>
                  <a:lnTo>
                    <a:pt x="9117" y="940"/>
                  </a:lnTo>
                  <a:lnTo>
                    <a:pt x="10552" y="1897"/>
                  </a:lnTo>
                  <a:lnTo>
                    <a:pt x="11928" y="2871"/>
                  </a:lnTo>
                  <a:lnTo>
                    <a:pt x="13245" y="3861"/>
                  </a:lnTo>
                  <a:lnTo>
                    <a:pt x="14503" y="4869"/>
                  </a:lnTo>
                  <a:lnTo>
                    <a:pt x="15701" y="5894"/>
                  </a:lnTo>
                  <a:lnTo>
                    <a:pt x="16840" y="6936"/>
                  </a:lnTo>
                  <a:lnTo>
                    <a:pt x="17920" y="7994"/>
                  </a:lnTo>
                  <a:lnTo>
                    <a:pt x="18941" y="9070"/>
                  </a:lnTo>
                  <a:lnTo>
                    <a:pt x="19902" y="10162"/>
                  </a:lnTo>
                  <a:lnTo>
                    <a:pt x="11856" y="14820"/>
                  </a:lnTo>
                  <a:lnTo>
                    <a:pt x="10976" y="13804"/>
                  </a:lnTo>
                  <a:lnTo>
                    <a:pt x="10027" y="12788"/>
                  </a:lnTo>
                  <a:lnTo>
                    <a:pt x="9011" y="11772"/>
                  </a:lnTo>
                  <a:lnTo>
                    <a:pt x="7927" y="10755"/>
                  </a:lnTo>
                  <a:lnTo>
                    <a:pt x="6775" y="9739"/>
                  </a:lnTo>
                  <a:lnTo>
                    <a:pt x="5555" y="8723"/>
                  </a:lnTo>
                  <a:lnTo>
                    <a:pt x="4268" y="7706"/>
                  </a:lnTo>
                  <a:lnTo>
                    <a:pt x="2913" y="6690"/>
                  </a:lnTo>
                  <a:lnTo>
                    <a:pt x="1490" y="5674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2368149" y="5019400"/>
              <a:ext cx="34723" cy="97395"/>
            </a:xfrm>
            <a:custGeom>
              <a:avLst/>
              <a:pathLst>
                <a:path w="34723" h="97395">
                  <a:moveTo>
                    <a:pt x="3387" y="19479"/>
                  </a:moveTo>
                  <a:lnTo>
                    <a:pt x="14820" y="19479"/>
                  </a:lnTo>
                  <a:lnTo>
                    <a:pt x="14820" y="0"/>
                  </a:lnTo>
                  <a:lnTo>
                    <a:pt x="22866" y="0"/>
                  </a:lnTo>
                  <a:lnTo>
                    <a:pt x="22866" y="19479"/>
                  </a:lnTo>
                  <a:lnTo>
                    <a:pt x="33876" y="19479"/>
                  </a:lnTo>
                  <a:lnTo>
                    <a:pt x="33876" y="27524"/>
                  </a:lnTo>
                  <a:lnTo>
                    <a:pt x="22866" y="27524"/>
                  </a:lnTo>
                  <a:lnTo>
                    <a:pt x="22866" y="33029"/>
                  </a:lnTo>
                  <a:lnTo>
                    <a:pt x="24204" y="34969"/>
                  </a:lnTo>
                  <a:lnTo>
                    <a:pt x="25509" y="36891"/>
                  </a:lnTo>
                  <a:lnTo>
                    <a:pt x="26779" y="38797"/>
                  </a:lnTo>
                  <a:lnTo>
                    <a:pt x="28015" y="40685"/>
                  </a:lnTo>
                  <a:lnTo>
                    <a:pt x="29218" y="42557"/>
                  </a:lnTo>
                  <a:lnTo>
                    <a:pt x="30387" y="44412"/>
                  </a:lnTo>
                  <a:lnTo>
                    <a:pt x="31522" y="46249"/>
                  </a:lnTo>
                  <a:lnTo>
                    <a:pt x="32623" y="48070"/>
                  </a:lnTo>
                  <a:lnTo>
                    <a:pt x="33690" y="49874"/>
                  </a:lnTo>
                  <a:lnTo>
                    <a:pt x="34723" y="51661"/>
                  </a:lnTo>
                  <a:lnTo>
                    <a:pt x="29218" y="59707"/>
                  </a:lnTo>
                  <a:lnTo>
                    <a:pt x="28621" y="58115"/>
                  </a:lnTo>
                  <a:lnTo>
                    <a:pt x="28015" y="56556"/>
                  </a:lnTo>
                  <a:lnTo>
                    <a:pt x="27401" y="55032"/>
                  </a:lnTo>
                  <a:lnTo>
                    <a:pt x="26779" y="53541"/>
                  </a:lnTo>
                  <a:lnTo>
                    <a:pt x="26148" y="52085"/>
                  </a:lnTo>
                  <a:lnTo>
                    <a:pt x="25509" y="50662"/>
                  </a:lnTo>
                  <a:lnTo>
                    <a:pt x="24861" y="49273"/>
                  </a:lnTo>
                  <a:lnTo>
                    <a:pt x="24204" y="47918"/>
                  </a:lnTo>
                  <a:lnTo>
                    <a:pt x="23539" y="46597"/>
                  </a:lnTo>
                  <a:lnTo>
                    <a:pt x="22866" y="45309"/>
                  </a:lnTo>
                  <a:lnTo>
                    <a:pt x="22866" y="97395"/>
                  </a:lnTo>
                  <a:lnTo>
                    <a:pt x="14820" y="97395"/>
                  </a:lnTo>
                  <a:lnTo>
                    <a:pt x="14820" y="52932"/>
                  </a:lnTo>
                  <a:lnTo>
                    <a:pt x="14122" y="55206"/>
                  </a:lnTo>
                  <a:lnTo>
                    <a:pt x="13381" y="57454"/>
                  </a:lnTo>
                  <a:lnTo>
                    <a:pt x="12597" y="59677"/>
                  </a:lnTo>
                  <a:lnTo>
                    <a:pt x="11772" y="61875"/>
                  </a:lnTo>
                  <a:lnTo>
                    <a:pt x="10904" y="64047"/>
                  </a:lnTo>
                  <a:lnTo>
                    <a:pt x="9993" y="66194"/>
                  </a:lnTo>
                  <a:lnTo>
                    <a:pt x="9040" y="68316"/>
                  </a:lnTo>
                  <a:lnTo>
                    <a:pt x="8045" y="70412"/>
                  </a:lnTo>
                  <a:lnTo>
                    <a:pt x="7008" y="7248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045" y="64911"/>
                  </a:lnTo>
                  <a:lnTo>
                    <a:pt x="3946" y="61130"/>
                  </a:lnTo>
                  <a:lnTo>
                    <a:pt x="5703" y="57255"/>
                  </a:lnTo>
                  <a:lnTo>
                    <a:pt x="7317" y="53287"/>
                  </a:lnTo>
                  <a:lnTo>
                    <a:pt x="8786" y="49226"/>
                  </a:lnTo>
                  <a:lnTo>
                    <a:pt x="10112" y="45072"/>
                  </a:lnTo>
                  <a:lnTo>
                    <a:pt x="11293" y="40825"/>
                  </a:lnTo>
                  <a:lnTo>
                    <a:pt x="12331" y="36485"/>
                  </a:lnTo>
                  <a:lnTo>
                    <a:pt x="13224" y="32051"/>
                  </a:lnTo>
                  <a:lnTo>
                    <a:pt x="1397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2397368" y="5019400"/>
              <a:ext cx="70717" cy="97395"/>
            </a:xfrm>
            <a:custGeom>
              <a:avLst/>
              <a:pathLst>
                <a:path w="70717" h="97395">
                  <a:moveTo>
                    <a:pt x="16514" y="5081"/>
                  </a:moveTo>
                  <a:lnTo>
                    <a:pt x="24137" y="7622"/>
                  </a:lnTo>
                  <a:lnTo>
                    <a:pt x="23959" y="8549"/>
                  </a:lnTo>
                  <a:lnTo>
                    <a:pt x="23764" y="9468"/>
                  </a:lnTo>
                  <a:lnTo>
                    <a:pt x="23552" y="10378"/>
                  </a:lnTo>
                  <a:lnTo>
                    <a:pt x="23324" y="11280"/>
                  </a:lnTo>
                  <a:lnTo>
                    <a:pt x="23078" y="12174"/>
                  </a:lnTo>
                  <a:lnTo>
                    <a:pt x="22815" y="13059"/>
                  </a:lnTo>
                  <a:lnTo>
                    <a:pt x="22536" y="13935"/>
                  </a:lnTo>
                  <a:lnTo>
                    <a:pt x="22239" y="14804"/>
                  </a:lnTo>
                  <a:lnTo>
                    <a:pt x="21926" y="15663"/>
                  </a:lnTo>
                  <a:lnTo>
                    <a:pt x="21596" y="16514"/>
                  </a:lnTo>
                  <a:lnTo>
                    <a:pt x="33029" y="16514"/>
                  </a:lnTo>
                  <a:lnTo>
                    <a:pt x="33029" y="0"/>
                  </a:lnTo>
                  <a:lnTo>
                    <a:pt x="41498" y="0"/>
                  </a:lnTo>
                  <a:lnTo>
                    <a:pt x="41498" y="16514"/>
                  </a:lnTo>
                  <a:lnTo>
                    <a:pt x="64365" y="16514"/>
                  </a:lnTo>
                  <a:lnTo>
                    <a:pt x="64365" y="24560"/>
                  </a:lnTo>
                  <a:lnTo>
                    <a:pt x="41498" y="24560"/>
                  </a:lnTo>
                  <a:lnTo>
                    <a:pt x="41498" y="41075"/>
                  </a:lnTo>
                  <a:lnTo>
                    <a:pt x="67753" y="41075"/>
                  </a:lnTo>
                  <a:lnTo>
                    <a:pt x="67753" y="49121"/>
                  </a:lnTo>
                  <a:lnTo>
                    <a:pt x="47003" y="49121"/>
                  </a:lnTo>
                  <a:lnTo>
                    <a:pt x="48612" y="52567"/>
                  </a:lnTo>
                  <a:lnTo>
                    <a:pt x="50391" y="55964"/>
                  </a:lnTo>
                  <a:lnTo>
                    <a:pt x="52339" y="59309"/>
                  </a:lnTo>
                  <a:lnTo>
                    <a:pt x="54456" y="62603"/>
                  </a:lnTo>
                  <a:lnTo>
                    <a:pt x="56743" y="65847"/>
                  </a:lnTo>
                  <a:lnTo>
                    <a:pt x="59199" y="69040"/>
                  </a:lnTo>
                  <a:lnTo>
                    <a:pt x="61824" y="72182"/>
                  </a:lnTo>
                  <a:lnTo>
                    <a:pt x="64619" y="75273"/>
                  </a:lnTo>
                  <a:lnTo>
                    <a:pt x="67583" y="78314"/>
                  </a:lnTo>
                  <a:lnTo>
                    <a:pt x="70717" y="81303"/>
                  </a:lnTo>
                  <a:lnTo>
                    <a:pt x="64365" y="88925"/>
                  </a:lnTo>
                  <a:lnTo>
                    <a:pt x="61621" y="85851"/>
                  </a:lnTo>
                  <a:lnTo>
                    <a:pt x="58979" y="82726"/>
                  </a:lnTo>
                  <a:lnTo>
                    <a:pt x="56438" y="79550"/>
                  </a:lnTo>
                  <a:lnTo>
                    <a:pt x="53999" y="76323"/>
                  </a:lnTo>
                  <a:lnTo>
                    <a:pt x="51661" y="73046"/>
                  </a:lnTo>
                  <a:lnTo>
                    <a:pt x="49425" y="69717"/>
                  </a:lnTo>
                  <a:lnTo>
                    <a:pt x="47291" y="66338"/>
                  </a:lnTo>
                  <a:lnTo>
                    <a:pt x="45259" y="62908"/>
                  </a:lnTo>
                  <a:lnTo>
                    <a:pt x="43328" y="59427"/>
                  </a:lnTo>
                  <a:lnTo>
                    <a:pt x="41498" y="55896"/>
                  </a:lnTo>
                  <a:lnTo>
                    <a:pt x="41498" y="97395"/>
                  </a:lnTo>
                  <a:lnTo>
                    <a:pt x="33029" y="97395"/>
                  </a:lnTo>
                  <a:lnTo>
                    <a:pt x="33029" y="57166"/>
                  </a:lnTo>
                  <a:lnTo>
                    <a:pt x="31013" y="60770"/>
                  </a:lnTo>
                  <a:lnTo>
                    <a:pt x="28862" y="64297"/>
                  </a:lnTo>
                  <a:lnTo>
                    <a:pt x="26576" y="67748"/>
                  </a:lnTo>
                  <a:lnTo>
                    <a:pt x="24153" y="71123"/>
                  </a:lnTo>
                  <a:lnTo>
                    <a:pt x="21596" y="74422"/>
                  </a:lnTo>
                  <a:lnTo>
                    <a:pt x="18903" y="77645"/>
                  </a:lnTo>
                  <a:lnTo>
                    <a:pt x="16074" y="80791"/>
                  </a:lnTo>
                  <a:lnTo>
                    <a:pt x="13110" y="83861"/>
                  </a:lnTo>
                  <a:lnTo>
                    <a:pt x="10010" y="86855"/>
                  </a:lnTo>
                  <a:lnTo>
                    <a:pt x="6775" y="89772"/>
                  </a:lnTo>
                  <a:lnTo>
                    <a:pt x="0" y="82997"/>
                  </a:lnTo>
                  <a:lnTo>
                    <a:pt x="3633" y="79991"/>
                  </a:lnTo>
                  <a:lnTo>
                    <a:pt x="7080" y="76899"/>
                  </a:lnTo>
                  <a:lnTo>
                    <a:pt x="10340" y="73723"/>
                  </a:lnTo>
                  <a:lnTo>
                    <a:pt x="13415" y="70463"/>
                  </a:lnTo>
                  <a:lnTo>
                    <a:pt x="16303" y="67117"/>
                  </a:lnTo>
                  <a:lnTo>
                    <a:pt x="19004" y="63687"/>
                  </a:lnTo>
                  <a:lnTo>
                    <a:pt x="21520" y="60173"/>
                  </a:lnTo>
                  <a:lnTo>
                    <a:pt x="23849" y="56573"/>
                  </a:lnTo>
                  <a:lnTo>
                    <a:pt x="25991" y="52889"/>
                  </a:lnTo>
                  <a:lnTo>
                    <a:pt x="27948" y="49121"/>
                  </a:lnTo>
                  <a:lnTo>
                    <a:pt x="6775" y="49121"/>
                  </a:lnTo>
                  <a:lnTo>
                    <a:pt x="6775" y="41075"/>
                  </a:lnTo>
                  <a:lnTo>
                    <a:pt x="33029" y="41075"/>
                  </a:lnTo>
                  <a:lnTo>
                    <a:pt x="33029" y="24560"/>
                  </a:lnTo>
                  <a:lnTo>
                    <a:pt x="18632" y="24560"/>
                  </a:lnTo>
                  <a:lnTo>
                    <a:pt x="18107" y="26148"/>
                  </a:lnTo>
                  <a:lnTo>
                    <a:pt x="17548" y="27694"/>
                  </a:lnTo>
                  <a:lnTo>
                    <a:pt x="16955" y="29197"/>
                  </a:lnTo>
                  <a:lnTo>
                    <a:pt x="16328" y="30658"/>
                  </a:lnTo>
                  <a:lnTo>
                    <a:pt x="15667" y="32076"/>
                  </a:lnTo>
                  <a:lnTo>
                    <a:pt x="14973" y="33453"/>
                  </a:lnTo>
                  <a:lnTo>
                    <a:pt x="14245" y="34786"/>
                  </a:lnTo>
                  <a:lnTo>
                    <a:pt x="13482" y="36078"/>
                  </a:lnTo>
                  <a:lnTo>
                    <a:pt x="12686" y="37327"/>
                  </a:lnTo>
                  <a:lnTo>
                    <a:pt x="11856" y="38534"/>
                  </a:lnTo>
                  <a:lnTo>
                    <a:pt x="5081" y="33029"/>
                  </a:lnTo>
                  <a:lnTo>
                    <a:pt x="6720" y="30387"/>
                  </a:lnTo>
                  <a:lnTo>
                    <a:pt x="8248" y="27711"/>
                  </a:lnTo>
                  <a:lnTo>
                    <a:pt x="9667" y="25000"/>
                  </a:lnTo>
                  <a:lnTo>
                    <a:pt x="10976" y="22256"/>
                  </a:lnTo>
                  <a:lnTo>
                    <a:pt x="12174" y="19479"/>
                  </a:lnTo>
                  <a:lnTo>
                    <a:pt x="13262" y="16667"/>
                  </a:lnTo>
                  <a:lnTo>
                    <a:pt x="14240" y="13821"/>
                  </a:lnTo>
                  <a:lnTo>
                    <a:pt x="15108" y="10942"/>
                  </a:lnTo>
                  <a:lnTo>
                    <a:pt x="15866" y="80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2478672" y="5019400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2485023" y="5044384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2493493" y="5052006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2497727" y="5055394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2534991" y="5082495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2626035" y="5019824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2640009" y="5061746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2589617" y="5019400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2597240" y="5041420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2597240" y="5074026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2725547" y="5019400"/>
              <a:ext cx="63942" cy="97395"/>
            </a:xfrm>
            <a:custGeom>
              <a:avLst/>
              <a:pathLst>
                <a:path w="63942" h="97395">
                  <a:moveTo>
                    <a:pt x="11009" y="19055"/>
                  </a:moveTo>
                  <a:lnTo>
                    <a:pt x="26677" y="19055"/>
                  </a:lnTo>
                  <a:lnTo>
                    <a:pt x="26677" y="0"/>
                  </a:lnTo>
                  <a:lnTo>
                    <a:pt x="35146" y="0"/>
                  </a:lnTo>
                  <a:lnTo>
                    <a:pt x="35146" y="19055"/>
                  </a:lnTo>
                  <a:lnTo>
                    <a:pt x="63942" y="19055"/>
                  </a:lnTo>
                  <a:lnTo>
                    <a:pt x="63908" y="29476"/>
                  </a:lnTo>
                  <a:lnTo>
                    <a:pt x="63806" y="39059"/>
                  </a:lnTo>
                  <a:lnTo>
                    <a:pt x="63637" y="47804"/>
                  </a:lnTo>
                  <a:lnTo>
                    <a:pt x="63399" y="55710"/>
                  </a:lnTo>
                  <a:lnTo>
                    <a:pt x="63095" y="62777"/>
                  </a:lnTo>
                  <a:lnTo>
                    <a:pt x="62722" y="69006"/>
                  </a:lnTo>
                  <a:lnTo>
                    <a:pt x="62282" y="74397"/>
                  </a:lnTo>
                  <a:lnTo>
                    <a:pt x="61773" y="78949"/>
                  </a:lnTo>
                  <a:lnTo>
                    <a:pt x="61198" y="82663"/>
                  </a:lnTo>
                  <a:lnTo>
                    <a:pt x="60554" y="85538"/>
                  </a:lnTo>
                  <a:lnTo>
                    <a:pt x="59969" y="87469"/>
                  </a:lnTo>
                  <a:lnTo>
                    <a:pt x="59233" y="89196"/>
                  </a:lnTo>
                  <a:lnTo>
                    <a:pt x="58343" y="90721"/>
                  </a:lnTo>
                  <a:lnTo>
                    <a:pt x="57302" y="92042"/>
                  </a:lnTo>
                  <a:lnTo>
                    <a:pt x="56108" y="93160"/>
                  </a:lnTo>
                  <a:lnTo>
                    <a:pt x="54761" y="94075"/>
                  </a:lnTo>
                  <a:lnTo>
                    <a:pt x="53262" y="94786"/>
                  </a:lnTo>
                  <a:lnTo>
                    <a:pt x="51610" y="95294"/>
                  </a:lnTo>
                  <a:lnTo>
                    <a:pt x="49807" y="95599"/>
                  </a:lnTo>
                  <a:lnTo>
                    <a:pt x="47850" y="95701"/>
                  </a:lnTo>
                  <a:lnTo>
                    <a:pt x="46639" y="95688"/>
                  </a:lnTo>
                  <a:lnTo>
                    <a:pt x="45377" y="95650"/>
                  </a:lnTo>
                  <a:lnTo>
                    <a:pt x="44064" y="95586"/>
                  </a:lnTo>
                  <a:lnTo>
                    <a:pt x="42701" y="95498"/>
                  </a:lnTo>
                  <a:lnTo>
                    <a:pt x="41287" y="95383"/>
                  </a:lnTo>
                  <a:lnTo>
                    <a:pt x="39821" y="95243"/>
                  </a:lnTo>
                  <a:lnTo>
                    <a:pt x="38305" y="95078"/>
                  </a:lnTo>
                  <a:lnTo>
                    <a:pt x="36739" y="94888"/>
                  </a:lnTo>
                  <a:lnTo>
                    <a:pt x="35121" y="94672"/>
                  </a:lnTo>
                  <a:lnTo>
                    <a:pt x="33453" y="94430"/>
                  </a:lnTo>
                  <a:lnTo>
                    <a:pt x="31759" y="86385"/>
                  </a:lnTo>
                  <a:lnTo>
                    <a:pt x="33508" y="86626"/>
                  </a:lnTo>
                  <a:lnTo>
                    <a:pt x="35197" y="86842"/>
                  </a:lnTo>
                  <a:lnTo>
                    <a:pt x="36828" y="87033"/>
                  </a:lnTo>
                  <a:lnTo>
                    <a:pt x="38399" y="87198"/>
                  </a:lnTo>
                  <a:lnTo>
                    <a:pt x="39910" y="87338"/>
                  </a:lnTo>
                  <a:lnTo>
                    <a:pt x="41363" y="87452"/>
                  </a:lnTo>
                  <a:lnTo>
                    <a:pt x="42756" y="87541"/>
                  </a:lnTo>
                  <a:lnTo>
                    <a:pt x="44090" y="87604"/>
                  </a:lnTo>
                  <a:lnTo>
                    <a:pt x="45364" y="87642"/>
                  </a:lnTo>
                  <a:lnTo>
                    <a:pt x="46580" y="87655"/>
                  </a:lnTo>
                  <a:lnTo>
                    <a:pt x="47403" y="87594"/>
                  </a:lnTo>
                  <a:lnTo>
                    <a:pt x="48180" y="87410"/>
                  </a:lnTo>
                  <a:lnTo>
                    <a:pt x="48911" y="87102"/>
                  </a:lnTo>
                  <a:lnTo>
                    <a:pt x="49595" y="86673"/>
                  </a:lnTo>
                  <a:lnTo>
                    <a:pt x="50232" y="86120"/>
                  </a:lnTo>
                  <a:lnTo>
                    <a:pt x="50823" y="85445"/>
                  </a:lnTo>
                  <a:lnTo>
                    <a:pt x="51367" y="84646"/>
                  </a:lnTo>
                  <a:lnTo>
                    <a:pt x="51865" y="83725"/>
                  </a:lnTo>
                  <a:lnTo>
                    <a:pt x="52315" y="82682"/>
                  </a:lnTo>
                  <a:lnTo>
                    <a:pt x="52720" y="81515"/>
                  </a:lnTo>
                  <a:lnTo>
                    <a:pt x="53090" y="79866"/>
                  </a:lnTo>
                  <a:lnTo>
                    <a:pt x="53440" y="77374"/>
                  </a:lnTo>
                  <a:lnTo>
                    <a:pt x="53768" y="74039"/>
                  </a:lnTo>
                  <a:lnTo>
                    <a:pt x="54075" y="69861"/>
                  </a:lnTo>
                  <a:lnTo>
                    <a:pt x="54361" y="64841"/>
                  </a:lnTo>
                  <a:lnTo>
                    <a:pt x="54625" y="58979"/>
                  </a:lnTo>
                  <a:lnTo>
                    <a:pt x="54869" y="52273"/>
                  </a:lnTo>
                  <a:lnTo>
                    <a:pt x="55091" y="44725"/>
                  </a:lnTo>
                  <a:lnTo>
                    <a:pt x="55292" y="36334"/>
                  </a:lnTo>
                  <a:lnTo>
                    <a:pt x="55472" y="27101"/>
                  </a:lnTo>
                  <a:lnTo>
                    <a:pt x="35146" y="27101"/>
                  </a:lnTo>
                  <a:lnTo>
                    <a:pt x="34786" y="36950"/>
                  </a:lnTo>
                  <a:lnTo>
                    <a:pt x="33876" y="46173"/>
                  </a:lnTo>
                  <a:lnTo>
                    <a:pt x="32415" y="54769"/>
                  </a:lnTo>
                  <a:lnTo>
                    <a:pt x="30404" y="62739"/>
                  </a:lnTo>
                  <a:lnTo>
                    <a:pt x="27842" y="70082"/>
                  </a:lnTo>
                  <a:lnTo>
                    <a:pt x="24729" y="76798"/>
                  </a:lnTo>
                  <a:lnTo>
                    <a:pt x="21066" y="82887"/>
                  </a:lnTo>
                  <a:lnTo>
                    <a:pt x="16853" y="88350"/>
                  </a:lnTo>
                  <a:lnTo>
                    <a:pt x="12089" y="93185"/>
                  </a:lnTo>
                  <a:lnTo>
                    <a:pt x="6775" y="97395"/>
                  </a:lnTo>
                  <a:lnTo>
                    <a:pt x="0" y="90619"/>
                  </a:lnTo>
                  <a:lnTo>
                    <a:pt x="4992" y="86783"/>
                  </a:lnTo>
                  <a:lnTo>
                    <a:pt x="9468" y="82387"/>
                  </a:lnTo>
                  <a:lnTo>
                    <a:pt x="13427" y="77433"/>
                  </a:lnTo>
                  <a:lnTo>
                    <a:pt x="16870" y="71919"/>
                  </a:lnTo>
                  <a:lnTo>
                    <a:pt x="19796" y="65847"/>
                  </a:lnTo>
                  <a:lnTo>
                    <a:pt x="22206" y="59216"/>
                  </a:lnTo>
                  <a:lnTo>
                    <a:pt x="24098" y="52025"/>
                  </a:lnTo>
                  <a:lnTo>
                    <a:pt x="25475" y="44276"/>
                  </a:lnTo>
                  <a:lnTo>
                    <a:pt x="26334" y="35968"/>
                  </a:lnTo>
                  <a:lnTo>
                    <a:pt x="26677" y="27101"/>
                  </a:lnTo>
                  <a:lnTo>
                    <a:pt x="11009" y="27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2694635" y="5028716"/>
              <a:ext cx="43616" cy="74951"/>
            </a:xfrm>
            <a:custGeom>
              <a:avLst/>
              <a:pathLst>
                <a:path w="43616" h="74951">
                  <a:moveTo>
                    <a:pt x="1270" y="0"/>
                  </a:moveTo>
                  <a:lnTo>
                    <a:pt x="38958" y="0"/>
                  </a:lnTo>
                  <a:lnTo>
                    <a:pt x="38958" y="8045"/>
                  </a:lnTo>
                  <a:lnTo>
                    <a:pt x="24137" y="8045"/>
                  </a:lnTo>
                  <a:lnTo>
                    <a:pt x="24137" y="61401"/>
                  </a:lnTo>
                  <a:lnTo>
                    <a:pt x="26148" y="60888"/>
                  </a:lnTo>
                  <a:lnTo>
                    <a:pt x="28117" y="60368"/>
                  </a:lnTo>
                  <a:lnTo>
                    <a:pt x="30044" y="59838"/>
                  </a:lnTo>
                  <a:lnTo>
                    <a:pt x="31928" y="59300"/>
                  </a:lnTo>
                  <a:lnTo>
                    <a:pt x="33770" y="58754"/>
                  </a:lnTo>
                  <a:lnTo>
                    <a:pt x="35570" y="58199"/>
                  </a:lnTo>
                  <a:lnTo>
                    <a:pt x="37327" y="57636"/>
                  </a:lnTo>
                  <a:lnTo>
                    <a:pt x="39042" y="57065"/>
                  </a:lnTo>
                  <a:lnTo>
                    <a:pt x="40715" y="56484"/>
                  </a:lnTo>
                  <a:lnTo>
                    <a:pt x="42345" y="55896"/>
                  </a:lnTo>
                  <a:lnTo>
                    <a:pt x="43616" y="63518"/>
                  </a:lnTo>
                  <a:lnTo>
                    <a:pt x="39766" y="64852"/>
                  </a:lnTo>
                  <a:lnTo>
                    <a:pt x="35841" y="66143"/>
                  </a:lnTo>
                  <a:lnTo>
                    <a:pt x="31839" y="67393"/>
                  </a:lnTo>
                  <a:lnTo>
                    <a:pt x="27761" y="68600"/>
                  </a:lnTo>
                  <a:lnTo>
                    <a:pt x="23607" y="69764"/>
                  </a:lnTo>
                  <a:lnTo>
                    <a:pt x="19377" y="70886"/>
                  </a:lnTo>
                  <a:lnTo>
                    <a:pt x="15070" y="71966"/>
                  </a:lnTo>
                  <a:lnTo>
                    <a:pt x="10688" y="73003"/>
                  </a:lnTo>
                  <a:lnTo>
                    <a:pt x="6229" y="73999"/>
                  </a:lnTo>
                  <a:lnTo>
                    <a:pt x="1693" y="74951"/>
                  </a:lnTo>
                  <a:lnTo>
                    <a:pt x="0" y="66906"/>
                  </a:lnTo>
                  <a:lnTo>
                    <a:pt x="1681" y="66567"/>
                  </a:lnTo>
                  <a:lnTo>
                    <a:pt x="3336" y="66228"/>
                  </a:lnTo>
                  <a:lnTo>
                    <a:pt x="4967" y="65889"/>
                  </a:lnTo>
                  <a:lnTo>
                    <a:pt x="6572" y="65551"/>
                  </a:lnTo>
                  <a:lnTo>
                    <a:pt x="8151" y="65212"/>
                  </a:lnTo>
                  <a:lnTo>
                    <a:pt x="9705" y="64873"/>
                  </a:lnTo>
                  <a:lnTo>
                    <a:pt x="11234" y="64534"/>
                  </a:lnTo>
                  <a:lnTo>
                    <a:pt x="12737" y="64196"/>
                  </a:lnTo>
                  <a:lnTo>
                    <a:pt x="14215" y="63857"/>
                  </a:lnTo>
                  <a:lnTo>
                    <a:pt x="15667" y="63518"/>
                  </a:lnTo>
                  <a:lnTo>
                    <a:pt x="15667" y="8045"/>
                  </a:lnTo>
                  <a:lnTo>
                    <a:pt x="127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2804734" y="5018977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2810238" y="5055394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2818708" y="5063016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2818708" y="5079108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2858513" y="5021941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2858513" y="5070215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2970305" y="5024482"/>
              <a:ext cx="37687" cy="92313"/>
            </a:xfrm>
            <a:custGeom>
              <a:avLst/>
              <a:pathLst>
                <a:path w="37687" h="92313">
                  <a:moveTo>
                    <a:pt x="36840" y="0"/>
                  </a:moveTo>
                  <a:lnTo>
                    <a:pt x="36840" y="8045"/>
                  </a:lnTo>
                  <a:lnTo>
                    <a:pt x="25407" y="35146"/>
                  </a:lnTo>
                  <a:lnTo>
                    <a:pt x="27740" y="37768"/>
                  </a:lnTo>
                  <a:lnTo>
                    <a:pt x="29828" y="40380"/>
                  </a:lnTo>
                  <a:lnTo>
                    <a:pt x="31670" y="42985"/>
                  </a:lnTo>
                  <a:lnTo>
                    <a:pt x="33266" y="45580"/>
                  </a:lnTo>
                  <a:lnTo>
                    <a:pt x="34617" y="48168"/>
                  </a:lnTo>
                  <a:lnTo>
                    <a:pt x="35722" y="50747"/>
                  </a:lnTo>
                  <a:lnTo>
                    <a:pt x="36582" y="53317"/>
                  </a:lnTo>
                  <a:lnTo>
                    <a:pt x="37196" y="55879"/>
                  </a:lnTo>
                  <a:lnTo>
                    <a:pt x="37564" y="58432"/>
                  </a:lnTo>
                  <a:lnTo>
                    <a:pt x="37687" y="60977"/>
                  </a:lnTo>
                  <a:lnTo>
                    <a:pt x="37651" y="62713"/>
                  </a:lnTo>
                  <a:lnTo>
                    <a:pt x="37543" y="64365"/>
                  </a:lnTo>
                  <a:lnTo>
                    <a:pt x="37363" y="65932"/>
                  </a:lnTo>
                  <a:lnTo>
                    <a:pt x="37111" y="67414"/>
                  </a:lnTo>
                  <a:lnTo>
                    <a:pt x="36787" y="68811"/>
                  </a:lnTo>
                  <a:lnTo>
                    <a:pt x="36391" y="70124"/>
                  </a:lnTo>
                  <a:lnTo>
                    <a:pt x="35923" y="71352"/>
                  </a:lnTo>
                  <a:lnTo>
                    <a:pt x="35384" y="72495"/>
                  </a:lnTo>
                  <a:lnTo>
                    <a:pt x="34772" y="73554"/>
                  </a:lnTo>
                  <a:lnTo>
                    <a:pt x="34088" y="74528"/>
                  </a:lnTo>
                  <a:lnTo>
                    <a:pt x="33336" y="75413"/>
                  </a:lnTo>
                  <a:lnTo>
                    <a:pt x="32521" y="76205"/>
                  </a:lnTo>
                  <a:lnTo>
                    <a:pt x="31642" y="76904"/>
                  </a:lnTo>
                  <a:lnTo>
                    <a:pt x="30700" y="77509"/>
                  </a:lnTo>
                  <a:lnTo>
                    <a:pt x="29694" y="78021"/>
                  </a:lnTo>
                  <a:lnTo>
                    <a:pt x="28625" y="78441"/>
                  </a:lnTo>
                  <a:lnTo>
                    <a:pt x="27492" y="78767"/>
                  </a:lnTo>
                  <a:lnTo>
                    <a:pt x="26296" y="79000"/>
                  </a:lnTo>
                  <a:lnTo>
                    <a:pt x="25036" y="79139"/>
                  </a:lnTo>
                  <a:lnTo>
                    <a:pt x="23713" y="79186"/>
                  </a:lnTo>
                  <a:lnTo>
                    <a:pt x="22934" y="79169"/>
                  </a:lnTo>
                  <a:lnTo>
                    <a:pt x="22121" y="79118"/>
                  </a:lnTo>
                  <a:lnTo>
                    <a:pt x="21274" y="79034"/>
                  </a:lnTo>
                  <a:lnTo>
                    <a:pt x="20393" y="78915"/>
                  </a:lnTo>
                  <a:lnTo>
                    <a:pt x="19479" y="78763"/>
                  </a:lnTo>
                  <a:lnTo>
                    <a:pt x="18530" y="78576"/>
                  </a:lnTo>
                  <a:lnTo>
                    <a:pt x="17548" y="78356"/>
                  </a:lnTo>
                  <a:lnTo>
                    <a:pt x="16531" y="78102"/>
                  </a:lnTo>
                  <a:lnTo>
                    <a:pt x="15481" y="77814"/>
                  </a:lnTo>
                  <a:lnTo>
                    <a:pt x="14397" y="77492"/>
                  </a:lnTo>
                  <a:lnTo>
                    <a:pt x="12703" y="68600"/>
                  </a:lnTo>
                  <a:lnTo>
                    <a:pt x="13957" y="69002"/>
                  </a:lnTo>
                  <a:lnTo>
                    <a:pt x="15176" y="69362"/>
                  </a:lnTo>
                  <a:lnTo>
                    <a:pt x="16362" y="69679"/>
                  </a:lnTo>
                  <a:lnTo>
                    <a:pt x="17514" y="69955"/>
                  </a:lnTo>
                  <a:lnTo>
                    <a:pt x="18632" y="70188"/>
                  </a:lnTo>
                  <a:lnTo>
                    <a:pt x="19716" y="70378"/>
                  </a:lnTo>
                  <a:lnTo>
                    <a:pt x="20766" y="70526"/>
                  </a:lnTo>
                  <a:lnTo>
                    <a:pt x="21782" y="70632"/>
                  </a:lnTo>
                  <a:lnTo>
                    <a:pt x="22765" y="70696"/>
                  </a:lnTo>
                  <a:lnTo>
                    <a:pt x="23713" y="70717"/>
                  </a:lnTo>
                  <a:lnTo>
                    <a:pt x="24211" y="70691"/>
                  </a:lnTo>
                  <a:lnTo>
                    <a:pt x="24687" y="70615"/>
                  </a:lnTo>
                  <a:lnTo>
                    <a:pt x="25142" y="70488"/>
                  </a:lnTo>
                  <a:lnTo>
                    <a:pt x="25576" y="70310"/>
                  </a:lnTo>
                  <a:lnTo>
                    <a:pt x="25989" y="70082"/>
                  </a:lnTo>
                  <a:lnTo>
                    <a:pt x="26381" y="69802"/>
                  </a:lnTo>
                  <a:lnTo>
                    <a:pt x="26751" y="69472"/>
                  </a:lnTo>
                  <a:lnTo>
                    <a:pt x="27101" y="69091"/>
                  </a:lnTo>
                  <a:lnTo>
                    <a:pt x="27429" y="68659"/>
                  </a:lnTo>
                  <a:lnTo>
                    <a:pt x="27736" y="68176"/>
                  </a:lnTo>
                  <a:lnTo>
                    <a:pt x="28018" y="67647"/>
                  </a:lnTo>
                  <a:lnTo>
                    <a:pt x="28269" y="67075"/>
                  </a:lnTo>
                  <a:lnTo>
                    <a:pt x="28492" y="66461"/>
                  </a:lnTo>
                  <a:lnTo>
                    <a:pt x="28684" y="65805"/>
                  </a:lnTo>
                  <a:lnTo>
                    <a:pt x="28848" y="65106"/>
                  </a:lnTo>
                  <a:lnTo>
                    <a:pt x="28981" y="64365"/>
                  </a:lnTo>
                  <a:lnTo>
                    <a:pt x="29085" y="63582"/>
                  </a:lnTo>
                  <a:lnTo>
                    <a:pt x="29159" y="62756"/>
                  </a:lnTo>
                  <a:lnTo>
                    <a:pt x="29203" y="61888"/>
                  </a:lnTo>
                  <a:lnTo>
                    <a:pt x="29218" y="60977"/>
                  </a:lnTo>
                  <a:lnTo>
                    <a:pt x="29087" y="58525"/>
                  </a:lnTo>
                  <a:lnTo>
                    <a:pt x="28693" y="56082"/>
                  </a:lnTo>
                  <a:lnTo>
                    <a:pt x="28037" y="53647"/>
                  </a:lnTo>
                  <a:lnTo>
                    <a:pt x="27118" y="51221"/>
                  </a:lnTo>
                  <a:lnTo>
                    <a:pt x="25936" y="48803"/>
                  </a:lnTo>
                  <a:lnTo>
                    <a:pt x="24492" y="46393"/>
                  </a:lnTo>
                  <a:lnTo>
                    <a:pt x="22786" y="43992"/>
                  </a:lnTo>
                  <a:lnTo>
                    <a:pt x="20817" y="41600"/>
                  </a:lnTo>
                  <a:lnTo>
                    <a:pt x="18585" y="39216"/>
                  </a:lnTo>
                  <a:lnTo>
                    <a:pt x="16091" y="36840"/>
                  </a:lnTo>
                  <a:lnTo>
                    <a:pt x="27948" y="8045"/>
                  </a:lnTo>
                  <a:lnTo>
                    <a:pt x="8469" y="8045"/>
                  </a:lnTo>
                  <a:lnTo>
                    <a:pt x="8469" y="92313"/>
                  </a:lnTo>
                  <a:lnTo>
                    <a:pt x="0" y="92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2908057" y="5019400"/>
              <a:ext cx="58860" cy="97395"/>
            </a:xfrm>
            <a:custGeom>
              <a:avLst/>
              <a:pathLst>
                <a:path w="58860" h="97395">
                  <a:moveTo>
                    <a:pt x="7622" y="11009"/>
                  </a:moveTo>
                  <a:lnTo>
                    <a:pt x="23290" y="11009"/>
                  </a:lnTo>
                  <a:lnTo>
                    <a:pt x="23290" y="0"/>
                  </a:lnTo>
                  <a:lnTo>
                    <a:pt x="31335" y="0"/>
                  </a:lnTo>
                  <a:lnTo>
                    <a:pt x="31335" y="11009"/>
                  </a:lnTo>
                  <a:lnTo>
                    <a:pt x="47003" y="11009"/>
                  </a:lnTo>
                  <a:lnTo>
                    <a:pt x="47503" y="10412"/>
                  </a:lnTo>
                  <a:lnTo>
                    <a:pt x="47986" y="9807"/>
                  </a:lnTo>
                  <a:lnTo>
                    <a:pt x="48451" y="9193"/>
                  </a:lnTo>
                  <a:lnTo>
                    <a:pt x="48900" y="8570"/>
                  </a:lnTo>
                  <a:lnTo>
                    <a:pt x="49332" y="7939"/>
                  </a:lnTo>
                  <a:lnTo>
                    <a:pt x="49747" y="7300"/>
                  </a:lnTo>
                  <a:lnTo>
                    <a:pt x="50145" y="6652"/>
                  </a:lnTo>
                  <a:lnTo>
                    <a:pt x="50526" y="5996"/>
                  </a:lnTo>
                  <a:lnTo>
                    <a:pt x="50891" y="5331"/>
                  </a:lnTo>
                  <a:lnTo>
                    <a:pt x="51238" y="4658"/>
                  </a:lnTo>
                  <a:lnTo>
                    <a:pt x="58013" y="8469"/>
                  </a:lnTo>
                  <a:lnTo>
                    <a:pt x="56709" y="10590"/>
                  </a:lnTo>
                  <a:lnTo>
                    <a:pt x="55337" y="12720"/>
                  </a:lnTo>
                  <a:lnTo>
                    <a:pt x="53897" y="14859"/>
                  </a:lnTo>
                  <a:lnTo>
                    <a:pt x="52390" y="17006"/>
                  </a:lnTo>
                  <a:lnTo>
                    <a:pt x="50814" y="19161"/>
                  </a:lnTo>
                  <a:lnTo>
                    <a:pt x="49171" y="21325"/>
                  </a:lnTo>
                  <a:lnTo>
                    <a:pt x="47461" y="23497"/>
                  </a:lnTo>
                  <a:lnTo>
                    <a:pt x="45682" y="25678"/>
                  </a:lnTo>
                  <a:lnTo>
                    <a:pt x="43836" y="27867"/>
                  </a:lnTo>
                  <a:lnTo>
                    <a:pt x="41922" y="30065"/>
                  </a:lnTo>
                  <a:lnTo>
                    <a:pt x="58860" y="30065"/>
                  </a:lnTo>
                  <a:lnTo>
                    <a:pt x="58860" y="37687"/>
                  </a:lnTo>
                  <a:lnTo>
                    <a:pt x="34300" y="37687"/>
                  </a:lnTo>
                  <a:lnTo>
                    <a:pt x="22443" y="47850"/>
                  </a:lnTo>
                  <a:lnTo>
                    <a:pt x="54202" y="47850"/>
                  </a:lnTo>
                  <a:lnTo>
                    <a:pt x="54202" y="97395"/>
                  </a:lnTo>
                  <a:lnTo>
                    <a:pt x="46156" y="97395"/>
                  </a:lnTo>
                  <a:lnTo>
                    <a:pt x="46156" y="90196"/>
                  </a:lnTo>
                  <a:lnTo>
                    <a:pt x="21596" y="90196"/>
                  </a:lnTo>
                  <a:lnTo>
                    <a:pt x="21596" y="97395"/>
                  </a:lnTo>
                  <a:lnTo>
                    <a:pt x="13550" y="97395"/>
                  </a:lnTo>
                  <a:lnTo>
                    <a:pt x="13550" y="54625"/>
                  </a:lnTo>
                  <a:lnTo>
                    <a:pt x="12547" y="55290"/>
                  </a:lnTo>
                  <a:lnTo>
                    <a:pt x="11568" y="55930"/>
                  </a:lnTo>
                  <a:lnTo>
                    <a:pt x="10616" y="56544"/>
                  </a:lnTo>
                  <a:lnTo>
                    <a:pt x="9688" y="57132"/>
                  </a:lnTo>
                  <a:lnTo>
                    <a:pt x="8786" y="57696"/>
                  </a:lnTo>
                  <a:lnTo>
                    <a:pt x="7910" y="58233"/>
                  </a:lnTo>
                  <a:lnTo>
                    <a:pt x="7059" y="58746"/>
                  </a:lnTo>
                  <a:lnTo>
                    <a:pt x="6233" y="59233"/>
                  </a:lnTo>
                  <a:lnTo>
                    <a:pt x="5432" y="59694"/>
                  </a:lnTo>
                  <a:lnTo>
                    <a:pt x="4658" y="60130"/>
                  </a:lnTo>
                  <a:lnTo>
                    <a:pt x="0" y="54202"/>
                  </a:lnTo>
                  <a:lnTo>
                    <a:pt x="2201" y="52817"/>
                  </a:lnTo>
                  <a:lnTo>
                    <a:pt x="4403" y="51373"/>
                  </a:lnTo>
                  <a:lnTo>
                    <a:pt x="6605" y="49870"/>
                  </a:lnTo>
                  <a:lnTo>
                    <a:pt x="8807" y="48307"/>
                  </a:lnTo>
                  <a:lnTo>
                    <a:pt x="11009" y="46686"/>
                  </a:lnTo>
                  <a:lnTo>
                    <a:pt x="13211" y="45005"/>
                  </a:lnTo>
                  <a:lnTo>
                    <a:pt x="15413" y="43264"/>
                  </a:lnTo>
                  <a:lnTo>
                    <a:pt x="17615" y="41464"/>
                  </a:lnTo>
                  <a:lnTo>
                    <a:pt x="19817" y="39605"/>
                  </a:lnTo>
                  <a:lnTo>
                    <a:pt x="22019" y="37687"/>
                  </a:lnTo>
                  <a:lnTo>
                    <a:pt x="3387" y="37687"/>
                  </a:lnTo>
                  <a:lnTo>
                    <a:pt x="3387" y="30065"/>
                  </a:lnTo>
                  <a:lnTo>
                    <a:pt x="23290" y="30065"/>
                  </a:lnTo>
                  <a:lnTo>
                    <a:pt x="23290" y="18632"/>
                  </a:lnTo>
                  <a:lnTo>
                    <a:pt x="7622" y="18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2939393" y="5038032"/>
              <a:ext cx="9739" cy="10586"/>
            </a:xfrm>
            <a:custGeom>
              <a:avLst/>
              <a:pathLst>
                <a:path w="9739" h="10586">
                  <a:moveTo>
                    <a:pt x="0" y="10586"/>
                  </a:moveTo>
                  <a:lnTo>
                    <a:pt x="9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2929653" y="5074873"/>
              <a:ext cx="24560" cy="10162"/>
            </a:xfrm>
            <a:custGeom>
              <a:avLst/>
              <a:pathLst>
                <a:path w="24560" h="10162">
                  <a:moveTo>
                    <a:pt x="0" y="10162"/>
                  </a:moveTo>
                  <a:lnTo>
                    <a:pt x="24560" y="10162"/>
                  </a:lnTo>
                  <a:lnTo>
                    <a:pt x="245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2929653" y="5092235"/>
              <a:ext cx="24560" cy="10162"/>
            </a:xfrm>
            <a:custGeom>
              <a:avLst/>
              <a:pathLst>
                <a:path w="24560" h="10162">
                  <a:moveTo>
                    <a:pt x="0" y="10162"/>
                  </a:moveTo>
                  <a:lnTo>
                    <a:pt x="24560" y="10162"/>
                  </a:lnTo>
                  <a:lnTo>
                    <a:pt x="245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3019003" y="5024482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3076593" y="5051159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3131642" y="5059629"/>
              <a:ext cx="90196" cy="8045"/>
            </a:xfrm>
            <a:custGeom>
              <a:avLst/>
              <a:pathLst>
                <a:path w="90196" h="8045">
                  <a:moveTo>
                    <a:pt x="0" y="0"/>
                  </a:moveTo>
                  <a:lnTo>
                    <a:pt x="90196" y="0"/>
                  </a:lnTo>
                  <a:lnTo>
                    <a:pt x="9019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3234966" y="5019400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3276465" y="5019400"/>
              <a:ext cx="57590" cy="97395"/>
            </a:xfrm>
            <a:custGeom>
              <a:avLst/>
              <a:pathLst>
                <a:path w="57590" h="97395">
                  <a:moveTo>
                    <a:pt x="40228" y="0"/>
                  </a:moveTo>
                  <a:lnTo>
                    <a:pt x="49121" y="2540"/>
                  </a:lnTo>
                  <a:lnTo>
                    <a:pt x="48185" y="4382"/>
                  </a:lnTo>
                  <a:lnTo>
                    <a:pt x="47240" y="6182"/>
                  </a:lnTo>
                  <a:lnTo>
                    <a:pt x="46288" y="7939"/>
                  </a:lnTo>
                  <a:lnTo>
                    <a:pt x="45326" y="9654"/>
                  </a:lnTo>
                  <a:lnTo>
                    <a:pt x="44357" y="11327"/>
                  </a:lnTo>
                  <a:lnTo>
                    <a:pt x="43378" y="12957"/>
                  </a:lnTo>
                  <a:lnTo>
                    <a:pt x="42392" y="14545"/>
                  </a:lnTo>
                  <a:lnTo>
                    <a:pt x="41397" y="16091"/>
                  </a:lnTo>
                  <a:lnTo>
                    <a:pt x="40393" y="17594"/>
                  </a:lnTo>
                  <a:lnTo>
                    <a:pt x="39381" y="19055"/>
                  </a:lnTo>
                  <a:lnTo>
                    <a:pt x="56319" y="19055"/>
                  </a:lnTo>
                  <a:lnTo>
                    <a:pt x="56319" y="27101"/>
                  </a:lnTo>
                  <a:lnTo>
                    <a:pt x="32606" y="27101"/>
                  </a:lnTo>
                  <a:lnTo>
                    <a:pt x="32606" y="41922"/>
                  </a:lnTo>
                  <a:lnTo>
                    <a:pt x="53779" y="41922"/>
                  </a:lnTo>
                  <a:lnTo>
                    <a:pt x="53779" y="49967"/>
                  </a:lnTo>
                  <a:lnTo>
                    <a:pt x="32606" y="49967"/>
                  </a:lnTo>
                  <a:lnTo>
                    <a:pt x="32606" y="64788"/>
                  </a:lnTo>
                  <a:lnTo>
                    <a:pt x="57590" y="64788"/>
                  </a:lnTo>
                  <a:lnTo>
                    <a:pt x="57590" y="72834"/>
                  </a:lnTo>
                  <a:lnTo>
                    <a:pt x="32606" y="72834"/>
                  </a:lnTo>
                  <a:lnTo>
                    <a:pt x="32606" y="97395"/>
                  </a:lnTo>
                  <a:lnTo>
                    <a:pt x="24137" y="97395"/>
                  </a:lnTo>
                  <a:lnTo>
                    <a:pt x="24137" y="72834"/>
                  </a:lnTo>
                  <a:lnTo>
                    <a:pt x="0" y="72834"/>
                  </a:lnTo>
                  <a:lnTo>
                    <a:pt x="0" y="64788"/>
                  </a:lnTo>
                  <a:lnTo>
                    <a:pt x="24137" y="64788"/>
                  </a:lnTo>
                  <a:lnTo>
                    <a:pt x="24137" y="49967"/>
                  </a:lnTo>
                  <a:lnTo>
                    <a:pt x="3387" y="49967"/>
                  </a:lnTo>
                  <a:lnTo>
                    <a:pt x="3387" y="41922"/>
                  </a:lnTo>
                  <a:lnTo>
                    <a:pt x="24137" y="41922"/>
                  </a:lnTo>
                  <a:lnTo>
                    <a:pt x="24137" y="27101"/>
                  </a:lnTo>
                  <a:lnTo>
                    <a:pt x="1270" y="27101"/>
                  </a:lnTo>
                  <a:lnTo>
                    <a:pt x="1270" y="19055"/>
                  </a:lnTo>
                  <a:lnTo>
                    <a:pt x="30488" y="19055"/>
                  </a:lnTo>
                  <a:lnTo>
                    <a:pt x="31577" y="17264"/>
                  </a:lnTo>
                  <a:lnTo>
                    <a:pt x="32640" y="15447"/>
                  </a:lnTo>
                  <a:lnTo>
                    <a:pt x="33677" y="13605"/>
                  </a:lnTo>
                  <a:lnTo>
                    <a:pt x="34689" y="11738"/>
                  </a:lnTo>
                  <a:lnTo>
                    <a:pt x="35676" y="9845"/>
                  </a:lnTo>
                  <a:lnTo>
                    <a:pt x="36637" y="7927"/>
                  </a:lnTo>
                  <a:lnTo>
                    <a:pt x="37573" y="5983"/>
                  </a:lnTo>
                  <a:lnTo>
                    <a:pt x="38483" y="4014"/>
                  </a:lnTo>
                  <a:lnTo>
                    <a:pt x="39368" y="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3283240" y="5019824"/>
              <a:ext cx="16091" cy="16514"/>
            </a:xfrm>
            <a:custGeom>
              <a:avLst/>
              <a:pathLst>
                <a:path w="16091" h="16514">
                  <a:moveTo>
                    <a:pt x="7198" y="0"/>
                  </a:moveTo>
                  <a:lnTo>
                    <a:pt x="8278" y="1198"/>
                  </a:lnTo>
                  <a:lnTo>
                    <a:pt x="9316" y="2422"/>
                  </a:lnTo>
                  <a:lnTo>
                    <a:pt x="10311" y="3671"/>
                  </a:lnTo>
                  <a:lnTo>
                    <a:pt x="11263" y="4945"/>
                  </a:lnTo>
                  <a:lnTo>
                    <a:pt x="12174" y="6245"/>
                  </a:lnTo>
                  <a:lnTo>
                    <a:pt x="13042" y="7571"/>
                  </a:lnTo>
                  <a:lnTo>
                    <a:pt x="13868" y="8922"/>
                  </a:lnTo>
                  <a:lnTo>
                    <a:pt x="14651" y="10298"/>
                  </a:lnTo>
                  <a:lnTo>
                    <a:pt x="15392" y="11700"/>
                  </a:lnTo>
                  <a:lnTo>
                    <a:pt x="16091" y="13127"/>
                  </a:lnTo>
                  <a:lnTo>
                    <a:pt x="8469" y="16514"/>
                  </a:lnTo>
                  <a:lnTo>
                    <a:pt x="7774" y="15011"/>
                  </a:lnTo>
                  <a:lnTo>
                    <a:pt x="7046" y="13550"/>
                  </a:lnTo>
                  <a:lnTo>
                    <a:pt x="6284" y="12132"/>
                  </a:lnTo>
                  <a:lnTo>
                    <a:pt x="5488" y="10755"/>
                  </a:lnTo>
                  <a:lnTo>
                    <a:pt x="4658" y="9421"/>
                  </a:lnTo>
                  <a:lnTo>
                    <a:pt x="3794" y="8130"/>
                  </a:lnTo>
                  <a:lnTo>
                    <a:pt x="2896" y="6881"/>
                  </a:lnTo>
                  <a:lnTo>
                    <a:pt x="1964" y="5674"/>
                  </a:lnTo>
                  <a:lnTo>
                    <a:pt x="999" y="450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3357345" y="5090964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3455164" y="5021094"/>
              <a:ext cx="94007" cy="44886"/>
            </a:xfrm>
            <a:custGeom>
              <a:avLst/>
              <a:pathLst>
                <a:path w="94007" h="44886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3550"/>
                  </a:lnTo>
                  <a:lnTo>
                    <a:pt x="94007" y="13550"/>
                  </a:lnTo>
                  <a:lnTo>
                    <a:pt x="94007" y="34300"/>
                  </a:lnTo>
                  <a:lnTo>
                    <a:pt x="85538" y="34300"/>
                  </a:lnTo>
                  <a:lnTo>
                    <a:pt x="85538" y="20749"/>
                  </a:lnTo>
                  <a:lnTo>
                    <a:pt x="51238" y="20749"/>
                  </a:lnTo>
                  <a:lnTo>
                    <a:pt x="51238" y="44886"/>
                  </a:lnTo>
                  <a:lnTo>
                    <a:pt x="42769" y="44886"/>
                  </a:lnTo>
                  <a:lnTo>
                    <a:pt x="42769" y="20749"/>
                  </a:lnTo>
                  <a:lnTo>
                    <a:pt x="8469" y="20749"/>
                  </a:lnTo>
                  <a:lnTo>
                    <a:pt x="8469" y="33876"/>
                  </a:lnTo>
                  <a:lnTo>
                    <a:pt x="0" y="33876"/>
                  </a:lnTo>
                  <a:lnTo>
                    <a:pt x="0" y="13550"/>
                  </a:lnTo>
                  <a:lnTo>
                    <a:pt x="42769" y="1355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3467867" y="5046925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3510636" y="5046925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3467444" y="5058782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3510213" y="5058782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3457281" y="5070639"/>
              <a:ext cx="89772" cy="46580"/>
            </a:xfrm>
            <a:custGeom>
              <a:avLst/>
              <a:pathLst>
                <a:path w="89772" h="46580">
                  <a:moveTo>
                    <a:pt x="0" y="0"/>
                  </a:moveTo>
                  <a:lnTo>
                    <a:pt x="89772" y="0"/>
                  </a:lnTo>
                  <a:lnTo>
                    <a:pt x="89772" y="7198"/>
                  </a:lnTo>
                  <a:lnTo>
                    <a:pt x="45733" y="7198"/>
                  </a:lnTo>
                  <a:lnTo>
                    <a:pt x="43192" y="14397"/>
                  </a:lnTo>
                  <a:lnTo>
                    <a:pt x="85961" y="14397"/>
                  </a:lnTo>
                  <a:lnTo>
                    <a:pt x="85961" y="37687"/>
                  </a:lnTo>
                  <a:lnTo>
                    <a:pt x="85934" y="38515"/>
                  </a:lnTo>
                  <a:lnTo>
                    <a:pt x="85851" y="39305"/>
                  </a:lnTo>
                  <a:lnTo>
                    <a:pt x="85714" y="40056"/>
                  </a:lnTo>
                  <a:lnTo>
                    <a:pt x="85521" y="40770"/>
                  </a:lnTo>
                  <a:lnTo>
                    <a:pt x="85273" y="41445"/>
                  </a:lnTo>
                  <a:lnTo>
                    <a:pt x="84970" y="42083"/>
                  </a:lnTo>
                  <a:lnTo>
                    <a:pt x="84613" y="42682"/>
                  </a:lnTo>
                  <a:lnTo>
                    <a:pt x="84200" y="43243"/>
                  </a:lnTo>
                  <a:lnTo>
                    <a:pt x="83732" y="43766"/>
                  </a:lnTo>
                  <a:lnTo>
                    <a:pt x="83209" y="44251"/>
                  </a:lnTo>
                  <a:lnTo>
                    <a:pt x="82631" y="44693"/>
                  </a:lnTo>
                  <a:lnTo>
                    <a:pt x="81998" y="45089"/>
                  </a:lnTo>
                  <a:lnTo>
                    <a:pt x="81310" y="45439"/>
                  </a:lnTo>
                  <a:lnTo>
                    <a:pt x="80566" y="45741"/>
                  </a:lnTo>
                  <a:lnTo>
                    <a:pt x="79768" y="45998"/>
                  </a:lnTo>
                  <a:lnTo>
                    <a:pt x="78915" y="46207"/>
                  </a:lnTo>
                  <a:lnTo>
                    <a:pt x="78007" y="46370"/>
                  </a:lnTo>
                  <a:lnTo>
                    <a:pt x="77043" y="46487"/>
                  </a:lnTo>
                  <a:lnTo>
                    <a:pt x="76025" y="46556"/>
                  </a:lnTo>
                  <a:lnTo>
                    <a:pt x="74951" y="46580"/>
                  </a:lnTo>
                  <a:lnTo>
                    <a:pt x="74431" y="46576"/>
                  </a:lnTo>
                  <a:lnTo>
                    <a:pt x="73884" y="46563"/>
                  </a:lnTo>
                  <a:lnTo>
                    <a:pt x="73313" y="46542"/>
                  </a:lnTo>
                  <a:lnTo>
                    <a:pt x="72716" y="46512"/>
                  </a:lnTo>
                  <a:lnTo>
                    <a:pt x="72093" y="46474"/>
                  </a:lnTo>
                  <a:lnTo>
                    <a:pt x="71445" y="46427"/>
                  </a:lnTo>
                  <a:lnTo>
                    <a:pt x="70772" y="46372"/>
                  </a:lnTo>
                  <a:lnTo>
                    <a:pt x="70073" y="46309"/>
                  </a:lnTo>
                  <a:lnTo>
                    <a:pt x="69349" y="46237"/>
                  </a:lnTo>
                  <a:lnTo>
                    <a:pt x="68600" y="46156"/>
                  </a:lnTo>
                  <a:lnTo>
                    <a:pt x="66906" y="38958"/>
                  </a:lnTo>
                  <a:lnTo>
                    <a:pt x="67571" y="39038"/>
                  </a:lnTo>
                  <a:lnTo>
                    <a:pt x="68210" y="39110"/>
                  </a:lnTo>
                  <a:lnTo>
                    <a:pt x="68824" y="39174"/>
                  </a:lnTo>
                  <a:lnTo>
                    <a:pt x="69413" y="39229"/>
                  </a:lnTo>
                  <a:lnTo>
                    <a:pt x="69976" y="39275"/>
                  </a:lnTo>
                  <a:lnTo>
                    <a:pt x="70514" y="39313"/>
                  </a:lnTo>
                  <a:lnTo>
                    <a:pt x="71026" y="39343"/>
                  </a:lnTo>
                  <a:lnTo>
                    <a:pt x="71513" y="39364"/>
                  </a:lnTo>
                  <a:lnTo>
                    <a:pt x="71974" y="39377"/>
                  </a:lnTo>
                  <a:lnTo>
                    <a:pt x="72411" y="39381"/>
                  </a:lnTo>
                  <a:lnTo>
                    <a:pt x="73141" y="39375"/>
                  </a:lnTo>
                  <a:lnTo>
                    <a:pt x="73808" y="39356"/>
                  </a:lnTo>
                  <a:lnTo>
                    <a:pt x="74411" y="39324"/>
                  </a:lnTo>
                  <a:lnTo>
                    <a:pt x="74951" y="39279"/>
                  </a:lnTo>
                  <a:lnTo>
                    <a:pt x="75428" y="39222"/>
                  </a:lnTo>
                  <a:lnTo>
                    <a:pt x="75841" y="39152"/>
                  </a:lnTo>
                  <a:lnTo>
                    <a:pt x="76190" y="39070"/>
                  </a:lnTo>
                  <a:lnTo>
                    <a:pt x="76476" y="38974"/>
                  </a:lnTo>
                  <a:lnTo>
                    <a:pt x="76698" y="38867"/>
                  </a:lnTo>
                  <a:lnTo>
                    <a:pt x="76857" y="38746"/>
                  </a:lnTo>
                  <a:lnTo>
                    <a:pt x="76978" y="38600"/>
                  </a:lnTo>
                  <a:lnTo>
                    <a:pt x="77086" y="38416"/>
                  </a:lnTo>
                  <a:lnTo>
                    <a:pt x="77181" y="38193"/>
                  </a:lnTo>
                  <a:lnTo>
                    <a:pt x="77263" y="37933"/>
                  </a:lnTo>
                  <a:lnTo>
                    <a:pt x="77333" y="37634"/>
                  </a:lnTo>
                  <a:lnTo>
                    <a:pt x="77391" y="37298"/>
                  </a:lnTo>
                  <a:lnTo>
                    <a:pt x="77435" y="36923"/>
                  </a:lnTo>
                  <a:lnTo>
                    <a:pt x="77467" y="36510"/>
                  </a:lnTo>
                  <a:lnTo>
                    <a:pt x="77486" y="36059"/>
                  </a:lnTo>
                  <a:lnTo>
                    <a:pt x="77492" y="35570"/>
                  </a:lnTo>
                  <a:lnTo>
                    <a:pt x="77492" y="21172"/>
                  </a:lnTo>
                  <a:lnTo>
                    <a:pt x="61401" y="21172"/>
                  </a:lnTo>
                  <a:lnTo>
                    <a:pt x="61401" y="43616"/>
                  </a:lnTo>
                  <a:lnTo>
                    <a:pt x="52932" y="43616"/>
                  </a:lnTo>
                  <a:lnTo>
                    <a:pt x="52932" y="21172"/>
                  </a:lnTo>
                  <a:lnTo>
                    <a:pt x="36840" y="21172"/>
                  </a:lnTo>
                  <a:lnTo>
                    <a:pt x="36840" y="43616"/>
                  </a:lnTo>
                  <a:lnTo>
                    <a:pt x="28371" y="43616"/>
                  </a:lnTo>
                  <a:lnTo>
                    <a:pt x="28371" y="21172"/>
                  </a:lnTo>
                  <a:lnTo>
                    <a:pt x="12703" y="21172"/>
                  </a:lnTo>
                  <a:lnTo>
                    <a:pt x="12703" y="45733"/>
                  </a:lnTo>
                  <a:lnTo>
                    <a:pt x="4234" y="45733"/>
                  </a:lnTo>
                  <a:lnTo>
                    <a:pt x="4234" y="14397"/>
                  </a:lnTo>
                  <a:lnTo>
                    <a:pt x="35146" y="14397"/>
                  </a:lnTo>
                  <a:lnTo>
                    <a:pt x="3726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3561028" y="5068098"/>
              <a:ext cx="97818" cy="49121"/>
            </a:xfrm>
            <a:custGeom>
              <a:avLst/>
              <a:pathLst>
                <a:path w="97818" h="49121">
                  <a:moveTo>
                    <a:pt x="0" y="7198"/>
                  </a:moveTo>
                  <a:lnTo>
                    <a:pt x="35570" y="7198"/>
                  </a:lnTo>
                  <a:lnTo>
                    <a:pt x="40651" y="0"/>
                  </a:lnTo>
                  <a:lnTo>
                    <a:pt x="49544" y="1693"/>
                  </a:lnTo>
                  <a:lnTo>
                    <a:pt x="45733" y="7198"/>
                  </a:lnTo>
                  <a:lnTo>
                    <a:pt x="97818" y="7198"/>
                  </a:lnTo>
                  <a:lnTo>
                    <a:pt x="97818" y="14820"/>
                  </a:lnTo>
                  <a:lnTo>
                    <a:pt x="77916" y="14820"/>
                  </a:lnTo>
                  <a:lnTo>
                    <a:pt x="76772" y="17137"/>
                  </a:lnTo>
                  <a:lnTo>
                    <a:pt x="75544" y="19343"/>
                  </a:lnTo>
                  <a:lnTo>
                    <a:pt x="74232" y="21439"/>
                  </a:lnTo>
                  <a:lnTo>
                    <a:pt x="72834" y="23425"/>
                  </a:lnTo>
                  <a:lnTo>
                    <a:pt x="71352" y="25301"/>
                  </a:lnTo>
                  <a:lnTo>
                    <a:pt x="69785" y="27067"/>
                  </a:lnTo>
                  <a:lnTo>
                    <a:pt x="68134" y="28723"/>
                  </a:lnTo>
                  <a:lnTo>
                    <a:pt x="66398" y="30268"/>
                  </a:lnTo>
                  <a:lnTo>
                    <a:pt x="64577" y="31704"/>
                  </a:lnTo>
                  <a:lnTo>
                    <a:pt x="62671" y="33029"/>
                  </a:lnTo>
                  <a:lnTo>
                    <a:pt x="94854" y="41922"/>
                  </a:lnTo>
                  <a:lnTo>
                    <a:pt x="88079" y="49121"/>
                  </a:lnTo>
                  <a:lnTo>
                    <a:pt x="84373" y="47867"/>
                  </a:lnTo>
                  <a:lnTo>
                    <a:pt x="80710" y="46648"/>
                  </a:lnTo>
                  <a:lnTo>
                    <a:pt x="77090" y="45462"/>
                  </a:lnTo>
                  <a:lnTo>
                    <a:pt x="73512" y="44310"/>
                  </a:lnTo>
                  <a:lnTo>
                    <a:pt x="69976" y="43192"/>
                  </a:lnTo>
                  <a:lnTo>
                    <a:pt x="66482" y="42108"/>
                  </a:lnTo>
                  <a:lnTo>
                    <a:pt x="63031" y="41058"/>
                  </a:lnTo>
                  <a:lnTo>
                    <a:pt x="59622" y="40042"/>
                  </a:lnTo>
                  <a:lnTo>
                    <a:pt x="56256" y="39059"/>
                  </a:lnTo>
                  <a:lnTo>
                    <a:pt x="52932" y="38111"/>
                  </a:lnTo>
                  <a:lnTo>
                    <a:pt x="49260" y="39669"/>
                  </a:lnTo>
                  <a:lnTo>
                    <a:pt x="45360" y="41126"/>
                  </a:lnTo>
                  <a:lnTo>
                    <a:pt x="41232" y="42481"/>
                  </a:lnTo>
                  <a:lnTo>
                    <a:pt x="36874" y="43734"/>
                  </a:lnTo>
                  <a:lnTo>
                    <a:pt x="32288" y="44886"/>
                  </a:lnTo>
                  <a:lnTo>
                    <a:pt x="27473" y="45936"/>
                  </a:lnTo>
                  <a:lnTo>
                    <a:pt x="22430" y="46885"/>
                  </a:lnTo>
                  <a:lnTo>
                    <a:pt x="17158" y="47732"/>
                  </a:lnTo>
                  <a:lnTo>
                    <a:pt x="11657" y="48477"/>
                  </a:lnTo>
                  <a:lnTo>
                    <a:pt x="5928" y="49121"/>
                  </a:lnTo>
                  <a:lnTo>
                    <a:pt x="1270" y="40651"/>
                  </a:lnTo>
                  <a:lnTo>
                    <a:pt x="5763" y="40287"/>
                  </a:lnTo>
                  <a:lnTo>
                    <a:pt x="10095" y="39872"/>
                  </a:lnTo>
                  <a:lnTo>
                    <a:pt x="14266" y="39406"/>
                  </a:lnTo>
                  <a:lnTo>
                    <a:pt x="18276" y="38890"/>
                  </a:lnTo>
                  <a:lnTo>
                    <a:pt x="22125" y="38322"/>
                  </a:lnTo>
                  <a:lnTo>
                    <a:pt x="25813" y="37704"/>
                  </a:lnTo>
                  <a:lnTo>
                    <a:pt x="29341" y="37035"/>
                  </a:lnTo>
                  <a:lnTo>
                    <a:pt x="32707" y="36315"/>
                  </a:lnTo>
                  <a:lnTo>
                    <a:pt x="35913" y="35544"/>
                  </a:lnTo>
                  <a:lnTo>
                    <a:pt x="38958" y="34723"/>
                  </a:lnTo>
                  <a:lnTo>
                    <a:pt x="36269" y="34054"/>
                  </a:lnTo>
                  <a:lnTo>
                    <a:pt x="33622" y="33402"/>
                  </a:lnTo>
                  <a:lnTo>
                    <a:pt x="31018" y="32767"/>
                  </a:lnTo>
                  <a:lnTo>
                    <a:pt x="28456" y="32148"/>
                  </a:lnTo>
                  <a:lnTo>
                    <a:pt x="25936" y="31547"/>
                  </a:lnTo>
                  <a:lnTo>
                    <a:pt x="23459" y="30963"/>
                  </a:lnTo>
                  <a:lnTo>
                    <a:pt x="21024" y="30395"/>
                  </a:lnTo>
                  <a:lnTo>
                    <a:pt x="18632" y="29845"/>
                  </a:lnTo>
                  <a:lnTo>
                    <a:pt x="16281" y="29311"/>
                  </a:lnTo>
                  <a:lnTo>
                    <a:pt x="13974" y="28795"/>
                  </a:lnTo>
                  <a:lnTo>
                    <a:pt x="15650" y="27435"/>
                  </a:lnTo>
                  <a:lnTo>
                    <a:pt x="17293" y="26068"/>
                  </a:lnTo>
                  <a:lnTo>
                    <a:pt x="18903" y="24691"/>
                  </a:lnTo>
                  <a:lnTo>
                    <a:pt x="20478" y="23307"/>
                  </a:lnTo>
                  <a:lnTo>
                    <a:pt x="22019" y="21913"/>
                  </a:lnTo>
                  <a:lnTo>
                    <a:pt x="23527" y="20512"/>
                  </a:lnTo>
                  <a:lnTo>
                    <a:pt x="25000" y="19102"/>
                  </a:lnTo>
                  <a:lnTo>
                    <a:pt x="26440" y="17683"/>
                  </a:lnTo>
                  <a:lnTo>
                    <a:pt x="27846" y="16256"/>
                  </a:lnTo>
                  <a:lnTo>
                    <a:pt x="29218" y="14820"/>
                  </a:lnTo>
                  <a:lnTo>
                    <a:pt x="0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3590670" y="5082919"/>
              <a:ext cx="38958" cy="15667"/>
            </a:xfrm>
            <a:custGeom>
              <a:avLst/>
              <a:pathLst>
                <a:path w="38958" h="15667">
                  <a:moveTo>
                    <a:pt x="21172" y="15667"/>
                  </a:moveTo>
                  <a:lnTo>
                    <a:pt x="23713" y="14367"/>
                  </a:lnTo>
                  <a:lnTo>
                    <a:pt x="26084" y="13008"/>
                  </a:lnTo>
                  <a:lnTo>
                    <a:pt x="28286" y="11590"/>
                  </a:lnTo>
                  <a:lnTo>
                    <a:pt x="30319" y="10112"/>
                  </a:lnTo>
                  <a:lnTo>
                    <a:pt x="32182" y="8575"/>
                  </a:lnTo>
                  <a:lnTo>
                    <a:pt x="33876" y="6978"/>
                  </a:lnTo>
                  <a:lnTo>
                    <a:pt x="35401" y="5322"/>
                  </a:lnTo>
                  <a:lnTo>
                    <a:pt x="36756" y="3607"/>
                  </a:lnTo>
                  <a:lnTo>
                    <a:pt x="37941" y="1833"/>
                  </a:lnTo>
                  <a:lnTo>
                    <a:pt x="38958" y="0"/>
                  </a:lnTo>
                  <a:lnTo>
                    <a:pt x="10162" y="0"/>
                  </a:lnTo>
                  <a:lnTo>
                    <a:pt x="9146" y="1253"/>
                  </a:lnTo>
                  <a:lnTo>
                    <a:pt x="8130" y="2472"/>
                  </a:lnTo>
                  <a:lnTo>
                    <a:pt x="7114" y="3658"/>
                  </a:lnTo>
                  <a:lnTo>
                    <a:pt x="6097" y="4810"/>
                  </a:lnTo>
                  <a:lnTo>
                    <a:pt x="5081" y="5928"/>
                  </a:lnTo>
                  <a:lnTo>
                    <a:pt x="4065" y="7012"/>
                  </a:lnTo>
                  <a:lnTo>
                    <a:pt x="3048" y="8062"/>
                  </a:lnTo>
                  <a:lnTo>
                    <a:pt x="2032" y="9078"/>
                  </a:lnTo>
                  <a:lnTo>
                    <a:pt x="1016" y="10061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3564839" y="5022364"/>
              <a:ext cx="91466" cy="43192"/>
            </a:xfrm>
            <a:custGeom>
              <a:avLst/>
              <a:pathLst>
                <a:path w="91466" h="43192">
                  <a:moveTo>
                    <a:pt x="0" y="0"/>
                  </a:moveTo>
                  <a:lnTo>
                    <a:pt x="91466" y="0"/>
                  </a:lnTo>
                  <a:lnTo>
                    <a:pt x="91466" y="8045"/>
                  </a:lnTo>
                  <a:lnTo>
                    <a:pt x="62248" y="8045"/>
                  </a:lnTo>
                  <a:lnTo>
                    <a:pt x="62248" y="16514"/>
                  </a:lnTo>
                  <a:lnTo>
                    <a:pt x="86385" y="16514"/>
                  </a:lnTo>
                  <a:lnTo>
                    <a:pt x="86385" y="43192"/>
                  </a:lnTo>
                  <a:lnTo>
                    <a:pt x="5081" y="43192"/>
                  </a:lnTo>
                  <a:lnTo>
                    <a:pt x="5081" y="16514"/>
                  </a:lnTo>
                  <a:lnTo>
                    <a:pt x="30065" y="16514"/>
                  </a:lnTo>
                  <a:lnTo>
                    <a:pt x="3006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3602527" y="5030410"/>
              <a:ext cx="16938" cy="8469"/>
            </a:xfrm>
            <a:custGeom>
              <a:avLst/>
              <a:pathLst>
                <a:path w="16938" h="8469">
                  <a:moveTo>
                    <a:pt x="16938" y="8469"/>
                  </a:moveTo>
                  <a:lnTo>
                    <a:pt x="16938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3578390" y="5046078"/>
              <a:ext cx="16514" cy="12280"/>
            </a:xfrm>
            <a:custGeom>
              <a:avLst/>
              <a:pathLst>
                <a:path w="16514" h="12280">
                  <a:moveTo>
                    <a:pt x="0" y="12280"/>
                  </a:moveTo>
                  <a:lnTo>
                    <a:pt x="16514" y="12280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3602527" y="5046078"/>
              <a:ext cx="16938" cy="12280"/>
            </a:xfrm>
            <a:custGeom>
              <a:avLst/>
              <a:pathLst>
                <a:path w="16938" h="12280">
                  <a:moveTo>
                    <a:pt x="0" y="0"/>
                  </a:moveTo>
                  <a:lnTo>
                    <a:pt x="0" y="12280"/>
                  </a:lnTo>
                  <a:lnTo>
                    <a:pt x="16938" y="12280"/>
                  </a:lnTo>
                  <a:lnTo>
                    <a:pt x="1693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3627087" y="5046078"/>
              <a:ext cx="15667" cy="12280"/>
            </a:xfrm>
            <a:custGeom>
              <a:avLst/>
              <a:pathLst>
                <a:path w="15667" h="12280">
                  <a:moveTo>
                    <a:pt x="0" y="0"/>
                  </a:moveTo>
                  <a:lnTo>
                    <a:pt x="0" y="12280"/>
                  </a:lnTo>
                  <a:lnTo>
                    <a:pt x="15667" y="12280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3668162" y="5018977"/>
              <a:ext cx="98242" cy="97395"/>
            </a:xfrm>
            <a:custGeom>
              <a:avLst/>
              <a:pathLst>
                <a:path w="98242" h="97395">
                  <a:moveTo>
                    <a:pt x="3387" y="13550"/>
                  </a:moveTo>
                  <a:lnTo>
                    <a:pt x="33453" y="13550"/>
                  </a:lnTo>
                  <a:lnTo>
                    <a:pt x="34041" y="12195"/>
                  </a:lnTo>
                  <a:lnTo>
                    <a:pt x="34621" y="10840"/>
                  </a:lnTo>
                  <a:lnTo>
                    <a:pt x="35193" y="9485"/>
                  </a:lnTo>
                  <a:lnTo>
                    <a:pt x="35756" y="8130"/>
                  </a:lnTo>
                  <a:lnTo>
                    <a:pt x="36311" y="6775"/>
                  </a:lnTo>
                  <a:lnTo>
                    <a:pt x="36857" y="5420"/>
                  </a:lnTo>
                  <a:lnTo>
                    <a:pt x="37395" y="4065"/>
                  </a:lnTo>
                  <a:lnTo>
                    <a:pt x="37924" y="2710"/>
                  </a:lnTo>
                  <a:lnTo>
                    <a:pt x="38445" y="1355"/>
                  </a:lnTo>
                  <a:lnTo>
                    <a:pt x="38958" y="0"/>
                  </a:lnTo>
                  <a:lnTo>
                    <a:pt x="47427" y="1693"/>
                  </a:lnTo>
                  <a:lnTo>
                    <a:pt x="47003" y="2955"/>
                  </a:lnTo>
                  <a:lnTo>
                    <a:pt x="46580" y="4200"/>
                  </a:lnTo>
                  <a:lnTo>
                    <a:pt x="46156" y="5428"/>
                  </a:lnTo>
                  <a:lnTo>
                    <a:pt x="45733" y="6639"/>
                  </a:lnTo>
                  <a:lnTo>
                    <a:pt x="45309" y="7833"/>
                  </a:lnTo>
                  <a:lnTo>
                    <a:pt x="44886" y="9011"/>
                  </a:lnTo>
                  <a:lnTo>
                    <a:pt x="44462" y="10171"/>
                  </a:lnTo>
                  <a:lnTo>
                    <a:pt x="44039" y="11314"/>
                  </a:lnTo>
                  <a:lnTo>
                    <a:pt x="43616" y="12441"/>
                  </a:lnTo>
                  <a:lnTo>
                    <a:pt x="43192" y="13550"/>
                  </a:lnTo>
                  <a:lnTo>
                    <a:pt x="98242" y="13550"/>
                  </a:lnTo>
                  <a:lnTo>
                    <a:pt x="98242" y="21596"/>
                  </a:lnTo>
                  <a:lnTo>
                    <a:pt x="39381" y="21596"/>
                  </a:lnTo>
                  <a:lnTo>
                    <a:pt x="37857" y="24751"/>
                  </a:lnTo>
                  <a:lnTo>
                    <a:pt x="36332" y="27778"/>
                  </a:lnTo>
                  <a:lnTo>
                    <a:pt x="34808" y="30679"/>
                  </a:lnTo>
                  <a:lnTo>
                    <a:pt x="33283" y="33453"/>
                  </a:lnTo>
                  <a:lnTo>
                    <a:pt x="31759" y="36099"/>
                  </a:lnTo>
                  <a:lnTo>
                    <a:pt x="30234" y="38619"/>
                  </a:lnTo>
                  <a:lnTo>
                    <a:pt x="28710" y="41011"/>
                  </a:lnTo>
                  <a:lnTo>
                    <a:pt x="27185" y="43277"/>
                  </a:lnTo>
                  <a:lnTo>
                    <a:pt x="25661" y="45415"/>
                  </a:lnTo>
                  <a:lnTo>
                    <a:pt x="24137" y="47427"/>
                  </a:lnTo>
                  <a:lnTo>
                    <a:pt x="24137" y="97395"/>
                  </a:lnTo>
                  <a:lnTo>
                    <a:pt x="15667" y="97395"/>
                  </a:lnTo>
                  <a:lnTo>
                    <a:pt x="15667" y="58013"/>
                  </a:lnTo>
                  <a:lnTo>
                    <a:pt x="14732" y="59025"/>
                  </a:lnTo>
                  <a:lnTo>
                    <a:pt x="13787" y="60029"/>
                  </a:lnTo>
                  <a:lnTo>
                    <a:pt x="12834" y="61024"/>
                  </a:lnTo>
                  <a:lnTo>
                    <a:pt x="11873" y="62011"/>
                  </a:lnTo>
                  <a:lnTo>
                    <a:pt x="10904" y="62989"/>
                  </a:lnTo>
                  <a:lnTo>
                    <a:pt x="9925" y="63958"/>
                  </a:lnTo>
                  <a:lnTo>
                    <a:pt x="8939" y="64920"/>
                  </a:lnTo>
                  <a:lnTo>
                    <a:pt x="7944" y="65872"/>
                  </a:lnTo>
                  <a:lnTo>
                    <a:pt x="6940" y="66817"/>
                  </a:lnTo>
                  <a:lnTo>
                    <a:pt x="5928" y="67753"/>
                  </a:lnTo>
                  <a:lnTo>
                    <a:pt x="0" y="60977"/>
                  </a:lnTo>
                  <a:lnTo>
                    <a:pt x="1681" y="59279"/>
                  </a:lnTo>
                  <a:lnTo>
                    <a:pt x="3336" y="57573"/>
                  </a:lnTo>
                  <a:lnTo>
                    <a:pt x="4967" y="55858"/>
                  </a:lnTo>
                  <a:lnTo>
                    <a:pt x="6572" y="54134"/>
                  </a:lnTo>
                  <a:lnTo>
                    <a:pt x="8151" y="52402"/>
                  </a:lnTo>
                  <a:lnTo>
                    <a:pt x="9705" y="50662"/>
                  </a:lnTo>
                  <a:lnTo>
                    <a:pt x="11234" y="48913"/>
                  </a:lnTo>
                  <a:lnTo>
                    <a:pt x="12737" y="47156"/>
                  </a:lnTo>
                  <a:lnTo>
                    <a:pt x="14215" y="45390"/>
                  </a:lnTo>
                  <a:lnTo>
                    <a:pt x="15667" y="43616"/>
                  </a:lnTo>
                  <a:lnTo>
                    <a:pt x="15667" y="36417"/>
                  </a:lnTo>
                  <a:lnTo>
                    <a:pt x="21172" y="36417"/>
                  </a:lnTo>
                  <a:lnTo>
                    <a:pt x="21943" y="35201"/>
                  </a:lnTo>
                  <a:lnTo>
                    <a:pt x="22731" y="33927"/>
                  </a:lnTo>
                  <a:lnTo>
                    <a:pt x="23535" y="32593"/>
                  </a:lnTo>
                  <a:lnTo>
                    <a:pt x="24357" y="31200"/>
                  </a:lnTo>
                  <a:lnTo>
                    <a:pt x="25195" y="29747"/>
                  </a:lnTo>
                  <a:lnTo>
                    <a:pt x="26051" y="28236"/>
                  </a:lnTo>
                  <a:lnTo>
                    <a:pt x="26923" y="26665"/>
                  </a:lnTo>
                  <a:lnTo>
                    <a:pt x="27812" y="25034"/>
                  </a:lnTo>
                  <a:lnTo>
                    <a:pt x="28718" y="23345"/>
                  </a:lnTo>
                  <a:lnTo>
                    <a:pt x="29641" y="21596"/>
                  </a:lnTo>
                  <a:lnTo>
                    <a:pt x="3387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3696534" y="5045655"/>
              <a:ext cx="69023" cy="66482"/>
            </a:xfrm>
            <a:custGeom>
              <a:avLst/>
              <a:pathLst>
                <a:path w="69023" h="66482">
                  <a:moveTo>
                    <a:pt x="5081" y="20749"/>
                  </a:moveTo>
                  <a:lnTo>
                    <a:pt x="30488" y="20749"/>
                  </a:lnTo>
                  <a:lnTo>
                    <a:pt x="30488" y="0"/>
                  </a:lnTo>
                  <a:lnTo>
                    <a:pt x="38958" y="0"/>
                  </a:lnTo>
                  <a:lnTo>
                    <a:pt x="38958" y="20749"/>
                  </a:lnTo>
                  <a:lnTo>
                    <a:pt x="65212" y="20749"/>
                  </a:lnTo>
                  <a:lnTo>
                    <a:pt x="65212" y="28795"/>
                  </a:lnTo>
                  <a:lnTo>
                    <a:pt x="38958" y="28795"/>
                  </a:lnTo>
                  <a:lnTo>
                    <a:pt x="38958" y="58437"/>
                  </a:lnTo>
                  <a:lnTo>
                    <a:pt x="69023" y="58437"/>
                  </a:lnTo>
                  <a:lnTo>
                    <a:pt x="69023" y="66482"/>
                  </a:lnTo>
                  <a:lnTo>
                    <a:pt x="0" y="66482"/>
                  </a:lnTo>
                  <a:lnTo>
                    <a:pt x="0" y="58437"/>
                  </a:lnTo>
                  <a:lnTo>
                    <a:pt x="30488" y="58437"/>
                  </a:lnTo>
                  <a:lnTo>
                    <a:pt x="30488" y="28795"/>
                  </a:lnTo>
                  <a:lnTo>
                    <a:pt x="5081" y="28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3778685" y="5018553"/>
              <a:ext cx="87655" cy="73681"/>
            </a:xfrm>
            <a:custGeom>
              <a:avLst/>
              <a:pathLst>
                <a:path w="87655" h="73681">
                  <a:moveTo>
                    <a:pt x="23290" y="0"/>
                  </a:moveTo>
                  <a:lnTo>
                    <a:pt x="31335" y="1693"/>
                  </a:lnTo>
                  <a:lnTo>
                    <a:pt x="31069" y="2786"/>
                  </a:lnTo>
                  <a:lnTo>
                    <a:pt x="30776" y="3861"/>
                  </a:lnTo>
                  <a:lnTo>
                    <a:pt x="30459" y="4920"/>
                  </a:lnTo>
                  <a:lnTo>
                    <a:pt x="30116" y="5962"/>
                  </a:lnTo>
                  <a:lnTo>
                    <a:pt x="29747" y="6987"/>
                  </a:lnTo>
                  <a:lnTo>
                    <a:pt x="29354" y="7994"/>
                  </a:lnTo>
                  <a:lnTo>
                    <a:pt x="28934" y="8985"/>
                  </a:lnTo>
                  <a:lnTo>
                    <a:pt x="28490" y="9959"/>
                  </a:lnTo>
                  <a:lnTo>
                    <a:pt x="28020" y="10916"/>
                  </a:lnTo>
                  <a:lnTo>
                    <a:pt x="27524" y="11856"/>
                  </a:lnTo>
                  <a:lnTo>
                    <a:pt x="87655" y="11856"/>
                  </a:lnTo>
                  <a:lnTo>
                    <a:pt x="87625" y="20548"/>
                  </a:lnTo>
                  <a:lnTo>
                    <a:pt x="87537" y="28498"/>
                  </a:lnTo>
                  <a:lnTo>
                    <a:pt x="87388" y="35708"/>
                  </a:lnTo>
                  <a:lnTo>
                    <a:pt x="87181" y="42176"/>
                  </a:lnTo>
                  <a:lnTo>
                    <a:pt x="86914" y="47903"/>
                  </a:lnTo>
                  <a:lnTo>
                    <a:pt x="86588" y="52889"/>
                  </a:lnTo>
                  <a:lnTo>
                    <a:pt x="86203" y="57134"/>
                  </a:lnTo>
                  <a:lnTo>
                    <a:pt x="85758" y="60639"/>
                  </a:lnTo>
                  <a:lnTo>
                    <a:pt x="85254" y="63402"/>
                  </a:lnTo>
                  <a:lnTo>
                    <a:pt x="84691" y="65424"/>
                  </a:lnTo>
                  <a:lnTo>
                    <a:pt x="84047" y="66993"/>
                  </a:lnTo>
                  <a:lnTo>
                    <a:pt x="83302" y="68396"/>
                  </a:lnTo>
                  <a:lnTo>
                    <a:pt x="82455" y="69635"/>
                  </a:lnTo>
                  <a:lnTo>
                    <a:pt x="81507" y="70708"/>
                  </a:lnTo>
                  <a:lnTo>
                    <a:pt x="80456" y="71617"/>
                  </a:lnTo>
                  <a:lnTo>
                    <a:pt x="79305" y="72360"/>
                  </a:lnTo>
                  <a:lnTo>
                    <a:pt x="78051" y="72938"/>
                  </a:lnTo>
                  <a:lnTo>
                    <a:pt x="76696" y="73351"/>
                  </a:lnTo>
                  <a:lnTo>
                    <a:pt x="75239" y="73598"/>
                  </a:lnTo>
                  <a:lnTo>
                    <a:pt x="73681" y="73681"/>
                  </a:lnTo>
                  <a:lnTo>
                    <a:pt x="73330" y="73677"/>
                  </a:lnTo>
                  <a:lnTo>
                    <a:pt x="72953" y="73664"/>
                  </a:lnTo>
                  <a:lnTo>
                    <a:pt x="72550" y="73643"/>
                  </a:lnTo>
                  <a:lnTo>
                    <a:pt x="72123" y="73613"/>
                  </a:lnTo>
                  <a:lnTo>
                    <a:pt x="71670" y="73575"/>
                  </a:lnTo>
                  <a:lnTo>
                    <a:pt x="71191" y="73529"/>
                  </a:lnTo>
                  <a:lnTo>
                    <a:pt x="70687" y="73474"/>
                  </a:lnTo>
                  <a:lnTo>
                    <a:pt x="70158" y="73410"/>
                  </a:lnTo>
                  <a:lnTo>
                    <a:pt x="69603" y="73338"/>
                  </a:lnTo>
                  <a:lnTo>
                    <a:pt x="69023" y="73258"/>
                  </a:lnTo>
                  <a:lnTo>
                    <a:pt x="66906" y="64365"/>
                  </a:lnTo>
                  <a:lnTo>
                    <a:pt x="67888" y="64445"/>
                  </a:lnTo>
                  <a:lnTo>
                    <a:pt x="68803" y="64517"/>
                  </a:lnTo>
                  <a:lnTo>
                    <a:pt x="69650" y="64581"/>
                  </a:lnTo>
                  <a:lnTo>
                    <a:pt x="70429" y="64636"/>
                  </a:lnTo>
                  <a:lnTo>
                    <a:pt x="71140" y="64683"/>
                  </a:lnTo>
                  <a:lnTo>
                    <a:pt x="71784" y="64721"/>
                  </a:lnTo>
                  <a:lnTo>
                    <a:pt x="72360" y="64750"/>
                  </a:lnTo>
                  <a:lnTo>
                    <a:pt x="72868" y="64771"/>
                  </a:lnTo>
                  <a:lnTo>
                    <a:pt x="73308" y="64784"/>
                  </a:lnTo>
                  <a:lnTo>
                    <a:pt x="73681" y="64788"/>
                  </a:lnTo>
                  <a:lnTo>
                    <a:pt x="74176" y="64729"/>
                  </a:lnTo>
                  <a:lnTo>
                    <a:pt x="74647" y="64551"/>
                  </a:lnTo>
                  <a:lnTo>
                    <a:pt x="75091" y="64255"/>
                  </a:lnTo>
                  <a:lnTo>
                    <a:pt x="75510" y="63840"/>
                  </a:lnTo>
                  <a:lnTo>
                    <a:pt x="75904" y="63306"/>
                  </a:lnTo>
                  <a:lnTo>
                    <a:pt x="76273" y="62654"/>
                  </a:lnTo>
                  <a:lnTo>
                    <a:pt x="76616" y="61884"/>
                  </a:lnTo>
                  <a:lnTo>
                    <a:pt x="76933" y="60994"/>
                  </a:lnTo>
                  <a:lnTo>
                    <a:pt x="77225" y="59986"/>
                  </a:lnTo>
                  <a:lnTo>
                    <a:pt x="77492" y="58860"/>
                  </a:lnTo>
                  <a:lnTo>
                    <a:pt x="77734" y="57403"/>
                  </a:lnTo>
                  <a:lnTo>
                    <a:pt x="77949" y="55405"/>
                  </a:lnTo>
                  <a:lnTo>
                    <a:pt x="78140" y="52864"/>
                  </a:lnTo>
                  <a:lnTo>
                    <a:pt x="78305" y="49781"/>
                  </a:lnTo>
                  <a:lnTo>
                    <a:pt x="78445" y="46156"/>
                  </a:lnTo>
                  <a:lnTo>
                    <a:pt x="78559" y="41989"/>
                  </a:lnTo>
                  <a:lnTo>
                    <a:pt x="78648" y="37281"/>
                  </a:lnTo>
                  <a:lnTo>
                    <a:pt x="78712" y="32030"/>
                  </a:lnTo>
                  <a:lnTo>
                    <a:pt x="78750" y="26237"/>
                  </a:lnTo>
                  <a:lnTo>
                    <a:pt x="78763" y="19902"/>
                  </a:lnTo>
                  <a:lnTo>
                    <a:pt x="23290" y="19902"/>
                  </a:lnTo>
                  <a:lnTo>
                    <a:pt x="21744" y="22400"/>
                  </a:lnTo>
                  <a:lnTo>
                    <a:pt x="20156" y="24814"/>
                  </a:lnTo>
                  <a:lnTo>
                    <a:pt x="18526" y="27143"/>
                  </a:lnTo>
                  <a:lnTo>
                    <a:pt x="16853" y="29387"/>
                  </a:lnTo>
                  <a:lnTo>
                    <a:pt x="15138" y="31547"/>
                  </a:lnTo>
                  <a:lnTo>
                    <a:pt x="13381" y="33622"/>
                  </a:lnTo>
                  <a:lnTo>
                    <a:pt x="11581" y="35612"/>
                  </a:lnTo>
                  <a:lnTo>
                    <a:pt x="9739" y="37518"/>
                  </a:lnTo>
                  <a:lnTo>
                    <a:pt x="7855" y="39339"/>
                  </a:lnTo>
                  <a:lnTo>
                    <a:pt x="5928" y="41075"/>
                  </a:lnTo>
                  <a:lnTo>
                    <a:pt x="0" y="35570"/>
                  </a:lnTo>
                  <a:lnTo>
                    <a:pt x="3053" y="32623"/>
                  </a:lnTo>
                  <a:lnTo>
                    <a:pt x="5945" y="29540"/>
                  </a:lnTo>
                  <a:lnTo>
                    <a:pt x="8676" y="26322"/>
                  </a:lnTo>
                  <a:lnTo>
                    <a:pt x="11247" y="22968"/>
                  </a:lnTo>
                  <a:lnTo>
                    <a:pt x="13656" y="19479"/>
                  </a:lnTo>
                  <a:lnTo>
                    <a:pt x="15905" y="15854"/>
                  </a:lnTo>
                  <a:lnTo>
                    <a:pt x="17992" y="12093"/>
                  </a:lnTo>
                  <a:lnTo>
                    <a:pt x="19919" y="8198"/>
                  </a:lnTo>
                  <a:lnTo>
                    <a:pt x="21685" y="41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3794776" y="5052006"/>
              <a:ext cx="81303" cy="62671"/>
            </a:xfrm>
            <a:custGeom>
              <a:avLst/>
              <a:pathLst>
                <a:path w="81303" h="62671">
                  <a:moveTo>
                    <a:pt x="8469" y="31335"/>
                  </a:moveTo>
                  <a:lnTo>
                    <a:pt x="8469" y="51661"/>
                  </a:lnTo>
                  <a:lnTo>
                    <a:pt x="8494" y="52068"/>
                  </a:lnTo>
                  <a:lnTo>
                    <a:pt x="8570" y="52440"/>
                  </a:lnTo>
                  <a:lnTo>
                    <a:pt x="8697" y="52779"/>
                  </a:lnTo>
                  <a:lnTo>
                    <a:pt x="8875" y="53084"/>
                  </a:lnTo>
                  <a:lnTo>
                    <a:pt x="9104" y="53355"/>
                  </a:lnTo>
                  <a:lnTo>
                    <a:pt x="9383" y="53592"/>
                  </a:lnTo>
                  <a:lnTo>
                    <a:pt x="9714" y="53795"/>
                  </a:lnTo>
                  <a:lnTo>
                    <a:pt x="10095" y="53965"/>
                  </a:lnTo>
                  <a:lnTo>
                    <a:pt x="10527" y="54100"/>
                  </a:lnTo>
                  <a:lnTo>
                    <a:pt x="11009" y="54202"/>
                  </a:lnTo>
                  <a:lnTo>
                    <a:pt x="11691" y="54282"/>
                  </a:lnTo>
                  <a:lnTo>
                    <a:pt x="12720" y="54354"/>
                  </a:lnTo>
                  <a:lnTo>
                    <a:pt x="14096" y="54418"/>
                  </a:lnTo>
                  <a:lnTo>
                    <a:pt x="15820" y="54473"/>
                  </a:lnTo>
                  <a:lnTo>
                    <a:pt x="17891" y="54520"/>
                  </a:lnTo>
                  <a:lnTo>
                    <a:pt x="20308" y="54558"/>
                  </a:lnTo>
                  <a:lnTo>
                    <a:pt x="23074" y="54587"/>
                  </a:lnTo>
                  <a:lnTo>
                    <a:pt x="26186" y="54609"/>
                  </a:lnTo>
                  <a:lnTo>
                    <a:pt x="29646" y="54621"/>
                  </a:lnTo>
                  <a:lnTo>
                    <a:pt x="33453" y="54625"/>
                  </a:lnTo>
                  <a:lnTo>
                    <a:pt x="39364" y="54604"/>
                  </a:lnTo>
                  <a:lnTo>
                    <a:pt x="44734" y="54541"/>
                  </a:lnTo>
                  <a:lnTo>
                    <a:pt x="49561" y="54435"/>
                  </a:lnTo>
                  <a:lnTo>
                    <a:pt x="53846" y="54287"/>
                  </a:lnTo>
                  <a:lnTo>
                    <a:pt x="57590" y="54096"/>
                  </a:lnTo>
                  <a:lnTo>
                    <a:pt x="60791" y="53863"/>
                  </a:lnTo>
                  <a:lnTo>
                    <a:pt x="63450" y="53588"/>
                  </a:lnTo>
                  <a:lnTo>
                    <a:pt x="65568" y="53270"/>
                  </a:lnTo>
                  <a:lnTo>
                    <a:pt x="67143" y="52910"/>
                  </a:lnTo>
                  <a:lnTo>
                    <a:pt x="68176" y="52508"/>
                  </a:lnTo>
                  <a:lnTo>
                    <a:pt x="68909" y="52017"/>
                  </a:lnTo>
                  <a:lnTo>
                    <a:pt x="69582" y="51390"/>
                  </a:lnTo>
                  <a:lnTo>
                    <a:pt x="70196" y="50628"/>
                  </a:lnTo>
                  <a:lnTo>
                    <a:pt x="70751" y="49730"/>
                  </a:lnTo>
                  <a:lnTo>
                    <a:pt x="71246" y="48697"/>
                  </a:lnTo>
                  <a:lnTo>
                    <a:pt x="71682" y="47528"/>
                  </a:lnTo>
                  <a:lnTo>
                    <a:pt x="72059" y="46224"/>
                  </a:lnTo>
                  <a:lnTo>
                    <a:pt x="72377" y="44784"/>
                  </a:lnTo>
                  <a:lnTo>
                    <a:pt x="72635" y="43209"/>
                  </a:lnTo>
                  <a:lnTo>
                    <a:pt x="72834" y="41498"/>
                  </a:lnTo>
                  <a:lnTo>
                    <a:pt x="81303" y="44462"/>
                  </a:lnTo>
                  <a:lnTo>
                    <a:pt x="80761" y="46753"/>
                  </a:lnTo>
                  <a:lnTo>
                    <a:pt x="80151" y="48883"/>
                  </a:lnTo>
                  <a:lnTo>
                    <a:pt x="79474" y="50852"/>
                  </a:lnTo>
                  <a:lnTo>
                    <a:pt x="78729" y="52661"/>
                  </a:lnTo>
                  <a:lnTo>
                    <a:pt x="77916" y="54308"/>
                  </a:lnTo>
                  <a:lnTo>
                    <a:pt x="77035" y="55794"/>
                  </a:lnTo>
                  <a:lnTo>
                    <a:pt x="76086" y="57120"/>
                  </a:lnTo>
                  <a:lnTo>
                    <a:pt x="75070" y="58284"/>
                  </a:lnTo>
                  <a:lnTo>
                    <a:pt x="73986" y="59288"/>
                  </a:lnTo>
                  <a:lnTo>
                    <a:pt x="72834" y="60130"/>
                  </a:lnTo>
                  <a:lnTo>
                    <a:pt x="71602" y="60613"/>
                  </a:lnTo>
                  <a:lnTo>
                    <a:pt x="69768" y="61045"/>
                  </a:lnTo>
                  <a:lnTo>
                    <a:pt x="67333" y="61426"/>
                  </a:lnTo>
                  <a:lnTo>
                    <a:pt x="64297" y="61756"/>
                  </a:lnTo>
                  <a:lnTo>
                    <a:pt x="60660" y="62036"/>
                  </a:lnTo>
                  <a:lnTo>
                    <a:pt x="56421" y="62265"/>
                  </a:lnTo>
                  <a:lnTo>
                    <a:pt x="51581" y="62442"/>
                  </a:lnTo>
                  <a:lnTo>
                    <a:pt x="46139" y="62570"/>
                  </a:lnTo>
                  <a:lnTo>
                    <a:pt x="40097" y="62646"/>
                  </a:lnTo>
                  <a:lnTo>
                    <a:pt x="33453" y="62671"/>
                  </a:lnTo>
                  <a:lnTo>
                    <a:pt x="28585" y="62654"/>
                  </a:lnTo>
                  <a:lnTo>
                    <a:pt x="24145" y="62603"/>
                  </a:lnTo>
                  <a:lnTo>
                    <a:pt x="20133" y="62519"/>
                  </a:lnTo>
                  <a:lnTo>
                    <a:pt x="16548" y="62400"/>
                  </a:lnTo>
                  <a:lnTo>
                    <a:pt x="13391" y="62248"/>
                  </a:lnTo>
                  <a:lnTo>
                    <a:pt x="10662" y="62061"/>
                  </a:lnTo>
                  <a:lnTo>
                    <a:pt x="8361" y="61841"/>
                  </a:lnTo>
                  <a:lnTo>
                    <a:pt x="6487" y="61587"/>
                  </a:lnTo>
                  <a:lnTo>
                    <a:pt x="5041" y="61299"/>
                  </a:lnTo>
                  <a:lnTo>
                    <a:pt x="4022" y="60977"/>
                  </a:lnTo>
                  <a:lnTo>
                    <a:pt x="3258" y="60596"/>
                  </a:lnTo>
                  <a:lnTo>
                    <a:pt x="2574" y="60130"/>
                  </a:lnTo>
                  <a:lnTo>
                    <a:pt x="1971" y="59580"/>
                  </a:lnTo>
                  <a:lnTo>
                    <a:pt x="1448" y="58945"/>
                  </a:lnTo>
                  <a:lnTo>
                    <a:pt x="1005" y="58225"/>
                  </a:lnTo>
                  <a:lnTo>
                    <a:pt x="643" y="57420"/>
                  </a:lnTo>
                  <a:lnTo>
                    <a:pt x="362" y="56531"/>
                  </a:lnTo>
                  <a:lnTo>
                    <a:pt x="160" y="55557"/>
                  </a:lnTo>
                  <a:lnTo>
                    <a:pt x="40" y="54498"/>
                  </a:lnTo>
                  <a:lnTo>
                    <a:pt x="0" y="53355"/>
                  </a:lnTo>
                  <a:lnTo>
                    <a:pt x="0" y="0"/>
                  </a:lnTo>
                  <a:lnTo>
                    <a:pt x="46156" y="0"/>
                  </a:lnTo>
                  <a:lnTo>
                    <a:pt x="46156" y="31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3803245" y="5060052"/>
              <a:ext cx="29218" cy="15244"/>
            </a:xfrm>
            <a:custGeom>
              <a:avLst/>
              <a:pathLst>
                <a:path w="29218" h="15244">
                  <a:moveTo>
                    <a:pt x="29218" y="0"/>
                  </a:moveTo>
                  <a:lnTo>
                    <a:pt x="0" y="0"/>
                  </a:lnTo>
                  <a:lnTo>
                    <a:pt x="0" y="15244"/>
                  </a:lnTo>
                  <a:lnTo>
                    <a:pt x="29218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3890054" y="5019400"/>
              <a:ext cx="35146" cy="41922"/>
            </a:xfrm>
            <a:custGeom>
              <a:avLst/>
              <a:pathLst>
                <a:path w="35146" h="41922">
                  <a:moveTo>
                    <a:pt x="27524" y="0"/>
                  </a:moveTo>
                  <a:lnTo>
                    <a:pt x="35146" y="0"/>
                  </a:lnTo>
                  <a:lnTo>
                    <a:pt x="35146" y="41922"/>
                  </a:lnTo>
                  <a:lnTo>
                    <a:pt x="27524" y="41922"/>
                  </a:lnTo>
                  <a:lnTo>
                    <a:pt x="27524" y="30912"/>
                  </a:lnTo>
                  <a:lnTo>
                    <a:pt x="24924" y="32068"/>
                  </a:lnTo>
                  <a:lnTo>
                    <a:pt x="22375" y="33165"/>
                  </a:lnTo>
                  <a:lnTo>
                    <a:pt x="19877" y="34202"/>
                  </a:lnTo>
                  <a:lnTo>
                    <a:pt x="17429" y="35180"/>
                  </a:lnTo>
                  <a:lnTo>
                    <a:pt x="15032" y="36099"/>
                  </a:lnTo>
                  <a:lnTo>
                    <a:pt x="12686" y="36959"/>
                  </a:lnTo>
                  <a:lnTo>
                    <a:pt x="10391" y="37759"/>
                  </a:lnTo>
                  <a:lnTo>
                    <a:pt x="8147" y="38500"/>
                  </a:lnTo>
                  <a:lnTo>
                    <a:pt x="5953" y="39182"/>
                  </a:lnTo>
                  <a:lnTo>
                    <a:pt x="3811" y="39804"/>
                  </a:lnTo>
                  <a:lnTo>
                    <a:pt x="0" y="32182"/>
                  </a:lnTo>
                  <a:lnTo>
                    <a:pt x="3247" y="31242"/>
                  </a:lnTo>
                  <a:lnTo>
                    <a:pt x="6385" y="30285"/>
                  </a:lnTo>
                  <a:lnTo>
                    <a:pt x="9413" y="29311"/>
                  </a:lnTo>
                  <a:lnTo>
                    <a:pt x="12331" y="28320"/>
                  </a:lnTo>
                  <a:lnTo>
                    <a:pt x="15138" y="27312"/>
                  </a:lnTo>
                  <a:lnTo>
                    <a:pt x="17836" y="26288"/>
                  </a:lnTo>
                  <a:lnTo>
                    <a:pt x="20423" y="25246"/>
                  </a:lnTo>
                  <a:lnTo>
                    <a:pt x="22900" y="24187"/>
                  </a:lnTo>
                  <a:lnTo>
                    <a:pt x="25267" y="23112"/>
                  </a:lnTo>
                  <a:lnTo>
                    <a:pt x="27524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3931976" y="5019400"/>
              <a:ext cx="50391" cy="39381"/>
            </a:xfrm>
            <a:custGeom>
              <a:avLst/>
              <a:pathLst>
                <a:path w="50391" h="39381">
                  <a:moveTo>
                    <a:pt x="0" y="12280"/>
                  </a:moveTo>
                  <a:lnTo>
                    <a:pt x="21172" y="12280"/>
                  </a:lnTo>
                  <a:lnTo>
                    <a:pt x="21172" y="0"/>
                  </a:lnTo>
                  <a:lnTo>
                    <a:pt x="29218" y="0"/>
                  </a:lnTo>
                  <a:lnTo>
                    <a:pt x="29218" y="12280"/>
                  </a:lnTo>
                  <a:lnTo>
                    <a:pt x="50391" y="12280"/>
                  </a:lnTo>
                  <a:lnTo>
                    <a:pt x="50391" y="19479"/>
                  </a:lnTo>
                  <a:lnTo>
                    <a:pt x="29218" y="19479"/>
                  </a:lnTo>
                  <a:lnTo>
                    <a:pt x="29218" y="32182"/>
                  </a:lnTo>
                  <a:lnTo>
                    <a:pt x="47850" y="32182"/>
                  </a:lnTo>
                  <a:lnTo>
                    <a:pt x="47850" y="39381"/>
                  </a:lnTo>
                  <a:lnTo>
                    <a:pt x="2540" y="39381"/>
                  </a:lnTo>
                  <a:lnTo>
                    <a:pt x="2540" y="32182"/>
                  </a:lnTo>
                  <a:lnTo>
                    <a:pt x="21172" y="32182"/>
                  </a:lnTo>
                  <a:lnTo>
                    <a:pt x="21172" y="19479"/>
                  </a:lnTo>
                  <a:lnTo>
                    <a:pt x="0" y="194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3892171" y="5022788"/>
              <a:ext cx="21596" cy="19055"/>
            </a:xfrm>
            <a:custGeom>
              <a:avLst/>
              <a:pathLst>
                <a:path w="21596" h="19055">
                  <a:moveTo>
                    <a:pt x="5928" y="0"/>
                  </a:moveTo>
                  <a:lnTo>
                    <a:pt x="7609" y="1033"/>
                  </a:lnTo>
                  <a:lnTo>
                    <a:pt x="9265" y="2100"/>
                  </a:lnTo>
                  <a:lnTo>
                    <a:pt x="10895" y="3201"/>
                  </a:lnTo>
                  <a:lnTo>
                    <a:pt x="12500" y="4336"/>
                  </a:lnTo>
                  <a:lnTo>
                    <a:pt x="14079" y="5504"/>
                  </a:lnTo>
                  <a:lnTo>
                    <a:pt x="15634" y="6707"/>
                  </a:lnTo>
                  <a:lnTo>
                    <a:pt x="17162" y="7944"/>
                  </a:lnTo>
                  <a:lnTo>
                    <a:pt x="18665" y="9214"/>
                  </a:lnTo>
                  <a:lnTo>
                    <a:pt x="20143" y="10518"/>
                  </a:lnTo>
                  <a:lnTo>
                    <a:pt x="21596" y="11856"/>
                  </a:lnTo>
                  <a:lnTo>
                    <a:pt x="15667" y="19055"/>
                  </a:lnTo>
                  <a:lnTo>
                    <a:pt x="14139" y="17556"/>
                  </a:lnTo>
                  <a:lnTo>
                    <a:pt x="12602" y="16108"/>
                  </a:lnTo>
                  <a:lnTo>
                    <a:pt x="11056" y="14710"/>
                  </a:lnTo>
                  <a:lnTo>
                    <a:pt x="9502" y="13364"/>
                  </a:lnTo>
                  <a:lnTo>
                    <a:pt x="7939" y="12068"/>
                  </a:lnTo>
                  <a:lnTo>
                    <a:pt x="6368" y="10823"/>
                  </a:lnTo>
                  <a:lnTo>
                    <a:pt x="4789" y="9629"/>
                  </a:lnTo>
                  <a:lnTo>
                    <a:pt x="3201" y="8486"/>
                  </a:lnTo>
                  <a:lnTo>
                    <a:pt x="1604" y="7393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3884972" y="5063016"/>
              <a:ext cx="99935" cy="54202"/>
            </a:xfrm>
            <a:custGeom>
              <a:avLst/>
              <a:pathLst>
                <a:path w="99935" h="54202">
                  <a:moveTo>
                    <a:pt x="22443" y="33876"/>
                  </a:moveTo>
                  <a:lnTo>
                    <a:pt x="20829" y="34549"/>
                  </a:lnTo>
                  <a:lnTo>
                    <a:pt x="19208" y="35214"/>
                  </a:lnTo>
                  <a:lnTo>
                    <a:pt x="17577" y="35871"/>
                  </a:lnTo>
                  <a:lnTo>
                    <a:pt x="15938" y="36518"/>
                  </a:lnTo>
                  <a:lnTo>
                    <a:pt x="14291" y="37158"/>
                  </a:lnTo>
                  <a:lnTo>
                    <a:pt x="12635" y="37789"/>
                  </a:lnTo>
                  <a:lnTo>
                    <a:pt x="10971" y="38411"/>
                  </a:lnTo>
                  <a:lnTo>
                    <a:pt x="9299" y="39025"/>
                  </a:lnTo>
                  <a:lnTo>
                    <a:pt x="7617" y="39631"/>
                  </a:lnTo>
                  <a:lnTo>
                    <a:pt x="5928" y="40228"/>
                  </a:lnTo>
                  <a:lnTo>
                    <a:pt x="0" y="33029"/>
                  </a:lnTo>
                  <a:lnTo>
                    <a:pt x="5284" y="31407"/>
                  </a:lnTo>
                  <a:lnTo>
                    <a:pt x="10298" y="29760"/>
                  </a:lnTo>
                  <a:lnTo>
                    <a:pt x="15041" y="28087"/>
                  </a:lnTo>
                  <a:lnTo>
                    <a:pt x="19512" y="26389"/>
                  </a:lnTo>
                  <a:lnTo>
                    <a:pt x="23713" y="24666"/>
                  </a:lnTo>
                  <a:lnTo>
                    <a:pt x="27643" y="22917"/>
                  </a:lnTo>
                  <a:lnTo>
                    <a:pt x="31301" y="21143"/>
                  </a:lnTo>
                  <a:lnTo>
                    <a:pt x="34689" y="19343"/>
                  </a:lnTo>
                  <a:lnTo>
                    <a:pt x="37806" y="17518"/>
                  </a:lnTo>
                  <a:lnTo>
                    <a:pt x="40651" y="15667"/>
                  </a:lnTo>
                  <a:lnTo>
                    <a:pt x="3811" y="15667"/>
                  </a:lnTo>
                  <a:lnTo>
                    <a:pt x="3811" y="8045"/>
                  </a:lnTo>
                  <a:lnTo>
                    <a:pt x="44039" y="8045"/>
                  </a:lnTo>
                  <a:lnTo>
                    <a:pt x="43781" y="7457"/>
                  </a:lnTo>
                  <a:lnTo>
                    <a:pt x="43514" y="6876"/>
                  </a:lnTo>
                  <a:lnTo>
                    <a:pt x="43239" y="6305"/>
                  </a:lnTo>
                  <a:lnTo>
                    <a:pt x="42955" y="5742"/>
                  </a:lnTo>
                  <a:lnTo>
                    <a:pt x="42663" y="5187"/>
                  </a:lnTo>
                  <a:lnTo>
                    <a:pt x="42362" y="4641"/>
                  </a:lnTo>
                  <a:lnTo>
                    <a:pt x="42053" y="4103"/>
                  </a:lnTo>
                  <a:lnTo>
                    <a:pt x="41735" y="3573"/>
                  </a:lnTo>
                  <a:lnTo>
                    <a:pt x="41409" y="3053"/>
                  </a:lnTo>
                  <a:lnTo>
                    <a:pt x="41075" y="2540"/>
                  </a:lnTo>
                  <a:lnTo>
                    <a:pt x="49121" y="0"/>
                  </a:lnTo>
                  <a:lnTo>
                    <a:pt x="49620" y="766"/>
                  </a:lnTo>
                  <a:lnTo>
                    <a:pt x="50103" y="1541"/>
                  </a:lnTo>
                  <a:lnTo>
                    <a:pt x="50569" y="2324"/>
                  </a:lnTo>
                  <a:lnTo>
                    <a:pt x="51018" y="3116"/>
                  </a:lnTo>
                  <a:lnTo>
                    <a:pt x="51450" y="3916"/>
                  </a:lnTo>
                  <a:lnTo>
                    <a:pt x="51865" y="4725"/>
                  </a:lnTo>
                  <a:lnTo>
                    <a:pt x="52263" y="5543"/>
                  </a:lnTo>
                  <a:lnTo>
                    <a:pt x="52644" y="6368"/>
                  </a:lnTo>
                  <a:lnTo>
                    <a:pt x="53008" y="7203"/>
                  </a:lnTo>
                  <a:lnTo>
                    <a:pt x="53355" y="8045"/>
                  </a:lnTo>
                  <a:lnTo>
                    <a:pt x="97818" y="8045"/>
                  </a:lnTo>
                  <a:lnTo>
                    <a:pt x="97818" y="15667"/>
                  </a:lnTo>
                  <a:lnTo>
                    <a:pt x="60554" y="15667"/>
                  </a:lnTo>
                  <a:lnTo>
                    <a:pt x="61498" y="17094"/>
                  </a:lnTo>
                  <a:lnTo>
                    <a:pt x="62468" y="18496"/>
                  </a:lnTo>
                  <a:lnTo>
                    <a:pt x="63463" y="19872"/>
                  </a:lnTo>
                  <a:lnTo>
                    <a:pt x="64484" y="21223"/>
                  </a:lnTo>
                  <a:lnTo>
                    <a:pt x="65529" y="22549"/>
                  </a:lnTo>
                  <a:lnTo>
                    <a:pt x="66601" y="23849"/>
                  </a:lnTo>
                  <a:lnTo>
                    <a:pt x="67698" y="25123"/>
                  </a:lnTo>
                  <a:lnTo>
                    <a:pt x="68820" y="26372"/>
                  </a:lnTo>
                  <a:lnTo>
                    <a:pt x="69967" y="27596"/>
                  </a:lnTo>
                  <a:lnTo>
                    <a:pt x="71140" y="28795"/>
                  </a:lnTo>
                  <a:lnTo>
                    <a:pt x="72559" y="27926"/>
                  </a:lnTo>
                  <a:lnTo>
                    <a:pt x="73935" y="27016"/>
                  </a:lnTo>
                  <a:lnTo>
                    <a:pt x="75269" y="26063"/>
                  </a:lnTo>
                  <a:lnTo>
                    <a:pt x="76561" y="25068"/>
                  </a:lnTo>
                  <a:lnTo>
                    <a:pt x="77810" y="24031"/>
                  </a:lnTo>
                  <a:lnTo>
                    <a:pt x="79017" y="22951"/>
                  </a:lnTo>
                  <a:lnTo>
                    <a:pt x="80181" y="21829"/>
                  </a:lnTo>
                  <a:lnTo>
                    <a:pt x="81303" y="20664"/>
                  </a:lnTo>
                  <a:lnTo>
                    <a:pt x="82383" y="19457"/>
                  </a:lnTo>
                  <a:lnTo>
                    <a:pt x="83421" y="18208"/>
                  </a:lnTo>
                  <a:lnTo>
                    <a:pt x="90619" y="23713"/>
                  </a:lnTo>
                  <a:lnTo>
                    <a:pt x="89425" y="24958"/>
                  </a:lnTo>
                  <a:lnTo>
                    <a:pt x="88214" y="26152"/>
                  </a:lnTo>
                  <a:lnTo>
                    <a:pt x="86986" y="27296"/>
                  </a:lnTo>
                  <a:lnTo>
                    <a:pt x="85741" y="28388"/>
                  </a:lnTo>
                  <a:lnTo>
                    <a:pt x="84479" y="29430"/>
                  </a:lnTo>
                  <a:lnTo>
                    <a:pt x="83200" y="30421"/>
                  </a:lnTo>
                  <a:lnTo>
                    <a:pt x="81905" y="31361"/>
                  </a:lnTo>
                  <a:lnTo>
                    <a:pt x="80592" y="32250"/>
                  </a:lnTo>
                  <a:lnTo>
                    <a:pt x="79262" y="33088"/>
                  </a:lnTo>
                  <a:lnTo>
                    <a:pt x="77916" y="33876"/>
                  </a:lnTo>
                  <a:lnTo>
                    <a:pt x="79736" y="35218"/>
                  </a:lnTo>
                  <a:lnTo>
                    <a:pt x="81642" y="36535"/>
                  </a:lnTo>
                  <a:lnTo>
                    <a:pt x="83632" y="37827"/>
                  </a:lnTo>
                  <a:lnTo>
                    <a:pt x="85707" y="39093"/>
                  </a:lnTo>
                  <a:lnTo>
                    <a:pt x="87867" y="40334"/>
                  </a:lnTo>
                  <a:lnTo>
                    <a:pt x="90111" y="41549"/>
                  </a:lnTo>
                  <a:lnTo>
                    <a:pt x="92440" y="42739"/>
                  </a:lnTo>
                  <a:lnTo>
                    <a:pt x="94854" y="43904"/>
                  </a:lnTo>
                  <a:lnTo>
                    <a:pt x="97352" y="45043"/>
                  </a:lnTo>
                  <a:lnTo>
                    <a:pt x="99935" y="46156"/>
                  </a:lnTo>
                  <a:lnTo>
                    <a:pt x="93584" y="54202"/>
                  </a:lnTo>
                  <a:lnTo>
                    <a:pt x="88053" y="51301"/>
                  </a:lnTo>
                  <a:lnTo>
                    <a:pt x="82811" y="48189"/>
                  </a:lnTo>
                  <a:lnTo>
                    <a:pt x="77856" y="44865"/>
                  </a:lnTo>
                  <a:lnTo>
                    <a:pt x="73190" y="41329"/>
                  </a:lnTo>
                  <a:lnTo>
                    <a:pt x="68811" y="37581"/>
                  </a:lnTo>
                  <a:lnTo>
                    <a:pt x="64721" y="33622"/>
                  </a:lnTo>
                  <a:lnTo>
                    <a:pt x="60918" y="29451"/>
                  </a:lnTo>
                  <a:lnTo>
                    <a:pt x="57403" y="25068"/>
                  </a:lnTo>
                  <a:lnTo>
                    <a:pt x="54177" y="20474"/>
                  </a:lnTo>
                  <a:lnTo>
                    <a:pt x="51238" y="15667"/>
                  </a:lnTo>
                  <a:lnTo>
                    <a:pt x="49510" y="17260"/>
                  </a:lnTo>
                  <a:lnTo>
                    <a:pt x="47715" y="18818"/>
                  </a:lnTo>
                  <a:lnTo>
                    <a:pt x="45851" y="20342"/>
                  </a:lnTo>
                  <a:lnTo>
                    <a:pt x="43920" y="21833"/>
                  </a:lnTo>
                  <a:lnTo>
                    <a:pt x="41922" y="23290"/>
                  </a:lnTo>
                  <a:lnTo>
                    <a:pt x="39855" y="24712"/>
                  </a:lnTo>
                  <a:lnTo>
                    <a:pt x="37721" y="26101"/>
                  </a:lnTo>
                  <a:lnTo>
                    <a:pt x="35519" y="27456"/>
                  </a:lnTo>
                  <a:lnTo>
                    <a:pt x="33249" y="28778"/>
                  </a:lnTo>
                  <a:lnTo>
                    <a:pt x="30912" y="30065"/>
                  </a:lnTo>
                  <a:lnTo>
                    <a:pt x="30912" y="45733"/>
                  </a:lnTo>
                  <a:lnTo>
                    <a:pt x="56319" y="38958"/>
                  </a:lnTo>
                  <a:lnTo>
                    <a:pt x="58860" y="46156"/>
                  </a:lnTo>
                  <a:lnTo>
                    <a:pt x="55413" y="47071"/>
                  </a:lnTo>
                  <a:lnTo>
                    <a:pt x="52017" y="47952"/>
                  </a:lnTo>
                  <a:lnTo>
                    <a:pt x="48672" y="48799"/>
                  </a:lnTo>
                  <a:lnTo>
                    <a:pt x="45377" y="49612"/>
                  </a:lnTo>
                  <a:lnTo>
                    <a:pt x="42133" y="50391"/>
                  </a:lnTo>
                  <a:lnTo>
                    <a:pt x="38941" y="51136"/>
                  </a:lnTo>
                  <a:lnTo>
                    <a:pt x="35799" y="51848"/>
                  </a:lnTo>
                  <a:lnTo>
                    <a:pt x="32707" y="52525"/>
                  </a:lnTo>
                  <a:lnTo>
                    <a:pt x="29667" y="53169"/>
                  </a:lnTo>
                  <a:lnTo>
                    <a:pt x="26677" y="53779"/>
                  </a:lnTo>
                  <a:lnTo>
                    <a:pt x="22443" y="49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3998459" y="5021094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4107711" y="5020247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4103476" y="5046501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4103053" y="5073179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4155138" y="5019400"/>
              <a:ext cx="17361" cy="17361"/>
            </a:xfrm>
            <a:custGeom>
              <a:avLst/>
              <a:pathLst>
                <a:path w="17361" h="17361">
                  <a:moveTo>
                    <a:pt x="7198" y="0"/>
                  </a:moveTo>
                  <a:lnTo>
                    <a:pt x="8443" y="1198"/>
                  </a:lnTo>
                  <a:lnTo>
                    <a:pt x="9637" y="2422"/>
                  </a:lnTo>
                  <a:lnTo>
                    <a:pt x="10781" y="3671"/>
                  </a:lnTo>
                  <a:lnTo>
                    <a:pt x="11873" y="4945"/>
                  </a:lnTo>
                  <a:lnTo>
                    <a:pt x="12915" y="6245"/>
                  </a:lnTo>
                  <a:lnTo>
                    <a:pt x="13906" y="7571"/>
                  </a:lnTo>
                  <a:lnTo>
                    <a:pt x="14846" y="8922"/>
                  </a:lnTo>
                  <a:lnTo>
                    <a:pt x="15735" y="10298"/>
                  </a:lnTo>
                  <a:lnTo>
                    <a:pt x="16574" y="11700"/>
                  </a:lnTo>
                  <a:lnTo>
                    <a:pt x="17361" y="13127"/>
                  </a:lnTo>
                  <a:lnTo>
                    <a:pt x="10162" y="17361"/>
                  </a:lnTo>
                  <a:lnTo>
                    <a:pt x="9375" y="16015"/>
                  </a:lnTo>
                  <a:lnTo>
                    <a:pt x="8536" y="14685"/>
                  </a:lnTo>
                  <a:lnTo>
                    <a:pt x="7647" y="13372"/>
                  </a:lnTo>
                  <a:lnTo>
                    <a:pt x="6707" y="12076"/>
                  </a:lnTo>
                  <a:lnTo>
                    <a:pt x="5716" y="10798"/>
                  </a:lnTo>
                  <a:lnTo>
                    <a:pt x="4674" y="9536"/>
                  </a:lnTo>
                  <a:lnTo>
                    <a:pt x="3582" y="8291"/>
                  </a:lnTo>
                  <a:lnTo>
                    <a:pt x="2439" y="7063"/>
                  </a:lnTo>
                  <a:lnTo>
                    <a:pt x="1244" y="585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4130154" y="5039726"/>
              <a:ext cx="71140" cy="72834"/>
            </a:xfrm>
            <a:custGeom>
              <a:avLst/>
              <a:pathLst>
                <a:path w="71140" h="72834">
                  <a:moveTo>
                    <a:pt x="2964" y="0"/>
                  </a:moveTo>
                  <a:lnTo>
                    <a:pt x="69446" y="0"/>
                  </a:lnTo>
                  <a:lnTo>
                    <a:pt x="69446" y="8045"/>
                  </a:lnTo>
                  <a:lnTo>
                    <a:pt x="40228" y="8045"/>
                  </a:lnTo>
                  <a:lnTo>
                    <a:pt x="40228" y="32606"/>
                  </a:lnTo>
                  <a:lnTo>
                    <a:pt x="65635" y="32606"/>
                  </a:lnTo>
                  <a:lnTo>
                    <a:pt x="65635" y="40228"/>
                  </a:lnTo>
                  <a:lnTo>
                    <a:pt x="40228" y="40228"/>
                  </a:lnTo>
                  <a:lnTo>
                    <a:pt x="40228" y="64788"/>
                  </a:lnTo>
                  <a:lnTo>
                    <a:pt x="71140" y="64788"/>
                  </a:lnTo>
                  <a:lnTo>
                    <a:pt x="71140" y="72834"/>
                  </a:lnTo>
                  <a:lnTo>
                    <a:pt x="0" y="72834"/>
                  </a:lnTo>
                  <a:lnTo>
                    <a:pt x="0" y="64788"/>
                  </a:lnTo>
                  <a:lnTo>
                    <a:pt x="31759" y="64788"/>
                  </a:lnTo>
                  <a:lnTo>
                    <a:pt x="31759" y="40228"/>
                  </a:lnTo>
                  <a:lnTo>
                    <a:pt x="6351" y="40228"/>
                  </a:lnTo>
                  <a:lnTo>
                    <a:pt x="6351" y="32606"/>
                  </a:lnTo>
                  <a:lnTo>
                    <a:pt x="31759" y="32606"/>
                  </a:lnTo>
                  <a:lnTo>
                    <a:pt x="31759" y="8045"/>
                  </a:lnTo>
                  <a:lnTo>
                    <a:pt x="2964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4216539" y="5027446"/>
              <a:ext cx="34723" cy="77916"/>
            </a:xfrm>
            <a:custGeom>
              <a:avLst/>
              <a:pathLst>
                <a:path w="34723" h="77916">
                  <a:moveTo>
                    <a:pt x="34723" y="0"/>
                  </a:moveTo>
                  <a:lnTo>
                    <a:pt x="34723" y="69023"/>
                  </a:lnTo>
                  <a:lnTo>
                    <a:pt x="8469" y="69023"/>
                  </a:lnTo>
                  <a:lnTo>
                    <a:pt x="8469" y="77916"/>
                  </a:lnTo>
                  <a:lnTo>
                    <a:pt x="0" y="77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4225008" y="5035492"/>
              <a:ext cx="17785" cy="22866"/>
            </a:xfrm>
            <a:custGeom>
              <a:avLst/>
              <a:pathLst>
                <a:path w="17785" h="22866">
                  <a:moveTo>
                    <a:pt x="17785" y="22866"/>
                  </a:moveTo>
                  <a:lnTo>
                    <a:pt x="17785" y="0"/>
                  </a:lnTo>
                  <a:lnTo>
                    <a:pt x="0" y="0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4225008" y="5065557"/>
              <a:ext cx="17785" cy="22866"/>
            </a:xfrm>
            <a:custGeom>
              <a:avLst/>
              <a:pathLst>
                <a:path w="17785" h="22866">
                  <a:moveTo>
                    <a:pt x="0" y="0"/>
                  </a:moveTo>
                  <a:lnTo>
                    <a:pt x="0" y="22866"/>
                  </a:lnTo>
                  <a:lnTo>
                    <a:pt x="17785" y="22866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4252110" y="5021941"/>
              <a:ext cx="54202" cy="94854"/>
            </a:xfrm>
            <a:custGeom>
              <a:avLst/>
              <a:pathLst>
                <a:path w="54202" h="94854">
                  <a:moveTo>
                    <a:pt x="54202" y="0"/>
                  </a:moveTo>
                  <a:lnTo>
                    <a:pt x="54202" y="82574"/>
                  </a:lnTo>
                  <a:lnTo>
                    <a:pt x="54179" y="83649"/>
                  </a:lnTo>
                  <a:lnTo>
                    <a:pt x="54109" y="84674"/>
                  </a:lnTo>
                  <a:lnTo>
                    <a:pt x="53992" y="85648"/>
                  </a:lnTo>
                  <a:lnTo>
                    <a:pt x="53829" y="86571"/>
                  </a:lnTo>
                  <a:lnTo>
                    <a:pt x="53620" y="87443"/>
                  </a:lnTo>
                  <a:lnTo>
                    <a:pt x="53364" y="88265"/>
                  </a:lnTo>
                  <a:lnTo>
                    <a:pt x="53061" y="89036"/>
                  </a:lnTo>
                  <a:lnTo>
                    <a:pt x="52711" y="89755"/>
                  </a:lnTo>
                  <a:lnTo>
                    <a:pt x="52315" y="90425"/>
                  </a:lnTo>
                  <a:lnTo>
                    <a:pt x="51873" y="91043"/>
                  </a:lnTo>
                  <a:lnTo>
                    <a:pt x="51384" y="91606"/>
                  </a:lnTo>
                  <a:lnTo>
                    <a:pt x="50848" y="92110"/>
                  </a:lnTo>
                  <a:lnTo>
                    <a:pt x="50266" y="92555"/>
                  </a:lnTo>
                  <a:lnTo>
                    <a:pt x="49637" y="92940"/>
                  </a:lnTo>
                  <a:lnTo>
                    <a:pt x="48962" y="93266"/>
                  </a:lnTo>
                  <a:lnTo>
                    <a:pt x="48240" y="93533"/>
                  </a:lnTo>
                  <a:lnTo>
                    <a:pt x="47471" y="93740"/>
                  </a:lnTo>
                  <a:lnTo>
                    <a:pt x="46656" y="93888"/>
                  </a:lnTo>
                  <a:lnTo>
                    <a:pt x="45794" y="93977"/>
                  </a:lnTo>
                  <a:lnTo>
                    <a:pt x="44886" y="94007"/>
                  </a:lnTo>
                  <a:lnTo>
                    <a:pt x="43844" y="93998"/>
                  </a:lnTo>
                  <a:lnTo>
                    <a:pt x="42752" y="93973"/>
                  </a:lnTo>
                  <a:lnTo>
                    <a:pt x="41608" y="93931"/>
                  </a:lnTo>
                  <a:lnTo>
                    <a:pt x="40414" y="93871"/>
                  </a:lnTo>
                  <a:lnTo>
                    <a:pt x="39169" y="93795"/>
                  </a:lnTo>
                  <a:lnTo>
                    <a:pt x="37873" y="93702"/>
                  </a:lnTo>
                  <a:lnTo>
                    <a:pt x="36527" y="93592"/>
                  </a:lnTo>
                  <a:lnTo>
                    <a:pt x="35129" y="93465"/>
                  </a:lnTo>
                  <a:lnTo>
                    <a:pt x="33681" y="93321"/>
                  </a:lnTo>
                  <a:lnTo>
                    <a:pt x="32182" y="93160"/>
                  </a:lnTo>
                  <a:lnTo>
                    <a:pt x="30065" y="85114"/>
                  </a:lnTo>
                  <a:lnTo>
                    <a:pt x="31644" y="85275"/>
                  </a:lnTo>
                  <a:lnTo>
                    <a:pt x="33165" y="85419"/>
                  </a:lnTo>
                  <a:lnTo>
                    <a:pt x="34626" y="85546"/>
                  </a:lnTo>
                  <a:lnTo>
                    <a:pt x="36027" y="85656"/>
                  </a:lnTo>
                  <a:lnTo>
                    <a:pt x="37370" y="85750"/>
                  </a:lnTo>
                  <a:lnTo>
                    <a:pt x="38653" y="85826"/>
                  </a:lnTo>
                  <a:lnTo>
                    <a:pt x="39876" y="85885"/>
                  </a:lnTo>
                  <a:lnTo>
                    <a:pt x="41041" y="85927"/>
                  </a:lnTo>
                  <a:lnTo>
                    <a:pt x="42146" y="85953"/>
                  </a:lnTo>
                  <a:lnTo>
                    <a:pt x="43192" y="85961"/>
                  </a:lnTo>
                  <a:lnTo>
                    <a:pt x="43755" y="85902"/>
                  </a:lnTo>
                  <a:lnTo>
                    <a:pt x="44259" y="85724"/>
                  </a:lnTo>
                  <a:lnTo>
                    <a:pt x="44704" y="85428"/>
                  </a:lnTo>
                  <a:lnTo>
                    <a:pt x="45089" y="85013"/>
                  </a:lnTo>
                  <a:lnTo>
                    <a:pt x="45415" y="84479"/>
                  </a:lnTo>
                  <a:lnTo>
                    <a:pt x="45682" y="83827"/>
                  </a:lnTo>
                  <a:lnTo>
                    <a:pt x="45890" y="83056"/>
                  </a:lnTo>
                  <a:lnTo>
                    <a:pt x="46038" y="82167"/>
                  </a:lnTo>
                  <a:lnTo>
                    <a:pt x="46127" y="81159"/>
                  </a:lnTo>
                  <a:lnTo>
                    <a:pt x="46156" y="80033"/>
                  </a:lnTo>
                  <a:lnTo>
                    <a:pt x="46156" y="61401"/>
                  </a:lnTo>
                  <a:lnTo>
                    <a:pt x="16938" y="61401"/>
                  </a:lnTo>
                  <a:lnTo>
                    <a:pt x="16387" y="65089"/>
                  </a:lnTo>
                  <a:lnTo>
                    <a:pt x="15752" y="68701"/>
                  </a:lnTo>
                  <a:lnTo>
                    <a:pt x="15032" y="72237"/>
                  </a:lnTo>
                  <a:lnTo>
                    <a:pt x="14228" y="75697"/>
                  </a:lnTo>
                  <a:lnTo>
                    <a:pt x="13338" y="79080"/>
                  </a:lnTo>
                  <a:lnTo>
                    <a:pt x="12364" y="82387"/>
                  </a:lnTo>
                  <a:lnTo>
                    <a:pt x="11306" y="85618"/>
                  </a:lnTo>
                  <a:lnTo>
                    <a:pt x="10162" y="88773"/>
                  </a:lnTo>
                  <a:lnTo>
                    <a:pt x="8934" y="91852"/>
                  </a:lnTo>
                  <a:lnTo>
                    <a:pt x="7622" y="94854"/>
                  </a:lnTo>
                  <a:lnTo>
                    <a:pt x="0" y="90196"/>
                  </a:lnTo>
                  <a:lnTo>
                    <a:pt x="1067" y="87598"/>
                  </a:lnTo>
                  <a:lnTo>
                    <a:pt x="2066" y="85055"/>
                  </a:lnTo>
                  <a:lnTo>
                    <a:pt x="2998" y="82567"/>
                  </a:lnTo>
                  <a:lnTo>
                    <a:pt x="3861" y="80135"/>
                  </a:lnTo>
                  <a:lnTo>
                    <a:pt x="4658" y="77757"/>
                  </a:lnTo>
                  <a:lnTo>
                    <a:pt x="5386" y="75434"/>
                  </a:lnTo>
                  <a:lnTo>
                    <a:pt x="6046" y="73167"/>
                  </a:lnTo>
                  <a:lnTo>
                    <a:pt x="6639" y="70954"/>
                  </a:lnTo>
                  <a:lnTo>
                    <a:pt x="7164" y="68796"/>
                  </a:lnTo>
                  <a:lnTo>
                    <a:pt x="7622" y="66694"/>
                  </a:lnTo>
                  <a:lnTo>
                    <a:pt x="8024" y="64566"/>
                  </a:lnTo>
                  <a:lnTo>
                    <a:pt x="8384" y="62332"/>
                  </a:lnTo>
                  <a:lnTo>
                    <a:pt x="8702" y="59993"/>
                  </a:lnTo>
                  <a:lnTo>
                    <a:pt x="8977" y="57547"/>
                  </a:lnTo>
                  <a:lnTo>
                    <a:pt x="9210" y="54996"/>
                  </a:lnTo>
                  <a:lnTo>
                    <a:pt x="9400" y="52339"/>
                  </a:lnTo>
                  <a:lnTo>
                    <a:pt x="9548" y="49576"/>
                  </a:lnTo>
                  <a:lnTo>
                    <a:pt x="9654" y="46707"/>
                  </a:lnTo>
                  <a:lnTo>
                    <a:pt x="9718" y="43732"/>
                  </a:lnTo>
                  <a:lnTo>
                    <a:pt x="9739" y="40651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4269895" y="5029140"/>
              <a:ext cx="28371" cy="19479"/>
            </a:xfrm>
            <a:custGeom>
              <a:avLst/>
              <a:pathLst>
                <a:path w="28371" h="19479">
                  <a:moveTo>
                    <a:pt x="0" y="19479"/>
                  </a:moveTo>
                  <a:lnTo>
                    <a:pt x="28371" y="19479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4269895" y="5056241"/>
              <a:ext cx="28371" cy="19479"/>
            </a:xfrm>
            <a:custGeom>
              <a:avLst/>
              <a:pathLst>
                <a:path w="28371" h="19479">
                  <a:moveTo>
                    <a:pt x="0" y="19479"/>
                  </a:moveTo>
                  <a:lnTo>
                    <a:pt x="28371" y="19479"/>
                  </a:lnTo>
                  <a:lnTo>
                    <a:pt x="28371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4335954" y="5021518"/>
              <a:ext cx="66906" cy="38534"/>
            </a:xfrm>
            <a:custGeom>
              <a:avLst/>
              <a:pathLst>
                <a:path w="66906" h="38534">
                  <a:moveTo>
                    <a:pt x="0" y="0"/>
                  </a:moveTo>
                  <a:lnTo>
                    <a:pt x="66906" y="0"/>
                  </a:lnTo>
                  <a:lnTo>
                    <a:pt x="66906" y="38534"/>
                  </a:lnTo>
                  <a:lnTo>
                    <a:pt x="0" y="385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4344000" y="5029140"/>
              <a:ext cx="50814" cy="8045"/>
            </a:xfrm>
            <a:custGeom>
              <a:avLst/>
              <a:pathLst>
                <a:path w="50814" h="8045">
                  <a:moveTo>
                    <a:pt x="0" y="8045"/>
                  </a:moveTo>
                  <a:lnTo>
                    <a:pt x="50814" y="8045"/>
                  </a:lnTo>
                  <a:lnTo>
                    <a:pt x="508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4344000" y="5043961"/>
              <a:ext cx="50814" cy="8469"/>
            </a:xfrm>
            <a:custGeom>
              <a:avLst/>
              <a:pathLst>
                <a:path w="50814" h="8469">
                  <a:moveTo>
                    <a:pt x="0" y="8469"/>
                  </a:moveTo>
                  <a:lnTo>
                    <a:pt x="50814" y="8469"/>
                  </a:lnTo>
                  <a:lnTo>
                    <a:pt x="508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4319439" y="5065980"/>
              <a:ext cx="99088" cy="50814"/>
            </a:xfrm>
            <a:custGeom>
              <a:avLst/>
              <a:pathLst>
                <a:path w="99088" h="50814">
                  <a:moveTo>
                    <a:pt x="2964" y="0"/>
                  </a:moveTo>
                  <a:lnTo>
                    <a:pt x="96971" y="0"/>
                  </a:lnTo>
                  <a:lnTo>
                    <a:pt x="96971" y="7622"/>
                  </a:lnTo>
                  <a:lnTo>
                    <a:pt x="54625" y="7622"/>
                  </a:lnTo>
                  <a:lnTo>
                    <a:pt x="54625" y="18632"/>
                  </a:lnTo>
                  <a:lnTo>
                    <a:pt x="91466" y="18632"/>
                  </a:lnTo>
                  <a:lnTo>
                    <a:pt x="91466" y="26254"/>
                  </a:lnTo>
                  <a:lnTo>
                    <a:pt x="54625" y="26254"/>
                  </a:lnTo>
                  <a:lnTo>
                    <a:pt x="54625" y="39381"/>
                  </a:lnTo>
                  <a:lnTo>
                    <a:pt x="56984" y="39783"/>
                  </a:lnTo>
                  <a:lnTo>
                    <a:pt x="59487" y="40143"/>
                  </a:lnTo>
                  <a:lnTo>
                    <a:pt x="62133" y="40461"/>
                  </a:lnTo>
                  <a:lnTo>
                    <a:pt x="64924" y="40736"/>
                  </a:lnTo>
                  <a:lnTo>
                    <a:pt x="67858" y="40969"/>
                  </a:lnTo>
                  <a:lnTo>
                    <a:pt x="70937" y="41160"/>
                  </a:lnTo>
                  <a:lnTo>
                    <a:pt x="74160" y="41308"/>
                  </a:lnTo>
                  <a:lnTo>
                    <a:pt x="77526" y="41414"/>
                  </a:lnTo>
                  <a:lnTo>
                    <a:pt x="81036" y="41477"/>
                  </a:lnTo>
                  <a:lnTo>
                    <a:pt x="84691" y="41498"/>
                  </a:lnTo>
                  <a:lnTo>
                    <a:pt x="99088" y="41498"/>
                  </a:lnTo>
                  <a:lnTo>
                    <a:pt x="96124" y="49967"/>
                  </a:lnTo>
                  <a:lnTo>
                    <a:pt x="84691" y="49967"/>
                  </a:lnTo>
                  <a:lnTo>
                    <a:pt x="79565" y="49917"/>
                  </a:lnTo>
                  <a:lnTo>
                    <a:pt x="74689" y="49764"/>
                  </a:lnTo>
                  <a:lnTo>
                    <a:pt x="70063" y="49510"/>
                  </a:lnTo>
                  <a:lnTo>
                    <a:pt x="65686" y="49154"/>
                  </a:lnTo>
                  <a:lnTo>
                    <a:pt x="61560" y="48697"/>
                  </a:lnTo>
                  <a:lnTo>
                    <a:pt x="57683" y="48138"/>
                  </a:lnTo>
                  <a:lnTo>
                    <a:pt x="54056" y="47478"/>
                  </a:lnTo>
                  <a:lnTo>
                    <a:pt x="50679" y="46715"/>
                  </a:lnTo>
                  <a:lnTo>
                    <a:pt x="47552" y="45851"/>
                  </a:lnTo>
                  <a:lnTo>
                    <a:pt x="44674" y="44886"/>
                  </a:lnTo>
                  <a:lnTo>
                    <a:pt x="41983" y="43832"/>
                  </a:lnTo>
                  <a:lnTo>
                    <a:pt x="39415" y="42701"/>
                  </a:lnTo>
                  <a:lnTo>
                    <a:pt x="36969" y="41494"/>
                  </a:lnTo>
                  <a:lnTo>
                    <a:pt x="34647" y="40211"/>
                  </a:lnTo>
                  <a:lnTo>
                    <a:pt x="32447" y="38852"/>
                  </a:lnTo>
                  <a:lnTo>
                    <a:pt x="30370" y="37416"/>
                  </a:lnTo>
                  <a:lnTo>
                    <a:pt x="28416" y="35904"/>
                  </a:lnTo>
                  <a:lnTo>
                    <a:pt x="26584" y="34316"/>
                  </a:lnTo>
                  <a:lnTo>
                    <a:pt x="24875" y="32652"/>
                  </a:lnTo>
                  <a:lnTo>
                    <a:pt x="23290" y="30912"/>
                  </a:lnTo>
                  <a:lnTo>
                    <a:pt x="21905" y="33245"/>
                  </a:lnTo>
                  <a:lnTo>
                    <a:pt x="20461" y="35502"/>
                  </a:lnTo>
                  <a:lnTo>
                    <a:pt x="18958" y="37683"/>
                  </a:lnTo>
                  <a:lnTo>
                    <a:pt x="17395" y="39788"/>
                  </a:lnTo>
                  <a:lnTo>
                    <a:pt x="15773" y="41816"/>
                  </a:lnTo>
                  <a:lnTo>
                    <a:pt x="14092" y="43768"/>
                  </a:lnTo>
                  <a:lnTo>
                    <a:pt x="12352" y="45644"/>
                  </a:lnTo>
                  <a:lnTo>
                    <a:pt x="10552" y="47444"/>
                  </a:lnTo>
                  <a:lnTo>
                    <a:pt x="8693" y="49167"/>
                  </a:lnTo>
                  <a:lnTo>
                    <a:pt x="6775" y="50814"/>
                  </a:lnTo>
                  <a:lnTo>
                    <a:pt x="0" y="44039"/>
                  </a:lnTo>
                  <a:lnTo>
                    <a:pt x="3493" y="41109"/>
                  </a:lnTo>
                  <a:lnTo>
                    <a:pt x="6690" y="38077"/>
                  </a:lnTo>
                  <a:lnTo>
                    <a:pt x="9591" y="34943"/>
                  </a:lnTo>
                  <a:lnTo>
                    <a:pt x="12195" y="31708"/>
                  </a:lnTo>
                  <a:lnTo>
                    <a:pt x="14503" y="28371"/>
                  </a:lnTo>
                  <a:lnTo>
                    <a:pt x="16514" y="24933"/>
                  </a:lnTo>
                  <a:lnTo>
                    <a:pt x="18229" y="21393"/>
                  </a:lnTo>
                  <a:lnTo>
                    <a:pt x="19648" y="17751"/>
                  </a:lnTo>
                  <a:lnTo>
                    <a:pt x="20770" y="14007"/>
                  </a:lnTo>
                  <a:lnTo>
                    <a:pt x="21596" y="10162"/>
                  </a:lnTo>
                  <a:lnTo>
                    <a:pt x="30065" y="11856"/>
                  </a:lnTo>
                  <a:lnTo>
                    <a:pt x="29883" y="13038"/>
                  </a:lnTo>
                  <a:lnTo>
                    <a:pt x="29675" y="14211"/>
                  </a:lnTo>
                  <a:lnTo>
                    <a:pt x="29442" y="15375"/>
                  </a:lnTo>
                  <a:lnTo>
                    <a:pt x="29184" y="16531"/>
                  </a:lnTo>
                  <a:lnTo>
                    <a:pt x="28900" y="17679"/>
                  </a:lnTo>
                  <a:lnTo>
                    <a:pt x="28591" y="18818"/>
                  </a:lnTo>
                  <a:lnTo>
                    <a:pt x="28257" y="19949"/>
                  </a:lnTo>
                  <a:lnTo>
                    <a:pt x="27897" y="21071"/>
                  </a:lnTo>
                  <a:lnTo>
                    <a:pt x="27512" y="22184"/>
                  </a:lnTo>
                  <a:lnTo>
                    <a:pt x="27101" y="23290"/>
                  </a:lnTo>
                  <a:lnTo>
                    <a:pt x="28663" y="25178"/>
                  </a:lnTo>
                  <a:lnTo>
                    <a:pt x="30302" y="26948"/>
                  </a:lnTo>
                  <a:lnTo>
                    <a:pt x="32017" y="28600"/>
                  </a:lnTo>
                  <a:lnTo>
                    <a:pt x="33808" y="30133"/>
                  </a:lnTo>
                  <a:lnTo>
                    <a:pt x="35676" y="31547"/>
                  </a:lnTo>
                  <a:lnTo>
                    <a:pt x="37619" y="32843"/>
                  </a:lnTo>
                  <a:lnTo>
                    <a:pt x="39639" y="34020"/>
                  </a:lnTo>
                  <a:lnTo>
                    <a:pt x="41735" y="35079"/>
                  </a:lnTo>
                  <a:lnTo>
                    <a:pt x="43908" y="36019"/>
                  </a:lnTo>
                  <a:lnTo>
                    <a:pt x="46156" y="36840"/>
                  </a:lnTo>
                  <a:lnTo>
                    <a:pt x="46156" y="7622"/>
                  </a:lnTo>
                  <a:lnTo>
                    <a:pt x="2964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4427844" y="5019400"/>
              <a:ext cx="44886" cy="34723"/>
            </a:xfrm>
            <a:custGeom>
              <a:avLst/>
              <a:pathLst>
                <a:path w="44886" h="34723">
                  <a:moveTo>
                    <a:pt x="19055" y="0"/>
                  </a:moveTo>
                  <a:lnTo>
                    <a:pt x="26677" y="2540"/>
                  </a:lnTo>
                  <a:lnTo>
                    <a:pt x="26250" y="3637"/>
                  </a:lnTo>
                  <a:lnTo>
                    <a:pt x="25813" y="4725"/>
                  </a:lnTo>
                  <a:lnTo>
                    <a:pt x="25369" y="5805"/>
                  </a:lnTo>
                  <a:lnTo>
                    <a:pt x="24916" y="6876"/>
                  </a:lnTo>
                  <a:lnTo>
                    <a:pt x="24454" y="7939"/>
                  </a:lnTo>
                  <a:lnTo>
                    <a:pt x="23984" y="8994"/>
                  </a:lnTo>
                  <a:lnTo>
                    <a:pt x="23506" y="10040"/>
                  </a:lnTo>
                  <a:lnTo>
                    <a:pt x="23019" y="11077"/>
                  </a:lnTo>
                  <a:lnTo>
                    <a:pt x="22523" y="12106"/>
                  </a:lnTo>
                  <a:lnTo>
                    <a:pt x="22019" y="13127"/>
                  </a:lnTo>
                  <a:lnTo>
                    <a:pt x="44886" y="13127"/>
                  </a:lnTo>
                  <a:lnTo>
                    <a:pt x="44886" y="20749"/>
                  </a:lnTo>
                  <a:lnTo>
                    <a:pt x="17785" y="20749"/>
                  </a:lnTo>
                  <a:lnTo>
                    <a:pt x="16828" y="22261"/>
                  </a:lnTo>
                  <a:lnTo>
                    <a:pt x="15820" y="23747"/>
                  </a:lnTo>
                  <a:lnTo>
                    <a:pt x="14761" y="25208"/>
                  </a:lnTo>
                  <a:lnTo>
                    <a:pt x="13652" y="26643"/>
                  </a:lnTo>
                  <a:lnTo>
                    <a:pt x="12491" y="28054"/>
                  </a:lnTo>
                  <a:lnTo>
                    <a:pt x="11280" y="29438"/>
                  </a:lnTo>
                  <a:lnTo>
                    <a:pt x="10018" y="30798"/>
                  </a:lnTo>
                  <a:lnTo>
                    <a:pt x="8706" y="32131"/>
                  </a:lnTo>
                  <a:lnTo>
                    <a:pt x="7342" y="33440"/>
                  </a:lnTo>
                  <a:lnTo>
                    <a:pt x="5928" y="34723"/>
                  </a:lnTo>
                  <a:lnTo>
                    <a:pt x="0" y="29218"/>
                  </a:lnTo>
                  <a:lnTo>
                    <a:pt x="2477" y="26639"/>
                  </a:lnTo>
                  <a:lnTo>
                    <a:pt x="4827" y="23984"/>
                  </a:lnTo>
                  <a:lnTo>
                    <a:pt x="7050" y="21253"/>
                  </a:lnTo>
                  <a:lnTo>
                    <a:pt x="9146" y="18445"/>
                  </a:lnTo>
                  <a:lnTo>
                    <a:pt x="11115" y="15562"/>
                  </a:lnTo>
                  <a:lnTo>
                    <a:pt x="12957" y="12602"/>
                  </a:lnTo>
                  <a:lnTo>
                    <a:pt x="14672" y="9565"/>
                  </a:lnTo>
                  <a:lnTo>
                    <a:pt x="16260" y="6453"/>
                  </a:lnTo>
                  <a:lnTo>
                    <a:pt x="17721" y="3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4432079" y="5049889"/>
              <a:ext cx="41075" cy="64365"/>
            </a:xfrm>
            <a:custGeom>
              <a:avLst/>
              <a:pathLst>
                <a:path w="41075" h="64365">
                  <a:moveTo>
                    <a:pt x="17361" y="7198"/>
                  </a:moveTo>
                  <a:lnTo>
                    <a:pt x="8045" y="7198"/>
                  </a:lnTo>
                  <a:lnTo>
                    <a:pt x="8045" y="0"/>
                  </a:lnTo>
                  <a:lnTo>
                    <a:pt x="38111" y="0"/>
                  </a:lnTo>
                  <a:lnTo>
                    <a:pt x="38111" y="7198"/>
                  </a:lnTo>
                  <a:lnTo>
                    <a:pt x="24983" y="7198"/>
                  </a:lnTo>
                  <a:lnTo>
                    <a:pt x="24983" y="23290"/>
                  </a:lnTo>
                  <a:lnTo>
                    <a:pt x="41075" y="23290"/>
                  </a:lnTo>
                  <a:lnTo>
                    <a:pt x="41075" y="30912"/>
                  </a:lnTo>
                  <a:lnTo>
                    <a:pt x="24983" y="30912"/>
                  </a:lnTo>
                  <a:lnTo>
                    <a:pt x="24983" y="54625"/>
                  </a:lnTo>
                  <a:lnTo>
                    <a:pt x="26495" y="54033"/>
                  </a:lnTo>
                  <a:lnTo>
                    <a:pt x="27982" y="53440"/>
                  </a:lnTo>
                  <a:lnTo>
                    <a:pt x="29442" y="52847"/>
                  </a:lnTo>
                  <a:lnTo>
                    <a:pt x="30878" y="52254"/>
                  </a:lnTo>
                  <a:lnTo>
                    <a:pt x="32288" y="51661"/>
                  </a:lnTo>
                  <a:lnTo>
                    <a:pt x="33673" y="51068"/>
                  </a:lnTo>
                  <a:lnTo>
                    <a:pt x="35032" y="50476"/>
                  </a:lnTo>
                  <a:lnTo>
                    <a:pt x="36366" y="49883"/>
                  </a:lnTo>
                  <a:lnTo>
                    <a:pt x="37674" y="49290"/>
                  </a:lnTo>
                  <a:lnTo>
                    <a:pt x="38958" y="48697"/>
                  </a:lnTo>
                  <a:lnTo>
                    <a:pt x="40228" y="56319"/>
                  </a:lnTo>
                  <a:lnTo>
                    <a:pt x="38509" y="57238"/>
                  </a:lnTo>
                  <a:lnTo>
                    <a:pt x="36739" y="58132"/>
                  </a:lnTo>
                  <a:lnTo>
                    <a:pt x="34918" y="59000"/>
                  </a:lnTo>
                  <a:lnTo>
                    <a:pt x="33046" y="59842"/>
                  </a:lnTo>
                  <a:lnTo>
                    <a:pt x="31124" y="60660"/>
                  </a:lnTo>
                  <a:lnTo>
                    <a:pt x="29150" y="61452"/>
                  </a:lnTo>
                  <a:lnTo>
                    <a:pt x="27126" y="62218"/>
                  </a:lnTo>
                  <a:lnTo>
                    <a:pt x="25051" y="62959"/>
                  </a:lnTo>
                  <a:lnTo>
                    <a:pt x="22925" y="63675"/>
                  </a:lnTo>
                  <a:lnTo>
                    <a:pt x="20749" y="64365"/>
                  </a:lnTo>
                  <a:lnTo>
                    <a:pt x="17361" y="60554"/>
                  </a:lnTo>
                  <a:lnTo>
                    <a:pt x="17361" y="30912"/>
                  </a:lnTo>
                  <a:lnTo>
                    <a:pt x="0" y="30912"/>
                  </a:lnTo>
                  <a:lnTo>
                    <a:pt x="0" y="23290"/>
                  </a:lnTo>
                  <a:lnTo>
                    <a:pt x="17361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4473154" y="5019400"/>
              <a:ext cx="53355" cy="97395"/>
            </a:xfrm>
            <a:custGeom>
              <a:avLst/>
              <a:pathLst>
                <a:path w="53355" h="97395">
                  <a:moveTo>
                    <a:pt x="0" y="33029"/>
                  </a:moveTo>
                  <a:lnTo>
                    <a:pt x="22019" y="33029"/>
                  </a:lnTo>
                  <a:lnTo>
                    <a:pt x="22019" y="0"/>
                  </a:lnTo>
                  <a:lnTo>
                    <a:pt x="30488" y="0"/>
                  </a:lnTo>
                  <a:lnTo>
                    <a:pt x="30488" y="33029"/>
                  </a:lnTo>
                  <a:lnTo>
                    <a:pt x="53355" y="33029"/>
                  </a:lnTo>
                  <a:lnTo>
                    <a:pt x="53355" y="41075"/>
                  </a:lnTo>
                  <a:lnTo>
                    <a:pt x="30488" y="41075"/>
                  </a:lnTo>
                  <a:lnTo>
                    <a:pt x="30488" y="97395"/>
                  </a:lnTo>
                  <a:lnTo>
                    <a:pt x="22019" y="97395"/>
                  </a:lnTo>
                  <a:lnTo>
                    <a:pt x="22019" y="41075"/>
                  </a:lnTo>
                  <a:lnTo>
                    <a:pt x="0" y="41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4537520" y="5024482"/>
              <a:ext cx="39804" cy="89772"/>
            </a:xfrm>
            <a:custGeom>
              <a:avLst/>
              <a:pathLst>
                <a:path w="39804" h="89772">
                  <a:moveTo>
                    <a:pt x="1270" y="0"/>
                  </a:moveTo>
                  <a:lnTo>
                    <a:pt x="36417" y="0"/>
                  </a:lnTo>
                  <a:lnTo>
                    <a:pt x="36036" y="5598"/>
                  </a:lnTo>
                  <a:lnTo>
                    <a:pt x="35570" y="11043"/>
                  </a:lnTo>
                  <a:lnTo>
                    <a:pt x="35019" y="16336"/>
                  </a:lnTo>
                  <a:lnTo>
                    <a:pt x="34384" y="21477"/>
                  </a:lnTo>
                  <a:lnTo>
                    <a:pt x="33664" y="26466"/>
                  </a:lnTo>
                  <a:lnTo>
                    <a:pt x="32860" y="31301"/>
                  </a:lnTo>
                  <a:lnTo>
                    <a:pt x="31971" y="35985"/>
                  </a:lnTo>
                  <a:lnTo>
                    <a:pt x="30997" y="40516"/>
                  </a:lnTo>
                  <a:lnTo>
                    <a:pt x="29938" y="44894"/>
                  </a:lnTo>
                  <a:lnTo>
                    <a:pt x="28795" y="49121"/>
                  </a:lnTo>
                  <a:lnTo>
                    <a:pt x="29972" y="51162"/>
                  </a:lnTo>
                  <a:lnTo>
                    <a:pt x="31132" y="53220"/>
                  </a:lnTo>
                  <a:lnTo>
                    <a:pt x="32275" y="55295"/>
                  </a:lnTo>
                  <a:lnTo>
                    <a:pt x="33402" y="57386"/>
                  </a:lnTo>
                  <a:lnTo>
                    <a:pt x="34511" y="59495"/>
                  </a:lnTo>
                  <a:lnTo>
                    <a:pt x="35604" y="61621"/>
                  </a:lnTo>
                  <a:lnTo>
                    <a:pt x="36679" y="63764"/>
                  </a:lnTo>
                  <a:lnTo>
                    <a:pt x="37738" y="65923"/>
                  </a:lnTo>
                  <a:lnTo>
                    <a:pt x="38780" y="68100"/>
                  </a:lnTo>
                  <a:lnTo>
                    <a:pt x="39804" y="70293"/>
                  </a:lnTo>
                  <a:lnTo>
                    <a:pt x="33029" y="76645"/>
                  </a:lnTo>
                  <a:lnTo>
                    <a:pt x="32263" y="74956"/>
                  </a:lnTo>
                  <a:lnTo>
                    <a:pt x="31488" y="73275"/>
                  </a:lnTo>
                  <a:lnTo>
                    <a:pt x="30704" y="71602"/>
                  </a:lnTo>
                  <a:lnTo>
                    <a:pt x="29913" y="69938"/>
                  </a:lnTo>
                  <a:lnTo>
                    <a:pt x="29112" y="68282"/>
                  </a:lnTo>
                  <a:lnTo>
                    <a:pt x="28303" y="66635"/>
                  </a:lnTo>
                  <a:lnTo>
                    <a:pt x="27486" y="64996"/>
                  </a:lnTo>
                  <a:lnTo>
                    <a:pt x="26660" y="63366"/>
                  </a:lnTo>
                  <a:lnTo>
                    <a:pt x="25826" y="61744"/>
                  </a:lnTo>
                  <a:lnTo>
                    <a:pt x="24983" y="60130"/>
                  </a:lnTo>
                  <a:lnTo>
                    <a:pt x="23412" y="63781"/>
                  </a:lnTo>
                  <a:lnTo>
                    <a:pt x="21748" y="67278"/>
                  </a:lnTo>
                  <a:lnTo>
                    <a:pt x="19991" y="70624"/>
                  </a:lnTo>
                  <a:lnTo>
                    <a:pt x="18140" y="73817"/>
                  </a:lnTo>
                  <a:lnTo>
                    <a:pt x="16197" y="76857"/>
                  </a:lnTo>
                  <a:lnTo>
                    <a:pt x="14160" y="79745"/>
                  </a:lnTo>
                  <a:lnTo>
                    <a:pt x="12030" y="82480"/>
                  </a:lnTo>
                  <a:lnTo>
                    <a:pt x="9807" y="85064"/>
                  </a:lnTo>
                  <a:lnTo>
                    <a:pt x="7490" y="87494"/>
                  </a:lnTo>
                  <a:lnTo>
                    <a:pt x="5081" y="89772"/>
                  </a:lnTo>
                  <a:lnTo>
                    <a:pt x="0" y="82574"/>
                  </a:lnTo>
                  <a:lnTo>
                    <a:pt x="2557" y="80190"/>
                  </a:lnTo>
                  <a:lnTo>
                    <a:pt x="4979" y="77611"/>
                  </a:lnTo>
                  <a:lnTo>
                    <a:pt x="7266" y="74837"/>
                  </a:lnTo>
                  <a:lnTo>
                    <a:pt x="9417" y="71869"/>
                  </a:lnTo>
                  <a:lnTo>
                    <a:pt x="11433" y="68705"/>
                  </a:lnTo>
                  <a:lnTo>
                    <a:pt x="13313" y="65347"/>
                  </a:lnTo>
                  <a:lnTo>
                    <a:pt x="15058" y="61795"/>
                  </a:lnTo>
                  <a:lnTo>
                    <a:pt x="16667" y="58047"/>
                  </a:lnTo>
                  <a:lnTo>
                    <a:pt x="18140" y="54105"/>
                  </a:lnTo>
                  <a:lnTo>
                    <a:pt x="19479" y="49967"/>
                  </a:lnTo>
                  <a:lnTo>
                    <a:pt x="17776" y="47096"/>
                  </a:lnTo>
                  <a:lnTo>
                    <a:pt x="16057" y="44242"/>
                  </a:lnTo>
                  <a:lnTo>
                    <a:pt x="14321" y="41405"/>
                  </a:lnTo>
                  <a:lnTo>
                    <a:pt x="12568" y="38585"/>
                  </a:lnTo>
                  <a:lnTo>
                    <a:pt x="10798" y="35782"/>
                  </a:lnTo>
                  <a:lnTo>
                    <a:pt x="9011" y="32995"/>
                  </a:lnTo>
                  <a:lnTo>
                    <a:pt x="7207" y="30226"/>
                  </a:lnTo>
                  <a:lnTo>
                    <a:pt x="5386" y="27473"/>
                  </a:lnTo>
                  <a:lnTo>
                    <a:pt x="3548" y="24738"/>
                  </a:lnTo>
                  <a:lnTo>
                    <a:pt x="1693" y="22019"/>
                  </a:lnTo>
                  <a:lnTo>
                    <a:pt x="8045" y="17361"/>
                  </a:lnTo>
                  <a:lnTo>
                    <a:pt x="9565" y="19483"/>
                  </a:lnTo>
                  <a:lnTo>
                    <a:pt x="11077" y="21613"/>
                  </a:lnTo>
                  <a:lnTo>
                    <a:pt x="12580" y="23751"/>
                  </a:lnTo>
                  <a:lnTo>
                    <a:pt x="14075" y="25898"/>
                  </a:lnTo>
                  <a:lnTo>
                    <a:pt x="15562" y="28054"/>
                  </a:lnTo>
                  <a:lnTo>
                    <a:pt x="17039" y="30217"/>
                  </a:lnTo>
                  <a:lnTo>
                    <a:pt x="18509" y="32390"/>
                  </a:lnTo>
                  <a:lnTo>
                    <a:pt x="19970" y="34571"/>
                  </a:lnTo>
                  <a:lnTo>
                    <a:pt x="21422" y="36760"/>
                  </a:lnTo>
                  <a:lnTo>
                    <a:pt x="22866" y="38958"/>
                  </a:lnTo>
                  <a:lnTo>
                    <a:pt x="23442" y="36671"/>
                  </a:lnTo>
                  <a:lnTo>
                    <a:pt x="23984" y="34215"/>
                  </a:lnTo>
                  <a:lnTo>
                    <a:pt x="24492" y="31589"/>
                  </a:lnTo>
                  <a:lnTo>
                    <a:pt x="24967" y="28795"/>
                  </a:lnTo>
                  <a:lnTo>
                    <a:pt x="25407" y="25830"/>
                  </a:lnTo>
                  <a:lnTo>
                    <a:pt x="25813" y="22697"/>
                  </a:lnTo>
                  <a:lnTo>
                    <a:pt x="26186" y="19394"/>
                  </a:lnTo>
                  <a:lnTo>
                    <a:pt x="26525" y="15921"/>
                  </a:lnTo>
                  <a:lnTo>
                    <a:pt x="26830" y="12280"/>
                  </a:lnTo>
                  <a:lnTo>
                    <a:pt x="27101" y="8469"/>
                  </a:lnTo>
                  <a:lnTo>
                    <a:pt x="127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4578595" y="5019400"/>
              <a:ext cx="55896" cy="96971"/>
            </a:xfrm>
            <a:custGeom>
              <a:avLst/>
              <a:pathLst>
                <a:path w="55896" h="96971">
                  <a:moveTo>
                    <a:pt x="0" y="22019"/>
                  </a:moveTo>
                  <a:lnTo>
                    <a:pt x="34723" y="22019"/>
                  </a:lnTo>
                  <a:lnTo>
                    <a:pt x="34723" y="0"/>
                  </a:lnTo>
                  <a:lnTo>
                    <a:pt x="43192" y="0"/>
                  </a:lnTo>
                  <a:lnTo>
                    <a:pt x="43192" y="22019"/>
                  </a:lnTo>
                  <a:lnTo>
                    <a:pt x="55896" y="22019"/>
                  </a:lnTo>
                  <a:lnTo>
                    <a:pt x="55896" y="30065"/>
                  </a:lnTo>
                  <a:lnTo>
                    <a:pt x="43192" y="30065"/>
                  </a:lnTo>
                  <a:lnTo>
                    <a:pt x="43192" y="85538"/>
                  </a:lnTo>
                  <a:lnTo>
                    <a:pt x="43169" y="86770"/>
                  </a:lnTo>
                  <a:lnTo>
                    <a:pt x="43099" y="87926"/>
                  </a:lnTo>
                  <a:lnTo>
                    <a:pt x="42983" y="89006"/>
                  </a:lnTo>
                  <a:lnTo>
                    <a:pt x="42819" y="90010"/>
                  </a:lnTo>
                  <a:lnTo>
                    <a:pt x="42610" y="90937"/>
                  </a:lnTo>
                  <a:lnTo>
                    <a:pt x="42354" y="91788"/>
                  </a:lnTo>
                  <a:lnTo>
                    <a:pt x="42051" y="92563"/>
                  </a:lnTo>
                  <a:lnTo>
                    <a:pt x="41702" y="93262"/>
                  </a:lnTo>
                  <a:lnTo>
                    <a:pt x="41306" y="93884"/>
                  </a:lnTo>
                  <a:lnTo>
                    <a:pt x="40863" y="94430"/>
                  </a:lnTo>
                  <a:lnTo>
                    <a:pt x="40361" y="94913"/>
                  </a:lnTo>
                  <a:lnTo>
                    <a:pt x="39788" y="95345"/>
                  </a:lnTo>
                  <a:lnTo>
                    <a:pt x="39142" y="95726"/>
                  </a:lnTo>
                  <a:lnTo>
                    <a:pt x="38424" y="96056"/>
                  </a:lnTo>
                  <a:lnTo>
                    <a:pt x="37634" y="96336"/>
                  </a:lnTo>
                  <a:lnTo>
                    <a:pt x="36773" y="96565"/>
                  </a:lnTo>
                  <a:lnTo>
                    <a:pt x="35839" y="96742"/>
                  </a:lnTo>
                  <a:lnTo>
                    <a:pt x="34833" y="96870"/>
                  </a:lnTo>
                  <a:lnTo>
                    <a:pt x="33755" y="96946"/>
                  </a:lnTo>
                  <a:lnTo>
                    <a:pt x="32606" y="96971"/>
                  </a:lnTo>
                  <a:lnTo>
                    <a:pt x="31255" y="96954"/>
                  </a:lnTo>
                  <a:lnTo>
                    <a:pt x="29913" y="96903"/>
                  </a:lnTo>
                  <a:lnTo>
                    <a:pt x="28579" y="96819"/>
                  </a:lnTo>
                  <a:lnTo>
                    <a:pt x="27253" y="96700"/>
                  </a:lnTo>
                  <a:lnTo>
                    <a:pt x="25936" y="96548"/>
                  </a:lnTo>
                  <a:lnTo>
                    <a:pt x="24628" y="96361"/>
                  </a:lnTo>
                  <a:lnTo>
                    <a:pt x="23328" y="96141"/>
                  </a:lnTo>
                  <a:lnTo>
                    <a:pt x="22036" y="95887"/>
                  </a:lnTo>
                  <a:lnTo>
                    <a:pt x="20753" y="95599"/>
                  </a:lnTo>
                  <a:lnTo>
                    <a:pt x="19479" y="95277"/>
                  </a:lnTo>
                  <a:lnTo>
                    <a:pt x="17785" y="86385"/>
                  </a:lnTo>
                  <a:lnTo>
                    <a:pt x="19140" y="86787"/>
                  </a:lnTo>
                  <a:lnTo>
                    <a:pt x="20495" y="87147"/>
                  </a:lnTo>
                  <a:lnTo>
                    <a:pt x="21850" y="87465"/>
                  </a:lnTo>
                  <a:lnTo>
                    <a:pt x="23205" y="87740"/>
                  </a:lnTo>
                  <a:lnTo>
                    <a:pt x="24560" y="87973"/>
                  </a:lnTo>
                  <a:lnTo>
                    <a:pt x="25915" y="88163"/>
                  </a:lnTo>
                  <a:lnTo>
                    <a:pt x="27270" y="88311"/>
                  </a:lnTo>
                  <a:lnTo>
                    <a:pt x="28625" y="88417"/>
                  </a:lnTo>
                  <a:lnTo>
                    <a:pt x="29980" y="88481"/>
                  </a:lnTo>
                  <a:lnTo>
                    <a:pt x="31335" y="88502"/>
                  </a:lnTo>
                  <a:lnTo>
                    <a:pt x="31666" y="88494"/>
                  </a:lnTo>
                  <a:lnTo>
                    <a:pt x="31979" y="88468"/>
                  </a:lnTo>
                  <a:lnTo>
                    <a:pt x="32275" y="88426"/>
                  </a:lnTo>
                  <a:lnTo>
                    <a:pt x="32555" y="88367"/>
                  </a:lnTo>
                  <a:lnTo>
                    <a:pt x="32817" y="88290"/>
                  </a:lnTo>
                  <a:lnTo>
                    <a:pt x="33063" y="88197"/>
                  </a:lnTo>
                  <a:lnTo>
                    <a:pt x="33292" y="88087"/>
                  </a:lnTo>
                  <a:lnTo>
                    <a:pt x="33503" y="87960"/>
                  </a:lnTo>
                  <a:lnTo>
                    <a:pt x="33698" y="87816"/>
                  </a:lnTo>
                  <a:lnTo>
                    <a:pt x="33876" y="87655"/>
                  </a:lnTo>
                  <a:lnTo>
                    <a:pt x="34037" y="87460"/>
                  </a:lnTo>
                  <a:lnTo>
                    <a:pt x="34181" y="87215"/>
                  </a:lnTo>
                  <a:lnTo>
                    <a:pt x="34308" y="86918"/>
                  </a:lnTo>
                  <a:lnTo>
                    <a:pt x="34418" y="86571"/>
                  </a:lnTo>
                  <a:lnTo>
                    <a:pt x="34511" y="86173"/>
                  </a:lnTo>
                  <a:lnTo>
                    <a:pt x="34587" y="85724"/>
                  </a:lnTo>
                  <a:lnTo>
                    <a:pt x="34647" y="85224"/>
                  </a:lnTo>
                  <a:lnTo>
                    <a:pt x="34689" y="84674"/>
                  </a:lnTo>
                  <a:lnTo>
                    <a:pt x="34715" y="84073"/>
                  </a:lnTo>
                  <a:lnTo>
                    <a:pt x="34723" y="83421"/>
                  </a:lnTo>
                  <a:lnTo>
                    <a:pt x="34723" y="30065"/>
                  </a:lnTo>
                  <a:lnTo>
                    <a:pt x="0" y="300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4583253" y="5056664"/>
              <a:ext cx="21172" cy="32182"/>
            </a:xfrm>
            <a:custGeom>
              <a:avLst/>
              <a:pathLst>
                <a:path w="21172" h="32182">
                  <a:moveTo>
                    <a:pt x="7622" y="0"/>
                  </a:moveTo>
                  <a:lnTo>
                    <a:pt x="9205" y="2646"/>
                  </a:lnTo>
                  <a:lnTo>
                    <a:pt x="10738" y="5335"/>
                  </a:lnTo>
                  <a:lnTo>
                    <a:pt x="12220" y="8066"/>
                  </a:lnTo>
                  <a:lnTo>
                    <a:pt x="13652" y="10840"/>
                  </a:lnTo>
                  <a:lnTo>
                    <a:pt x="15032" y="13656"/>
                  </a:lnTo>
                  <a:lnTo>
                    <a:pt x="16362" y="16514"/>
                  </a:lnTo>
                  <a:lnTo>
                    <a:pt x="17641" y="19415"/>
                  </a:lnTo>
                  <a:lnTo>
                    <a:pt x="18869" y="22358"/>
                  </a:lnTo>
                  <a:lnTo>
                    <a:pt x="20046" y="25343"/>
                  </a:lnTo>
                  <a:lnTo>
                    <a:pt x="21172" y="28371"/>
                  </a:lnTo>
                  <a:lnTo>
                    <a:pt x="12703" y="32182"/>
                  </a:lnTo>
                  <a:lnTo>
                    <a:pt x="11662" y="28998"/>
                  </a:lnTo>
                  <a:lnTo>
                    <a:pt x="10569" y="25881"/>
                  </a:lnTo>
                  <a:lnTo>
                    <a:pt x="9426" y="22832"/>
                  </a:lnTo>
                  <a:lnTo>
                    <a:pt x="8232" y="19851"/>
                  </a:lnTo>
                  <a:lnTo>
                    <a:pt x="6987" y="16938"/>
                  </a:lnTo>
                  <a:lnTo>
                    <a:pt x="5691" y="14092"/>
                  </a:lnTo>
                  <a:lnTo>
                    <a:pt x="4344" y="11314"/>
                  </a:lnTo>
                  <a:lnTo>
                    <a:pt x="2947" y="8604"/>
                  </a:lnTo>
                  <a:lnTo>
                    <a:pt x="1499" y="596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4676414" y="5025329"/>
              <a:ext cx="66482" cy="91466"/>
            </a:xfrm>
            <a:custGeom>
              <a:avLst/>
              <a:pathLst>
                <a:path w="66482" h="91466">
                  <a:moveTo>
                    <a:pt x="0" y="0"/>
                  </a:moveTo>
                  <a:lnTo>
                    <a:pt x="66482" y="0"/>
                  </a:lnTo>
                  <a:lnTo>
                    <a:pt x="66482" y="8045"/>
                  </a:lnTo>
                  <a:lnTo>
                    <a:pt x="58013" y="8045"/>
                  </a:lnTo>
                  <a:lnTo>
                    <a:pt x="58013" y="80456"/>
                  </a:lnTo>
                  <a:lnTo>
                    <a:pt x="57992" y="81608"/>
                  </a:lnTo>
                  <a:lnTo>
                    <a:pt x="57928" y="82692"/>
                  </a:lnTo>
                  <a:lnTo>
                    <a:pt x="57823" y="83708"/>
                  </a:lnTo>
                  <a:lnTo>
                    <a:pt x="57674" y="84657"/>
                  </a:lnTo>
                  <a:lnTo>
                    <a:pt x="57484" y="85538"/>
                  </a:lnTo>
                  <a:lnTo>
                    <a:pt x="57251" y="86351"/>
                  </a:lnTo>
                  <a:lnTo>
                    <a:pt x="56976" y="87096"/>
                  </a:lnTo>
                  <a:lnTo>
                    <a:pt x="56658" y="87774"/>
                  </a:lnTo>
                  <a:lnTo>
                    <a:pt x="56298" y="88383"/>
                  </a:lnTo>
                  <a:lnTo>
                    <a:pt x="55896" y="88925"/>
                  </a:lnTo>
                  <a:lnTo>
                    <a:pt x="55434" y="89408"/>
                  </a:lnTo>
                  <a:lnTo>
                    <a:pt x="54896" y="89840"/>
                  </a:lnTo>
                  <a:lnTo>
                    <a:pt x="54282" y="90221"/>
                  </a:lnTo>
                  <a:lnTo>
                    <a:pt x="53592" y="90552"/>
                  </a:lnTo>
                  <a:lnTo>
                    <a:pt x="52826" y="90831"/>
                  </a:lnTo>
                  <a:lnTo>
                    <a:pt x="51983" y="91060"/>
                  </a:lnTo>
                  <a:lnTo>
                    <a:pt x="51064" y="91238"/>
                  </a:lnTo>
                  <a:lnTo>
                    <a:pt x="50069" y="91365"/>
                  </a:lnTo>
                  <a:lnTo>
                    <a:pt x="48998" y="91441"/>
                  </a:lnTo>
                  <a:lnTo>
                    <a:pt x="47850" y="91466"/>
                  </a:lnTo>
                  <a:lnTo>
                    <a:pt x="46838" y="91454"/>
                  </a:lnTo>
                  <a:lnTo>
                    <a:pt x="45834" y="91415"/>
                  </a:lnTo>
                  <a:lnTo>
                    <a:pt x="44839" y="91352"/>
                  </a:lnTo>
                  <a:lnTo>
                    <a:pt x="43853" y="91263"/>
                  </a:lnTo>
                  <a:lnTo>
                    <a:pt x="42875" y="91149"/>
                  </a:lnTo>
                  <a:lnTo>
                    <a:pt x="41905" y="91009"/>
                  </a:lnTo>
                  <a:lnTo>
                    <a:pt x="40944" y="90844"/>
                  </a:lnTo>
                  <a:lnTo>
                    <a:pt x="39991" y="90653"/>
                  </a:lnTo>
                  <a:lnTo>
                    <a:pt x="39046" y="90437"/>
                  </a:lnTo>
                  <a:lnTo>
                    <a:pt x="38111" y="90196"/>
                  </a:lnTo>
                  <a:lnTo>
                    <a:pt x="36417" y="82150"/>
                  </a:lnTo>
                  <a:lnTo>
                    <a:pt x="37433" y="82392"/>
                  </a:lnTo>
                  <a:lnTo>
                    <a:pt x="38449" y="82607"/>
                  </a:lnTo>
                  <a:lnTo>
                    <a:pt x="39466" y="82798"/>
                  </a:lnTo>
                  <a:lnTo>
                    <a:pt x="40482" y="82963"/>
                  </a:lnTo>
                  <a:lnTo>
                    <a:pt x="41498" y="83103"/>
                  </a:lnTo>
                  <a:lnTo>
                    <a:pt x="42515" y="83217"/>
                  </a:lnTo>
                  <a:lnTo>
                    <a:pt x="43531" y="83306"/>
                  </a:lnTo>
                  <a:lnTo>
                    <a:pt x="44547" y="83370"/>
                  </a:lnTo>
                  <a:lnTo>
                    <a:pt x="45563" y="83408"/>
                  </a:lnTo>
                  <a:lnTo>
                    <a:pt x="46580" y="83421"/>
                  </a:lnTo>
                  <a:lnTo>
                    <a:pt x="47143" y="83370"/>
                  </a:lnTo>
                  <a:lnTo>
                    <a:pt x="47647" y="83217"/>
                  </a:lnTo>
                  <a:lnTo>
                    <a:pt x="48092" y="82963"/>
                  </a:lnTo>
                  <a:lnTo>
                    <a:pt x="48477" y="82607"/>
                  </a:lnTo>
                  <a:lnTo>
                    <a:pt x="48803" y="82150"/>
                  </a:lnTo>
                  <a:lnTo>
                    <a:pt x="49070" y="81591"/>
                  </a:lnTo>
                  <a:lnTo>
                    <a:pt x="49277" y="80931"/>
                  </a:lnTo>
                  <a:lnTo>
                    <a:pt x="49425" y="80168"/>
                  </a:lnTo>
                  <a:lnTo>
                    <a:pt x="49514" y="79305"/>
                  </a:lnTo>
                  <a:lnTo>
                    <a:pt x="49544" y="78339"/>
                  </a:lnTo>
                  <a:lnTo>
                    <a:pt x="49544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4681495" y="5049889"/>
              <a:ext cx="32182" cy="43192"/>
            </a:xfrm>
            <a:custGeom>
              <a:avLst/>
              <a:pathLst>
                <a:path w="32182" h="43192">
                  <a:moveTo>
                    <a:pt x="32182" y="0"/>
                  </a:moveTo>
                  <a:lnTo>
                    <a:pt x="32182" y="37264"/>
                  </a:lnTo>
                  <a:lnTo>
                    <a:pt x="8045" y="37264"/>
                  </a:lnTo>
                  <a:lnTo>
                    <a:pt x="8045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4689541" y="5057088"/>
              <a:ext cx="16091" cy="22443"/>
            </a:xfrm>
            <a:custGeom>
              <a:avLst/>
              <a:pathLst>
                <a:path w="16091" h="22443">
                  <a:moveTo>
                    <a:pt x="0" y="22443"/>
                  </a:moveTo>
                  <a:lnTo>
                    <a:pt x="16091" y="22443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4644654" y="5019400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4751789" y="5018977"/>
              <a:ext cx="42345" cy="97818"/>
            </a:xfrm>
            <a:custGeom>
              <a:avLst/>
              <a:pathLst>
                <a:path w="42345" h="97818">
                  <a:moveTo>
                    <a:pt x="2540" y="28795"/>
                  </a:moveTo>
                  <a:lnTo>
                    <a:pt x="19055" y="28795"/>
                  </a:lnTo>
                  <a:lnTo>
                    <a:pt x="19055" y="14820"/>
                  </a:lnTo>
                  <a:lnTo>
                    <a:pt x="17780" y="15155"/>
                  </a:lnTo>
                  <a:lnTo>
                    <a:pt x="16497" y="15481"/>
                  </a:lnTo>
                  <a:lnTo>
                    <a:pt x="15206" y="15799"/>
                  </a:lnTo>
                  <a:lnTo>
                    <a:pt x="13906" y="16108"/>
                  </a:lnTo>
                  <a:lnTo>
                    <a:pt x="12597" y="16408"/>
                  </a:lnTo>
                  <a:lnTo>
                    <a:pt x="11280" y="16701"/>
                  </a:lnTo>
                  <a:lnTo>
                    <a:pt x="9955" y="16984"/>
                  </a:lnTo>
                  <a:lnTo>
                    <a:pt x="8621" y="17260"/>
                  </a:lnTo>
                  <a:lnTo>
                    <a:pt x="7279" y="17526"/>
                  </a:lnTo>
                  <a:lnTo>
                    <a:pt x="5928" y="17785"/>
                  </a:lnTo>
                  <a:lnTo>
                    <a:pt x="2964" y="10162"/>
                  </a:lnTo>
                  <a:lnTo>
                    <a:pt x="6741" y="9451"/>
                  </a:lnTo>
                  <a:lnTo>
                    <a:pt x="10450" y="8672"/>
                  </a:lnTo>
                  <a:lnTo>
                    <a:pt x="14092" y="7825"/>
                  </a:lnTo>
                  <a:lnTo>
                    <a:pt x="17666" y="6910"/>
                  </a:lnTo>
                  <a:lnTo>
                    <a:pt x="21172" y="5928"/>
                  </a:lnTo>
                  <a:lnTo>
                    <a:pt x="24611" y="4878"/>
                  </a:lnTo>
                  <a:lnTo>
                    <a:pt x="27982" y="3760"/>
                  </a:lnTo>
                  <a:lnTo>
                    <a:pt x="31285" y="2574"/>
                  </a:lnTo>
                  <a:lnTo>
                    <a:pt x="34520" y="1321"/>
                  </a:lnTo>
                  <a:lnTo>
                    <a:pt x="37687" y="0"/>
                  </a:lnTo>
                  <a:lnTo>
                    <a:pt x="41498" y="7198"/>
                  </a:lnTo>
                  <a:lnTo>
                    <a:pt x="27101" y="12280"/>
                  </a:lnTo>
                  <a:lnTo>
                    <a:pt x="27101" y="28795"/>
                  </a:lnTo>
                  <a:lnTo>
                    <a:pt x="42345" y="28795"/>
                  </a:lnTo>
                  <a:lnTo>
                    <a:pt x="42345" y="36417"/>
                  </a:lnTo>
                  <a:lnTo>
                    <a:pt x="27101" y="36417"/>
                  </a:lnTo>
                  <a:lnTo>
                    <a:pt x="27101" y="38534"/>
                  </a:lnTo>
                  <a:lnTo>
                    <a:pt x="28773" y="40313"/>
                  </a:lnTo>
                  <a:lnTo>
                    <a:pt x="30404" y="42091"/>
                  </a:lnTo>
                  <a:lnTo>
                    <a:pt x="31992" y="43870"/>
                  </a:lnTo>
                  <a:lnTo>
                    <a:pt x="33537" y="45648"/>
                  </a:lnTo>
                  <a:lnTo>
                    <a:pt x="35041" y="47427"/>
                  </a:lnTo>
                  <a:lnTo>
                    <a:pt x="36501" y="49205"/>
                  </a:lnTo>
                  <a:lnTo>
                    <a:pt x="37920" y="50984"/>
                  </a:lnTo>
                  <a:lnTo>
                    <a:pt x="39296" y="52762"/>
                  </a:lnTo>
                  <a:lnTo>
                    <a:pt x="40630" y="54541"/>
                  </a:lnTo>
                  <a:lnTo>
                    <a:pt x="41922" y="56319"/>
                  </a:lnTo>
                  <a:lnTo>
                    <a:pt x="36417" y="63942"/>
                  </a:lnTo>
                  <a:lnTo>
                    <a:pt x="35485" y="62349"/>
                  </a:lnTo>
                  <a:lnTo>
                    <a:pt x="34554" y="60791"/>
                  </a:lnTo>
                  <a:lnTo>
                    <a:pt x="33622" y="59267"/>
                  </a:lnTo>
                  <a:lnTo>
                    <a:pt x="32690" y="57776"/>
                  </a:lnTo>
                  <a:lnTo>
                    <a:pt x="31759" y="56319"/>
                  </a:lnTo>
                  <a:lnTo>
                    <a:pt x="30827" y="54896"/>
                  </a:lnTo>
                  <a:lnTo>
                    <a:pt x="29896" y="53508"/>
                  </a:lnTo>
                  <a:lnTo>
                    <a:pt x="28964" y="52152"/>
                  </a:lnTo>
                  <a:lnTo>
                    <a:pt x="28032" y="50831"/>
                  </a:lnTo>
                  <a:lnTo>
                    <a:pt x="27101" y="49544"/>
                  </a:lnTo>
                  <a:lnTo>
                    <a:pt x="27101" y="97818"/>
                  </a:lnTo>
                  <a:lnTo>
                    <a:pt x="19055" y="97818"/>
                  </a:lnTo>
                  <a:lnTo>
                    <a:pt x="19055" y="55472"/>
                  </a:lnTo>
                  <a:lnTo>
                    <a:pt x="18009" y="57992"/>
                  </a:lnTo>
                  <a:lnTo>
                    <a:pt x="16904" y="60469"/>
                  </a:lnTo>
                  <a:lnTo>
                    <a:pt x="15739" y="62904"/>
                  </a:lnTo>
                  <a:lnTo>
                    <a:pt x="14516" y="65297"/>
                  </a:lnTo>
                  <a:lnTo>
                    <a:pt x="13233" y="67647"/>
                  </a:lnTo>
                  <a:lnTo>
                    <a:pt x="11890" y="69955"/>
                  </a:lnTo>
                  <a:lnTo>
                    <a:pt x="10489" y="72220"/>
                  </a:lnTo>
                  <a:lnTo>
                    <a:pt x="9028" y="74443"/>
                  </a:lnTo>
                  <a:lnTo>
                    <a:pt x="7507" y="76624"/>
                  </a:lnTo>
                  <a:lnTo>
                    <a:pt x="5928" y="78763"/>
                  </a:lnTo>
                  <a:lnTo>
                    <a:pt x="0" y="71564"/>
                  </a:lnTo>
                  <a:lnTo>
                    <a:pt x="2312" y="68468"/>
                  </a:lnTo>
                  <a:lnTo>
                    <a:pt x="4505" y="65280"/>
                  </a:lnTo>
                  <a:lnTo>
                    <a:pt x="6580" y="61998"/>
                  </a:lnTo>
                  <a:lnTo>
                    <a:pt x="8536" y="58623"/>
                  </a:lnTo>
                  <a:lnTo>
                    <a:pt x="10374" y="55155"/>
                  </a:lnTo>
                  <a:lnTo>
                    <a:pt x="12093" y="51594"/>
                  </a:lnTo>
                  <a:lnTo>
                    <a:pt x="13694" y="47939"/>
                  </a:lnTo>
                  <a:lnTo>
                    <a:pt x="15176" y="44191"/>
                  </a:lnTo>
                  <a:lnTo>
                    <a:pt x="16540" y="40351"/>
                  </a:lnTo>
                  <a:lnTo>
                    <a:pt x="17785" y="36417"/>
                  </a:lnTo>
                  <a:lnTo>
                    <a:pt x="2540" y="36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4796252" y="5019400"/>
              <a:ext cx="53355" cy="97395"/>
            </a:xfrm>
            <a:custGeom>
              <a:avLst/>
              <a:pathLst>
                <a:path w="53355" h="97395">
                  <a:moveTo>
                    <a:pt x="53355" y="19479"/>
                  </a:moveTo>
                  <a:lnTo>
                    <a:pt x="53355" y="68600"/>
                  </a:lnTo>
                  <a:lnTo>
                    <a:pt x="44886" y="68600"/>
                  </a:lnTo>
                  <a:lnTo>
                    <a:pt x="44886" y="60977"/>
                  </a:lnTo>
                  <a:lnTo>
                    <a:pt x="30912" y="60977"/>
                  </a:lnTo>
                  <a:lnTo>
                    <a:pt x="30912" y="97395"/>
                  </a:lnTo>
                  <a:lnTo>
                    <a:pt x="22443" y="97395"/>
                  </a:lnTo>
                  <a:lnTo>
                    <a:pt x="22443" y="60977"/>
                  </a:lnTo>
                  <a:lnTo>
                    <a:pt x="8469" y="60977"/>
                  </a:lnTo>
                  <a:lnTo>
                    <a:pt x="8469" y="68600"/>
                  </a:lnTo>
                  <a:lnTo>
                    <a:pt x="0" y="68600"/>
                  </a:lnTo>
                  <a:lnTo>
                    <a:pt x="0" y="19479"/>
                  </a:lnTo>
                  <a:lnTo>
                    <a:pt x="22443" y="19479"/>
                  </a:lnTo>
                  <a:lnTo>
                    <a:pt x="22443" y="0"/>
                  </a:lnTo>
                  <a:lnTo>
                    <a:pt x="30912" y="0"/>
                  </a:lnTo>
                  <a:lnTo>
                    <a:pt x="30912" y="194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4804721" y="5046925"/>
              <a:ext cx="13974" cy="25830"/>
            </a:xfrm>
            <a:custGeom>
              <a:avLst/>
              <a:pathLst>
                <a:path w="13974" h="25830">
                  <a:moveTo>
                    <a:pt x="0" y="25830"/>
                  </a:moveTo>
                  <a:lnTo>
                    <a:pt x="13974" y="25830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4827164" y="5046925"/>
              <a:ext cx="13974" cy="25830"/>
            </a:xfrm>
            <a:custGeom>
              <a:avLst/>
              <a:pathLst>
                <a:path w="13974" h="25830">
                  <a:moveTo>
                    <a:pt x="0" y="0"/>
                  </a:moveTo>
                  <a:lnTo>
                    <a:pt x="0" y="25830"/>
                  </a:lnTo>
                  <a:lnTo>
                    <a:pt x="13974" y="25830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4893647" y="5019400"/>
              <a:ext cx="63942" cy="97395"/>
            </a:xfrm>
            <a:custGeom>
              <a:avLst/>
              <a:pathLst>
                <a:path w="63942" h="97395">
                  <a:moveTo>
                    <a:pt x="11009" y="19055"/>
                  </a:moveTo>
                  <a:lnTo>
                    <a:pt x="26677" y="19055"/>
                  </a:lnTo>
                  <a:lnTo>
                    <a:pt x="26677" y="0"/>
                  </a:lnTo>
                  <a:lnTo>
                    <a:pt x="35146" y="0"/>
                  </a:lnTo>
                  <a:lnTo>
                    <a:pt x="35146" y="19055"/>
                  </a:lnTo>
                  <a:lnTo>
                    <a:pt x="63942" y="19055"/>
                  </a:lnTo>
                  <a:lnTo>
                    <a:pt x="63908" y="29476"/>
                  </a:lnTo>
                  <a:lnTo>
                    <a:pt x="63806" y="39059"/>
                  </a:lnTo>
                  <a:lnTo>
                    <a:pt x="63637" y="47804"/>
                  </a:lnTo>
                  <a:lnTo>
                    <a:pt x="63399" y="55710"/>
                  </a:lnTo>
                  <a:lnTo>
                    <a:pt x="63095" y="62777"/>
                  </a:lnTo>
                  <a:lnTo>
                    <a:pt x="62722" y="69006"/>
                  </a:lnTo>
                  <a:lnTo>
                    <a:pt x="62282" y="74397"/>
                  </a:lnTo>
                  <a:lnTo>
                    <a:pt x="61773" y="78949"/>
                  </a:lnTo>
                  <a:lnTo>
                    <a:pt x="61198" y="82663"/>
                  </a:lnTo>
                  <a:lnTo>
                    <a:pt x="60554" y="85538"/>
                  </a:lnTo>
                  <a:lnTo>
                    <a:pt x="59969" y="87469"/>
                  </a:lnTo>
                  <a:lnTo>
                    <a:pt x="59233" y="89196"/>
                  </a:lnTo>
                  <a:lnTo>
                    <a:pt x="58343" y="90721"/>
                  </a:lnTo>
                  <a:lnTo>
                    <a:pt x="57302" y="92042"/>
                  </a:lnTo>
                  <a:lnTo>
                    <a:pt x="56108" y="93160"/>
                  </a:lnTo>
                  <a:lnTo>
                    <a:pt x="54761" y="94075"/>
                  </a:lnTo>
                  <a:lnTo>
                    <a:pt x="53262" y="94786"/>
                  </a:lnTo>
                  <a:lnTo>
                    <a:pt x="51610" y="95294"/>
                  </a:lnTo>
                  <a:lnTo>
                    <a:pt x="49807" y="95599"/>
                  </a:lnTo>
                  <a:lnTo>
                    <a:pt x="47850" y="95701"/>
                  </a:lnTo>
                  <a:lnTo>
                    <a:pt x="46639" y="95688"/>
                  </a:lnTo>
                  <a:lnTo>
                    <a:pt x="45377" y="95650"/>
                  </a:lnTo>
                  <a:lnTo>
                    <a:pt x="44064" y="95586"/>
                  </a:lnTo>
                  <a:lnTo>
                    <a:pt x="42701" y="95498"/>
                  </a:lnTo>
                  <a:lnTo>
                    <a:pt x="41287" y="95383"/>
                  </a:lnTo>
                  <a:lnTo>
                    <a:pt x="39821" y="95243"/>
                  </a:lnTo>
                  <a:lnTo>
                    <a:pt x="38305" y="95078"/>
                  </a:lnTo>
                  <a:lnTo>
                    <a:pt x="36739" y="94888"/>
                  </a:lnTo>
                  <a:lnTo>
                    <a:pt x="35121" y="94672"/>
                  </a:lnTo>
                  <a:lnTo>
                    <a:pt x="33453" y="94430"/>
                  </a:lnTo>
                  <a:lnTo>
                    <a:pt x="31759" y="86385"/>
                  </a:lnTo>
                  <a:lnTo>
                    <a:pt x="33508" y="86626"/>
                  </a:lnTo>
                  <a:lnTo>
                    <a:pt x="35197" y="86842"/>
                  </a:lnTo>
                  <a:lnTo>
                    <a:pt x="36828" y="87033"/>
                  </a:lnTo>
                  <a:lnTo>
                    <a:pt x="38399" y="87198"/>
                  </a:lnTo>
                  <a:lnTo>
                    <a:pt x="39910" y="87338"/>
                  </a:lnTo>
                  <a:lnTo>
                    <a:pt x="41363" y="87452"/>
                  </a:lnTo>
                  <a:lnTo>
                    <a:pt x="42756" y="87541"/>
                  </a:lnTo>
                  <a:lnTo>
                    <a:pt x="44090" y="87604"/>
                  </a:lnTo>
                  <a:lnTo>
                    <a:pt x="45364" y="87642"/>
                  </a:lnTo>
                  <a:lnTo>
                    <a:pt x="46580" y="87655"/>
                  </a:lnTo>
                  <a:lnTo>
                    <a:pt x="47403" y="87594"/>
                  </a:lnTo>
                  <a:lnTo>
                    <a:pt x="48180" y="87410"/>
                  </a:lnTo>
                  <a:lnTo>
                    <a:pt x="48911" y="87102"/>
                  </a:lnTo>
                  <a:lnTo>
                    <a:pt x="49595" y="86673"/>
                  </a:lnTo>
                  <a:lnTo>
                    <a:pt x="50232" y="86120"/>
                  </a:lnTo>
                  <a:lnTo>
                    <a:pt x="50823" y="85445"/>
                  </a:lnTo>
                  <a:lnTo>
                    <a:pt x="51367" y="84646"/>
                  </a:lnTo>
                  <a:lnTo>
                    <a:pt x="51865" y="83725"/>
                  </a:lnTo>
                  <a:lnTo>
                    <a:pt x="52315" y="82682"/>
                  </a:lnTo>
                  <a:lnTo>
                    <a:pt x="52720" y="81515"/>
                  </a:lnTo>
                  <a:lnTo>
                    <a:pt x="53090" y="79866"/>
                  </a:lnTo>
                  <a:lnTo>
                    <a:pt x="53440" y="77374"/>
                  </a:lnTo>
                  <a:lnTo>
                    <a:pt x="53768" y="74039"/>
                  </a:lnTo>
                  <a:lnTo>
                    <a:pt x="54075" y="69861"/>
                  </a:lnTo>
                  <a:lnTo>
                    <a:pt x="54361" y="64841"/>
                  </a:lnTo>
                  <a:lnTo>
                    <a:pt x="54625" y="58979"/>
                  </a:lnTo>
                  <a:lnTo>
                    <a:pt x="54869" y="52273"/>
                  </a:lnTo>
                  <a:lnTo>
                    <a:pt x="55091" y="44725"/>
                  </a:lnTo>
                  <a:lnTo>
                    <a:pt x="55292" y="36334"/>
                  </a:lnTo>
                  <a:lnTo>
                    <a:pt x="55472" y="27101"/>
                  </a:lnTo>
                  <a:lnTo>
                    <a:pt x="35146" y="27101"/>
                  </a:lnTo>
                  <a:lnTo>
                    <a:pt x="34786" y="36950"/>
                  </a:lnTo>
                  <a:lnTo>
                    <a:pt x="33876" y="46173"/>
                  </a:lnTo>
                  <a:lnTo>
                    <a:pt x="32415" y="54769"/>
                  </a:lnTo>
                  <a:lnTo>
                    <a:pt x="30404" y="62739"/>
                  </a:lnTo>
                  <a:lnTo>
                    <a:pt x="27842" y="70082"/>
                  </a:lnTo>
                  <a:lnTo>
                    <a:pt x="24729" y="76798"/>
                  </a:lnTo>
                  <a:lnTo>
                    <a:pt x="21066" y="82887"/>
                  </a:lnTo>
                  <a:lnTo>
                    <a:pt x="16853" y="88350"/>
                  </a:lnTo>
                  <a:lnTo>
                    <a:pt x="12089" y="93185"/>
                  </a:lnTo>
                  <a:lnTo>
                    <a:pt x="6775" y="97395"/>
                  </a:lnTo>
                  <a:lnTo>
                    <a:pt x="0" y="90619"/>
                  </a:lnTo>
                  <a:lnTo>
                    <a:pt x="4992" y="86783"/>
                  </a:lnTo>
                  <a:lnTo>
                    <a:pt x="9468" y="82387"/>
                  </a:lnTo>
                  <a:lnTo>
                    <a:pt x="13427" y="77433"/>
                  </a:lnTo>
                  <a:lnTo>
                    <a:pt x="16870" y="71919"/>
                  </a:lnTo>
                  <a:lnTo>
                    <a:pt x="19796" y="65847"/>
                  </a:lnTo>
                  <a:lnTo>
                    <a:pt x="22206" y="59216"/>
                  </a:lnTo>
                  <a:lnTo>
                    <a:pt x="24098" y="52025"/>
                  </a:lnTo>
                  <a:lnTo>
                    <a:pt x="25475" y="44276"/>
                  </a:lnTo>
                  <a:lnTo>
                    <a:pt x="26334" y="35968"/>
                  </a:lnTo>
                  <a:lnTo>
                    <a:pt x="26677" y="27101"/>
                  </a:lnTo>
                  <a:lnTo>
                    <a:pt x="11009" y="27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4862735" y="5028716"/>
              <a:ext cx="43616" cy="74951"/>
            </a:xfrm>
            <a:custGeom>
              <a:avLst/>
              <a:pathLst>
                <a:path w="43616" h="74951">
                  <a:moveTo>
                    <a:pt x="1270" y="0"/>
                  </a:moveTo>
                  <a:lnTo>
                    <a:pt x="38958" y="0"/>
                  </a:lnTo>
                  <a:lnTo>
                    <a:pt x="38958" y="8045"/>
                  </a:lnTo>
                  <a:lnTo>
                    <a:pt x="24137" y="8045"/>
                  </a:lnTo>
                  <a:lnTo>
                    <a:pt x="24137" y="61401"/>
                  </a:lnTo>
                  <a:lnTo>
                    <a:pt x="26148" y="60888"/>
                  </a:lnTo>
                  <a:lnTo>
                    <a:pt x="28117" y="60368"/>
                  </a:lnTo>
                  <a:lnTo>
                    <a:pt x="30044" y="59838"/>
                  </a:lnTo>
                  <a:lnTo>
                    <a:pt x="31928" y="59300"/>
                  </a:lnTo>
                  <a:lnTo>
                    <a:pt x="33770" y="58754"/>
                  </a:lnTo>
                  <a:lnTo>
                    <a:pt x="35570" y="58199"/>
                  </a:lnTo>
                  <a:lnTo>
                    <a:pt x="37327" y="57636"/>
                  </a:lnTo>
                  <a:lnTo>
                    <a:pt x="39042" y="57065"/>
                  </a:lnTo>
                  <a:lnTo>
                    <a:pt x="40715" y="56484"/>
                  </a:lnTo>
                  <a:lnTo>
                    <a:pt x="42345" y="55896"/>
                  </a:lnTo>
                  <a:lnTo>
                    <a:pt x="43616" y="63518"/>
                  </a:lnTo>
                  <a:lnTo>
                    <a:pt x="39766" y="64852"/>
                  </a:lnTo>
                  <a:lnTo>
                    <a:pt x="35841" y="66143"/>
                  </a:lnTo>
                  <a:lnTo>
                    <a:pt x="31839" y="67393"/>
                  </a:lnTo>
                  <a:lnTo>
                    <a:pt x="27761" y="68600"/>
                  </a:lnTo>
                  <a:lnTo>
                    <a:pt x="23607" y="69764"/>
                  </a:lnTo>
                  <a:lnTo>
                    <a:pt x="19377" y="70886"/>
                  </a:lnTo>
                  <a:lnTo>
                    <a:pt x="15070" y="71966"/>
                  </a:lnTo>
                  <a:lnTo>
                    <a:pt x="10688" y="73003"/>
                  </a:lnTo>
                  <a:lnTo>
                    <a:pt x="6229" y="73999"/>
                  </a:lnTo>
                  <a:lnTo>
                    <a:pt x="1693" y="74951"/>
                  </a:lnTo>
                  <a:lnTo>
                    <a:pt x="0" y="66906"/>
                  </a:lnTo>
                  <a:lnTo>
                    <a:pt x="1681" y="66567"/>
                  </a:lnTo>
                  <a:lnTo>
                    <a:pt x="3336" y="66228"/>
                  </a:lnTo>
                  <a:lnTo>
                    <a:pt x="4967" y="65889"/>
                  </a:lnTo>
                  <a:lnTo>
                    <a:pt x="6572" y="65551"/>
                  </a:lnTo>
                  <a:lnTo>
                    <a:pt x="8151" y="65212"/>
                  </a:lnTo>
                  <a:lnTo>
                    <a:pt x="9705" y="64873"/>
                  </a:lnTo>
                  <a:lnTo>
                    <a:pt x="11234" y="64534"/>
                  </a:lnTo>
                  <a:lnTo>
                    <a:pt x="12737" y="64196"/>
                  </a:lnTo>
                  <a:lnTo>
                    <a:pt x="14215" y="63857"/>
                  </a:lnTo>
                  <a:lnTo>
                    <a:pt x="15667" y="63518"/>
                  </a:lnTo>
                  <a:lnTo>
                    <a:pt x="15667" y="8045"/>
                  </a:lnTo>
                  <a:lnTo>
                    <a:pt x="127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4972834" y="5018977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4978338" y="5055394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4986808" y="5063016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4986808" y="5079108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5026613" y="5021941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5026613" y="5070215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2304207" y="5242423"/>
              <a:ext cx="54625" cy="97395"/>
            </a:xfrm>
            <a:custGeom>
              <a:avLst/>
              <a:pathLst>
                <a:path w="54625" h="97395">
                  <a:moveTo>
                    <a:pt x="5928" y="17361"/>
                  </a:moveTo>
                  <a:lnTo>
                    <a:pt x="20749" y="17361"/>
                  </a:lnTo>
                  <a:lnTo>
                    <a:pt x="20749" y="0"/>
                  </a:lnTo>
                  <a:lnTo>
                    <a:pt x="29218" y="0"/>
                  </a:lnTo>
                  <a:lnTo>
                    <a:pt x="29218" y="17361"/>
                  </a:lnTo>
                  <a:lnTo>
                    <a:pt x="49967" y="17361"/>
                  </a:lnTo>
                  <a:lnTo>
                    <a:pt x="47850" y="48274"/>
                  </a:lnTo>
                  <a:lnTo>
                    <a:pt x="54202" y="48274"/>
                  </a:lnTo>
                  <a:lnTo>
                    <a:pt x="54202" y="56743"/>
                  </a:lnTo>
                  <a:lnTo>
                    <a:pt x="32606" y="56743"/>
                  </a:lnTo>
                  <a:lnTo>
                    <a:pt x="33969" y="60804"/>
                  </a:lnTo>
                  <a:lnTo>
                    <a:pt x="35519" y="64687"/>
                  </a:lnTo>
                  <a:lnTo>
                    <a:pt x="37255" y="68392"/>
                  </a:lnTo>
                  <a:lnTo>
                    <a:pt x="39178" y="71919"/>
                  </a:lnTo>
                  <a:lnTo>
                    <a:pt x="41287" y="75269"/>
                  </a:lnTo>
                  <a:lnTo>
                    <a:pt x="43582" y="78441"/>
                  </a:lnTo>
                  <a:lnTo>
                    <a:pt x="46063" y="81435"/>
                  </a:lnTo>
                  <a:lnTo>
                    <a:pt x="48731" y="84251"/>
                  </a:lnTo>
                  <a:lnTo>
                    <a:pt x="51585" y="86889"/>
                  </a:lnTo>
                  <a:lnTo>
                    <a:pt x="54625" y="89349"/>
                  </a:lnTo>
                  <a:lnTo>
                    <a:pt x="48274" y="97395"/>
                  </a:lnTo>
                  <a:lnTo>
                    <a:pt x="45466" y="94613"/>
                  </a:lnTo>
                  <a:lnTo>
                    <a:pt x="42803" y="91686"/>
                  </a:lnTo>
                  <a:lnTo>
                    <a:pt x="40283" y="88616"/>
                  </a:lnTo>
                  <a:lnTo>
                    <a:pt x="37907" y="85402"/>
                  </a:lnTo>
                  <a:lnTo>
                    <a:pt x="35676" y="82044"/>
                  </a:lnTo>
                  <a:lnTo>
                    <a:pt x="33588" y="78542"/>
                  </a:lnTo>
                  <a:lnTo>
                    <a:pt x="31644" y="74896"/>
                  </a:lnTo>
                  <a:lnTo>
                    <a:pt x="29845" y="71106"/>
                  </a:lnTo>
                  <a:lnTo>
                    <a:pt x="28189" y="67172"/>
                  </a:lnTo>
                  <a:lnTo>
                    <a:pt x="26677" y="63095"/>
                  </a:lnTo>
                  <a:lnTo>
                    <a:pt x="25644" y="67096"/>
                  </a:lnTo>
                  <a:lnTo>
                    <a:pt x="24408" y="70971"/>
                  </a:lnTo>
                  <a:lnTo>
                    <a:pt x="22968" y="74718"/>
                  </a:lnTo>
                  <a:lnTo>
                    <a:pt x="21325" y="78339"/>
                  </a:lnTo>
                  <a:lnTo>
                    <a:pt x="19479" y="81833"/>
                  </a:lnTo>
                  <a:lnTo>
                    <a:pt x="17429" y="85199"/>
                  </a:lnTo>
                  <a:lnTo>
                    <a:pt x="15176" y="88439"/>
                  </a:lnTo>
                  <a:lnTo>
                    <a:pt x="12720" y="91551"/>
                  </a:lnTo>
                  <a:lnTo>
                    <a:pt x="10061" y="94536"/>
                  </a:lnTo>
                  <a:lnTo>
                    <a:pt x="7198" y="97395"/>
                  </a:lnTo>
                  <a:lnTo>
                    <a:pt x="0" y="91466"/>
                  </a:lnTo>
                  <a:lnTo>
                    <a:pt x="3091" y="88299"/>
                  </a:lnTo>
                  <a:lnTo>
                    <a:pt x="5928" y="85064"/>
                  </a:lnTo>
                  <a:lnTo>
                    <a:pt x="8511" y="81761"/>
                  </a:lnTo>
                  <a:lnTo>
                    <a:pt x="10840" y="78390"/>
                  </a:lnTo>
                  <a:lnTo>
                    <a:pt x="12915" y="74951"/>
                  </a:lnTo>
                  <a:lnTo>
                    <a:pt x="14736" y="71445"/>
                  </a:lnTo>
                  <a:lnTo>
                    <a:pt x="16303" y="67871"/>
                  </a:lnTo>
                  <a:lnTo>
                    <a:pt x="17615" y="64229"/>
                  </a:lnTo>
                  <a:lnTo>
                    <a:pt x="18674" y="60520"/>
                  </a:lnTo>
                  <a:lnTo>
                    <a:pt x="19479" y="56743"/>
                  </a:lnTo>
                  <a:lnTo>
                    <a:pt x="2117" y="56743"/>
                  </a:lnTo>
                  <a:lnTo>
                    <a:pt x="2117" y="48274"/>
                  </a:lnTo>
                  <a:lnTo>
                    <a:pt x="20749" y="48274"/>
                  </a:lnTo>
                  <a:lnTo>
                    <a:pt x="20749" y="25407"/>
                  </a:lnTo>
                  <a:lnTo>
                    <a:pt x="5928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2333426" y="5267830"/>
              <a:ext cx="11856" cy="22866"/>
            </a:xfrm>
            <a:custGeom>
              <a:avLst/>
              <a:pathLst>
                <a:path w="11856" h="22866">
                  <a:moveTo>
                    <a:pt x="0" y="0"/>
                  </a:moveTo>
                  <a:lnTo>
                    <a:pt x="0" y="17361"/>
                  </a:lnTo>
                  <a:lnTo>
                    <a:pt x="0" y="22866"/>
                  </a:lnTo>
                  <a:lnTo>
                    <a:pt x="10586" y="22866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2260168" y="5241999"/>
              <a:ext cx="46580" cy="92737"/>
            </a:xfrm>
            <a:custGeom>
              <a:avLst/>
              <a:pathLst>
                <a:path w="46580" h="92737">
                  <a:moveTo>
                    <a:pt x="10586" y="0"/>
                  </a:moveTo>
                  <a:lnTo>
                    <a:pt x="18208" y="2964"/>
                  </a:lnTo>
                  <a:lnTo>
                    <a:pt x="15667" y="11009"/>
                  </a:lnTo>
                  <a:lnTo>
                    <a:pt x="44886" y="11009"/>
                  </a:lnTo>
                  <a:lnTo>
                    <a:pt x="44886" y="19055"/>
                  </a:lnTo>
                  <a:lnTo>
                    <a:pt x="28371" y="19055"/>
                  </a:lnTo>
                  <a:lnTo>
                    <a:pt x="28371" y="38534"/>
                  </a:lnTo>
                  <a:lnTo>
                    <a:pt x="46580" y="38534"/>
                  </a:lnTo>
                  <a:lnTo>
                    <a:pt x="46580" y="46580"/>
                  </a:lnTo>
                  <a:lnTo>
                    <a:pt x="28371" y="46580"/>
                  </a:lnTo>
                  <a:lnTo>
                    <a:pt x="28371" y="81727"/>
                  </a:lnTo>
                  <a:lnTo>
                    <a:pt x="35570" y="80456"/>
                  </a:lnTo>
                  <a:lnTo>
                    <a:pt x="35570" y="54625"/>
                  </a:lnTo>
                  <a:lnTo>
                    <a:pt x="43616" y="54625"/>
                  </a:lnTo>
                  <a:lnTo>
                    <a:pt x="43616" y="90619"/>
                  </a:lnTo>
                  <a:lnTo>
                    <a:pt x="35570" y="90619"/>
                  </a:lnTo>
                  <a:lnTo>
                    <a:pt x="35570" y="88079"/>
                  </a:lnTo>
                  <a:lnTo>
                    <a:pt x="4234" y="92737"/>
                  </a:lnTo>
                  <a:lnTo>
                    <a:pt x="4234" y="54625"/>
                  </a:lnTo>
                  <a:lnTo>
                    <a:pt x="12703" y="54625"/>
                  </a:lnTo>
                  <a:lnTo>
                    <a:pt x="12703" y="83844"/>
                  </a:lnTo>
                  <a:lnTo>
                    <a:pt x="19902" y="82997"/>
                  </a:lnTo>
                  <a:lnTo>
                    <a:pt x="19902" y="46580"/>
                  </a:lnTo>
                  <a:lnTo>
                    <a:pt x="846" y="46580"/>
                  </a:lnTo>
                  <a:lnTo>
                    <a:pt x="846" y="38534"/>
                  </a:lnTo>
                  <a:lnTo>
                    <a:pt x="19902" y="38534"/>
                  </a:lnTo>
                  <a:lnTo>
                    <a:pt x="19902" y="19055"/>
                  </a:lnTo>
                  <a:lnTo>
                    <a:pt x="13127" y="19055"/>
                  </a:lnTo>
                  <a:lnTo>
                    <a:pt x="13127" y="19479"/>
                  </a:lnTo>
                  <a:lnTo>
                    <a:pt x="12606" y="20825"/>
                  </a:lnTo>
                  <a:lnTo>
                    <a:pt x="12060" y="22155"/>
                  </a:lnTo>
                  <a:lnTo>
                    <a:pt x="11488" y="23467"/>
                  </a:lnTo>
                  <a:lnTo>
                    <a:pt x="10891" y="24763"/>
                  </a:lnTo>
                  <a:lnTo>
                    <a:pt x="10268" y="26042"/>
                  </a:lnTo>
                  <a:lnTo>
                    <a:pt x="9620" y="27304"/>
                  </a:lnTo>
                  <a:lnTo>
                    <a:pt x="8947" y="28549"/>
                  </a:lnTo>
                  <a:lnTo>
                    <a:pt x="8248" y="29777"/>
                  </a:lnTo>
                  <a:lnTo>
                    <a:pt x="7524" y="30988"/>
                  </a:lnTo>
                  <a:lnTo>
                    <a:pt x="6775" y="32182"/>
                  </a:lnTo>
                  <a:lnTo>
                    <a:pt x="0" y="27101"/>
                  </a:lnTo>
                  <a:lnTo>
                    <a:pt x="1401" y="24696"/>
                  </a:lnTo>
                  <a:lnTo>
                    <a:pt x="2727" y="22223"/>
                  </a:lnTo>
                  <a:lnTo>
                    <a:pt x="3976" y="19682"/>
                  </a:lnTo>
                  <a:lnTo>
                    <a:pt x="5149" y="17073"/>
                  </a:lnTo>
                  <a:lnTo>
                    <a:pt x="6245" y="14397"/>
                  </a:lnTo>
                  <a:lnTo>
                    <a:pt x="7266" y="11653"/>
                  </a:lnTo>
                  <a:lnTo>
                    <a:pt x="8210" y="8841"/>
                  </a:lnTo>
                  <a:lnTo>
                    <a:pt x="9078" y="5962"/>
                  </a:lnTo>
                  <a:lnTo>
                    <a:pt x="9870" y="3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2413036" y="5242846"/>
              <a:ext cx="8469" cy="64788"/>
            </a:xfrm>
            <a:custGeom>
              <a:avLst/>
              <a:pathLst>
                <a:path w="8469" h="64788">
                  <a:moveTo>
                    <a:pt x="0" y="0"/>
                  </a:moveTo>
                  <a:lnTo>
                    <a:pt x="8469" y="0"/>
                  </a:lnTo>
                  <a:lnTo>
                    <a:pt x="8469" y="64788"/>
                  </a:lnTo>
                  <a:lnTo>
                    <a:pt x="0" y="64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2437596" y="5253432"/>
              <a:ext cx="26677" cy="32606"/>
            </a:xfrm>
            <a:custGeom>
              <a:avLst/>
              <a:pathLst>
                <a:path w="26677" h="32606">
                  <a:moveTo>
                    <a:pt x="7622" y="0"/>
                  </a:moveTo>
                  <a:lnTo>
                    <a:pt x="9870" y="2650"/>
                  </a:lnTo>
                  <a:lnTo>
                    <a:pt x="12043" y="5352"/>
                  </a:lnTo>
                  <a:lnTo>
                    <a:pt x="14139" y="8104"/>
                  </a:lnTo>
                  <a:lnTo>
                    <a:pt x="16159" y="10908"/>
                  </a:lnTo>
                  <a:lnTo>
                    <a:pt x="18102" y="13762"/>
                  </a:lnTo>
                  <a:lnTo>
                    <a:pt x="19970" y="16667"/>
                  </a:lnTo>
                  <a:lnTo>
                    <a:pt x="21761" y="19622"/>
                  </a:lnTo>
                  <a:lnTo>
                    <a:pt x="23476" y="22629"/>
                  </a:lnTo>
                  <a:lnTo>
                    <a:pt x="25115" y="25686"/>
                  </a:lnTo>
                  <a:lnTo>
                    <a:pt x="26677" y="28795"/>
                  </a:lnTo>
                  <a:lnTo>
                    <a:pt x="18208" y="32606"/>
                  </a:lnTo>
                  <a:lnTo>
                    <a:pt x="16730" y="29341"/>
                  </a:lnTo>
                  <a:lnTo>
                    <a:pt x="15176" y="26152"/>
                  </a:lnTo>
                  <a:lnTo>
                    <a:pt x="13546" y="23040"/>
                  </a:lnTo>
                  <a:lnTo>
                    <a:pt x="11839" y="20004"/>
                  </a:lnTo>
                  <a:lnTo>
                    <a:pt x="10057" y="17044"/>
                  </a:lnTo>
                  <a:lnTo>
                    <a:pt x="8198" y="14160"/>
                  </a:lnTo>
                  <a:lnTo>
                    <a:pt x="6262" y="11352"/>
                  </a:lnTo>
                  <a:lnTo>
                    <a:pt x="4251" y="8621"/>
                  </a:lnTo>
                  <a:lnTo>
                    <a:pt x="2163" y="596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2371114" y="5253856"/>
              <a:ext cx="26677" cy="44462"/>
            </a:xfrm>
            <a:custGeom>
              <a:avLst/>
              <a:pathLst>
                <a:path w="26677" h="44462">
                  <a:moveTo>
                    <a:pt x="18208" y="0"/>
                  </a:moveTo>
                  <a:lnTo>
                    <a:pt x="26677" y="2964"/>
                  </a:lnTo>
                  <a:lnTo>
                    <a:pt x="25195" y="7800"/>
                  </a:lnTo>
                  <a:lnTo>
                    <a:pt x="23628" y="12483"/>
                  </a:lnTo>
                  <a:lnTo>
                    <a:pt x="21977" y="17014"/>
                  </a:lnTo>
                  <a:lnTo>
                    <a:pt x="20241" y="21393"/>
                  </a:lnTo>
                  <a:lnTo>
                    <a:pt x="18420" y="25619"/>
                  </a:lnTo>
                  <a:lnTo>
                    <a:pt x="16514" y="29692"/>
                  </a:lnTo>
                  <a:lnTo>
                    <a:pt x="14524" y="33614"/>
                  </a:lnTo>
                  <a:lnTo>
                    <a:pt x="12449" y="37382"/>
                  </a:lnTo>
                  <a:lnTo>
                    <a:pt x="10290" y="40999"/>
                  </a:lnTo>
                  <a:lnTo>
                    <a:pt x="8045" y="44462"/>
                  </a:lnTo>
                  <a:lnTo>
                    <a:pt x="0" y="39381"/>
                  </a:lnTo>
                  <a:lnTo>
                    <a:pt x="2316" y="35862"/>
                  </a:lnTo>
                  <a:lnTo>
                    <a:pt x="4522" y="32250"/>
                  </a:lnTo>
                  <a:lnTo>
                    <a:pt x="6618" y="28545"/>
                  </a:lnTo>
                  <a:lnTo>
                    <a:pt x="8604" y="24746"/>
                  </a:lnTo>
                  <a:lnTo>
                    <a:pt x="10480" y="20855"/>
                  </a:lnTo>
                  <a:lnTo>
                    <a:pt x="12246" y="16870"/>
                  </a:lnTo>
                  <a:lnTo>
                    <a:pt x="13902" y="12792"/>
                  </a:lnTo>
                  <a:lnTo>
                    <a:pt x="15447" y="8621"/>
                  </a:lnTo>
                  <a:lnTo>
                    <a:pt x="16883" y="43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2369420" y="5289426"/>
              <a:ext cx="84691" cy="50391"/>
            </a:xfrm>
            <a:custGeom>
              <a:avLst/>
              <a:pathLst>
                <a:path w="84691" h="50391">
                  <a:moveTo>
                    <a:pt x="78763" y="0"/>
                  </a:moveTo>
                  <a:lnTo>
                    <a:pt x="84691" y="6775"/>
                  </a:lnTo>
                  <a:lnTo>
                    <a:pt x="78860" y="13309"/>
                  </a:lnTo>
                  <a:lnTo>
                    <a:pt x="72546" y="19360"/>
                  </a:lnTo>
                  <a:lnTo>
                    <a:pt x="65750" y="24928"/>
                  </a:lnTo>
                  <a:lnTo>
                    <a:pt x="58470" y="30014"/>
                  </a:lnTo>
                  <a:lnTo>
                    <a:pt x="50708" y="34617"/>
                  </a:lnTo>
                  <a:lnTo>
                    <a:pt x="42464" y="38737"/>
                  </a:lnTo>
                  <a:lnTo>
                    <a:pt x="33736" y="42375"/>
                  </a:lnTo>
                  <a:lnTo>
                    <a:pt x="24526" y="45530"/>
                  </a:lnTo>
                  <a:lnTo>
                    <a:pt x="14833" y="48202"/>
                  </a:lnTo>
                  <a:lnTo>
                    <a:pt x="4658" y="50391"/>
                  </a:lnTo>
                  <a:lnTo>
                    <a:pt x="0" y="42345"/>
                  </a:lnTo>
                  <a:lnTo>
                    <a:pt x="5888" y="40882"/>
                  </a:lnTo>
                  <a:lnTo>
                    <a:pt x="11526" y="39373"/>
                  </a:lnTo>
                  <a:lnTo>
                    <a:pt x="16914" y="37816"/>
                  </a:lnTo>
                  <a:lnTo>
                    <a:pt x="22053" y="36214"/>
                  </a:lnTo>
                  <a:lnTo>
                    <a:pt x="26942" y="34564"/>
                  </a:lnTo>
                  <a:lnTo>
                    <a:pt x="31581" y="32868"/>
                  </a:lnTo>
                  <a:lnTo>
                    <a:pt x="35970" y="31126"/>
                  </a:lnTo>
                  <a:lnTo>
                    <a:pt x="40109" y="29337"/>
                  </a:lnTo>
                  <a:lnTo>
                    <a:pt x="43999" y="27501"/>
                  </a:lnTo>
                  <a:lnTo>
                    <a:pt x="47638" y="25619"/>
                  </a:lnTo>
                  <a:lnTo>
                    <a:pt x="51113" y="23647"/>
                  </a:lnTo>
                  <a:lnTo>
                    <a:pt x="54507" y="21545"/>
                  </a:lnTo>
                  <a:lnTo>
                    <a:pt x="57820" y="19311"/>
                  </a:lnTo>
                  <a:lnTo>
                    <a:pt x="61054" y="16946"/>
                  </a:lnTo>
                  <a:lnTo>
                    <a:pt x="64206" y="14450"/>
                  </a:lnTo>
                  <a:lnTo>
                    <a:pt x="67278" y="11822"/>
                  </a:lnTo>
                  <a:lnTo>
                    <a:pt x="70270" y="9064"/>
                  </a:lnTo>
                  <a:lnTo>
                    <a:pt x="73181" y="6174"/>
                  </a:lnTo>
                  <a:lnTo>
                    <a:pt x="76012" y="3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2476978" y="5242423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2479519" y="5249621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2503232" y="5249621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2517206" y="5242423"/>
              <a:ext cx="58013" cy="41498"/>
            </a:xfrm>
            <a:custGeom>
              <a:avLst/>
              <a:pathLst>
                <a:path w="58013" h="41498">
                  <a:moveTo>
                    <a:pt x="2964" y="6351"/>
                  </a:moveTo>
                  <a:lnTo>
                    <a:pt x="24137" y="6351"/>
                  </a:lnTo>
                  <a:lnTo>
                    <a:pt x="24137" y="0"/>
                  </a:lnTo>
                  <a:lnTo>
                    <a:pt x="32182" y="0"/>
                  </a:lnTo>
                  <a:lnTo>
                    <a:pt x="32182" y="6351"/>
                  </a:lnTo>
                  <a:lnTo>
                    <a:pt x="55472" y="6351"/>
                  </a:lnTo>
                  <a:lnTo>
                    <a:pt x="55472" y="13550"/>
                  </a:lnTo>
                  <a:lnTo>
                    <a:pt x="32182" y="13550"/>
                  </a:lnTo>
                  <a:lnTo>
                    <a:pt x="32182" y="20749"/>
                  </a:lnTo>
                  <a:lnTo>
                    <a:pt x="52508" y="20749"/>
                  </a:lnTo>
                  <a:lnTo>
                    <a:pt x="52508" y="27524"/>
                  </a:lnTo>
                  <a:lnTo>
                    <a:pt x="32182" y="27524"/>
                  </a:lnTo>
                  <a:lnTo>
                    <a:pt x="32182" y="34300"/>
                  </a:lnTo>
                  <a:lnTo>
                    <a:pt x="58013" y="34300"/>
                  </a:lnTo>
                  <a:lnTo>
                    <a:pt x="58013" y="41498"/>
                  </a:lnTo>
                  <a:lnTo>
                    <a:pt x="0" y="41498"/>
                  </a:lnTo>
                  <a:lnTo>
                    <a:pt x="0" y="34300"/>
                  </a:lnTo>
                  <a:lnTo>
                    <a:pt x="24137" y="34300"/>
                  </a:lnTo>
                  <a:lnTo>
                    <a:pt x="24137" y="27524"/>
                  </a:lnTo>
                  <a:lnTo>
                    <a:pt x="6775" y="27524"/>
                  </a:lnTo>
                  <a:lnTo>
                    <a:pt x="6775" y="20749"/>
                  </a:lnTo>
                  <a:lnTo>
                    <a:pt x="24137" y="20749"/>
                  </a:lnTo>
                  <a:lnTo>
                    <a:pt x="24137" y="13550"/>
                  </a:lnTo>
                  <a:lnTo>
                    <a:pt x="2964" y="13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2523135" y="5290697"/>
              <a:ext cx="45733" cy="49121"/>
            </a:xfrm>
            <a:custGeom>
              <a:avLst/>
              <a:pathLst>
                <a:path w="45733" h="49121">
                  <a:moveTo>
                    <a:pt x="45733" y="0"/>
                  </a:moveTo>
                  <a:lnTo>
                    <a:pt x="45733" y="38958"/>
                  </a:lnTo>
                  <a:lnTo>
                    <a:pt x="45707" y="39948"/>
                  </a:lnTo>
                  <a:lnTo>
                    <a:pt x="45631" y="40889"/>
                  </a:lnTo>
                  <a:lnTo>
                    <a:pt x="45504" y="41778"/>
                  </a:lnTo>
                  <a:lnTo>
                    <a:pt x="45326" y="42616"/>
                  </a:lnTo>
                  <a:lnTo>
                    <a:pt x="45098" y="43404"/>
                  </a:lnTo>
                  <a:lnTo>
                    <a:pt x="44818" y="44141"/>
                  </a:lnTo>
                  <a:lnTo>
                    <a:pt x="44488" y="44827"/>
                  </a:lnTo>
                  <a:lnTo>
                    <a:pt x="44107" y="45462"/>
                  </a:lnTo>
                  <a:lnTo>
                    <a:pt x="43675" y="46046"/>
                  </a:lnTo>
                  <a:lnTo>
                    <a:pt x="43192" y="46580"/>
                  </a:lnTo>
                  <a:lnTo>
                    <a:pt x="42659" y="47063"/>
                  </a:lnTo>
                  <a:lnTo>
                    <a:pt x="42074" y="47494"/>
                  </a:lnTo>
                  <a:lnTo>
                    <a:pt x="41439" y="47876"/>
                  </a:lnTo>
                  <a:lnTo>
                    <a:pt x="40753" y="48206"/>
                  </a:lnTo>
                  <a:lnTo>
                    <a:pt x="40016" y="48485"/>
                  </a:lnTo>
                  <a:lnTo>
                    <a:pt x="39229" y="48714"/>
                  </a:lnTo>
                  <a:lnTo>
                    <a:pt x="38390" y="48892"/>
                  </a:lnTo>
                  <a:lnTo>
                    <a:pt x="37501" y="49019"/>
                  </a:lnTo>
                  <a:lnTo>
                    <a:pt x="36561" y="49095"/>
                  </a:lnTo>
                  <a:lnTo>
                    <a:pt x="35570" y="49121"/>
                  </a:lnTo>
                  <a:lnTo>
                    <a:pt x="34969" y="49112"/>
                  </a:lnTo>
                  <a:lnTo>
                    <a:pt x="34350" y="49087"/>
                  </a:lnTo>
                  <a:lnTo>
                    <a:pt x="33715" y="49044"/>
                  </a:lnTo>
                  <a:lnTo>
                    <a:pt x="33063" y="48985"/>
                  </a:lnTo>
                  <a:lnTo>
                    <a:pt x="32394" y="48909"/>
                  </a:lnTo>
                  <a:lnTo>
                    <a:pt x="31708" y="48816"/>
                  </a:lnTo>
                  <a:lnTo>
                    <a:pt x="31005" y="48706"/>
                  </a:lnTo>
                  <a:lnTo>
                    <a:pt x="30285" y="48578"/>
                  </a:lnTo>
                  <a:lnTo>
                    <a:pt x="29548" y="48435"/>
                  </a:lnTo>
                  <a:lnTo>
                    <a:pt x="28795" y="48274"/>
                  </a:lnTo>
                  <a:lnTo>
                    <a:pt x="26677" y="40228"/>
                  </a:lnTo>
                  <a:lnTo>
                    <a:pt x="27833" y="40389"/>
                  </a:lnTo>
                  <a:lnTo>
                    <a:pt x="28930" y="40533"/>
                  </a:lnTo>
                  <a:lnTo>
                    <a:pt x="29968" y="40660"/>
                  </a:lnTo>
                  <a:lnTo>
                    <a:pt x="30946" y="40770"/>
                  </a:lnTo>
                  <a:lnTo>
                    <a:pt x="31865" y="40863"/>
                  </a:lnTo>
                  <a:lnTo>
                    <a:pt x="32724" y="40939"/>
                  </a:lnTo>
                  <a:lnTo>
                    <a:pt x="33525" y="40999"/>
                  </a:lnTo>
                  <a:lnTo>
                    <a:pt x="34266" y="41041"/>
                  </a:lnTo>
                  <a:lnTo>
                    <a:pt x="34947" y="41066"/>
                  </a:lnTo>
                  <a:lnTo>
                    <a:pt x="35570" y="41075"/>
                  </a:lnTo>
                  <a:lnTo>
                    <a:pt x="35972" y="41032"/>
                  </a:lnTo>
                  <a:lnTo>
                    <a:pt x="36332" y="40905"/>
                  </a:lnTo>
                  <a:lnTo>
                    <a:pt x="36650" y="40694"/>
                  </a:lnTo>
                  <a:lnTo>
                    <a:pt x="36925" y="40397"/>
                  </a:lnTo>
                  <a:lnTo>
                    <a:pt x="37158" y="40016"/>
                  </a:lnTo>
                  <a:lnTo>
                    <a:pt x="37348" y="39550"/>
                  </a:lnTo>
                  <a:lnTo>
                    <a:pt x="37497" y="39000"/>
                  </a:lnTo>
                  <a:lnTo>
                    <a:pt x="37602" y="38365"/>
                  </a:lnTo>
                  <a:lnTo>
                    <a:pt x="37666" y="37645"/>
                  </a:lnTo>
                  <a:lnTo>
                    <a:pt x="37687" y="36840"/>
                  </a:lnTo>
                  <a:lnTo>
                    <a:pt x="37687" y="33876"/>
                  </a:lnTo>
                  <a:lnTo>
                    <a:pt x="8045" y="33876"/>
                  </a:lnTo>
                  <a:lnTo>
                    <a:pt x="8045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2531180" y="5297472"/>
              <a:ext cx="29641" cy="6775"/>
            </a:xfrm>
            <a:custGeom>
              <a:avLst/>
              <a:pathLst>
                <a:path w="29641" h="6775">
                  <a:moveTo>
                    <a:pt x="0" y="6775"/>
                  </a:moveTo>
                  <a:lnTo>
                    <a:pt x="29641" y="6775"/>
                  </a:lnTo>
                  <a:lnTo>
                    <a:pt x="29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2531180" y="5311023"/>
              <a:ext cx="29641" cy="6775"/>
            </a:xfrm>
            <a:custGeom>
              <a:avLst/>
              <a:pathLst>
                <a:path w="29641" h="6775">
                  <a:moveTo>
                    <a:pt x="0" y="6775"/>
                  </a:moveTo>
                  <a:lnTo>
                    <a:pt x="29641" y="6775"/>
                  </a:lnTo>
                  <a:lnTo>
                    <a:pt x="29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2587924" y="5245387"/>
              <a:ext cx="21172" cy="26254"/>
            </a:xfrm>
            <a:custGeom>
              <a:avLst/>
              <a:pathLst>
                <a:path w="21172" h="26254">
                  <a:moveTo>
                    <a:pt x="7622" y="0"/>
                  </a:moveTo>
                  <a:lnTo>
                    <a:pt x="9205" y="1969"/>
                  </a:lnTo>
                  <a:lnTo>
                    <a:pt x="10738" y="3980"/>
                  </a:lnTo>
                  <a:lnTo>
                    <a:pt x="12220" y="6034"/>
                  </a:lnTo>
                  <a:lnTo>
                    <a:pt x="13652" y="8130"/>
                  </a:lnTo>
                  <a:lnTo>
                    <a:pt x="15032" y="10268"/>
                  </a:lnTo>
                  <a:lnTo>
                    <a:pt x="16362" y="12449"/>
                  </a:lnTo>
                  <a:lnTo>
                    <a:pt x="17641" y="14672"/>
                  </a:lnTo>
                  <a:lnTo>
                    <a:pt x="18869" y="16938"/>
                  </a:lnTo>
                  <a:lnTo>
                    <a:pt x="20046" y="19246"/>
                  </a:lnTo>
                  <a:lnTo>
                    <a:pt x="21172" y="21596"/>
                  </a:lnTo>
                  <a:lnTo>
                    <a:pt x="13127" y="26254"/>
                  </a:lnTo>
                  <a:lnTo>
                    <a:pt x="12157" y="23980"/>
                  </a:lnTo>
                  <a:lnTo>
                    <a:pt x="11111" y="21731"/>
                  </a:lnTo>
                  <a:lnTo>
                    <a:pt x="9989" y="19508"/>
                  </a:lnTo>
                  <a:lnTo>
                    <a:pt x="8790" y="17310"/>
                  </a:lnTo>
                  <a:lnTo>
                    <a:pt x="7516" y="15138"/>
                  </a:lnTo>
                  <a:lnTo>
                    <a:pt x="6165" y="12991"/>
                  </a:lnTo>
                  <a:lnTo>
                    <a:pt x="4738" y="10870"/>
                  </a:lnTo>
                  <a:lnTo>
                    <a:pt x="3235" y="8774"/>
                  </a:lnTo>
                  <a:lnTo>
                    <a:pt x="1655" y="6703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2586230" y="5293237"/>
              <a:ext cx="22866" cy="44462"/>
            </a:xfrm>
            <a:custGeom>
              <a:avLst/>
              <a:pathLst>
                <a:path w="22866" h="44462">
                  <a:moveTo>
                    <a:pt x="15667" y="0"/>
                  </a:moveTo>
                  <a:lnTo>
                    <a:pt x="22866" y="4658"/>
                  </a:lnTo>
                  <a:lnTo>
                    <a:pt x="21808" y="8790"/>
                  </a:lnTo>
                  <a:lnTo>
                    <a:pt x="20664" y="12890"/>
                  </a:lnTo>
                  <a:lnTo>
                    <a:pt x="19436" y="16955"/>
                  </a:lnTo>
                  <a:lnTo>
                    <a:pt x="18123" y="20986"/>
                  </a:lnTo>
                  <a:lnTo>
                    <a:pt x="16726" y="24983"/>
                  </a:lnTo>
                  <a:lnTo>
                    <a:pt x="15244" y="28947"/>
                  </a:lnTo>
                  <a:lnTo>
                    <a:pt x="13677" y="32877"/>
                  </a:lnTo>
                  <a:lnTo>
                    <a:pt x="12026" y="36773"/>
                  </a:lnTo>
                  <a:lnTo>
                    <a:pt x="10290" y="40634"/>
                  </a:lnTo>
                  <a:lnTo>
                    <a:pt x="8469" y="44462"/>
                  </a:lnTo>
                  <a:lnTo>
                    <a:pt x="0" y="38111"/>
                  </a:lnTo>
                  <a:lnTo>
                    <a:pt x="1909" y="34452"/>
                  </a:lnTo>
                  <a:lnTo>
                    <a:pt x="3743" y="30759"/>
                  </a:lnTo>
                  <a:lnTo>
                    <a:pt x="5500" y="27033"/>
                  </a:lnTo>
                  <a:lnTo>
                    <a:pt x="7181" y="23273"/>
                  </a:lnTo>
                  <a:lnTo>
                    <a:pt x="8786" y="19479"/>
                  </a:lnTo>
                  <a:lnTo>
                    <a:pt x="10315" y="15650"/>
                  </a:lnTo>
                  <a:lnTo>
                    <a:pt x="11767" y="11789"/>
                  </a:lnTo>
                  <a:lnTo>
                    <a:pt x="13144" y="7893"/>
                  </a:lnTo>
                  <a:lnTo>
                    <a:pt x="14444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2607403" y="5241999"/>
              <a:ext cx="76645" cy="97818"/>
            </a:xfrm>
            <a:custGeom>
              <a:avLst/>
              <a:pathLst>
                <a:path w="76645" h="97818">
                  <a:moveTo>
                    <a:pt x="22019" y="90619"/>
                  </a:moveTo>
                  <a:lnTo>
                    <a:pt x="22019" y="97818"/>
                  </a:lnTo>
                  <a:lnTo>
                    <a:pt x="13550" y="97818"/>
                  </a:lnTo>
                  <a:lnTo>
                    <a:pt x="13550" y="36840"/>
                  </a:lnTo>
                  <a:lnTo>
                    <a:pt x="12619" y="38183"/>
                  </a:lnTo>
                  <a:lnTo>
                    <a:pt x="11687" y="39500"/>
                  </a:lnTo>
                  <a:lnTo>
                    <a:pt x="10755" y="40791"/>
                  </a:lnTo>
                  <a:lnTo>
                    <a:pt x="9824" y="42057"/>
                  </a:lnTo>
                  <a:lnTo>
                    <a:pt x="8892" y="43298"/>
                  </a:lnTo>
                  <a:lnTo>
                    <a:pt x="7960" y="44513"/>
                  </a:lnTo>
                  <a:lnTo>
                    <a:pt x="7029" y="45703"/>
                  </a:lnTo>
                  <a:lnTo>
                    <a:pt x="6097" y="46868"/>
                  </a:lnTo>
                  <a:lnTo>
                    <a:pt x="5166" y="48007"/>
                  </a:lnTo>
                  <a:lnTo>
                    <a:pt x="4234" y="49121"/>
                  </a:lnTo>
                  <a:lnTo>
                    <a:pt x="0" y="40651"/>
                  </a:lnTo>
                  <a:lnTo>
                    <a:pt x="2879" y="36815"/>
                  </a:lnTo>
                  <a:lnTo>
                    <a:pt x="5589" y="32928"/>
                  </a:lnTo>
                  <a:lnTo>
                    <a:pt x="8130" y="28989"/>
                  </a:lnTo>
                  <a:lnTo>
                    <a:pt x="10501" y="25000"/>
                  </a:lnTo>
                  <a:lnTo>
                    <a:pt x="12703" y="20961"/>
                  </a:lnTo>
                  <a:lnTo>
                    <a:pt x="14736" y="16870"/>
                  </a:lnTo>
                  <a:lnTo>
                    <a:pt x="16599" y="12729"/>
                  </a:lnTo>
                  <a:lnTo>
                    <a:pt x="18293" y="8536"/>
                  </a:lnTo>
                  <a:lnTo>
                    <a:pt x="19817" y="4293"/>
                  </a:lnTo>
                  <a:lnTo>
                    <a:pt x="21172" y="0"/>
                  </a:lnTo>
                  <a:lnTo>
                    <a:pt x="29641" y="2964"/>
                  </a:lnTo>
                  <a:lnTo>
                    <a:pt x="29201" y="4484"/>
                  </a:lnTo>
                  <a:lnTo>
                    <a:pt x="28727" y="5996"/>
                  </a:lnTo>
                  <a:lnTo>
                    <a:pt x="28219" y="7499"/>
                  </a:lnTo>
                  <a:lnTo>
                    <a:pt x="27677" y="8994"/>
                  </a:lnTo>
                  <a:lnTo>
                    <a:pt x="27101" y="10480"/>
                  </a:lnTo>
                  <a:lnTo>
                    <a:pt x="26491" y="11958"/>
                  </a:lnTo>
                  <a:lnTo>
                    <a:pt x="25847" y="13427"/>
                  </a:lnTo>
                  <a:lnTo>
                    <a:pt x="25170" y="14888"/>
                  </a:lnTo>
                  <a:lnTo>
                    <a:pt x="24458" y="16341"/>
                  </a:lnTo>
                  <a:lnTo>
                    <a:pt x="23713" y="17785"/>
                  </a:lnTo>
                  <a:lnTo>
                    <a:pt x="42769" y="17785"/>
                  </a:lnTo>
                  <a:lnTo>
                    <a:pt x="42324" y="16192"/>
                  </a:lnTo>
                  <a:lnTo>
                    <a:pt x="41837" y="14634"/>
                  </a:lnTo>
                  <a:lnTo>
                    <a:pt x="41308" y="13110"/>
                  </a:lnTo>
                  <a:lnTo>
                    <a:pt x="40736" y="11619"/>
                  </a:lnTo>
                  <a:lnTo>
                    <a:pt x="40122" y="10162"/>
                  </a:lnTo>
                  <a:lnTo>
                    <a:pt x="39466" y="8740"/>
                  </a:lnTo>
                  <a:lnTo>
                    <a:pt x="38767" y="7351"/>
                  </a:lnTo>
                  <a:lnTo>
                    <a:pt x="38026" y="5996"/>
                  </a:lnTo>
                  <a:lnTo>
                    <a:pt x="37243" y="4674"/>
                  </a:lnTo>
                  <a:lnTo>
                    <a:pt x="36417" y="3387"/>
                  </a:lnTo>
                  <a:lnTo>
                    <a:pt x="44886" y="423"/>
                  </a:lnTo>
                  <a:lnTo>
                    <a:pt x="45796" y="2045"/>
                  </a:lnTo>
                  <a:lnTo>
                    <a:pt x="46664" y="3692"/>
                  </a:lnTo>
                  <a:lnTo>
                    <a:pt x="47490" y="5365"/>
                  </a:lnTo>
                  <a:lnTo>
                    <a:pt x="48274" y="7063"/>
                  </a:lnTo>
                  <a:lnTo>
                    <a:pt x="49015" y="8786"/>
                  </a:lnTo>
                  <a:lnTo>
                    <a:pt x="49713" y="10535"/>
                  </a:lnTo>
                  <a:lnTo>
                    <a:pt x="50370" y="12309"/>
                  </a:lnTo>
                  <a:lnTo>
                    <a:pt x="50984" y="14109"/>
                  </a:lnTo>
                  <a:lnTo>
                    <a:pt x="51555" y="15934"/>
                  </a:lnTo>
                  <a:lnTo>
                    <a:pt x="52085" y="17785"/>
                  </a:lnTo>
                  <a:lnTo>
                    <a:pt x="75798" y="17785"/>
                  </a:lnTo>
                  <a:lnTo>
                    <a:pt x="75798" y="25830"/>
                  </a:lnTo>
                  <a:lnTo>
                    <a:pt x="52508" y="25830"/>
                  </a:lnTo>
                  <a:lnTo>
                    <a:pt x="52508" y="39804"/>
                  </a:lnTo>
                  <a:lnTo>
                    <a:pt x="72834" y="39804"/>
                  </a:lnTo>
                  <a:lnTo>
                    <a:pt x="72834" y="47003"/>
                  </a:lnTo>
                  <a:lnTo>
                    <a:pt x="52508" y="47003"/>
                  </a:lnTo>
                  <a:lnTo>
                    <a:pt x="52508" y="61401"/>
                  </a:lnTo>
                  <a:lnTo>
                    <a:pt x="72834" y="61401"/>
                  </a:lnTo>
                  <a:lnTo>
                    <a:pt x="72834" y="69023"/>
                  </a:lnTo>
                  <a:lnTo>
                    <a:pt x="52508" y="69023"/>
                  </a:lnTo>
                  <a:lnTo>
                    <a:pt x="52508" y="82997"/>
                  </a:lnTo>
                  <a:lnTo>
                    <a:pt x="76645" y="82997"/>
                  </a:lnTo>
                  <a:lnTo>
                    <a:pt x="76645" y="90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2629422" y="5267830"/>
              <a:ext cx="22443" cy="13974"/>
            </a:xfrm>
            <a:custGeom>
              <a:avLst/>
              <a:pathLst>
                <a:path w="22443" h="13974">
                  <a:moveTo>
                    <a:pt x="0" y="0"/>
                  </a:moveTo>
                  <a:lnTo>
                    <a:pt x="0" y="13974"/>
                  </a:lnTo>
                  <a:lnTo>
                    <a:pt x="22443" y="13974"/>
                  </a:lnTo>
                  <a:lnTo>
                    <a:pt x="224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2629422" y="5289003"/>
              <a:ext cx="22443" cy="14397"/>
            </a:xfrm>
            <a:custGeom>
              <a:avLst/>
              <a:pathLst>
                <a:path w="22443" h="14397">
                  <a:moveTo>
                    <a:pt x="0" y="0"/>
                  </a:moveTo>
                  <a:lnTo>
                    <a:pt x="0" y="14397"/>
                  </a:lnTo>
                  <a:lnTo>
                    <a:pt x="22443" y="14397"/>
                  </a:lnTo>
                  <a:lnTo>
                    <a:pt x="224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2629422" y="5311023"/>
              <a:ext cx="22443" cy="13974"/>
            </a:xfrm>
            <a:custGeom>
              <a:avLst/>
              <a:pathLst>
                <a:path w="22443" h="13974">
                  <a:moveTo>
                    <a:pt x="0" y="0"/>
                  </a:moveTo>
                  <a:lnTo>
                    <a:pt x="0" y="13974"/>
                  </a:lnTo>
                  <a:lnTo>
                    <a:pt x="22443" y="13974"/>
                  </a:lnTo>
                  <a:lnTo>
                    <a:pt x="224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2734440" y="5242846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2748414" y="5284768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2698022" y="5242423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2705645" y="5264442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2705645" y="5297049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2803887" y="5242423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2810238" y="5267407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2818708" y="5275029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2822942" y="5278416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2860206" y="5305518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2910174" y="5242423"/>
              <a:ext cx="34723" cy="97395"/>
            </a:xfrm>
            <a:custGeom>
              <a:avLst/>
              <a:pathLst>
                <a:path w="34723" h="97395">
                  <a:moveTo>
                    <a:pt x="3387" y="19479"/>
                  </a:moveTo>
                  <a:lnTo>
                    <a:pt x="14820" y="19479"/>
                  </a:lnTo>
                  <a:lnTo>
                    <a:pt x="14820" y="0"/>
                  </a:lnTo>
                  <a:lnTo>
                    <a:pt x="22866" y="0"/>
                  </a:lnTo>
                  <a:lnTo>
                    <a:pt x="22866" y="19479"/>
                  </a:lnTo>
                  <a:lnTo>
                    <a:pt x="33876" y="19479"/>
                  </a:lnTo>
                  <a:lnTo>
                    <a:pt x="33876" y="27524"/>
                  </a:lnTo>
                  <a:lnTo>
                    <a:pt x="22866" y="27524"/>
                  </a:lnTo>
                  <a:lnTo>
                    <a:pt x="22866" y="33029"/>
                  </a:lnTo>
                  <a:lnTo>
                    <a:pt x="24204" y="34969"/>
                  </a:lnTo>
                  <a:lnTo>
                    <a:pt x="25509" y="36891"/>
                  </a:lnTo>
                  <a:lnTo>
                    <a:pt x="26779" y="38797"/>
                  </a:lnTo>
                  <a:lnTo>
                    <a:pt x="28015" y="40685"/>
                  </a:lnTo>
                  <a:lnTo>
                    <a:pt x="29218" y="42557"/>
                  </a:lnTo>
                  <a:lnTo>
                    <a:pt x="30387" y="44412"/>
                  </a:lnTo>
                  <a:lnTo>
                    <a:pt x="31522" y="46249"/>
                  </a:lnTo>
                  <a:lnTo>
                    <a:pt x="32623" y="48070"/>
                  </a:lnTo>
                  <a:lnTo>
                    <a:pt x="33690" y="49874"/>
                  </a:lnTo>
                  <a:lnTo>
                    <a:pt x="34723" y="51661"/>
                  </a:lnTo>
                  <a:lnTo>
                    <a:pt x="29218" y="59707"/>
                  </a:lnTo>
                  <a:lnTo>
                    <a:pt x="28621" y="58115"/>
                  </a:lnTo>
                  <a:lnTo>
                    <a:pt x="28015" y="56556"/>
                  </a:lnTo>
                  <a:lnTo>
                    <a:pt x="27401" y="55032"/>
                  </a:lnTo>
                  <a:lnTo>
                    <a:pt x="26779" y="53541"/>
                  </a:lnTo>
                  <a:lnTo>
                    <a:pt x="26148" y="52085"/>
                  </a:lnTo>
                  <a:lnTo>
                    <a:pt x="25509" y="50662"/>
                  </a:lnTo>
                  <a:lnTo>
                    <a:pt x="24861" y="49273"/>
                  </a:lnTo>
                  <a:lnTo>
                    <a:pt x="24204" y="47918"/>
                  </a:lnTo>
                  <a:lnTo>
                    <a:pt x="23539" y="46597"/>
                  </a:lnTo>
                  <a:lnTo>
                    <a:pt x="22866" y="45309"/>
                  </a:lnTo>
                  <a:lnTo>
                    <a:pt x="22866" y="97395"/>
                  </a:lnTo>
                  <a:lnTo>
                    <a:pt x="14820" y="97395"/>
                  </a:lnTo>
                  <a:lnTo>
                    <a:pt x="14820" y="52932"/>
                  </a:lnTo>
                  <a:lnTo>
                    <a:pt x="14122" y="55206"/>
                  </a:lnTo>
                  <a:lnTo>
                    <a:pt x="13381" y="57454"/>
                  </a:lnTo>
                  <a:lnTo>
                    <a:pt x="12597" y="59677"/>
                  </a:lnTo>
                  <a:lnTo>
                    <a:pt x="11772" y="61875"/>
                  </a:lnTo>
                  <a:lnTo>
                    <a:pt x="10904" y="64047"/>
                  </a:lnTo>
                  <a:lnTo>
                    <a:pt x="9993" y="66194"/>
                  </a:lnTo>
                  <a:lnTo>
                    <a:pt x="9040" y="68316"/>
                  </a:lnTo>
                  <a:lnTo>
                    <a:pt x="8045" y="70412"/>
                  </a:lnTo>
                  <a:lnTo>
                    <a:pt x="7008" y="7248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045" y="64911"/>
                  </a:lnTo>
                  <a:lnTo>
                    <a:pt x="3946" y="61130"/>
                  </a:lnTo>
                  <a:lnTo>
                    <a:pt x="5703" y="57255"/>
                  </a:lnTo>
                  <a:lnTo>
                    <a:pt x="7317" y="53287"/>
                  </a:lnTo>
                  <a:lnTo>
                    <a:pt x="8786" y="49226"/>
                  </a:lnTo>
                  <a:lnTo>
                    <a:pt x="10112" y="45072"/>
                  </a:lnTo>
                  <a:lnTo>
                    <a:pt x="11293" y="40825"/>
                  </a:lnTo>
                  <a:lnTo>
                    <a:pt x="12331" y="36485"/>
                  </a:lnTo>
                  <a:lnTo>
                    <a:pt x="13224" y="32051"/>
                  </a:lnTo>
                  <a:lnTo>
                    <a:pt x="1397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2939393" y="5242423"/>
              <a:ext cx="70717" cy="97395"/>
            </a:xfrm>
            <a:custGeom>
              <a:avLst/>
              <a:pathLst>
                <a:path w="70717" h="97395">
                  <a:moveTo>
                    <a:pt x="16514" y="5081"/>
                  </a:moveTo>
                  <a:lnTo>
                    <a:pt x="24137" y="7622"/>
                  </a:lnTo>
                  <a:lnTo>
                    <a:pt x="23959" y="8549"/>
                  </a:lnTo>
                  <a:lnTo>
                    <a:pt x="23764" y="9468"/>
                  </a:lnTo>
                  <a:lnTo>
                    <a:pt x="23552" y="10378"/>
                  </a:lnTo>
                  <a:lnTo>
                    <a:pt x="23324" y="11280"/>
                  </a:lnTo>
                  <a:lnTo>
                    <a:pt x="23078" y="12174"/>
                  </a:lnTo>
                  <a:lnTo>
                    <a:pt x="22815" y="13059"/>
                  </a:lnTo>
                  <a:lnTo>
                    <a:pt x="22536" y="13935"/>
                  </a:lnTo>
                  <a:lnTo>
                    <a:pt x="22239" y="14804"/>
                  </a:lnTo>
                  <a:lnTo>
                    <a:pt x="21926" y="15663"/>
                  </a:lnTo>
                  <a:lnTo>
                    <a:pt x="21596" y="16514"/>
                  </a:lnTo>
                  <a:lnTo>
                    <a:pt x="33029" y="16514"/>
                  </a:lnTo>
                  <a:lnTo>
                    <a:pt x="33029" y="0"/>
                  </a:lnTo>
                  <a:lnTo>
                    <a:pt x="41498" y="0"/>
                  </a:lnTo>
                  <a:lnTo>
                    <a:pt x="41498" y="16514"/>
                  </a:lnTo>
                  <a:lnTo>
                    <a:pt x="64365" y="16514"/>
                  </a:lnTo>
                  <a:lnTo>
                    <a:pt x="64365" y="24560"/>
                  </a:lnTo>
                  <a:lnTo>
                    <a:pt x="41498" y="24560"/>
                  </a:lnTo>
                  <a:lnTo>
                    <a:pt x="41498" y="41075"/>
                  </a:lnTo>
                  <a:lnTo>
                    <a:pt x="67753" y="41075"/>
                  </a:lnTo>
                  <a:lnTo>
                    <a:pt x="67753" y="49121"/>
                  </a:lnTo>
                  <a:lnTo>
                    <a:pt x="47003" y="49121"/>
                  </a:lnTo>
                  <a:lnTo>
                    <a:pt x="48612" y="52567"/>
                  </a:lnTo>
                  <a:lnTo>
                    <a:pt x="50391" y="55964"/>
                  </a:lnTo>
                  <a:lnTo>
                    <a:pt x="52339" y="59309"/>
                  </a:lnTo>
                  <a:lnTo>
                    <a:pt x="54456" y="62603"/>
                  </a:lnTo>
                  <a:lnTo>
                    <a:pt x="56743" y="65847"/>
                  </a:lnTo>
                  <a:lnTo>
                    <a:pt x="59199" y="69040"/>
                  </a:lnTo>
                  <a:lnTo>
                    <a:pt x="61824" y="72182"/>
                  </a:lnTo>
                  <a:lnTo>
                    <a:pt x="64619" y="75273"/>
                  </a:lnTo>
                  <a:lnTo>
                    <a:pt x="67583" y="78314"/>
                  </a:lnTo>
                  <a:lnTo>
                    <a:pt x="70717" y="81303"/>
                  </a:lnTo>
                  <a:lnTo>
                    <a:pt x="64365" y="88925"/>
                  </a:lnTo>
                  <a:lnTo>
                    <a:pt x="61621" y="85851"/>
                  </a:lnTo>
                  <a:lnTo>
                    <a:pt x="58979" y="82726"/>
                  </a:lnTo>
                  <a:lnTo>
                    <a:pt x="56438" y="79550"/>
                  </a:lnTo>
                  <a:lnTo>
                    <a:pt x="53999" y="76323"/>
                  </a:lnTo>
                  <a:lnTo>
                    <a:pt x="51661" y="73046"/>
                  </a:lnTo>
                  <a:lnTo>
                    <a:pt x="49425" y="69717"/>
                  </a:lnTo>
                  <a:lnTo>
                    <a:pt x="47291" y="66338"/>
                  </a:lnTo>
                  <a:lnTo>
                    <a:pt x="45259" y="62908"/>
                  </a:lnTo>
                  <a:lnTo>
                    <a:pt x="43328" y="59427"/>
                  </a:lnTo>
                  <a:lnTo>
                    <a:pt x="41498" y="55896"/>
                  </a:lnTo>
                  <a:lnTo>
                    <a:pt x="41498" y="97395"/>
                  </a:lnTo>
                  <a:lnTo>
                    <a:pt x="33029" y="97395"/>
                  </a:lnTo>
                  <a:lnTo>
                    <a:pt x="33029" y="57166"/>
                  </a:lnTo>
                  <a:lnTo>
                    <a:pt x="31013" y="60770"/>
                  </a:lnTo>
                  <a:lnTo>
                    <a:pt x="28862" y="64297"/>
                  </a:lnTo>
                  <a:lnTo>
                    <a:pt x="26576" y="67748"/>
                  </a:lnTo>
                  <a:lnTo>
                    <a:pt x="24153" y="71123"/>
                  </a:lnTo>
                  <a:lnTo>
                    <a:pt x="21596" y="74422"/>
                  </a:lnTo>
                  <a:lnTo>
                    <a:pt x="18903" y="77645"/>
                  </a:lnTo>
                  <a:lnTo>
                    <a:pt x="16074" y="80791"/>
                  </a:lnTo>
                  <a:lnTo>
                    <a:pt x="13110" y="83861"/>
                  </a:lnTo>
                  <a:lnTo>
                    <a:pt x="10010" y="86855"/>
                  </a:lnTo>
                  <a:lnTo>
                    <a:pt x="6775" y="89772"/>
                  </a:lnTo>
                  <a:lnTo>
                    <a:pt x="0" y="82997"/>
                  </a:lnTo>
                  <a:lnTo>
                    <a:pt x="3633" y="79991"/>
                  </a:lnTo>
                  <a:lnTo>
                    <a:pt x="7080" y="76899"/>
                  </a:lnTo>
                  <a:lnTo>
                    <a:pt x="10340" y="73723"/>
                  </a:lnTo>
                  <a:lnTo>
                    <a:pt x="13415" y="70463"/>
                  </a:lnTo>
                  <a:lnTo>
                    <a:pt x="16303" y="67117"/>
                  </a:lnTo>
                  <a:lnTo>
                    <a:pt x="19004" y="63687"/>
                  </a:lnTo>
                  <a:lnTo>
                    <a:pt x="21520" y="60173"/>
                  </a:lnTo>
                  <a:lnTo>
                    <a:pt x="23849" y="56573"/>
                  </a:lnTo>
                  <a:lnTo>
                    <a:pt x="25991" y="52889"/>
                  </a:lnTo>
                  <a:lnTo>
                    <a:pt x="27948" y="49121"/>
                  </a:lnTo>
                  <a:lnTo>
                    <a:pt x="6775" y="49121"/>
                  </a:lnTo>
                  <a:lnTo>
                    <a:pt x="6775" y="41075"/>
                  </a:lnTo>
                  <a:lnTo>
                    <a:pt x="33029" y="41075"/>
                  </a:lnTo>
                  <a:lnTo>
                    <a:pt x="33029" y="24560"/>
                  </a:lnTo>
                  <a:lnTo>
                    <a:pt x="18632" y="24560"/>
                  </a:lnTo>
                  <a:lnTo>
                    <a:pt x="18107" y="26148"/>
                  </a:lnTo>
                  <a:lnTo>
                    <a:pt x="17548" y="27694"/>
                  </a:lnTo>
                  <a:lnTo>
                    <a:pt x="16955" y="29197"/>
                  </a:lnTo>
                  <a:lnTo>
                    <a:pt x="16328" y="30658"/>
                  </a:lnTo>
                  <a:lnTo>
                    <a:pt x="15667" y="32076"/>
                  </a:lnTo>
                  <a:lnTo>
                    <a:pt x="14973" y="33453"/>
                  </a:lnTo>
                  <a:lnTo>
                    <a:pt x="14245" y="34786"/>
                  </a:lnTo>
                  <a:lnTo>
                    <a:pt x="13482" y="36078"/>
                  </a:lnTo>
                  <a:lnTo>
                    <a:pt x="12686" y="37327"/>
                  </a:lnTo>
                  <a:lnTo>
                    <a:pt x="11856" y="38534"/>
                  </a:lnTo>
                  <a:lnTo>
                    <a:pt x="5081" y="33029"/>
                  </a:lnTo>
                  <a:lnTo>
                    <a:pt x="6720" y="30387"/>
                  </a:lnTo>
                  <a:lnTo>
                    <a:pt x="8248" y="27711"/>
                  </a:lnTo>
                  <a:lnTo>
                    <a:pt x="9667" y="25000"/>
                  </a:lnTo>
                  <a:lnTo>
                    <a:pt x="10976" y="22256"/>
                  </a:lnTo>
                  <a:lnTo>
                    <a:pt x="12174" y="19479"/>
                  </a:lnTo>
                  <a:lnTo>
                    <a:pt x="13262" y="16667"/>
                  </a:lnTo>
                  <a:lnTo>
                    <a:pt x="14240" y="13821"/>
                  </a:lnTo>
                  <a:lnTo>
                    <a:pt x="15108" y="10942"/>
                  </a:lnTo>
                  <a:lnTo>
                    <a:pt x="15866" y="80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3018156" y="5242846"/>
              <a:ext cx="50391" cy="97395"/>
            </a:xfrm>
            <a:custGeom>
              <a:avLst/>
              <a:pathLst>
                <a:path w="50391" h="97395">
                  <a:moveTo>
                    <a:pt x="43192" y="36417"/>
                  </a:moveTo>
                  <a:lnTo>
                    <a:pt x="50391" y="40651"/>
                  </a:lnTo>
                  <a:lnTo>
                    <a:pt x="49451" y="42070"/>
                  </a:lnTo>
                  <a:lnTo>
                    <a:pt x="48494" y="43446"/>
                  </a:lnTo>
                  <a:lnTo>
                    <a:pt x="47520" y="44780"/>
                  </a:lnTo>
                  <a:lnTo>
                    <a:pt x="46529" y="46072"/>
                  </a:lnTo>
                  <a:lnTo>
                    <a:pt x="45521" y="47321"/>
                  </a:lnTo>
                  <a:lnTo>
                    <a:pt x="44496" y="48528"/>
                  </a:lnTo>
                  <a:lnTo>
                    <a:pt x="43455" y="49692"/>
                  </a:lnTo>
                  <a:lnTo>
                    <a:pt x="42396" y="50814"/>
                  </a:lnTo>
                  <a:lnTo>
                    <a:pt x="41320" y="51894"/>
                  </a:lnTo>
                  <a:lnTo>
                    <a:pt x="40228" y="52932"/>
                  </a:lnTo>
                  <a:lnTo>
                    <a:pt x="41320" y="53948"/>
                  </a:lnTo>
                  <a:lnTo>
                    <a:pt x="42396" y="54964"/>
                  </a:lnTo>
                  <a:lnTo>
                    <a:pt x="43455" y="55981"/>
                  </a:lnTo>
                  <a:lnTo>
                    <a:pt x="44496" y="56997"/>
                  </a:lnTo>
                  <a:lnTo>
                    <a:pt x="45521" y="58013"/>
                  </a:lnTo>
                  <a:lnTo>
                    <a:pt x="46529" y="59029"/>
                  </a:lnTo>
                  <a:lnTo>
                    <a:pt x="47520" y="60046"/>
                  </a:lnTo>
                  <a:lnTo>
                    <a:pt x="48494" y="61062"/>
                  </a:lnTo>
                  <a:lnTo>
                    <a:pt x="49451" y="62078"/>
                  </a:lnTo>
                  <a:lnTo>
                    <a:pt x="50391" y="63095"/>
                  </a:lnTo>
                  <a:lnTo>
                    <a:pt x="45309" y="70717"/>
                  </a:lnTo>
                  <a:lnTo>
                    <a:pt x="43700" y="68710"/>
                  </a:lnTo>
                  <a:lnTo>
                    <a:pt x="42091" y="66753"/>
                  </a:lnTo>
                  <a:lnTo>
                    <a:pt x="40482" y="64848"/>
                  </a:lnTo>
                  <a:lnTo>
                    <a:pt x="38873" y="62993"/>
                  </a:lnTo>
                  <a:lnTo>
                    <a:pt x="37264" y="61189"/>
                  </a:lnTo>
                  <a:lnTo>
                    <a:pt x="35655" y="59436"/>
                  </a:lnTo>
                  <a:lnTo>
                    <a:pt x="34045" y="57734"/>
                  </a:lnTo>
                  <a:lnTo>
                    <a:pt x="32436" y="56082"/>
                  </a:lnTo>
                  <a:lnTo>
                    <a:pt x="30827" y="54481"/>
                  </a:lnTo>
                  <a:lnTo>
                    <a:pt x="29218" y="52932"/>
                  </a:lnTo>
                  <a:lnTo>
                    <a:pt x="29218" y="97395"/>
                  </a:lnTo>
                  <a:lnTo>
                    <a:pt x="21172" y="97395"/>
                  </a:lnTo>
                  <a:lnTo>
                    <a:pt x="21172" y="49967"/>
                  </a:lnTo>
                  <a:lnTo>
                    <a:pt x="19487" y="51454"/>
                  </a:lnTo>
                  <a:lnTo>
                    <a:pt x="17819" y="52864"/>
                  </a:lnTo>
                  <a:lnTo>
                    <a:pt x="16167" y="54198"/>
                  </a:lnTo>
                  <a:lnTo>
                    <a:pt x="14533" y="55455"/>
                  </a:lnTo>
                  <a:lnTo>
                    <a:pt x="12915" y="56637"/>
                  </a:lnTo>
                  <a:lnTo>
                    <a:pt x="11314" y="57742"/>
                  </a:lnTo>
                  <a:lnTo>
                    <a:pt x="9731" y="58771"/>
                  </a:lnTo>
                  <a:lnTo>
                    <a:pt x="8164" y="59724"/>
                  </a:lnTo>
                  <a:lnTo>
                    <a:pt x="6614" y="60600"/>
                  </a:lnTo>
                  <a:lnTo>
                    <a:pt x="5081" y="61401"/>
                  </a:lnTo>
                  <a:lnTo>
                    <a:pt x="0" y="53779"/>
                  </a:lnTo>
                  <a:lnTo>
                    <a:pt x="4077" y="51543"/>
                  </a:lnTo>
                  <a:lnTo>
                    <a:pt x="8011" y="49070"/>
                  </a:lnTo>
                  <a:lnTo>
                    <a:pt x="11801" y="46360"/>
                  </a:lnTo>
                  <a:lnTo>
                    <a:pt x="15447" y="43412"/>
                  </a:lnTo>
                  <a:lnTo>
                    <a:pt x="18949" y="40228"/>
                  </a:lnTo>
                  <a:lnTo>
                    <a:pt x="22307" y="36806"/>
                  </a:lnTo>
                  <a:lnTo>
                    <a:pt x="25521" y="33148"/>
                  </a:lnTo>
                  <a:lnTo>
                    <a:pt x="28591" y="29252"/>
                  </a:lnTo>
                  <a:lnTo>
                    <a:pt x="31517" y="25119"/>
                  </a:lnTo>
                  <a:lnTo>
                    <a:pt x="34300" y="20749"/>
                  </a:lnTo>
                  <a:lnTo>
                    <a:pt x="5504" y="20749"/>
                  </a:lnTo>
                  <a:lnTo>
                    <a:pt x="5504" y="13127"/>
                  </a:lnTo>
                  <a:lnTo>
                    <a:pt x="21172" y="13127"/>
                  </a:lnTo>
                  <a:lnTo>
                    <a:pt x="20656" y="12115"/>
                  </a:lnTo>
                  <a:lnTo>
                    <a:pt x="20122" y="11111"/>
                  </a:lnTo>
                  <a:lnTo>
                    <a:pt x="19572" y="10116"/>
                  </a:lnTo>
                  <a:lnTo>
                    <a:pt x="19004" y="9129"/>
                  </a:lnTo>
                  <a:lnTo>
                    <a:pt x="18420" y="8151"/>
                  </a:lnTo>
                  <a:lnTo>
                    <a:pt x="17819" y="7181"/>
                  </a:lnTo>
                  <a:lnTo>
                    <a:pt x="17200" y="6220"/>
                  </a:lnTo>
                  <a:lnTo>
                    <a:pt x="16565" y="5267"/>
                  </a:lnTo>
                  <a:lnTo>
                    <a:pt x="15913" y="4323"/>
                  </a:lnTo>
                  <a:lnTo>
                    <a:pt x="15244" y="3387"/>
                  </a:lnTo>
                  <a:lnTo>
                    <a:pt x="22866" y="0"/>
                  </a:lnTo>
                  <a:lnTo>
                    <a:pt x="23700" y="1198"/>
                  </a:lnTo>
                  <a:lnTo>
                    <a:pt x="24509" y="2422"/>
                  </a:lnTo>
                  <a:lnTo>
                    <a:pt x="25293" y="3671"/>
                  </a:lnTo>
                  <a:lnTo>
                    <a:pt x="26051" y="4945"/>
                  </a:lnTo>
                  <a:lnTo>
                    <a:pt x="26783" y="6245"/>
                  </a:lnTo>
                  <a:lnTo>
                    <a:pt x="27490" y="7571"/>
                  </a:lnTo>
                  <a:lnTo>
                    <a:pt x="28172" y="8922"/>
                  </a:lnTo>
                  <a:lnTo>
                    <a:pt x="28828" y="10298"/>
                  </a:lnTo>
                  <a:lnTo>
                    <a:pt x="29459" y="11700"/>
                  </a:lnTo>
                  <a:lnTo>
                    <a:pt x="30065" y="13127"/>
                  </a:lnTo>
                  <a:lnTo>
                    <a:pt x="43192" y="13127"/>
                  </a:lnTo>
                  <a:lnTo>
                    <a:pt x="43192" y="20749"/>
                  </a:lnTo>
                  <a:lnTo>
                    <a:pt x="41833" y="23091"/>
                  </a:lnTo>
                  <a:lnTo>
                    <a:pt x="40465" y="25373"/>
                  </a:lnTo>
                  <a:lnTo>
                    <a:pt x="39089" y="27596"/>
                  </a:lnTo>
                  <a:lnTo>
                    <a:pt x="37704" y="29760"/>
                  </a:lnTo>
                  <a:lnTo>
                    <a:pt x="36311" y="31865"/>
                  </a:lnTo>
                  <a:lnTo>
                    <a:pt x="34909" y="33910"/>
                  </a:lnTo>
                  <a:lnTo>
                    <a:pt x="33499" y="35896"/>
                  </a:lnTo>
                  <a:lnTo>
                    <a:pt x="32081" y="37823"/>
                  </a:lnTo>
                  <a:lnTo>
                    <a:pt x="30654" y="39690"/>
                  </a:lnTo>
                  <a:lnTo>
                    <a:pt x="29218" y="41498"/>
                  </a:lnTo>
                  <a:lnTo>
                    <a:pt x="29218" y="43616"/>
                  </a:lnTo>
                  <a:lnTo>
                    <a:pt x="29807" y="44043"/>
                  </a:lnTo>
                  <a:lnTo>
                    <a:pt x="30387" y="44479"/>
                  </a:lnTo>
                  <a:lnTo>
                    <a:pt x="30958" y="44924"/>
                  </a:lnTo>
                  <a:lnTo>
                    <a:pt x="31522" y="45377"/>
                  </a:lnTo>
                  <a:lnTo>
                    <a:pt x="32076" y="45839"/>
                  </a:lnTo>
                  <a:lnTo>
                    <a:pt x="32623" y="46309"/>
                  </a:lnTo>
                  <a:lnTo>
                    <a:pt x="33160" y="46787"/>
                  </a:lnTo>
                  <a:lnTo>
                    <a:pt x="33690" y="47274"/>
                  </a:lnTo>
                  <a:lnTo>
                    <a:pt x="34211" y="47770"/>
                  </a:lnTo>
                  <a:lnTo>
                    <a:pt x="34723" y="48274"/>
                  </a:lnTo>
                  <a:lnTo>
                    <a:pt x="35722" y="47088"/>
                  </a:lnTo>
                  <a:lnTo>
                    <a:pt x="36688" y="45902"/>
                  </a:lnTo>
                  <a:lnTo>
                    <a:pt x="37619" y="44717"/>
                  </a:lnTo>
                  <a:lnTo>
                    <a:pt x="38517" y="43531"/>
                  </a:lnTo>
                  <a:lnTo>
                    <a:pt x="39381" y="42345"/>
                  </a:lnTo>
                  <a:lnTo>
                    <a:pt x="40211" y="41160"/>
                  </a:lnTo>
                  <a:lnTo>
                    <a:pt x="41007" y="39974"/>
                  </a:lnTo>
                  <a:lnTo>
                    <a:pt x="41769" y="38788"/>
                  </a:lnTo>
                  <a:lnTo>
                    <a:pt x="42498" y="376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3079134" y="5242423"/>
              <a:ext cx="34723" cy="96971"/>
            </a:xfrm>
            <a:custGeom>
              <a:avLst/>
              <a:pathLst>
                <a:path w="34723" h="96971">
                  <a:moveTo>
                    <a:pt x="0" y="0"/>
                  </a:moveTo>
                  <a:lnTo>
                    <a:pt x="8469" y="0"/>
                  </a:lnTo>
                  <a:lnTo>
                    <a:pt x="8469" y="33453"/>
                  </a:lnTo>
                  <a:lnTo>
                    <a:pt x="11475" y="36154"/>
                  </a:lnTo>
                  <a:lnTo>
                    <a:pt x="14397" y="38839"/>
                  </a:lnTo>
                  <a:lnTo>
                    <a:pt x="17234" y="41507"/>
                  </a:lnTo>
                  <a:lnTo>
                    <a:pt x="19987" y="44158"/>
                  </a:lnTo>
                  <a:lnTo>
                    <a:pt x="22654" y="46792"/>
                  </a:lnTo>
                  <a:lnTo>
                    <a:pt x="25238" y="49408"/>
                  </a:lnTo>
                  <a:lnTo>
                    <a:pt x="27736" y="52008"/>
                  </a:lnTo>
                  <a:lnTo>
                    <a:pt x="30150" y="54592"/>
                  </a:lnTo>
                  <a:lnTo>
                    <a:pt x="32479" y="57158"/>
                  </a:lnTo>
                  <a:lnTo>
                    <a:pt x="34723" y="59707"/>
                  </a:lnTo>
                  <a:lnTo>
                    <a:pt x="28795" y="68176"/>
                  </a:lnTo>
                  <a:lnTo>
                    <a:pt x="26838" y="65496"/>
                  </a:lnTo>
                  <a:lnTo>
                    <a:pt x="24865" y="62874"/>
                  </a:lnTo>
                  <a:lnTo>
                    <a:pt x="22875" y="60312"/>
                  </a:lnTo>
                  <a:lnTo>
                    <a:pt x="20867" y="57810"/>
                  </a:lnTo>
                  <a:lnTo>
                    <a:pt x="18843" y="55367"/>
                  </a:lnTo>
                  <a:lnTo>
                    <a:pt x="16802" y="52982"/>
                  </a:lnTo>
                  <a:lnTo>
                    <a:pt x="14744" y="50658"/>
                  </a:lnTo>
                  <a:lnTo>
                    <a:pt x="12669" y="48392"/>
                  </a:lnTo>
                  <a:lnTo>
                    <a:pt x="10577" y="46186"/>
                  </a:lnTo>
                  <a:lnTo>
                    <a:pt x="8469" y="44039"/>
                  </a:lnTo>
                  <a:lnTo>
                    <a:pt x="8469" y="96971"/>
                  </a:lnTo>
                  <a:lnTo>
                    <a:pt x="0" y="969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3128678" y="5241999"/>
              <a:ext cx="96548" cy="19055"/>
            </a:xfrm>
            <a:custGeom>
              <a:avLst/>
              <a:pathLst>
                <a:path w="96548" h="19055">
                  <a:moveTo>
                    <a:pt x="49544" y="0"/>
                  </a:moveTo>
                  <a:lnTo>
                    <a:pt x="50205" y="1024"/>
                  </a:lnTo>
                  <a:lnTo>
                    <a:pt x="50831" y="2066"/>
                  </a:lnTo>
                  <a:lnTo>
                    <a:pt x="51424" y="3125"/>
                  </a:lnTo>
                  <a:lnTo>
                    <a:pt x="51983" y="4200"/>
                  </a:lnTo>
                  <a:lnTo>
                    <a:pt x="52508" y="5293"/>
                  </a:lnTo>
                  <a:lnTo>
                    <a:pt x="52999" y="6402"/>
                  </a:lnTo>
                  <a:lnTo>
                    <a:pt x="53457" y="7529"/>
                  </a:lnTo>
                  <a:lnTo>
                    <a:pt x="53880" y="8672"/>
                  </a:lnTo>
                  <a:lnTo>
                    <a:pt x="54270" y="9832"/>
                  </a:lnTo>
                  <a:lnTo>
                    <a:pt x="54625" y="11009"/>
                  </a:lnTo>
                  <a:lnTo>
                    <a:pt x="96548" y="11009"/>
                  </a:lnTo>
                  <a:lnTo>
                    <a:pt x="96548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44039" y="11009"/>
                  </a:lnTo>
                  <a:lnTo>
                    <a:pt x="43776" y="10090"/>
                  </a:lnTo>
                  <a:lnTo>
                    <a:pt x="43497" y="9197"/>
                  </a:lnTo>
                  <a:lnTo>
                    <a:pt x="43201" y="8329"/>
                  </a:lnTo>
                  <a:lnTo>
                    <a:pt x="42887" y="7486"/>
                  </a:lnTo>
                  <a:lnTo>
                    <a:pt x="42557" y="6669"/>
                  </a:lnTo>
                  <a:lnTo>
                    <a:pt x="42210" y="5877"/>
                  </a:lnTo>
                  <a:lnTo>
                    <a:pt x="41846" y="5111"/>
                  </a:lnTo>
                  <a:lnTo>
                    <a:pt x="41464" y="4370"/>
                  </a:lnTo>
                  <a:lnTo>
                    <a:pt x="41066" y="3654"/>
                  </a:lnTo>
                  <a:lnTo>
                    <a:pt x="40651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3129525" y="5257244"/>
              <a:ext cx="95701" cy="82574"/>
            </a:xfrm>
            <a:custGeom>
              <a:avLst/>
              <a:pathLst>
                <a:path w="95701" h="82574">
                  <a:moveTo>
                    <a:pt x="37687" y="0"/>
                  </a:moveTo>
                  <a:lnTo>
                    <a:pt x="46156" y="2540"/>
                  </a:lnTo>
                  <a:lnTo>
                    <a:pt x="43785" y="6245"/>
                  </a:lnTo>
                  <a:lnTo>
                    <a:pt x="41414" y="9739"/>
                  </a:lnTo>
                  <a:lnTo>
                    <a:pt x="39042" y="13021"/>
                  </a:lnTo>
                  <a:lnTo>
                    <a:pt x="36671" y="16091"/>
                  </a:lnTo>
                  <a:lnTo>
                    <a:pt x="34300" y="18949"/>
                  </a:lnTo>
                  <a:lnTo>
                    <a:pt x="31928" y="21596"/>
                  </a:lnTo>
                  <a:lnTo>
                    <a:pt x="29557" y="24031"/>
                  </a:lnTo>
                  <a:lnTo>
                    <a:pt x="27185" y="26254"/>
                  </a:lnTo>
                  <a:lnTo>
                    <a:pt x="24814" y="28265"/>
                  </a:lnTo>
                  <a:lnTo>
                    <a:pt x="22443" y="30065"/>
                  </a:lnTo>
                  <a:lnTo>
                    <a:pt x="27037" y="29866"/>
                  </a:lnTo>
                  <a:lnTo>
                    <a:pt x="31674" y="29608"/>
                  </a:lnTo>
                  <a:lnTo>
                    <a:pt x="36353" y="29290"/>
                  </a:lnTo>
                  <a:lnTo>
                    <a:pt x="41075" y="28913"/>
                  </a:lnTo>
                  <a:lnTo>
                    <a:pt x="45839" y="28477"/>
                  </a:lnTo>
                  <a:lnTo>
                    <a:pt x="50645" y="27982"/>
                  </a:lnTo>
                  <a:lnTo>
                    <a:pt x="55494" y="27427"/>
                  </a:lnTo>
                  <a:lnTo>
                    <a:pt x="60384" y="26813"/>
                  </a:lnTo>
                  <a:lnTo>
                    <a:pt x="65318" y="26140"/>
                  </a:lnTo>
                  <a:lnTo>
                    <a:pt x="70293" y="25407"/>
                  </a:lnTo>
                  <a:lnTo>
                    <a:pt x="69184" y="24141"/>
                  </a:lnTo>
                  <a:lnTo>
                    <a:pt x="68058" y="22883"/>
                  </a:lnTo>
                  <a:lnTo>
                    <a:pt x="66914" y="21634"/>
                  </a:lnTo>
                  <a:lnTo>
                    <a:pt x="65754" y="20393"/>
                  </a:lnTo>
                  <a:lnTo>
                    <a:pt x="64577" y="19161"/>
                  </a:lnTo>
                  <a:lnTo>
                    <a:pt x="63383" y="17937"/>
                  </a:lnTo>
                  <a:lnTo>
                    <a:pt x="62171" y="16722"/>
                  </a:lnTo>
                  <a:lnTo>
                    <a:pt x="60943" y="15515"/>
                  </a:lnTo>
                  <a:lnTo>
                    <a:pt x="59698" y="14317"/>
                  </a:lnTo>
                  <a:lnTo>
                    <a:pt x="58437" y="13127"/>
                  </a:lnTo>
                  <a:lnTo>
                    <a:pt x="65635" y="8469"/>
                  </a:lnTo>
                  <a:lnTo>
                    <a:pt x="68629" y="11280"/>
                  </a:lnTo>
                  <a:lnTo>
                    <a:pt x="71513" y="14126"/>
                  </a:lnTo>
                  <a:lnTo>
                    <a:pt x="74287" y="17006"/>
                  </a:lnTo>
                  <a:lnTo>
                    <a:pt x="76950" y="19919"/>
                  </a:lnTo>
                  <a:lnTo>
                    <a:pt x="79504" y="22866"/>
                  </a:lnTo>
                  <a:lnTo>
                    <a:pt x="81947" y="25847"/>
                  </a:lnTo>
                  <a:lnTo>
                    <a:pt x="84280" y="28862"/>
                  </a:lnTo>
                  <a:lnTo>
                    <a:pt x="86503" y="31911"/>
                  </a:lnTo>
                  <a:lnTo>
                    <a:pt x="88616" y="34994"/>
                  </a:lnTo>
                  <a:lnTo>
                    <a:pt x="90619" y="38111"/>
                  </a:lnTo>
                  <a:lnTo>
                    <a:pt x="82574" y="42769"/>
                  </a:lnTo>
                  <a:lnTo>
                    <a:pt x="81892" y="41668"/>
                  </a:lnTo>
                  <a:lnTo>
                    <a:pt x="81202" y="40567"/>
                  </a:lnTo>
                  <a:lnTo>
                    <a:pt x="80503" y="39466"/>
                  </a:lnTo>
                  <a:lnTo>
                    <a:pt x="79796" y="38365"/>
                  </a:lnTo>
                  <a:lnTo>
                    <a:pt x="79080" y="37264"/>
                  </a:lnTo>
                  <a:lnTo>
                    <a:pt x="78356" y="36163"/>
                  </a:lnTo>
                  <a:lnTo>
                    <a:pt x="77623" y="35062"/>
                  </a:lnTo>
                  <a:lnTo>
                    <a:pt x="76882" y="33961"/>
                  </a:lnTo>
                  <a:lnTo>
                    <a:pt x="76133" y="32860"/>
                  </a:lnTo>
                  <a:lnTo>
                    <a:pt x="75375" y="31759"/>
                  </a:lnTo>
                  <a:lnTo>
                    <a:pt x="74020" y="32009"/>
                  </a:lnTo>
                  <a:lnTo>
                    <a:pt x="72665" y="32250"/>
                  </a:lnTo>
                  <a:lnTo>
                    <a:pt x="71310" y="32483"/>
                  </a:lnTo>
                  <a:lnTo>
                    <a:pt x="69955" y="32707"/>
                  </a:lnTo>
                  <a:lnTo>
                    <a:pt x="68600" y="32923"/>
                  </a:lnTo>
                  <a:lnTo>
                    <a:pt x="67244" y="33131"/>
                  </a:lnTo>
                  <a:lnTo>
                    <a:pt x="65889" y="33330"/>
                  </a:lnTo>
                  <a:lnTo>
                    <a:pt x="64534" y="33520"/>
                  </a:lnTo>
                  <a:lnTo>
                    <a:pt x="63179" y="33702"/>
                  </a:lnTo>
                  <a:lnTo>
                    <a:pt x="61824" y="33876"/>
                  </a:lnTo>
                  <a:lnTo>
                    <a:pt x="61824" y="69023"/>
                  </a:lnTo>
                  <a:lnTo>
                    <a:pt x="61839" y="69351"/>
                  </a:lnTo>
                  <a:lnTo>
                    <a:pt x="61884" y="69658"/>
                  </a:lnTo>
                  <a:lnTo>
                    <a:pt x="61958" y="69944"/>
                  </a:lnTo>
                  <a:lnTo>
                    <a:pt x="62061" y="70209"/>
                  </a:lnTo>
                  <a:lnTo>
                    <a:pt x="62195" y="70452"/>
                  </a:lnTo>
                  <a:lnTo>
                    <a:pt x="62358" y="70674"/>
                  </a:lnTo>
                  <a:lnTo>
                    <a:pt x="62550" y="70876"/>
                  </a:lnTo>
                  <a:lnTo>
                    <a:pt x="62773" y="71056"/>
                  </a:lnTo>
                  <a:lnTo>
                    <a:pt x="63025" y="71214"/>
                  </a:lnTo>
                  <a:lnTo>
                    <a:pt x="63306" y="71352"/>
                  </a:lnTo>
                  <a:lnTo>
                    <a:pt x="63660" y="71473"/>
                  </a:lnTo>
                  <a:lnTo>
                    <a:pt x="64128" y="71581"/>
                  </a:lnTo>
                  <a:lnTo>
                    <a:pt x="64710" y="71676"/>
                  </a:lnTo>
                  <a:lnTo>
                    <a:pt x="65407" y="71759"/>
                  </a:lnTo>
                  <a:lnTo>
                    <a:pt x="66218" y="71828"/>
                  </a:lnTo>
                  <a:lnTo>
                    <a:pt x="67143" y="71886"/>
                  </a:lnTo>
                  <a:lnTo>
                    <a:pt x="68182" y="71930"/>
                  </a:lnTo>
                  <a:lnTo>
                    <a:pt x="69336" y="71962"/>
                  </a:lnTo>
                  <a:lnTo>
                    <a:pt x="70605" y="71981"/>
                  </a:lnTo>
                  <a:lnTo>
                    <a:pt x="71987" y="71987"/>
                  </a:lnTo>
                  <a:lnTo>
                    <a:pt x="74096" y="71970"/>
                  </a:lnTo>
                  <a:lnTo>
                    <a:pt x="76019" y="71919"/>
                  </a:lnTo>
                  <a:lnTo>
                    <a:pt x="77755" y="71835"/>
                  </a:lnTo>
                  <a:lnTo>
                    <a:pt x="79305" y="71716"/>
                  </a:lnTo>
                  <a:lnTo>
                    <a:pt x="80668" y="71564"/>
                  </a:lnTo>
                  <a:lnTo>
                    <a:pt x="81845" y="71377"/>
                  </a:lnTo>
                  <a:lnTo>
                    <a:pt x="82836" y="71157"/>
                  </a:lnTo>
                  <a:lnTo>
                    <a:pt x="83641" y="70903"/>
                  </a:lnTo>
                  <a:lnTo>
                    <a:pt x="84259" y="70615"/>
                  </a:lnTo>
                  <a:lnTo>
                    <a:pt x="84691" y="70293"/>
                  </a:lnTo>
                  <a:lnTo>
                    <a:pt x="85097" y="69773"/>
                  </a:lnTo>
                  <a:lnTo>
                    <a:pt x="85470" y="69057"/>
                  </a:lnTo>
                  <a:lnTo>
                    <a:pt x="85809" y="68146"/>
                  </a:lnTo>
                  <a:lnTo>
                    <a:pt x="86114" y="67041"/>
                  </a:lnTo>
                  <a:lnTo>
                    <a:pt x="86385" y="65741"/>
                  </a:lnTo>
                  <a:lnTo>
                    <a:pt x="86622" y="64246"/>
                  </a:lnTo>
                  <a:lnTo>
                    <a:pt x="86825" y="62557"/>
                  </a:lnTo>
                  <a:lnTo>
                    <a:pt x="86995" y="60672"/>
                  </a:lnTo>
                  <a:lnTo>
                    <a:pt x="87130" y="58593"/>
                  </a:lnTo>
                  <a:lnTo>
                    <a:pt x="87232" y="56319"/>
                  </a:lnTo>
                  <a:lnTo>
                    <a:pt x="95701" y="59283"/>
                  </a:lnTo>
                  <a:lnTo>
                    <a:pt x="95586" y="61972"/>
                  </a:lnTo>
                  <a:lnTo>
                    <a:pt x="95413" y="64450"/>
                  </a:lnTo>
                  <a:lnTo>
                    <a:pt x="95180" y="66715"/>
                  </a:lnTo>
                  <a:lnTo>
                    <a:pt x="94888" y="68769"/>
                  </a:lnTo>
                  <a:lnTo>
                    <a:pt x="94536" y="70611"/>
                  </a:lnTo>
                  <a:lnTo>
                    <a:pt x="94126" y="72241"/>
                  </a:lnTo>
                  <a:lnTo>
                    <a:pt x="93655" y="73660"/>
                  </a:lnTo>
                  <a:lnTo>
                    <a:pt x="93126" y="74867"/>
                  </a:lnTo>
                  <a:lnTo>
                    <a:pt x="92538" y="75862"/>
                  </a:lnTo>
                  <a:lnTo>
                    <a:pt x="91890" y="76645"/>
                  </a:lnTo>
                  <a:lnTo>
                    <a:pt x="91081" y="77289"/>
                  </a:lnTo>
                  <a:lnTo>
                    <a:pt x="90010" y="77865"/>
                  </a:lnTo>
                  <a:lnTo>
                    <a:pt x="88676" y="78373"/>
                  </a:lnTo>
                  <a:lnTo>
                    <a:pt x="87079" y="78813"/>
                  </a:lnTo>
                  <a:lnTo>
                    <a:pt x="85220" y="79186"/>
                  </a:lnTo>
                  <a:lnTo>
                    <a:pt x="83099" y="79491"/>
                  </a:lnTo>
                  <a:lnTo>
                    <a:pt x="80715" y="79728"/>
                  </a:lnTo>
                  <a:lnTo>
                    <a:pt x="78068" y="79897"/>
                  </a:lnTo>
                  <a:lnTo>
                    <a:pt x="75159" y="79999"/>
                  </a:lnTo>
                  <a:lnTo>
                    <a:pt x="71987" y="80033"/>
                  </a:lnTo>
                  <a:lnTo>
                    <a:pt x="69701" y="80016"/>
                  </a:lnTo>
                  <a:lnTo>
                    <a:pt x="67583" y="79965"/>
                  </a:lnTo>
                  <a:lnTo>
                    <a:pt x="65635" y="79880"/>
                  </a:lnTo>
                  <a:lnTo>
                    <a:pt x="63857" y="79762"/>
                  </a:lnTo>
                  <a:lnTo>
                    <a:pt x="62248" y="79609"/>
                  </a:lnTo>
                  <a:lnTo>
                    <a:pt x="60808" y="79423"/>
                  </a:lnTo>
                  <a:lnTo>
                    <a:pt x="59538" y="79203"/>
                  </a:lnTo>
                  <a:lnTo>
                    <a:pt x="58437" y="78949"/>
                  </a:lnTo>
                  <a:lnTo>
                    <a:pt x="57505" y="78661"/>
                  </a:lnTo>
                  <a:lnTo>
                    <a:pt x="56743" y="78339"/>
                  </a:lnTo>
                  <a:lnTo>
                    <a:pt x="56099" y="77966"/>
                  </a:lnTo>
                  <a:lnTo>
                    <a:pt x="55523" y="77526"/>
                  </a:lnTo>
                  <a:lnTo>
                    <a:pt x="55015" y="77018"/>
                  </a:lnTo>
                  <a:lnTo>
                    <a:pt x="54575" y="76442"/>
                  </a:lnTo>
                  <a:lnTo>
                    <a:pt x="54202" y="75798"/>
                  </a:lnTo>
                  <a:lnTo>
                    <a:pt x="53897" y="75087"/>
                  </a:lnTo>
                  <a:lnTo>
                    <a:pt x="53660" y="74308"/>
                  </a:lnTo>
                  <a:lnTo>
                    <a:pt x="53491" y="73461"/>
                  </a:lnTo>
                  <a:lnTo>
                    <a:pt x="53389" y="72546"/>
                  </a:lnTo>
                  <a:lnTo>
                    <a:pt x="53355" y="71564"/>
                  </a:lnTo>
                  <a:lnTo>
                    <a:pt x="53355" y="34723"/>
                  </a:lnTo>
                  <a:lnTo>
                    <a:pt x="51750" y="34888"/>
                  </a:lnTo>
                  <a:lnTo>
                    <a:pt x="50154" y="35045"/>
                  </a:lnTo>
                  <a:lnTo>
                    <a:pt x="48566" y="35193"/>
                  </a:lnTo>
                  <a:lnTo>
                    <a:pt x="46986" y="35333"/>
                  </a:lnTo>
                  <a:lnTo>
                    <a:pt x="45415" y="35464"/>
                  </a:lnTo>
                  <a:lnTo>
                    <a:pt x="43853" y="35587"/>
                  </a:lnTo>
                  <a:lnTo>
                    <a:pt x="42299" y="35701"/>
                  </a:lnTo>
                  <a:lnTo>
                    <a:pt x="40753" y="35807"/>
                  </a:lnTo>
                  <a:lnTo>
                    <a:pt x="39216" y="35904"/>
                  </a:lnTo>
                  <a:lnTo>
                    <a:pt x="37687" y="35993"/>
                  </a:lnTo>
                  <a:lnTo>
                    <a:pt x="36603" y="42481"/>
                  </a:lnTo>
                  <a:lnTo>
                    <a:pt x="35045" y="48562"/>
                  </a:lnTo>
                  <a:lnTo>
                    <a:pt x="33012" y="54236"/>
                  </a:lnTo>
                  <a:lnTo>
                    <a:pt x="30505" y="59504"/>
                  </a:lnTo>
                  <a:lnTo>
                    <a:pt x="27524" y="64365"/>
                  </a:lnTo>
                  <a:lnTo>
                    <a:pt x="24069" y="68820"/>
                  </a:lnTo>
                  <a:lnTo>
                    <a:pt x="20139" y="72868"/>
                  </a:lnTo>
                  <a:lnTo>
                    <a:pt x="15735" y="76510"/>
                  </a:lnTo>
                  <a:lnTo>
                    <a:pt x="10857" y="79745"/>
                  </a:lnTo>
                  <a:lnTo>
                    <a:pt x="5504" y="82574"/>
                  </a:lnTo>
                  <a:lnTo>
                    <a:pt x="0" y="74951"/>
                  </a:lnTo>
                  <a:lnTo>
                    <a:pt x="4789" y="72589"/>
                  </a:lnTo>
                  <a:lnTo>
                    <a:pt x="9163" y="69904"/>
                  </a:lnTo>
                  <a:lnTo>
                    <a:pt x="13122" y="66897"/>
                  </a:lnTo>
                  <a:lnTo>
                    <a:pt x="16667" y="63569"/>
                  </a:lnTo>
                  <a:lnTo>
                    <a:pt x="19796" y="59919"/>
                  </a:lnTo>
                  <a:lnTo>
                    <a:pt x="22510" y="55947"/>
                  </a:lnTo>
                  <a:lnTo>
                    <a:pt x="24810" y="51653"/>
                  </a:lnTo>
                  <a:lnTo>
                    <a:pt x="26694" y="47037"/>
                  </a:lnTo>
                  <a:lnTo>
                    <a:pt x="28164" y="42100"/>
                  </a:lnTo>
                  <a:lnTo>
                    <a:pt x="29218" y="36840"/>
                  </a:lnTo>
                  <a:lnTo>
                    <a:pt x="9316" y="37687"/>
                  </a:lnTo>
                  <a:lnTo>
                    <a:pt x="7198" y="30912"/>
                  </a:lnTo>
                  <a:lnTo>
                    <a:pt x="10704" y="28773"/>
                  </a:lnTo>
                  <a:lnTo>
                    <a:pt x="14109" y="26423"/>
                  </a:lnTo>
                  <a:lnTo>
                    <a:pt x="17412" y="23861"/>
                  </a:lnTo>
                  <a:lnTo>
                    <a:pt x="20613" y="21088"/>
                  </a:lnTo>
                  <a:lnTo>
                    <a:pt x="23713" y="18102"/>
                  </a:lnTo>
                  <a:lnTo>
                    <a:pt x="26711" y="14905"/>
                  </a:lnTo>
                  <a:lnTo>
                    <a:pt x="29608" y="11496"/>
                  </a:lnTo>
                  <a:lnTo>
                    <a:pt x="32402" y="7876"/>
                  </a:lnTo>
                  <a:lnTo>
                    <a:pt x="35096" y="40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3271383" y="5242423"/>
              <a:ext cx="63518" cy="41498"/>
            </a:xfrm>
            <a:custGeom>
              <a:avLst/>
              <a:pathLst>
                <a:path w="63518" h="41498">
                  <a:moveTo>
                    <a:pt x="28371" y="0"/>
                  </a:moveTo>
                  <a:lnTo>
                    <a:pt x="36840" y="2540"/>
                  </a:lnTo>
                  <a:lnTo>
                    <a:pt x="36667" y="2964"/>
                  </a:lnTo>
                  <a:lnTo>
                    <a:pt x="36485" y="3387"/>
                  </a:lnTo>
                  <a:lnTo>
                    <a:pt x="36294" y="3811"/>
                  </a:lnTo>
                  <a:lnTo>
                    <a:pt x="36095" y="4234"/>
                  </a:lnTo>
                  <a:lnTo>
                    <a:pt x="35887" y="4658"/>
                  </a:lnTo>
                  <a:lnTo>
                    <a:pt x="35672" y="5081"/>
                  </a:lnTo>
                  <a:lnTo>
                    <a:pt x="35447" y="5504"/>
                  </a:lnTo>
                  <a:lnTo>
                    <a:pt x="35214" y="5928"/>
                  </a:lnTo>
                  <a:lnTo>
                    <a:pt x="34973" y="6351"/>
                  </a:lnTo>
                  <a:lnTo>
                    <a:pt x="34723" y="6775"/>
                  </a:lnTo>
                  <a:lnTo>
                    <a:pt x="37374" y="9845"/>
                  </a:lnTo>
                  <a:lnTo>
                    <a:pt x="40075" y="12788"/>
                  </a:lnTo>
                  <a:lnTo>
                    <a:pt x="42828" y="15604"/>
                  </a:lnTo>
                  <a:lnTo>
                    <a:pt x="45631" y="18293"/>
                  </a:lnTo>
                  <a:lnTo>
                    <a:pt x="48485" y="20855"/>
                  </a:lnTo>
                  <a:lnTo>
                    <a:pt x="51390" y="23290"/>
                  </a:lnTo>
                  <a:lnTo>
                    <a:pt x="54346" y="25597"/>
                  </a:lnTo>
                  <a:lnTo>
                    <a:pt x="57353" y="27778"/>
                  </a:lnTo>
                  <a:lnTo>
                    <a:pt x="60410" y="29832"/>
                  </a:lnTo>
                  <a:lnTo>
                    <a:pt x="63518" y="31759"/>
                  </a:lnTo>
                  <a:lnTo>
                    <a:pt x="58437" y="40228"/>
                  </a:lnTo>
                  <a:lnTo>
                    <a:pt x="55638" y="38360"/>
                  </a:lnTo>
                  <a:lnTo>
                    <a:pt x="52830" y="36315"/>
                  </a:lnTo>
                  <a:lnTo>
                    <a:pt x="50014" y="34092"/>
                  </a:lnTo>
                  <a:lnTo>
                    <a:pt x="47190" y="31691"/>
                  </a:lnTo>
                  <a:lnTo>
                    <a:pt x="44357" y="29112"/>
                  </a:lnTo>
                  <a:lnTo>
                    <a:pt x="41515" y="26355"/>
                  </a:lnTo>
                  <a:lnTo>
                    <a:pt x="38665" y="23421"/>
                  </a:lnTo>
                  <a:lnTo>
                    <a:pt x="35807" y="20308"/>
                  </a:lnTo>
                  <a:lnTo>
                    <a:pt x="32940" y="17018"/>
                  </a:lnTo>
                  <a:lnTo>
                    <a:pt x="30065" y="13550"/>
                  </a:lnTo>
                  <a:lnTo>
                    <a:pt x="27829" y="16878"/>
                  </a:lnTo>
                  <a:lnTo>
                    <a:pt x="25525" y="20088"/>
                  </a:lnTo>
                  <a:lnTo>
                    <a:pt x="23154" y="23180"/>
                  </a:lnTo>
                  <a:lnTo>
                    <a:pt x="20715" y="26152"/>
                  </a:lnTo>
                  <a:lnTo>
                    <a:pt x="18208" y="29006"/>
                  </a:lnTo>
                  <a:lnTo>
                    <a:pt x="15634" y="31742"/>
                  </a:lnTo>
                  <a:lnTo>
                    <a:pt x="12991" y="34359"/>
                  </a:lnTo>
                  <a:lnTo>
                    <a:pt x="10281" y="36857"/>
                  </a:lnTo>
                  <a:lnTo>
                    <a:pt x="7503" y="39237"/>
                  </a:lnTo>
                  <a:lnTo>
                    <a:pt x="4658" y="41498"/>
                  </a:lnTo>
                  <a:lnTo>
                    <a:pt x="0" y="33876"/>
                  </a:lnTo>
                  <a:lnTo>
                    <a:pt x="3866" y="30641"/>
                  </a:lnTo>
                  <a:lnTo>
                    <a:pt x="7503" y="27372"/>
                  </a:lnTo>
                  <a:lnTo>
                    <a:pt x="10912" y="24069"/>
                  </a:lnTo>
                  <a:lnTo>
                    <a:pt x="14092" y="20732"/>
                  </a:lnTo>
                  <a:lnTo>
                    <a:pt x="17044" y="17361"/>
                  </a:lnTo>
                  <a:lnTo>
                    <a:pt x="19766" y="13957"/>
                  </a:lnTo>
                  <a:lnTo>
                    <a:pt x="22261" y="10518"/>
                  </a:lnTo>
                  <a:lnTo>
                    <a:pt x="24526" y="7046"/>
                  </a:lnTo>
                  <a:lnTo>
                    <a:pt x="26563" y="3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3286204" y="5277146"/>
              <a:ext cx="33876" cy="7622"/>
            </a:xfrm>
            <a:custGeom>
              <a:avLst/>
              <a:pathLst>
                <a:path w="33876" h="7622">
                  <a:moveTo>
                    <a:pt x="0" y="0"/>
                  </a:moveTo>
                  <a:lnTo>
                    <a:pt x="33876" y="0"/>
                  </a:lnTo>
                  <a:lnTo>
                    <a:pt x="3387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3291709" y="5289426"/>
              <a:ext cx="13974" cy="28371"/>
            </a:xfrm>
            <a:custGeom>
              <a:avLst/>
              <a:pathLst>
                <a:path w="13974" h="28371">
                  <a:moveTo>
                    <a:pt x="8045" y="0"/>
                  </a:moveTo>
                  <a:lnTo>
                    <a:pt x="8867" y="2544"/>
                  </a:lnTo>
                  <a:lnTo>
                    <a:pt x="9637" y="5098"/>
                  </a:lnTo>
                  <a:lnTo>
                    <a:pt x="10357" y="7660"/>
                  </a:lnTo>
                  <a:lnTo>
                    <a:pt x="11026" y="10230"/>
                  </a:lnTo>
                  <a:lnTo>
                    <a:pt x="11645" y="12809"/>
                  </a:lnTo>
                  <a:lnTo>
                    <a:pt x="12212" y="15396"/>
                  </a:lnTo>
                  <a:lnTo>
                    <a:pt x="12729" y="17992"/>
                  </a:lnTo>
                  <a:lnTo>
                    <a:pt x="13194" y="20596"/>
                  </a:lnTo>
                  <a:lnTo>
                    <a:pt x="13609" y="23209"/>
                  </a:lnTo>
                  <a:lnTo>
                    <a:pt x="13974" y="25830"/>
                  </a:lnTo>
                  <a:lnTo>
                    <a:pt x="5504" y="28371"/>
                  </a:lnTo>
                  <a:lnTo>
                    <a:pt x="5145" y="25589"/>
                  </a:lnTo>
                  <a:lnTo>
                    <a:pt x="4742" y="22832"/>
                  </a:lnTo>
                  <a:lnTo>
                    <a:pt x="4298" y="20101"/>
                  </a:lnTo>
                  <a:lnTo>
                    <a:pt x="3811" y="17395"/>
                  </a:lnTo>
                  <a:lnTo>
                    <a:pt x="3281" y="14715"/>
                  </a:lnTo>
                  <a:lnTo>
                    <a:pt x="2710" y="12060"/>
                  </a:lnTo>
                  <a:lnTo>
                    <a:pt x="2096" y="9430"/>
                  </a:lnTo>
                  <a:lnTo>
                    <a:pt x="1439" y="6826"/>
                  </a:lnTo>
                  <a:lnTo>
                    <a:pt x="741" y="424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3274347" y="5291120"/>
              <a:ext cx="58013" cy="45309"/>
            </a:xfrm>
            <a:custGeom>
              <a:avLst/>
              <a:pathLst>
                <a:path w="58013" h="45309">
                  <a:moveTo>
                    <a:pt x="0" y="37264"/>
                  </a:moveTo>
                  <a:lnTo>
                    <a:pt x="30065" y="37264"/>
                  </a:lnTo>
                  <a:lnTo>
                    <a:pt x="31632" y="33461"/>
                  </a:lnTo>
                  <a:lnTo>
                    <a:pt x="33114" y="29675"/>
                  </a:lnTo>
                  <a:lnTo>
                    <a:pt x="34511" y="25907"/>
                  </a:lnTo>
                  <a:lnTo>
                    <a:pt x="35824" y="22155"/>
                  </a:lnTo>
                  <a:lnTo>
                    <a:pt x="37052" y="18420"/>
                  </a:lnTo>
                  <a:lnTo>
                    <a:pt x="38195" y="14702"/>
                  </a:lnTo>
                  <a:lnTo>
                    <a:pt x="39254" y="11001"/>
                  </a:lnTo>
                  <a:lnTo>
                    <a:pt x="40228" y="7317"/>
                  </a:lnTo>
                  <a:lnTo>
                    <a:pt x="41117" y="3650"/>
                  </a:lnTo>
                  <a:lnTo>
                    <a:pt x="41922" y="0"/>
                  </a:lnTo>
                  <a:lnTo>
                    <a:pt x="51238" y="2964"/>
                  </a:lnTo>
                  <a:lnTo>
                    <a:pt x="50039" y="6889"/>
                  </a:lnTo>
                  <a:lnTo>
                    <a:pt x="48816" y="10704"/>
                  </a:lnTo>
                  <a:lnTo>
                    <a:pt x="47566" y="14410"/>
                  </a:lnTo>
                  <a:lnTo>
                    <a:pt x="46292" y="18005"/>
                  </a:lnTo>
                  <a:lnTo>
                    <a:pt x="44992" y="21490"/>
                  </a:lnTo>
                  <a:lnTo>
                    <a:pt x="43666" y="24865"/>
                  </a:lnTo>
                  <a:lnTo>
                    <a:pt x="42316" y="28130"/>
                  </a:lnTo>
                  <a:lnTo>
                    <a:pt x="40939" y="31285"/>
                  </a:lnTo>
                  <a:lnTo>
                    <a:pt x="39538" y="34329"/>
                  </a:lnTo>
                  <a:lnTo>
                    <a:pt x="38111" y="37264"/>
                  </a:lnTo>
                  <a:lnTo>
                    <a:pt x="58013" y="37264"/>
                  </a:lnTo>
                  <a:lnTo>
                    <a:pt x="58013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3275618" y="5293661"/>
              <a:ext cx="15667" cy="27948"/>
            </a:xfrm>
            <a:custGeom>
              <a:avLst/>
              <a:pathLst>
                <a:path w="15667" h="27948">
                  <a:moveTo>
                    <a:pt x="8045" y="0"/>
                  </a:moveTo>
                  <a:lnTo>
                    <a:pt x="9189" y="2540"/>
                  </a:lnTo>
                  <a:lnTo>
                    <a:pt x="10247" y="5081"/>
                  </a:lnTo>
                  <a:lnTo>
                    <a:pt x="11221" y="7622"/>
                  </a:lnTo>
                  <a:lnTo>
                    <a:pt x="12110" y="10162"/>
                  </a:lnTo>
                  <a:lnTo>
                    <a:pt x="12915" y="12703"/>
                  </a:lnTo>
                  <a:lnTo>
                    <a:pt x="13635" y="15244"/>
                  </a:lnTo>
                  <a:lnTo>
                    <a:pt x="14270" y="17785"/>
                  </a:lnTo>
                  <a:lnTo>
                    <a:pt x="14820" y="20325"/>
                  </a:lnTo>
                  <a:lnTo>
                    <a:pt x="15286" y="22866"/>
                  </a:lnTo>
                  <a:lnTo>
                    <a:pt x="15667" y="25407"/>
                  </a:lnTo>
                  <a:lnTo>
                    <a:pt x="7198" y="27948"/>
                  </a:lnTo>
                  <a:lnTo>
                    <a:pt x="6745" y="25170"/>
                  </a:lnTo>
                  <a:lnTo>
                    <a:pt x="6233" y="22426"/>
                  </a:lnTo>
                  <a:lnTo>
                    <a:pt x="5661" y="19716"/>
                  </a:lnTo>
                  <a:lnTo>
                    <a:pt x="5030" y="17039"/>
                  </a:lnTo>
                  <a:lnTo>
                    <a:pt x="4340" y="14397"/>
                  </a:lnTo>
                  <a:lnTo>
                    <a:pt x="3590" y="11789"/>
                  </a:lnTo>
                  <a:lnTo>
                    <a:pt x="2782" y="9214"/>
                  </a:lnTo>
                  <a:lnTo>
                    <a:pt x="1914" y="6673"/>
                  </a:lnTo>
                  <a:lnTo>
                    <a:pt x="986" y="4166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3234966" y="5242423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3416206" y="5242423"/>
              <a:ext cx="23290" cy="97395"/>
            </a:xfrm>
            <a:custGeom>
              <a:avLst/>
              <a:pathLst>
                <a:path w="23290" h="97395">
                  <a:moveTo>
                    <a:pt x="15244" y="0"/>
                  </a:moveTo>
                  <a:lnTo>
                    <a:pt x="23290" y="0"/>
                  </a:lnTo>
                  <a:lnTo>
                    <a:pt x="23290" y="85961"/>
                  </a:lnTo>
                  <a:lnTo>
                    <a:pt x="23271" y="87194"/>
                  </a:lnTo>
                  <a:lnTo>
                    <a:pt x="23213" y="88350"/>
                  </a:lnTo>
                  <a:lnTo>
                    <a:pt x="23118" y="89429"/>
                  </a:lnTo>
                  <a:lnTo>
                    <a:pt x="22985" y="90433"/>
                  </a:lnTo>
                  <a:lnTo>
                    <a:pt x="22813" y="91360"/>
                  </a:lnTo>
                  <a:lnTo>
                    <a:pt x="22604" y="92212"/>
                  </a:lnTo>
                  <a:lnTo>
                    <a:pt x="22356" y="92986"/>
                  </a:lnTo>
                  <a:lnTo>
                    <a:pt x="22070" y="93685"/>
                  </a:lnTo>
                  <a:lnTo>
                    <a:pt x="21746" y="94308"/>
                  </a:lnTo>
                  <a:lnTo>
                    <a:pt x="21384" y="94854"/>
                  </a:lnTo>
                  <a:lnTo>
                    <a:pt x="20967" y="95337"/>
                  </a:lnTo>
                  <a:lnTo>
                    <a:pt x="20478" y="95769"/>
                  </a:lnTo>
                  <a:lnTo>
                    <a:pt x="19917" y="96150"/>
                  </a:lnTo>
                  <a:lnTo>
                    <a:pt x="19284" y="96480"/>
                  </a:lnTo>
                  <a:lnTo>
                    <a:pt x="18579" y="96759"/>
                  </a:lnTo>
                  <a:lnTo>
                    <a:pt x="17802" y="96988"/>
                  </a:lnTo>
                  <a:lnTo>
                    <a:pt x="16953" y="97166"/>
                  </a:lnTo>
                  <a:lnTo>
                    <a:pt x="16032" y="97293"/>
                  </a:lnTo>
                  <a:lnTo>
                    <a:pt x="15039" y="97369"/>
                  </a:lnTo>
                  <a:lnTo>
                    <a:pt x="13974" y="97395"/>
                  </a:lnTo>
                  <a:lnTo>
                    <a:pt x="12631" y="97378"/>
                  </a:lnTo>
                  <a:lnTo>
                    <a:pt x="11314" y="97327"/>
                  </a:lnTo>
                  <a:lnTo>
                    <a:pt x="10023" y="97242"/>
                  </a:lnTo>
                  <a:lnTo>
                    <a:pt x="8757" y="97124"/>
                  </a:lnTo>
                  <a:lnTo>
                    <a:pt x="7516" y="96971"/>
                  </a:lnTo>
                  <a:lnTo>
                    <a:pt x="6301" y="96785"/>
                  </a:lnTo>
                  <a:lnTo>
                    <a:pt x="5111" y="96565"/>
                  </a:lnTo>
                  <a:lnTo>
                    <a:pt x="3946" y="96311"/>
                  </a:lnTo>
                  <a:lnTo>
                    <a:pt x="2807" y="96023"/>
                  </a:lnTo>
                  <a:lnTo>
                    <a:pt x="1693" y="95701"/>
                  </a:lnTo>
                  <a:lnTo>
                    <a:pt x="0" y="86808"/>
                  </a:lnTo>
                  <a:lnTo>
                    <a:pt x="1194" y="87210"/>
                  </a:lnTo>
                  <a:lnTo>
                    <a:pt x="2405" y="87570"/>
                  </a:lnTo>
                  <a:lnTo>
                    <a:pt x="3633" y="87888"/>
                  </a:lnTo>
                  <a:lnTo>
                    <a:pt x="4878" y="88163"/>
                  </a:lnTo>
                  <a:lnTo>
                    <a:pt x="6140" y="88396"/>
                  </a:lnTo>
                  <a:lnTo>
                    <a:pt x="7418" y="88587"/>
                  </a:lnTo>
                  <a:lnTo>
                    <a:pt x="8714" y="88735"/>
                  </a:lnTo>
                  <a:lnTo>
                    <a:pt x="10027" y="88841"/>
                  </a:lnTo>
                  <a:lnTo>
                    <a:pt x="11357" y="88904"/>
                  </a:lnTo>
                  <a:lnTo>
                    <a:pt x="12703" y="88925"/>
                  </a:lnTo>
                  <a:lnTo>
                    <a:pt x="13186" y="88875"/>
                  </a:lnTo>
                  <a:lnTo>
                    <a:pt x="13618" y="88722"/>
                  </a:lnTo>
                  <a:lnTo>
                    <a:pt x="13999" y="88468"/>
                  </a:lnTo>
                  <a:lnTo>
                    <a:pt x="14329" y="88112"/>
                  </a:lnTo>
                  <a:lnTo>
                    <a:pt x="14609" y="87655"/>
                  </a:lnTo>
                  <a:lnTo>
                    <a:pt x="14837" y="87096"/>
                  </a:lnTo>
                  <a:lnTo>
                    <a:pt x="15015" y="86436"/>
                  </a:lnTo>
                  <a:lnTo>
                    <a:pt x="15142" y="85673"/>
                  </a:lnTo>
                  <a:lnTo>
                    <a:pt x="15219" y="84809"/>
                  </a:lnTo>
                  <a:lnTo>
                    <a:pt x="15244" y="83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3414512" y="5253432"/>
              <a:ext cx="8045" cy="61824"/>
            </a:xfrm>
            <a:custGeom>
              <a:avLst/>
              <a:pathLst>
                <a:path w="8045" h="61824">
                  <a:moveTo>
                    <a:pt x="0" y="0"/>
                  </a:moveTo>
                  <a:lnTo>
                    <a:pt x="8045" y="0"/>
                  </a:lnTo>
                  <a:lnTo>
                    <a:pt x="8045" y="61824"/>
                  </a:lnTo>
                  <a:lnTo>
                    <a:pt x="0" y="61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3370472" y="5248351"/>
              <a:ext cx="37264" cy="65635"/>
            </a:xfrm>
            <a:custGeom>
              <a:avLst/>
              <a:pathLst>
                <a:path w="37264" h="65635">
                  <a:moveTo>
                    <a:pt x="37264" y="0"/>
                  </a:moveTo>
                  <a:lnTo>
                    <a:pt x="37264" y="65212"/>
                  </a:lnTo>
                  <a:lnTo>
                    <a:pt x="29218" y="65212"/>
                  </a:lnTo>
                  <a:lnTo>
                    <a:pt x="29218" y="7198"/>
                  </a:lnTo>
                  <a:lnTo>
                    <a:pt x="8045" y="7198"/>
                  </a:lnTo>
                  <a:lnTo>
                    <a:pt x="8045" y="65635"/>
                  </a:lnTo>
                  <a:lnTo>
                    <a:pt x="0" y="6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3367508" y="5264866"/>
              <a:ext cx="25830" cy="74951"/>
            </a:xfrm>
            <a:custGeom>
              <a:avLst/>
              <a:pathLst>
                <a:path w="25830" h="74951">
                  <a:moveTo>
                    <a:pt x="17785" y="0"/>
                  </a:moveTo>
                  <a:lnTo>
                    <a:pt x="25830" y="0"/>
                  </a:lnTo>
                  <a:lnTo>
                    <a:pt x="25813" y="6288"/>
                  </a:lnTo>
                  <a:lnTo>
                    <a:pt x="25763" y="12110"/>
                  </a:lnTo>
                  <a:lnTo>
                    <a:pt x="25678" y="17467"/>
                  </a:lnTo>
                  <a:lnTo>
                    <a:pt x="25559" y="22358"/>
                  </a:lnTo>
                  <a:lnTo>
                    <a:pt x="25407" y="26783"/>
                  </a:lnTo>
                  <a:lnTo>
                    <a:pt x="25221" y="30742"/>
                  </a:lnTo>
                  <a:lnTo>
                    <a:pt x="25000" y="34236"/>
                  </a:lnTo>
                  <a:lnTo>
                    <a:pt x="24746" y="37264"/>
                  </a:lnTo>
                  <a:lnTo>
                    <a:pt x="24458" y="39826"/>
                  </a:lnTo>
                  <a:lnTo>
                    <a:pt x="24137" y="41922"/>
                  </a:lnTo>
                  <a:lnTo>
                    <a:pt x="23683" y="44257"/>
                  </a:lnTo>
                  <a:lnTo>
                    <a:pt x="23171" y="46520"/>
                  </a:lnTo>
                  <a:lnTo>
                    <a:pt x="22599" y="48712"/>
                  </a:lnTo>
                  <a:lnTo>
                    <a:pt x="21968" y="50831"/>
                  </a:lnTo>
                  <a:lnTo>
                    <a:pt x="21278" y="52879"/>
                  </a:lnTo>
                  <a:lnTo>
                    <a:pt x="20529" y="54854"/>
                  </a:lnTo>
                  <a:lnTo>
                    <a:pt x="19720" y="56758"/>
                  </a:lnTo>
                  <a:lnTo>
                    <a:pt x="18852" y="58589"/>
                  </a:lnTo>
                  <a:lnTo>
                    <a:pt x="17924" y="60348"/>
                  </a:lnTo>
                  <a:lnTo>
                    <a:pt x="16938" y="62036"/>
                  </a:lnTo>
                  <a:lnTo>
                    <a:pt x="15905" y="63651"/>
                  </a:lnTo>
                  <a:lnTo>
                    <a:pt x="14837" y="65195"/>
                  </a:lnTo>
                  <a:lnTo>
                    <a:pt x="13736" y="66666"/>
                  </a:lnTo>
                  <a:lnTo>
                    <a:pt x="12602" y="68066"/>
                  </a:lnTo>
                  <a:lnTo>
                    <a:pt x="11433" y="69394"/>
                  </a:lnTo>
                  <a:lnTo>
                    <a:pt x="10230" y="70649"/>
                  </a:lnTo>
                  <a:lnTo>
                    <a:pt x="8994" y="71833"/>
                  </a:lnTo>
                  <a:lnTo>
                    <a:pt x="7723" y="72944"/>
                  </a:lnTo>
                  <a:lnTo>
                    <a:pt x="6419" y="73984"/>
                  </a:lnTo>
                  <a:lnTo>
                    <a:pt x="5081" y="74951"/>
                  </a:lnTo>
                  <a:lnTo>
                    <a:pt x="0" y="68600"/>
                  </a:lnTo>
                  <a:lnTo>
                    <a:pt x="1251" y="67643"/>
                  </a:lnTo>
                  <a:lnTo>
                    <a:pt x="2464" y="66635"/>
                  </a:lnTo>
                  <a:lnTo>
                    <a:pt x="3639" y="65576"/>
                  </a:lnTo>
                  <a:lnTo>
                    <a:pt x="4776" y="64467"/>
                  </a:lnTo>
                  <a:lnTo>
                    <a:pt x="5875" y="63306"/>
                  </a:lnTo>
                  <a:lnTo>
                    <a:pt x="6936" y="62095"/>
                  </a:lnTo>
                  <a:lnTo>
                    <a:pt x="7958" y="60833"/>
                  </a:lnTo>
                  <a:lnTo>
                    <a:pt x="8943" y="59521"/>
                  </a:lnTo>
                  <a:lnTo>
                    <a:pt x="9889" y="58157"/>
                  </a:lnTo>
                  <a:lnTo>
                    <a:pt x="10798" y="56743"/>
                  </a:lnTo>
                  <a:lnTo>
                    <a:pt x="11655" y="55284"/>
                  </a:lnTo>
                  <a:lnTo>
                    <a:pt x="12449" y="53787"/>
                  </a:lnTo>
                  <a:lnTo>
                    <a:pt x="13180" y="52252"/>
                  </a:lnTo>
                  <a:lnTo>
                    <a:pt x="13847" y="50679"/>
                  </a:lnTo>
                  <a:lnTo>
                    <a:pt x="14450" y="49068"/>
                  </a:lnTo>
                  <a:lnTo>
                    <a:pt x="14990" y="47418"/>
                  </a:lnTo>
                  <a:lnTo>
                    <a:pt x="15466" y="45731"/>
                  </a:lnTo>
                  <a:lnTo>
                    <a:pt x="15879" y="44005"/>
                  </a:lnTo>
                  <a:lnTo>
                    <a:pt x="16228" y="42241"/>
                  </a:lnTo>
                  <a:lnTo>
                    <a:pt x="16514" y="40440"/>
                  </a:lnTo>
                  <a:lnTo>
                    <a:pt x="16756" y="38396"/>
                  </a:lnTo>
                  <a:lnTo>
                    <a:pt x="16972" y="35909"/>
                  </a:lnTo>
                  <a:lnTo>
                    <a:pt x="17162" y="32976"/>
                  </a:lnTo>
                  <a:lnTo>
                    <a:pt x="17327" y="29599"/>
                  </a:lnTo>
                  <a:lnTo>
                    <a:pt x="17467" y="25777"/>
                  </a:lnTo>
                  <a:lnTo>
                    <a:pt x="17581" y="21511"/>
                  </a:lnTo>
                  <a:lnTo>
                    <a:pt x="17670" y="16800"/>
                  </a:lnTo>
                  <a:lnTo>
                    <a:pt x="17734" y="11645"/>
                  </a:lnTo>
                  <a:lnTo>
                    <a:pt x="17772" y="60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3391222" y="5316528"/>
              <a:ext cx="18632" cy="22866"/>
            </a:xfrm>
            <a:custGeom>
              <a:avLst/>
              <a:pathLst>
                <a:path w="18632" h="22866">
                  <a:moveTo>
                    <a:pt x="6351" y="0"/>
                  </a:moveTo>
                  <a:lnTo>
                    <a:pt x="7846" y="1786"/>
                  </a:lnTo>
                  <a:lnTo>
                    <a:pt x="9282" y="3590"/>
                  </a:lnTo>
                  <a:lnTo>
                    <a:pt x="10658" y="5411"/>
                  </a:lnTo>
                  <a:lnTo>
                    <a:pt x="11975" y="7249"/>
                  </a:lnTo>
                  <a:lnTo>
                    <a:pt x="13233" y="9104"/>
                  </a:lnTo>
                  <a:lnTo>
                    <a:pt x="14431" y="10976"/>
                  </a:lnTo>
                  <a:lnTo>
                    <a:pt x="15570" y="12864"/>
                  </a:lnTo>
                  <a:lnTo>
                    <a:pt x="16650" y="14770"/>
                  </a:lnTo>
                  <a:lnTo>
                    <a:pt x="17670" y="16692"/>
                  </a:lnTo>
                  <a:lnTo>
                    <a:pt x="18632" y="18632"/>
                  </a:lnTo>
                  <a:lnTo>
                    <a:pt x="11433" y="22866"/>
                  </a:lnTo>
                  <a:lnTo>
                    <a:pt x="10556" y="20923"/>
                  </a:lnTo>
                  <a:lnTo>
                    <a:pt x="9620" y="18987"/>
                  </a:lnTo>
                  <a:lnTo>
                    <a:pt x="8625" y="17061"/>
                  </a:lnTo>
                  <a:lnTo>
                    <a:pt x="7571" y="15142"/>
                  </a:lnTo>
                  <a:lnTo>
                    <a:pt x="6457" y="13233"/>
                  </a:lnTo>
                  <a:lnTo>
                    <a:pt x="5284" y="11331"/>
                  </a:lnTo>
                  <a:lnTo>
                    <a:pt x="4052" y="9438"/>
                  </a:lnTo>
                  <a:lnTo>
                    <a:pt x="2760" y="7554"/>
                  </a:lnTo>
                  <a:lnTo>
                    <a:pt x="1410" y="5678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3346759" y="5244116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3344218" y="5269524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3344218" y="5297895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3465750" y="5313987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3569497" y="5241999"/>
              <a:ext cx="80033" cy="97818"/>
            </a:xfrm>
            <a:custGeom>
              <a:avLst/>
              <a:pathLst>
                <a:path w="80033" h="97818">
                  <a:moveTo>
                    <a:pt x="36840" y="0"/>
                  </a:moveTo>
                  <a:lnTo>
                    <a:pt x="45309" y="0"/>
                  </a:lnTo>
                  <a:lnTo>
                    <a:pt x="45309" y="34723"/>
                  </a:lnTo>
                  <a:lnTo>
                    <a:pt x="80033" y="34723"/>
                  </a:lnTo>
                  <a:lnTo>
                    <a:pt x="80033" y="97818"/>
                  </a:lnTo>
                  <a:lnTo>
                    <a:pt x="71564" y="97818"/>
                  </a:lnTo>
                  <a:lnTo>
                    <a:pt x="71564" y="91890"/>
                  </a:lnTo>
                  <a:lnTo>
                    <a:pt x="0" y="91890"/>
                  </a:lnTo>
                  <a:lnTo>
                    <a:pt x="0" y="83844"/>
                  </a:lnTo>
                  <a:lnTo>
                    <a:pt x="71564" y="83844"/>
                  </a:lnTo>
                  <a:lnTo>
                    <a:pt x="71564" y="67329"/>
                  </a:lnTo>
                  <a:lnTo>
                    <a:pt x="3387" y="67329"/>
                  </a:lnTo>
                  <a:lnTo>
                    <a:pt x="3387" y="59283"/>
                  </a:lnTo>
                  <a:lnTo>
                    <a:pt x="71564" y="59283"/>
                  </a:lnTo>
                  <a:lnTo>
                    <a:pt x="71564" y="42769"/>
                  </a:lnTo>
                  <a:lnTo>
                    <a:pt x="846" y="42769"/>
                  </a:lnTo>
                  <a:lnTo>
                    <a:pt x="846" y="34723"/>
                  </a:lnTo>
                  <a:lnTo>
                    <a:pt x="36840" y="34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3569920" y="5246234"/>
              <a:ext cx="21596" cy="26254"/>
            </a:xfrm>
            <a:custGeom>
              <a:avLst/>
              <a:pathLst>
                <a:path w="21596" h="26254">
                  <a:moveTo>
                    <a:pt x="7622" y="0"/>
                  </a:moveTo>
                  <a:lnTo>
                    <a:pt x="9286" y="2045"/>
                  </a:lnTo>
                  <a:lnTo>
                    <a:pt x="10891" y="4116"/>
                  </a:lnTo>
                  <a:lnTo>
                    <a:pt x="12436" y="6212"/>
                  </a:lnTo>
                  <a:lnTo>
                    <a:pt x="13923" y="8333"/>
                  </a:lnTo>
                  <a:lnTo>
                    <a:pt x="15350" y="10480"/>
                  </a:lnTo>
                  <a:lnTo>
                    <a:pt x="16718" y="12652"/>
                  </a:lnTo>
                  <a:lnTo>
                    <a:pt x="18026" y="14850"/>
                  </a:lnTo>
                  <a:lnTo>
                    <a:pt x="19275" y="17073"/>
                  </a:lnTo>
                  <a:lnTo>
                    <a:pt x="20465" y="19322"/>
                  </a:lnTo>
                  <a:lnTo>
                    <a:pt x="21596" y="21596"/>
                  </a:lnTo>
                  <a:lnTo>
                    <a:pt x="13550" y="26254"/>
                  </a:lnTo>
                  <a:lnTo>
                    <a:pt x="12500" y="23980"/>
                  </a:lnTo>
                  <a:lnTo>
                    <a:pt x="11382" y="21731"/>
                  </a:lnTo>
                  <a:lnTo>
                    <a:pt x="10196" y="19508"/>
                  </a:lnTo>
                  <a:lnTo>
                    <a:pt x="8943" y="17310"/>
                  </a:lnTo>
                  <a:lnTo>
                    <a:pt x="7622" y="15138"/>
                  </a:lnTo>
                  <a:lnTo>
                    <a:pt x="6233" y="12991"/>
                  </a:lnTo>
                  <a:lnTo>
                    <a:pt x="4776" y="10870"/>
                  </a:lnTo>
                  <a:lnTo>
                    <a:pt x="3252" y="8774"/>
                  </a:lnTo>
                  <a:lnTo>
                    <a:pt x="1659" y="6703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3629628" y="5246657"/>
              <a:ext cx="21172" cy="26254"/>
            </a:xfrm>
            <a:custGeom>
              <a:avLst/>
              <a:pathLst>
                <a:path w="21172" h="26254">
                  <a:moveTo>
                    <a:pt x="12280" y="0"/>
                  </a:moveTo>
                  <a:lnTo>
                    <a:pt x="21172" y="2964"/>
                  </a:lnTo>
                  <a:lnTo>
                    <a:pt x="20054" y="5712"/>
                  </a:lnTo>
                  <a:lnTo>
                    <a:pt x="18903" y="8367"/>
                  </a:lnTo>
                  <a:lnTo>
                    <a:pt x="17717" y="10929"/>
                  </a:lnTo>
                  <a:lnTo>
                    <a:pt x="16497" y="13398"/>
                  </a:lnTo>
                  <a:lnTo>
                    <a:pt x="15244" y="15773"/>
                  </a:lnTo>
                  <a:lnTo>
                    <a:pt x="13957" y="18056"/>
                  </a:lnTo>
                  <a:lnTo>
                    <a:pt x="12635" y="20245"/>
                  </a:lnTo>
                  <a:lnTo>
                    <a:pt x="11280" y="22341"/>
                  </a:lnTo>
                  <a:lnTo>
                    <a:pt x="9891" y="24344"/>
                  </a:lnTo>
                  <a:lnTo>
                    <a:pt x="8469" y="26254"/>
                  </a:lnTo>
                  <a:lnTo>
                    <a:pt x="0" y="21596"/>
                  </a:lnTo>
                  <a:lnTo>
                    <a:pt x="1571" y="19398"/>
                  </a:lnTo>
                  <a:lnTo>
                    <a:pt x="3065" y="17209"/>
                  </a:lnTo>
                  <a:lnTo>
                    <a:pt x="4484" y="15028"/>
                  </a:lnTo>
                  <a:lnTo>
                    <a:pt x="5826" y="12856"/>
                  </a:lnTo>
                  <a:lnTo>
                    <a:pt x="7092" y="10692"/>
                  </a:lnTo>
                  <a:lnTo>
                    <a:pt x="8282" y="8536"/>
                  </a:lnTo>
                  <a:lnTo>
                    <a:pt x="9396" y="6389"/>
                  </a:lnTo>
                  <a:lnTo>
                    <a:pt x="10433" y="4251"/>
                  </a:lnTo>
                  <a:lnTo>
                    <a:pt x="11395" y="21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3739727" y="5242423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77"/>
                  </a:lnTo>
                  <a:lnTo>
                    <a:pt x="6368" y="11789"/>
                  </a:lnTo>
                  <a:lnTo>
                    <a:pt x="5691" y="10709"/>
                  </a:lnTo>
                  <a:lnTo>
                    <a:pt x="4979" y="9637"/>
                  </a:lnTo>
                  <a:lnTo>
                    <a:pt x="4234" y="8575"/>
                  </a:lnTo>
                  <a:lnTo>
                    <a:pt x="3455" y="7520"/>
                  </a:lnTo>
                  <a:lnTo>
                    <a:pt x="2642" y="6474"/>
                  </a:lnTo>
                  <a:lnTo>
                    <a:pt x="1795" y="5437"/>
                  </a:lnTo>
                  <a:lnTo>
                    <a:pt x="914" y="4408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3669009" y="5242423"/>
              <a:ext cx="98665" cy="97395"/>
            </a:xfrm>
            <a:custGeom>
              <a:avLst/>
              <a:pathLst>
                <a:path w="98665" h="97395">
                  <a:moveTo>
                    <a:pt x="93160" y="16091"/>
                  </a:moveTo>
                  <a:lnTo>
                    <a:pt x="93160" y="23713"/>
                  </a:lnTo>
                  <a:lnTo>
                    <a:pt x="64365" y="23713"/>
                  </a:lnTo>
                  <a:lnTo>
                    <a:pt x="64661" y="28380"/>
                  </a:lnTo>
                  <a:lnTo>
                    <a:pt x="65043" y="32894"/>
                  </a:lnTo>
                  <a:lnTo>
                    <a:pt x="65508" y="37255"/>
                  </a:lnTo>
                  <a:lnTo>
                    <a:pt x="66059" y="41464"/>
                  </a:lnTo>
                  <a:lnTo>
                    <a:pt x="66694" y="45521"/>
                  </a:lnTo>
                  <a:lnTo>
                    <a:pt x="67414" y="49425"/>
                  </a:lnTo>
                  <a:lnTo>
                    <a:pt x="68218" y="53177"/>
                  </a:lnTo>
                  <a:lnTo>
                    <a:pt x="69108" y="56777"/>
                  </a:lnTo>
                  <a:lnTo>
                    <a:pt x="70082" y="60224"/>
                  </a:lnTo>
                  <a:lnTo>
                    <a:pt x="71140" y="63518"/>
                  </a:lnTo>
                  <a:lnTo>
                    <a:pt x="72309" y="61007"/>
                  </a:lnTo>
                  <a:lnTo>
                    <a:pt x="73444" y="58386"/>
                  </a:lnTo>
                  <a:lnTo>
                    <a:pt x="74545" y="55654"/>
                  </a:lnTo>
                  <a:lnTo>
                    <a:pt x="75612" y="52813"/>
                  </a:lnTo>
                  <a:lnTo>
                    <a:pt x="76645" y="49862"/>
                  </a:lnTo>
                  <a:lnTo>
                    <a:pt x="77645" y="46800"/>
                  </a:lnTo>
                  <a:lnTo>
                    <a:pt x="78610" y="43628"/>
                  </a:lnTo>
                  <a:lnTo>
                    <a:pt x="79542" y="40346"/>
                  </a:lnTo>
                  <a:lnTo>
                    <a:pt x="80439" y="36955"/>
                  </a:lnTo>
                  <a:lnTo>
                    <a:pt x="81303" y="33453"/>
                  </a:lnTo>
                  <a:lnTo>
                    <a:pt x="89772" y="36840"/>
                  </a:lnTo>
                  <a:lnTo>
                    <a:pt x="88714" y="41257"/>
                  </a:lnTo>
                  <a:lnTo>
                    <a:pt x="87570" y="45530"/>
                  </a:lnTo>
                  <a:lnTo>
                    <a:pt x="86342" y="49658"/>
                  </a:lnTo>
                  <a:lnTo>
                    <a:pt x="85030" y="53643"/>
                  </a:lnTo>
                  <a:lnTo>
                    <a:pt x="83632" y="57484"/>
                  </a:lnTo>
                  <a:lnTo>
                    <a:pt x="82150" y="61181"/>
                  </a:lnTo>
                  <a:lnTo>
                    <a:pt x="80583" y="64733"/>
                  </a:lnTo>
                  <a:lnTo>
                    <a:pt x="78932" y="68142"/>
                  </a:lnTo>
                  <a:lnTo>
                    <a:pt x="77196" y="71407"/>
                  </a:lnTo>
                  <a:lnTo>
                    <a:pt x="75375" y="74528"/>
                  </a:lnTo>
                  <a:lnTo>
                    <a:pt x="76700" y="77183"/>
                  </a:lnTo>
                  <a:lnTo>
                    <a:pt x="77966" y="79559"/>
                  </a:lnTo>
                  <a:lnTo>
                    <a:pt x="79173" y="81655"/>
                  </a:lnTo>
                  <a:lnTo>
                    <a:pt x="80321" y="83471"/>
                  </a:lnTo>
                  <a:lnTo>
                    <a:pt x="81409" y="85008"/>
                  </a:lnTo>
                  <a:lnTo>
                    <a:pt x="82438" y="86266"/>
                  </a:lnTo>
                  <a:lnTo>
                    <a:pt x="83408" y="87244"/>
                  </a:lnTo>
                  <a:lnTo>
                    <a:pt x="84318" y="87943"/>
                  </a:lnTo>
                  <a:lnTo>
                    <a:pt x="85169" y="88362"/>
                  </a:lnTo>
                  <a:lnTo>
                    <a:pt x="85961" y="88502"/>
                  </a:lnTo>
                  <a:lnTo>
                    <a:pt x="86217" y="88470"/>
                  </a:lnTo>
                  <a:lnTo>
                    <a:pt x="86478" y="88375"/>
                  </a:lnTo>
                  <a:lnTo>
                    <a:pt x="86743" y="88216"/>
                  </a:lnTo>
                  <a:lnTo>
                    <a:pt x="87011" y="87994"/>
                  </a:lnTo>
                  <a:lnTo>
                    <a:pt x="87285" y="87708"/>
                  </a:lnTo>
                  <a:lnTo>
                    <a:pt x="87562" y="87359"/>
                  </a:lnTo>
                  <a:lnTo>
                    <a:pt x="87844" y="86946"/>
                  </a:lnTo>
                  <a:lnTo>
                    <a:pt x="88129" y="86469"/>
                  </a:lnTo>
                  <a:lnTo>
                    <a:pt x="88419" y="85930"/>
                  </a:lnTo>
                  <a:lnTo>
                    <a:pt x="88714" y="85326"/>
                  </a:lnTo>
                  <a:lnTo>
                    <a:pt x="89004" y="84663"/>
                  </a:lnTo>
                  <a:lnTo>
                    <a:pt x="89281" y="83946"/>
                  </a:lnTo>
                  <a:lnTo>
                    <a:pt x="89546" y="83173"/>
                  </a:lnTo>
                  <a:lnTo>
                    <a:pt x="89798" y="82345"/>
                  </a:lnTo>
                  <a:lnTo>
                    <a:pt x="90037" y="81462"/>
                  </a:lnTo>
                  <a:lnTo>
                    <a:pt x="90264" y="80524"/>
                  </a:lnTo>
                  <a:lnTo>
                    <a:pt x="90477" y="79531"/>
                  </a:lnTo>
                  <a:lnTo>
                    <a:pt x="90679" y="78483"/>
                  </a:lnTo>
                  <a:lnTo>
                    <a:pt x="90867" y="77380"/>
                  </a:lnTo>
                  <a:lnTo>
                    <a:pt x="91043" y="76222"/>
                  </a:lnTo>
                  <a:lnTo>
                    <a:pt x="98665" y="79609"/>
                  </a:lnTo>
                  <a:lnTo>
                    <a:pt x="97852" y="82989"/>
                  </a:lnTo>
                  <a:lnTo>
                    <a:pt x="96937" y="86012"/>
                  </a:lnTo>
                  <a:lnTo>
                    <a:pt x="95921" y="88680"/>
                  </a:lnTo>
                  <a:lnTo>
                    <a:pt x="94803" y="90992"/>
                  </a:lnTo>
                  <a:lnTo>
                    <a:pt x="93584" y="92948"/>
                  </a:lnTo>
                  <a:lnTo>
                    <a:pt x="92262" y="94549"/>
                  </a:lnTo>
                  <a:lnTo>
                    <a:pt x="90840" y="95794"/>
                  </a:lnTo>
                  <a:lnTo>
                    <a:pt x="89315" y="96683"/>
                  </a:lnTo>
                  <a:lnTo>
                    <a:pt x="87689" y="97217"/>
                  </a:lnTo>
                  <a:lnTo>
                    <a:pt x="85961" y="97395"/>
                  </a:lnTo>
                  <a:lnTo>
                    <a:pt x="84348" y="97242"/>
                  </a:lnTo>
                  <a:lnTo>
                    <a:pt x="82726" y="96785"/>
                  </a:lnTo>
                  <a:lnTo>
                    <a:pt x="81096" y="96023"/>
                  </a:lnTo>
                  <a:lnTo>
                    <a:pt x="79457" y="94956"/>
                  </a:lnTo>
                  <a:lnTo>
                    <a:pt x="77810" y="93584"/>
                  </a:lnTo>
                  <a:lnTo>
                    <a:pt x="76154" y="91907"/>
                  </a:lnTo>
                  <a:lnTo>
                    <a:pt x="74490" y="89925"/>
                  </a:lnTo>
                  <a:lnTo>
                    <a:pt x="72817" y="87638"/>
                  </a:lnTo>
                  <a:lnTo>
                    <a:pt x="71136" y="85047"/>
                  </a:lnTo>
                  <a:lnTo>
                    <a:pt x="69446" y="82150"/>
                  </a:lnTo>
                  <a:lnTo>
                    <a:pt x="67820" y="84056"/>
                  </a:lnTo>
                  <a:lnTo>
                    <a:pt x="66160" y="85877"/>
                  </a:lnTo>
                  <a:lnTo>
                    <a:pt x="64467" y="87613"/>
                  </a:lnTo>
                  <a:lnTo>
                    <a:pt x="62739" y="89264"/>
                  </a:lnTo>
                  <a:lnTo>
                    <a:pt x="60977" y="90831"/>
                  </a:lnTo>
                  <a:lnTo>
                    <a:pt x="59182" y="92313"/>
                  </a:lnTo>
                  <a:lnTo>
                    <a:pt x="57353" y="93711"/>
                  </a:lnTo>
                  <a:lnTo>
                    <a:pt x="55489" y="95023"/>
                  </a:lnTo>
                  <a:lnTo>
                    <a:pt x="53592" y="96251"/>
                  </a:lnTo>
                  <a:lnTo>
                    <a:pt x="51661" y="97395"/>
                  </a:lnTo>
                  <a:lnTo>
                    <a:pt x="47427" y="88925"/>
                  </a:lnTo>
                  <a:lnTo>
                    <a:pt x="49434" y="87702"/>
                  </a:lnTo>
                  <a:lnTo>
                    <a:pt x="51390" y="86402"/>
                  </a:lnTo>
                  <a:lnTo>
                    <a:pt x="53296" y="85025"/>
                  </a:lnTo>
                  <a:lnTo>
                    <a:pt x="55151" y="83573"/>
                  </a:lnTo>
                  <a:lnTo>
                    <a:pt x="56954" y="82044"/>
                  </a:lnTo>
                  <a:lnTo>
                    <a:pt x="58708" y="80439"/>
                  </a:lnTo>
                  <a:lnTo>
                    <a:pt x="60410" y="78758"/>
                  </a:lnTo>
                  <a:lnTo>
                    <a:pt x="62061" y="77001"/>
                  </a:lnTo>
                  <a:lnTo>
                    <a:pt x="63662" y="75167"/>
                  </a:lnTo>
                  <a:lnTo>
                    <a:pt x="65212" y="73258"/>
                  </a:lnTo>
                  <a:lnTo>
                    <a:pt x="63747" y="69256"/>
                  </a:lnTo>
                  <a:lnTo>
                    <a:pt x="62400" y="65043"/>
                  </a:lnTo>
                  <a:lnTo>
                    <a:pt x="61172" y="60617"/>
                  </a:lnTo>
                  <a:lnTo>
                    <a:pt x="60063" y="55981"/>
                  </a:lnTo>
                  <a:lnTo>
                    <a:pt x="59072" y="51132"/>
                  </a:lnTo>
                  <a:lnTo>
                    <a:pt x="58199" y="46072"/>
                  </a:lnTo>
                  <a:lnTo>
                    <a:pt x="57446" y="40800"/>
                  </a:lnTo>
                  <a:lnTo>
                    <a:pt x="56810" y="35316"/>
                  </a:lnTo>
                  <a:lnTo>
                    <a:pt x="56294" y="29620"/>
                  </a:lnTo>
                  <a:lnTo>
                    <a:pt x="55896" y="23713"/>
                  </a:lnTo>
                  <a:lnTo>
                    <a:pt x="17785" y="23713"/>
                  </a:lnTo>
                  <a:lnTo>
                    <a:pt x="17785" y="41498"/>
                  </a:lnTo>
                  <a:lnTo>
                    <a:pt x="46580" y="41498"/>
                  </a:lnTo>
                  <a:lnTo>
                    <a:pt x="46474" y="47289"/>
                  </a:lnTo>
                  <a:lnTo>
                    <a:pt x="46326" y="52635"/>
                  </a:lnTo>
                  <a:lnTo>
                    <a:pt x="46135" y="57537"/>
                  </a:lnTo>
                  <a:lnTo>
                    <a:pt x="45902" y="61994"/>
                  </a:lnTo>
                  <a:lnTo>
                    <a:pt x="45627" y="66006"/>
                  </a:lnTo>
                  <a:lnTo>
                    <a:pt x="45309" y="69573"/>
                  </a:lnTo>
                  <a:lnTo>
                    <a:pt x="44949" y="72696"/>
                  </a:lnTo>
                  <a:lnTo>
                    <a:pt x="44547" y="75375"/>
                  </a:lnTo>
                  <a:lnTo>
                    <a:pt x="44103" y="77609"/>
                  </a:lnTo>
                  <a:lnTo>
                    <a:pt x="43616" y="79398"/>
                  </a:lnTo>
                  <a:lnTo>
                    <a:pt x="43065" y="80886"/>
                  </a:lnTo>
                  <a:lnTo>
                    <a:pt x="42430" y="82218"/>
                  </a:lnTo>
                  <a:lnTo>
                    <a:pt x="41710" y="83393"/>
                  </a:lnTo>
                  <a:lnTo>
                    <a:pt x="40905" y="84411"/>
                  </a:lnTo>
                  <a:lnTo>
                    <a:pt x="40016" y="85273"/>
                  </a:lnTo>
                  <a:lnTo>
                    <a:pt x="39042" y="85978"/>
                  </a:lnTo>
                  <a:lnTo>
                    <a:pt x="37984" y="86527"/>
                  </a:lnTo>
                  <a:lnTo>
                    <a:pt x="36840" y="86918"/>
                  </a:lnTo>
                  <a:lnTo>
                    <a:pt x="35612" y="87153"/>
                  </a:lnTo>
                  <a:lnTo>
                    <a:pt x="34300" y="87232"/>
                  </a:lnTo>
                  <a:lnTo>
                    <a:pt x="33444" y="87223"/>
                  </a:lnTo>
                  <a:lnTo>
                    <a:pt x="32572" y="87198"/>
                  </a:lnTo>
                  <a:lnTo>
                    <a:pt x="31683" y="87155"/>
                  </a:lnTo>
                  <a:lnTo>
                    <a:pt x="30776" y="87096"/>
                  </a:lnTo>
                  <a:lnTo>
                    <a:pt x="29853" y="87020"/>
                  </a:lnTo>
                  <a:lnTo>
                    <a:pt x="28913" y="86927"/>
                  </a:lnTo>
                  <a:lnTo>
                    <a:pt x="27956" y="86817"/>
                  </a:lnTo>
                  <a:lnTo>
                    <a:pt x="26982" y="86690"/>
                  </a:lnTo>
                  <a:lnTo>
                    <a:pt x="25991" y="86546"/>
                  </a:lnTo>
                  <a:lnTo>
                    <a:pt x="24983" y="86385"/>
                  </a:lnTo>
                  <a:lnTo>
                    <a:pt x="23713" y="77916"/>
                  </a:lnTo>
                  <a:lnTo>
                    <a:pt x="24725" y="78077"/>
                  </a:lnTo>
                  <a:lnTo>
                    <a:pt x="25729" y="78220"/>
                  </a:lnTo>
                  <a:lnTo>
                    <a:pt x="26724" y="78348"/>
                  </a:lnTo>
                  <a:lnTo>
                    <a:pt x="27711" y="78458"/>
                  </a:lnTo>
                  <a:lnTo>
                    <a:pt x="28689" y="78551"/>
                  </a:lnTo>
                  <a:lnTo>
                    <a:pt x="29658" y="78627"/>
                  </a:lnTo>
                  <a:lnTo>
                    <a:pt x="30620" y="78686"/>
                  </a:lnTo>
                  <a:lnTo>
                    <a:pt x="31572" y="78729"/>
                  </a:lnTo>
                  <a:lnTo>
                    <a:pt x="32517" y="78754"/>
                  </a:lnTo>
                  <a:lnTo>
                    <a:pt x="33453" y="78763"/>
                  </a:lnTo>
                  <a:lnTo>
                    <a:pt x="33859" y="78739"/>
                  </a:lnTo>
                  <a:lnTo>
                    <a:pt x="34232" y="78669"/>
                  </a:lnTo>
                  <a:lnTo>
                    <a:pt x="34571" y="78553"/>
                  </a:lnTo>
                  <a:lnTo>
                    <a:pt x="34875" y="78390"/>
                  </a:lnTo>
                  <a:lnTo>
                    <a:pt x="35146" y="78180"/>
                  </a:lnTo>
                  <a:lnTo>
                    <a:pt x="35384" y="77924"/>
                  </a:lnTo>
                  <a:lnTo>
                    <a:pt x="35587" y="77621"/>
                  </a:lnTo>
                  <a:lnTo>
                    <a:pt x="35756" y="77272"/>
                  </a:lnTo>
                  <a:lnTo>
                    <a:pt x="35892" y="76876"/>
                  </a:lnTo>
                  <a:lnTo>
                    <a:pt x="35993" y="76433"/>
                  </a:lnTo>
                  <a:lnTo>
                    <a:pt x="36087" y="75737"/>
                  </a:lnTo>
                  <a:lnTo>
                    <a:pt x="36197" y="74579"/>
                  </a:lnTo>
                  <a:lnTo>
                    <a:pt x="36324" y="72959"/>
                  </a:lnTo>
                  <a:lnTo>
                    <a:pt x="36468" y="70878"/>
                  </a:lnTo>
                  <a:lnTo>
                    <a:pt x="36629" y="68335"/>
                  </a:lnTo>
                  <a:lnTo>
                    <a:pt x="36806" y="65330"/>
                  </a:lnTo>
                  <a:lnTo>
                    <a:pt x="37001" y="61864"/>
                  </a:lnTo>
                  <a:lnTo>
                    <a:pt x="37213" y="57937"/>
                  </a:lnTo>
                  <a:lnTo>
                    <a:pt x="37442" y="53548"/>
                  </a:lnTo>
                  <a:lnTo>
                    <a:pt x="37687" y="48697"/>
                  </a:lnTo>
                  <a:lnTo>
                    <a:pt x="17785" y="48697"/>
                  </a:lnTo>
                  <a:lnTo>
                    <a:pt x="17785" y="52932"/>
                  </a:lnTo>
                  <a:lnTo>
                    <a:pt x="17683" y="57708"/>
                  </a:lnTo>
                  <a:lnTo>
                    <a:pt x="17378" y="62383"/>
                  </a:lnTo>
                  <a:lnTo>
                    <a:pt x="16870" y="66957"/>
                  </a:lnTo>
                  <a:lnTo>
                    <a:pt x="16159" y="71428"/>
                  </a:lnTo>
                  <a:lnTo>
                    <a:pt x="15244" y="75798"/>
                  </a:lnTo>
                  <a:lnTo>
                    <a:pt x="14126" y="80067"/>
                  </a:lnTo>
                  <a:lnTo>
                    <a:pt x="12805" y="84234"/>
                  </a:lnTo>
                  <a:lnTo>
                    <a:pt x="11280" y="88299"/>
                  </a:lnTo>
                  <a:lnTo>
                    <a:pt x="9553" y="92262"/>
                  </a:lnTo>
                  <a:lnTo>
                    <a:pt x="7622" y="96124"/>
                  </a:lnTo>
                  <a:lnTo>
                    <a:pt x="0" y="91466"/>
                  </a:lnTo>
                  <a:lnTo>
                    <a:pt x="1067" y="89207"/>
                  </a:lnTo>
                  <a:lnTo>
                    <a:pt x="2066" y="87003"/>
                  </a:lnTo>
                  <a:lnTo>
                    <a:pt x="2998" y="84854"/>
                  </a:lnTo>
                  <a:lnTo>
                    <a:pt x="3861" y="82760"/>
                  </a:lnTo>
                  <a:lnTo>
                    <a:pt x="4658" y="80721"/>
                  </a:lnTo>
                  <a:lnTo>
                    <a:pt x="5386" y="78737"/>
                  </a:lnTo>
                  <a:lnTo>
                    <a:pt x="6046" y="76808"/>
                  </a:lnTo>
                  <a:lnTo>
                    <a:pt x="6639" y="74934"/>
                  </a:lnTo>
                  <a:lnTo>
                    <a:pt x="7164" y="73116"/>
                  </a:lnTo>
                  <a:lnTo>
                    <a:pt x="7622" y="71352"/>
                  </a:lnTo>
                  <a:lnTo>
                    <a:pt x="8024" y="69576"/>
                  </a:lnTo>
                  <a:lnTo>
                    <a:pt x="8384" y="67719"/>
                  </a:lnTo>
                  <a:lnTo>
                    <a:pt x="8702" y="65781"/>
                  </a:lnTo>
                  <a:lnTo>
                    <a:pt x="8977" y="63764"/>
                  </a:lnTo>
                  <a:lnTo>
                    <a:pt x="9210" y="61665"/>
                  </a:lnTo>
                  <a:lnTo>
                    <a:pt x="9400" y="59487"/>
                  </a:lnTo>
                  <a:lnTo>
                    <a:pt x="9548" y="57228"/>
                  </a:lnTo>
                  <a:lnTo>
                    <a:pt x="9654" y="54888"/>
                  </a:lnTo>
                  <a:lnTo>
                    <a:pt x="9718" y="52468"/>
                  </a:lnTo>
                  <a:lnTo>
                    <a:pt x="9739" y="49967"/>
                  </a:lnTo>
                  <a:lnTo>
                    <a:pt x="9739" y="16091"/>
                  </a:lnTo>
                  <a:lnTo>
                    <a:pt x="55472" y="16091"/>
                  </a:lnTo>
                  <a:lnTo>
                    <a:pt x="54625" y="0"/>
                  </a:lnTo>
                  <a:lnTo>
                    <a:pt x="63518" y="0"/>
                  </a:lnTo>
                  <a:lnTo>
                    <a:pt x="63522" y="1685"/>
                  </a:lnTo>
                  <a:lnTo>
                    <a:pt x="63535" y="3353"/>
                  </a:lnTo>
                  <a:lnTo>
                    <a:pt x="63556" y="5005"/>
                  </a:lnTo>
                  <a:lnTo>
                    <a:pt x="63586" y="6639"/>
                  </a:lnTo>
                  <a:lnTo>
                    <a:pt x="63624" y="8257"/>
                  </a:lnTo>
                  <a:lnTo>
                    <a:pt x="63670" y="9858"/>
                  </a:lnTo>
                  <a:lnTo>
                    <a:pt x="63726" y="11441"/>
                  </a:lnTo>
                  <a:lnTo>
                    <a:pt x="63789" y="13008"/>
                  </a:lnTo>
                  <a:lnTo>
                    <a:pt x="63861" y="14558"/>
                  </a:lnTo>
                  <a:lnTo>
                    <a:pt x="63942" y="16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3779532" y="5248351"/>
              <a:ext cx="94854" cy="91466"/>
            </a:xfrm>
            <a:custGeom>
              <a:avLst/>
              <a:pathLst>
                <a:path w="94854" h="91466">
                  <a:moveTo>
                    <a:pt x="27948" y="8045"/>
                  </a:moveTo>
                  <a:lnTo>
                    <a:pt x="423" y="8045"/>
                  </a:lnTo>
                  <a:lnTo>
                    <a:pt x="423" y="0"/>
                  </a:lnTo>
                  <a:lnTo>
                    <a:pt x="94854" y="0"/>
                  </a:lnTo>
                  <a:lnTo>
                    <a:pt x="94854" y="8045"/>
                  </a:lnTo>
                  <a:lnTo>
                    <a:pt x="36417" y="8045"/>
                  </a:lnTo>
                  <a:lnTo>
                    <a:pt x="36408" y="10306"/>
                  </a:lnTo>
                  <a:lnTo>
                    <a:pt x="36383" y="12517"/>
                  </a:lnTo>
                  <a:lnTo>
                    <a:pt x="36341" y="14677"/>
                  </a:lnTo>
                  <a:lnTo>
                    <a:pt x="36281" y="16785"/>
                  </a:lnTo>
                  <a:lnTo>
                    <a:pt x="36205" y="18843"/>
                  </a:lnTo>
                  <a:lnTo>
                    <a:pt x="36112" y="20851"/>
                  </a:lnTo>
                  <a:lnTo>
                    <a:pt x="36002" y="22807"/>
                  </a:lnTo>
                  <a:lnTo>
                    <a:pt x="35875" y="24712"/>
                  </a:lnTo>
                  <a:lnTo>
                    <a:pt x="35731" y="26567"/>
                  </a:lnTo>
                  <a:lnTo>
                    <a:pt x="35570" y="28371"/>
                  </a:lnTo>
                  <a:lnTo>
                    <a:pt x="83421" y="28371"/>
                  </a:lnTo>
                  <a:lnTo>
                    <a:pt x="83389" y="36904"/>
                  </a:lnTo>
                  <a:lnTo>
                    <a:pt x="83293" y="44717"/>
                  </a:lnTo>
                  <a:lnTo>
                    <a:pt x="83135" y="51809"/>
                  </a:lnTo>
                  <a:lnTo>
                    <a:pt x="82912" y="58182"/>
                  </a:lnTo>
                  <a:lnTo>
                    <a:pt x="82627" y="63836"/>
                  </a:lnTo>
                  <a:lnTo>
                    <a:pt x="82277" y="68769"/>
                  </a:lnTo>
                  <a:lnTo>
                    <a:pt x="81864" y="72982"/>
                  </a:lnTo>
                  <a:lnTo>
                    <a:pt x="81388" y="76476"/>
                  </a:lnTo>
                  <a:lnTo>
                    <a:pt x="80848" y="79249"/>
                  </a:lnTo>
                  <a:lnTo>
                    <a:pt x="80245" y="81303"/>
                  </a:lnTo>
                  <a:lnTo>
                    <a:pt x="79548" y="82912"/>
                  </a:lnTo>
                  <a:lnTo>
                    <a:pt x="78729" y="84352"/>
                  </a:lnTo>
                  <a:lnTo>
                    <a:pt x="77786" y="85623"/>
                  </a:lnTo>
                  <a:lnTo>
                    <a:pt x="76721" y="86724"/>
                  </a:lnTo>
                  <a:lnTo>
                    <a:pt x="75534" y="87655"/>
                  </a:lnTo>
                  <a:lnTo>
                    <a:pt x="74223" y="88417"/>
                  </a:lnTo>
                  <a:lnTo>
                    <a:pt x="72790" y="89010"/>
                  </a:lnTo>
                  <a:lnTo>
                    <a:pt x="71233" y="89434"/>
                  </a:lnTo>
                  <a:lnTo>
                    <a:pt x="69554" y="89688"/>
                  </a:lnTo>
                  <a:lnTo>
                    <a:pt x="67753" y="89772"/>
                  </a:lnTo>
                  <a:lnTo>
                    <a:pt x="66711" y="89755"/>
                  </a:lnTo>
                  <a:lnTo>
                    <a:pt x="65618" y="89705"/>
                  </a:lnTo>
                  <a:lnTo>
                    <a:pt x="64475" y="89620"/>
                  </a:lnTo>
                  <a:lnTo>
                    <a:pt x="63281" y="89501"/>
                  </a:lnTo>
                  <a:lnTo>
                    <a:pt x="62036" y="89349"/>
                  </a:lnTo>
                  <a:lnTo>
                    <a:pt x="60740" y="89163"/>
                  </a:lnTo>
                  <a:lnTo>
                    <a:pt x="59394" y="88942"/>
                  </a:lnTo>
                  <a:lnTo>
                    <a:pt x="57996" y="88688"/>
                  </a:lnTo>
                  <a:lnTo>
                    <a:pt x="56548" y="88400"/>
                  </a:lnTo>
                  <a:lnTo>
                    <a:pt x="55049" y="88079"/>
                  </a:lnTo>
                  <a:lnTo>
                    <a:pt x="53779" y="80033"/>
                  </a:lnTo>
                  <a:lnTo>
                    <a:pt x="55278" y="80355"/>
                  </a:lnTo>
                  <a:lnTo>
                    <a:pt x="56726" y="80643"/>
                  </a:lnTo>
                  <a:lnTo>
                    <a:pt x="58123" y="80897"/>
                  </a:lnTo>
                  <a:lnTo>
                    <a:pt x="59470" y="81117"/>
                  </a:lnTo>
                  <a:lnTo>
                    <a:pt x="60766" y="81303"/>
                  </a:lnTo>
                  <a:lnTo>
                    <a:pt x="62011" y="81456"/>
                  </a:lnTo>
                  <a:lnTo>
                    <a:pt x="63205" y="81574"/>
                  </a:lnTo>
                  <a:lnTo>
                    <a:pt x="64348" y="81659"/>
                  </a:lnTo>
                  <a:lnTo>
                    <a:pt x="65441" y="81710"/>
                  </a:lnTo>
                  <a:lnTo>
                    <a:pt x="66482" y="81727"/>
                  </a:lnTo>
                  <a:lnTo>
                    <a:pt x="67225" y="81676"/>
                  </a:lnTo>
                  <a:lnTo>
                    <a:pt x="67930" y="81523"/>
                  </a:lnTo>
                  <a:lnTo>
                    <a:pt x="68597" y="81269"/>
                  </a:lnTo>
                  <a:lnTo>
                    <a:pt x="69226" y="80914"/>
                  </a:lnTo>
                  <a:lnTo>
                    <a:pt x="69817" y="80456"/>
                  </a:lnTo>
                  <a:lnTo>
                    <a:pt x="70370" y="79897"/>
                  </a:lnTo>
                  <a:lnTo>
                    <a:pt x="70884" y="79237"/>
                  </a:lnTo>
                  <a:lnTo>
                    <a:pt x="71360" y="78475"/>
                  </a:lnTo>
                  <a:lnTo>
                    <a:pt x="71799" y="77611"/>
                  </a:lnTo>
                  <a:lnTo>
                    <a:pt x="72199" y="76645"/>
                  </a:lnTo>
                  <a:lnTo>
                    <a:pt x="72569" y="75328"/>
                  </a:lnTo>
                  <a:lnTo>
                    <a:pt x="72919" y="73410"/>
                  </a:lnTo>
                  <a:lnTo>
                    <a:pt x="73247" y="70890"/>
                  </a:lnTo>
                  <a:lnTo>
                    <a:pt x="73554" y="67770"/>
                  </a:lnTo>
                  <a:lnTo>
                    <a:pt x="73840" y="64047"/>
                  </a:lnTo>
                  <a:lnTo>
                    <a:pt x="74104" y="59724"/>
                  </a:lnTo>
                  <a:lnTo>
                    <a:pt x="74348" y="54799"/>
                  </a:lnTo>
                  <a:lnTo>
                    <a:pt x="74570" y="49273"/>
                  </a:lnTo>
                  <a:lnTo>
                    <a:pt x="74771" y="43146"/>
                  </a:lnTo>
                  <a:lnTo>
                    <a:pt x="74951" y="36417"/>
                  </a:lnTo>
                  <a:lnTo>
                    <a:pt x="35146" y="36417"/>
                  </a:lnTo>
                  <a:lnTo>
                    <a:pt x="34759" y="40243"/>
                  </a:lnTo>
                  <a:lnTo>
                    <a:pt x="34274" y="43929"/>
                  </a:lnTo>
                  <a:lnTo>
                    <a:pt x="33692" y="47475"/>
                  </a:lnTo>
                  <a:lnTo>
                    <a:pt x="33012" y="50882"/>
                  </a:lnTo>
                  <a:lnTo>
                    <a:pt x="32235" y="54149"/>
                  </a:lnTo>
                  <a:lnTo>
                    <a:pt x="31361" y="57276"/>
                  </a:lnTo>
                  <a:lnTo>
                    <a:pt x="30389" y="60264"/>
                  </a:lnTo>
                  <a:lnTo>
                    <a:pt x="29320" y="63112"/>
                  </a:lnTo>
                  <a:lnTo>
                    <a:pt x="28153" y="65820"/>
                  </a:lnTo>
                  <a:lnTo>
                    <a:pt x="26889" y="68388"/>
                  </a:lnTo>
                  <a:lnTo>
                    <a:pt x="25498" y="70867"/>
                  </a:lnTo>
                  <a:lnTo>
                    <a:pt x="23950" y="73308"/>
                  </a:lnTo>
                  <a:lnTo>
                    <a:pt x="22246" y="75711"/>
                  </a:lnTo>
                  <a:lnTo>
                    <a:pt x="20385" y="78077"/>
                  </a:lnTo>
                  <a:lnTo>
                    <a:pt x="18367" y="80403"/>
                  </a:lnTo>
                  <a:lnTo>
                    <a:pt x="16192" y="82692"/>
                  </a:lnTo>
                  <a:lnTo>
                    <a:pt x="13861" y="84943"/>
                  </a:lnTo>
                  <a:lnTo>
                    <a:pt x="11374" y="87155"/>
                  </a:lnTo>
                  <a:lnTo>
                    <a:pt x="8729" y="89330"/>
                  </a:lnTo>
                  <a:lnTo>
                    <a:pt x="5928" y="91466"/>
                  </a:lnTo>
                  <a:lnTo>
                    <a:pt x="0" y="84691"/>
                  </a:lnTo>
                  <a:lnTo>
                    <a:pt x="2333" y="83103"/>
                  </a:lnTo>
                  <a:lnTo>
                    <a:pt x="4590" y="81388"/>
                  </a:lnTo>
                  <a:lnTo>
                    <a:pt x="6771" y="79546"/>
                  </a:lnTo>
                  <a:lnTo>
                    <a:pt x="8875" y="77577"/>
                  </a:lnTo>
                  <a:lnTo>
                    <a:pt x="10904" y="75481"/>
                  </a:lnTo>
                  <a:lnTo>
                    <a:pt x="12856" y="73258"/>
                  </a:lnTo>
                  <a:lnTo>
                    <a:pt x="14732" y="70907"/>
                  </a:lnTo>
                  <a:lnTo>
                    <a:pt x="16531" y="68430"/>
                  </a:lnTo>
                  <a:lnTo>
                    <a:pt x="18255" y="65826"/>
                  </a:lnTo>
                  <a:lnTo>
                    <a:pt x="19902" y="63095"/>
                  </a:lnTo>
                  <a:lnTo>
                    <a:pt x="21431" y="60029"/>
                  </a:lnTo>
                  <a:lnTo>
                    <a:pt x="22798" y="56421"/>
                  </a:lnTo>
                  <a:lnTo>
                    <a:pt x="24005" y="52271"/>
                  </a:lnTo>
                  <a:lnTo>
                    <a:pt x="25051" y="47579"/>
                  </a:lnTo>
                  <a:lnTo>
                    <a:pt x="25936" y="42345"/>
                  </a:lnTo>
                  <a:lnTo>
                    <a:pt x="26660" y="36569"/>
                  </a:lnTo>
                  <a:lnTo>
                    <a:pt x="27224" y="30251"/>
                  </a:lnTo>
                  <a:lnTo>
                    <a:pt x="27626" y="23391"/>
                  </a:lnTo>
                  <a:lnTo>
                    <a:pt x="27867" y="159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3888784" y="5241999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3894288" y="5278416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3902758" y="5286039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3902758" y="5302130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3942563" y="5244963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3942563" y="5293237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3996765" y="5242423"/>
              <a:ext cx="95277" cy="24560"/>
            </a:xfrm>
            <a:custGeom>
              <a:avLst/>
              <a:pathLst>
                <a:path w="95277" h="24560">
                  <a:moveTo>
                    <a:pt x="0" y="8892"/>
                  </a:moveTo>
                  <a:lnTo>
                    <a:pt x="24983" y="8892"/>
                  </a:lnTo>
                  <a:lnTo>
                    <a:pt x="24983" y="0"/>
                  </a:lnTo>
                  <a:lnTo>
                    <a:pt x="33876" y="0"/>
                  </a:lnTo>
                  <a:lnTo>
                    <a:pt x="33876" y="8892"/>
                  </a:lnTo>
                  <a:lnTo>
                    <a:pt x="61401" y="8892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8892"/>
                  </a:lnTo>
                  <a:lnTo>
                    <a:pt x="95277" y="8892"/>
                  </a:lnTo>
                  <a:lnTo>
                    <a:pt x="95277" y="16938"/>
                  </a:lnTo>
                  <a:lnTo>
                    <a:pt x="69870" y="16938"/>
                  </a:lnTo>
                  <a:lnTo>
                    <a:pt x="69870" y="24560"/>
                  </a:lnTo>
                  <a:lnTo>
                    <a:pt x="61401" y="24560"/>
                  </a:lnTo>
                  <a:lnTo>
                    <a:pt x="61401" y="16938"/>
                  </a:lnTo>
                  <a:lnTo>
                    <a:pt x="33876" y="16938"/>
                  </a:lnTo>
                  <a:lnTo>
                    <a:pt x="33876" y="24560"/>
                  </a:lnTo>
                  <a:lnTo>
                    <a:pt x="24983" y="24560"/>
                  </a:lnTo>
                  <a:lnTo>
                    <a:pt x="24983" y="16938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4033606" y="5269947"/>
              <a:ext cx="55896" cy="69446"/>
            </a:xfrm>
            <a:custGeom>
              <a:avLst/>
              <a:pathLst>
                <a:path w="55896" h="69446">
                  <a:moveTo>
                    <a:pt x="15667" y="0"/>
                  </a:moveTo>
                  <a:lnTo>
                    <a:pt x="23290" y="2540"/>
                  </a:lnTo>
                  <a:lnTo>
                    <a:pt x="20325" y="10162"/>
                  </a:lnTo>
                  <a:lnTo>
                    <a:pt x="55896" y="10162"/>
                  </a:lnTo>
                  <a:lnTo>
                    <a:pt x="55858" y="17988"/>
                  </a:lnTo>
                  <a:lnTo>
                    <a:pt x="55743" y="25204"/>
                  </a:lnTo>
                  <a:lnTo>
                    <a:pt x="55553" y="31810"/>
                  </a:lnTo>
                  <a:lnTo>
                    <a:pt x="55286" y="37806"/>
                  </a:lnTo>
                  <a:lnTo>
                    <a:pt x="54943" y="43192"/>
                  </a:lnTo>
                  <a:lnTo>
                    <a:pt x="54524" y="47969"/>
                  </a:lnTo>
                  <a:lnTo>
                    <a:pt x="54028" y="52136"/>
                  </a:lnTo>
                  <a:lnTo>
                    <a:pt x="53457" y="55693"/>
                  </a:lnTo>
                  <a:lnTo>
                    <a:pt x="52809" y="58640"/>
                  </a:lnTo>
                  <a:lnTo>
                    <a:pt x="52085" y="60977"/>
                  </a:lnTo>
                  <a:lnTo>
                    <a:pt x="51416" y="62586"/>
                  </a:lnTo>
                  <a:lnTo>
                    <a:pt x="50594" y="64026"/>
                  </a:lnTo>
                  <a:lnTo>
                    <a:pt x="49620" y="65297"/>
                  </a:lnTo>
                  <a:lnTo>
                    <a:pt x="48494" y="66398"/>
                  </a:lnTo>
                  <a:lnTo>
                    <a:pt x="47215" y="67329"/>
                  </a:lnTo>
                  <a:lnTo>
                    <a:pt x="45784" y="68091"/>
                  </a:lnTo>
                  <a:lnTo>
                    <a:pt x="44200" y="68684"/>
                  </a:lnTo>
                  <a:lnTo>
                    <a:pt x="42464" y="69108"/>
                  </a:lnTo>
                  <a:lnTo>
                    <a:pt x="40575" y="69362"/>
                  </a:lnTo>
                  <a:lnTo>
                    <a:pt x="38534" y="69446"/>
                  </a:lnTo>
                  <a:lnTo>
                    <a:pt x="37497" y="69430"/>
                  </a:lnTo>
                  <a:lnTo>
                    <a:pt x="36417" y="69379"/>
                  </a:lnTo>
                  <a:lnTo>
                    <a:pt x="35295" y="69294"/>
                  </a:lnTo>
                  <a:lnTo>
                    <a:pt x="34130" y="69175"/>
                  </a:lnTo>
                  <a:lnTo>
                    <a:pt x="32923" y="69023"/>
                  </a:lnTo>
                  <a:lnTo>
                    <a:pt x="31674" y="68837"/>
                  </a:lnTo>
                  <a:lnTo>
                    <a:pt x="30383" y="68616"/>
                  </a:lnTo>
                  <a:lnTo>
                    <a:pt x="29049" y="68362"/>
                  </a:lnTo>
                  <a:lnTo>
                    <a:pt x="27672" y="68074"/>
                  </a:lnTo>
                  <a:lnTo>
                    <a:pt x="26254" y="67753"/>
                  </a:lnTo>
                  <a:lnTo>
                    <a:pt x="24137" y="59707"/>
                  </a:lnTo>
                  <a:lnTo>
                    <a:pt x="26110" y="60029"/>
                  </a:lnTo>
                  <a:lnTo>
                    <a:pt x="27965" y="60317"/>
                  </a:lnTo>
                  <a:lnTo>
                    <a:pt x="29701" y="60571"/>
                  </a:lnTo>
                  <a:lnTo>
                    <a:pt x="31318" y="60791"/>
                  </a:lnTo>
                  <a:lnTo>
                    <a:pt x="32817" y="60977"/>
                  </a:lnTo>
                  <a:lnTo>
                    <a:pt x="34198" y="61130"/>
                  </a:lnTo>
                  <a:lnTo>
                    <a:pt x="35460" y="61248"/>
                  </a:lnTo>
                  <a:lnTo>
                    <a:pt x="36603" y="61333"/>
                  </a:lnTo>
                  <a:lnTo>
                    <a:pt x="37628" y="61384"/>
                  </a:lnTo>
                  <a:lnTo>
                    <a:pt x="38534" y="61401"/>
                  </a:lnTo>
                  <a:lnTo>
                    <a:pt x="39436" y="61354"/>
                  </a:lnTo>
                  <a:lnTo>
                    <a:pt x="40279" y="61214"/>
                  </a:lnTo>
                  <a:lnTo>
                    <a:pt x="41062" y="60982"/>
                  </a:lnTo>
                  <a:lnTo>
                    <a:pt x="41786" y="60655"/>
                  </a:lnTo>
                  <a:lnTo>
                    <a:pt x="42451" y="60236"/>
                  </a:lnTo>
                  <a:lnTo>
                    <a:pt x="43057" y="59724"/>
                  </a:lnTo>
                  <a:lnTo>
                    <a:pt x="43603" y="59118"/>
                  </a:lnTo>
                  <a:lnTo>
                    <a:pt x="44090" y="58420"/>
                  </a:lnTo>
                  <a:lnTo>
                    <a:pt x="44518" y="57628"/>
                  </a:lnTo>
                  <a:lnTo>
                    <a:pt x="44886" y="56743"/>
                  </a:lnTo>
                  <a:lnTo>
                    <a:pt x="45288" y="54901"/>
                  </a:lnTo>
                  <a:lnTo>
                    <a:pt x="45648" y="52593"/>
                  </a:lnTo>
                  <a:lnTo>
                    <a:pt x="45966" y="49819"/>
                  </a:lnTo>
                  <a:lnTo>
                    <a:pt x="46241" y="46580"/>
                  </a:lnTo>
                  <a:lnTo>
                    <a:pt x="46474" y="42875"/>
                  </a:lnTo>
                  <a:lnTo>
                    <a:pt x="46664" y="38703"/>
                  </a:lnTo>
                  <a:lnTo>
                    <a:pt x="46813" y="34067"/>
                  </a:lnTo>
                  <a:lnTo>
                    <a:pt x="46919" y="28964"/>
                  </a:lnTo>
                  <a:lnTo>
                    <a:pt x="46982" y="23396"/>
                  </a:lnTo>
                  <a:lnTo>
                    <a:pt x="47003" y="17361"/>
                  </a:lnTo>
                  <a:lnTo>
                    <a:pt x="17361" y="17361"/>
                  </a:lnTo>
                  <a:lnTo>
                    <a:pt x="16417" y="19445"/>
                  </a:lnTo>
                  <a:lnTo>
                    <a:pt x="15447" y="21460"/>
                  </a:lnTo>
                  <a:lnTo>
                    <a:pt x="14452" y="23408"/>
                  </a:lnTo>
                  <a:lnTo>
                    <a:pt x="13432" y="25288"/>
                  </a:lnTo>
                  <a:lnTo>
                    <a:pt x="12386" y="27101"/>
                  </a:lnTo>
                  <a:lnTo>
                    <a:pt x="11314" y="28845"/>
                  </a:lnTo>
                  <a:lnTo>
                    <a:pt x="10218" y="30522"/>
                  </a:lnTo>
                  <a:lnTo>
                    <a:pt x="9095" y="32131"/>
                  </a:lnTo>
                  <a:lnTo>
                    <a:pt x="7948" y="33673"/>
                  </a:lnTo>
                  <a:lnTo>
                    <a:pt x="6775" y="35146"/>
                  </a:lnTo>
                  <a:lnTo>
                    <a:pt x="0" y="30065"/>
                  </a:lnTo>
                  <a:lnTo>
                    <a:pt x="1986" y="27401"/>
                  </a:lnTo>
                  <a:lnTo>
                    <a:pt x="3878" y="24662"/>
                  </a:lnTo>
                  <a:lnTo>
                    <a:pt x="5678" y="21846"/>
                  </a:lnTo>
                  <a:lnTo>
                    <a:pt x="7385" y="18953"/>
                  </a:lnTo>
                  <a:lnTo>
                    <a:pt x="8998" y="15985"/>
                  </a:lnTo>
                  <a:lnTo>
                    <a:pt x="10518" y="12940"/>
                  </a:lnTo>
                  <a:lnTo>
                    <a:pt x="11945" y="9819"/>
                  </a:lnTo>
                  <a:lnTo>
                    <a:pt x="13279" y="6622"/>
                  </a:lnTo>
                  <a:lnTo>
                    <a:pt x="14520" y="3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4049697" y="5297472"/>
              <a:ext cx="20325" cy="24137"/>
            </a:xfrm>
            <a:custGeom>
              <a:avLst/>
              <a:pathLst>
                <a:path w="20325" h="24137">
                  <a:moveTo>
                    <a:pt x="7198" y="0"/>
                  </a:moveTo>
                  <a:lnTo>
                    <a:pt x="8778" y="1795"/>
                  </a:lnTo>
                  <a:lnTo>
                    <a:pt x="10298" y="3624"/>
                  </a:lnTo>
                  <a:lnTo>
                    <a:pt x="11759" y="5488"/>
                  </a:lnTo>
                  <a:lnTo>
                    <a:pt x="13161" y="7385"/>
                  </a:lnTo>
                  <a:lnTo>
                    <a:pt x="14503" y="9316"/>
                  </a:lnTo>
                  <a:lnTo>
                    <a:pt x="15786" y="11280"/>
                  </a:lnTo>
                  <a:lnTo>
                    <a:pt x="17010" y="13279"/>
                  </a:lnTo>
                  <a:lnTo>
                    <a:pt x="18174" y="15312"/>
                  </a:lnTo>
                  <a:lnTo>
                    <a:pt x="19279" y="17378"/>
                  </a:lnTo>
                  <a:lnTo>
                    <a:pt x="20325" y="19479"/>
                  </a:lnTo>
                  <a:lnTo>
                    <a:pt x="12280" y="24137"/>
                  </a:lnTo>
                  <a:lnTo>
                    <a:pt x="11319" y="22108"/>
                  </a:lnTo>
                  <a:lnTo>
                    <a:pt x="10298" y="20088"/>
                  </a:lnTo>
                  <a:lnTo>
                    <a:pt x="9218" y="18077"/>
                  </a:lnTo>
                  <a:lnTo>
                    <a:pt x="8079" y="16074"/>
                  </a:lnTo>
                  <a:lnTo>
                    <a:pt x="6881" y="14079"/>
                  </a:lnTo>
                  <a:lnTo>
                    <a:pt x="5623" y="12093"/>
                  </a:lnTo>
                  <a:lnTo>
                    <a:pt x="4306" y="10116"/>
                  </a:lnTo>
                  <a:lnTo>
                    <a:pt x="2930" y="8147"/>
                  </a:lnTo>
                  <a:lnTo>
                    <a:pt x="1494" y="618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3997189" y="5268677"/>
              <a:ext cx="38534" cy="53355"/>
            </a:xfrm>
            <a:custGeom>
              <a:avLst/>
              <a:pathLst>
                <a:path w="38534" h="53355">
                  <a:moveTo>
                    <a:pt x="11009" y="23290"/>
                  </a:moveTo>
                  <a:lnTo>
                    <a:pt x="12602" y="23201"/>
                  </a:lnTo>
                  <a:lnTo>
                    <a:pt x="14160" y="23103"/>
                  </a:lnTo>
                  <a:lnTo>
                    <a:pt x="15684" y="22997"/>
                  </a:lnTo>
                  <a:lnTo>
                    <a:pt x="17175" y="22883"/>
                  </a:lnTo>
                  <a:lnTo>
                    <a:pt x="18632" y="22760"/>
                  </a:lnTo>
                  <a:lnTo>
                    <a:pt x="20054" y="22629"/>
                  </a:lnTo>
                  <a:lnTo>
                    <a:pt x="21443" y="22489"/>
                  </a:lnTo>
                  <a:lnTo>
                    <a:pt x="22798" y="22341"/>
                  </a:lnTo>
                  <a:lnTo>
                    <a:pt x="24120" y="22184"/>
                  </a:lnTo>
                  <a:lnTo>
                    <a:pt x="25407" y="22019"/>
                  </a:lnTo>
                  <a:lnTo>
                    <a:pt x="25996" y="21172"/>
                  </a:lnTo>
                  <a:lnTo>
                    <a:pt x="26576" y="20325"/>
                  </a:lnTo>
                  <a:lnTo>
                    <a:pt x="27147" y="19479"/>
                  </a:lnTo>
                  <a:lnTo>
                    <a:pt x="27711" y="18632"/>
                  </a:lnTo>
                  <a:lnTo>
                    <a:pt x="28265" y="17785"/>
                  </a:lnTo>
                  <a:lnTo>
                    <a:pt x="28812" y="16938"/>
                  </a:lnTo>
                  <a:lnTo>
                    <a:pt x="29349" y="16091"/>
                  </a:lnTo>
                  <a:lnTo>
                    <a:pt x="29879" y="15244"/>
                  </a:lnTo>
                  <a:lnTo>
                    <a:pt x="30399" y="14397"/>
                  </a:lnTo>
                  <a:lnTo>
                    <a:pt x="30912" y="13550"/>
                  </a:lnTo>
                  <a:lnTo>
                    <a:pt x="38534" y="16091"/>
                  </a:lnTo>
                  <a:lnTo>
                    <a:pt x="36239" y="19805"/>
                  </a:lnTo>
                  <a:lnTo>
                    <a:pt x="33927" y="23324"/>
                  </a:lnTo>
                  <a:lnTo>
                    <a:pt x="31598" y="26648"/>
                  </a:lnTo>
                  <a:lnTo>
                    <a:pt x="29252" y="29777"/>
                  </a:lnTo>
                  <a:lnTo>
                    <a:pt x="26889" y="32712"/>
                  </a:lnTo>
                  <a:lnTo>
                    <a:pt x="24509" y="35451"/>
                  </a:lnTo>
                  <a:lnTo>
                    <a:pt x="22112" y="37996"/>
                  </a:lnTo>
                  <a:lnTo>
                    <a:pt x="19699" y="40346"/>
                  </a:lnTo>
                  <a:lnTo>
                    <a:pt x="17268" y="42502"/>
                  </a:lnTo>
                  <a:lnTo>
                    <a:pt x="14820" y="44462"/>
                  </a:lnTo>
                  <a:lnTo>
                    <a:pt x="17086" y="44115"/>
                  </a:lnTo>
                  <a:lnTo>
                    <a:pt x="19309" y="43751"/>
                  </a:lnTo>
                  <a:lnTo>
                    <a:pt x="21490" y="43370"/>
                  </a:lnTo>
                  <a:lnTo>
                    <a:pt x="23628" y="42972"/>
                  </a:lnTo>
                  <a:lnTo>
                    <a:pt x="25725" y="42557"/>
                  </a:lnTo>
                  <a:lnTo>
                    <a:pt x="27778" y="42125"/>
                  </a:lnTo>
                  <a:lnTo>
                    <a:pt x="29790" y="41676"/>
                  </a:lnTo>
                  <a:lnTo>
                    <a:pt x="31759" y="41210"/>
                  </a:lnTo>
                  <a:lnTo>
                    <a:pt x="33686" y="40728"/>
                  </a:lnTo>
                  <a:lnTo>
                    <a:pt x="35570" y="40228"/>
                  </a:lnTo>
                  <a:lnTo>
                    <a:pt x="37687" y="46580"/>
                  </a:lnTo>
                  <a:lnTo>
                    <a:pt x="34609" y="47410"/>
                  </a:lnTo>
                  <a:lnTo>
                    <a:pt x="31471" y="48206"/>
                  </a:lnTo>
                  <a:lnTo>
                    <a:pt x="28274" y="48968"/>
                  </a:lnTo>
                  <a:lnTo>
                    <a:pt x="25017" y="49696"/>
                  </a:lnTo>
                  <a:lnTo>
                    <a:pt x="21702" y="50391"/>
                  </a:lnTo>
                  <a:lnTo>
                    <a:pt x="18327" y="51051"/>
                  </a:lnTo>
                  <a:lnTo>
                    <a:pt x="14892" y="51678"/>
                  </a:lnTo>
                  <a:lnTo>
                    <a:pt x="11399" y="52271"/>
                  </a:lnTo>
                  <a:lnTo>
                    <a:pt x="7846" y="52830"/>
                  </a:lnTo>
                  <a:lnTo>
                    <a:pt x="4234" y="53355"/>
                  </a:lnTo>
                  <a:lnTo>
                    <a:pt x="2117" y="46580"/>
                  </a:lnTo>
                  <a:lnTo>
                    <a:pt x="3972" y="45106"/>
                  </a:lnTo>
                  <a:lnTo>
                    <a:pt x="5809" y="43565"/>
                  </a:lnTo>
                  <a:lnTo>
                    <a:pt x="7630" y="41956"/>
                  </a:lnTo>
                  <a:lnTo>
                    <a:pt x="9434" y="40279"/>
                  </a:lnTo>
                  <a:lnTo>
                    <a:pt x="11221" y="38534"/>
                  </a:lnTo>
                  <a:lnTo>
                    <a:pt x="12991" y="36722"/>
                  </a:lnTo>
                  <a:lnTo>
                    <a:pt x="14744" y="34842"/>
                  </a:lnTo>
                  <a:lnTo>
                    <a:pt x="16480" y="32894"/>
                  </a:lnTo>
                  <a:lnTo>
                    <a:pt x="18200" y="30878"/>
                  </a:lnTo>
                  <a:lnTo>
                    <a:pt x="19902" y="28795"/>
                  </a:lnTo>
                  <a:lnTo>
                    <a:pt x="18119" y="29205"/>
                  </a:lnTo>
                  <a:lnTo>
                    <a:pt x="16328" y="29591"/>
                  </a:lnTo>
                  <a:lnTo>
                    <a:pt x="14528" y="29951"/>
                  </a:lnTo>
                  <a:lnTo>
                    <a:pt x="12720" y="30285"/>
                  </a:lnTo>
                  <a:lnTo>
                    <a:pt x="10904" y="30594"/>
                  </a:lnTo>
                  <a:lnTo>
                    <a:pt x="9078" y="30878"/>
                  </a:lnTo>
                  <a:lnTo>
                    <a:pt x="7245" y="31136"/>
                  </a:lnTo>
                  <a:lnTo>
                    <a:pt x="5403" y="31369"/>
                  </a:lnTo>
                  <a:lnTo>
                    <a:pt x="3552" y="31577"/>
                  </a:lnTo>
                  <a:lnTo>
                    <a:pt x="1693" y="31759"/>
                  </a:lnTo>
                  <a:lnTo>
                    <a:pt x="0" y="24137"/>
                  </a:lnTo>
                  <a:lnTo>
                    <a:pt x="2159" y="22218"/>
                  </a:lnTo>
                  <a:lnTo>
                    <a:pt x="4234" y="20190"/>
                  </a:lnTo>
                  <a:lnTo>
                    <a:pt x="6224" y="18051"/>
                  </a:lnTo>
                  <a:lnTo>
                    <a:pt x="8130" y="15803"/>
                  </a:lnTo>
                  <a:lnTo>
                    <a:pt x="9951" y="13444"/>
                  </a:lnTo>
                  <a:lnTo>
                    <a:pt x="11687" y="10976"/>
                  </a:lnTo>
                  <a:lnTo>
                    <a:pt x="13338" y="8397"/>
                  </a:lnTo>
                  <a:lnTo>
                    <a:pt x="14905" y="5708"/>
                  </a:lnTo>
                  <a:lnTo>
                    <a:pt x="16387" y="2909"/>
                  </a:lnTo>
                  <a:lnTo>
                    <a:pt x="17785" y="0"/>
                  </a:lnTo>
                  <a:lnTo>
                    <a:pt x="25407" y="2117"/>
                  </a:lnTo>
                  <a:lnTo>
                    <a:pt x="24196" y="4691"/>
                  </a:lnTo>
                  <a:lnTo>
                    <a:pt x="22934" y="7164"/>
                  </a:lnTo>
                  <a:lnTo>
                    <a:pt x="21621" y="9536"/>
                  </a:lnTo>
                  <a:lnTo>
                    <a:pt x="20258" y="11805"/>
                  </a:lnTo>
                  <a:lnTo>
                    <a:pt x="18843" y="13974"/>
                  </a:lnTo>
                  <a:lnTo>
                    <a:pt x="17378" y="16040"/>
                  </a:lnTo>
                  <a:lnTo>
                    <a:pt x="15862" y="18005"/>
                  </a:lnTo>
                  <a:lnTo>
                    <a:pt x="14295" y="19868"/>
                  </a:lnTo>
                  <a:lnTo>
                    <a:pt x="12678" y="21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3998035" y="5324150"/>
              <a:ext cx="38534" cy="15244"/>
            </a:xfrm>
            <a:custGeom>
              <a:avLst/>
              <a:pathLst>
                <a:path w="38534" h="15244">
                  <a:moveTo>
                    <a:pt x="37264" y="0"/>
                  </a:moveTo>
                  <a:lnTo>
                    <a:pt x="38534" y="7198"/>
                  </a:lnTo>
                  <a:lnTo>
                    <a:pt x="35189" y="8117"/>
                  </a:lnTo>
                  <a:lnTo>
                    <a:pt x="31759" y="9011"/>
                  </a:lnTo>
                  <a:lnTo>
                    <a:pt x="28244" y="9879"/>
                  </a:lnTo>
                  <a:lnTo>
                    <a:pt x="24645" y="10721"/>
                  </a:lnTo>
                  <a:lnTo>
                    <a:pt x="20961" y="11539"/>
                  </a:lnTo>
                  <a:lnTo>
                    <a:pt x="17192" y="12331"/>
                  </a:lnTo>
                  <a:lnTo>
                    <a:pt x="13338" y="13097"/>
                  </a:lnTo>
                  <a:lnTo>
                    <a:pt x="9400" y="13838"/>
                  </a:lnTo>
                  <a:lnTo>
                    <a:pt x="5377" y="14554"/>
                  </a:lnTo>
                  <a:lnTo>
                    <a:pt x="1270" y="15244"/>
                  </a:lnTo>
                  <a:lnTo>
                    <a:pt x="0" y="7198"/>
                  </a:lnTo>
                  <a:lnTo>
                    <a:pt x="4412" y="6517"/>
                  </a:lnTo>
                  <a:lnTo>
                    <a:pt x="8672" y="5826"/>
                  </a:lnTo>
                  <a:lnTo>
                    <a:pt x="12779" y="5128"/>
                  </a:lnTo>
                  <a:lnTo>
                    <a:pt x="16735" y="4420"/>
                  </a:lnTo>
                  <a:lnTo>
                    <a:pt x="20537" y="3705"/>
                  </a:lnTo>
                  <a:lnTo>
                    <a:pt x="24187" y="2981"/>
                  </a:lnTo>
                  <a:lnTo>
                    <a:pt x="27685" y="2248"/>
                  </a:lnTo>
                  <a:lnTo>
                    <a:pt x="31030" y="1507"/>
                  </a:lnTo>
                  <a:lnTo>
                    <a:pt x="34223" y="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2259744" y="5465445"/>
              <a:ext cx="44886" cy="34723"/>
            </a:xfrm>
            <a:custGeom>
              <a:avLst/>
              <a:pathLst>
                <a:path w="44886" h="34723">
                  <a:moveTo>
                    <a:pt x="19055" y="0"/>
                  </a:moveTo>
                  <a:lnTo>
                    <a:pt x="26677" y="2540"/>
                  </a:lnTo>
                  <a:lnTo>
                    <a:pt x="26250" y="3637"/>
                  </a:lnTo>
                  <a:lnTo>
                    <a:pt x="25813" y="4725"/>
                  </a:lnTo>
                  <a:lnTo>
                    <a:pt x="25369" y="5805"/>
                  </a:lnTo>
                  <a:lnTo>
                    <a:pt x="24916" y="6876"/>
                  </a:lnTo>
                  <a:lnTo>
                    <a:pt x="24454" y="7939"/>
                  </a:lnTo>
                  <a:lnTo>
                    <a:pt x="23984" y="8994"/>
                  </a:lnTo>
                  <a:lnTo>
                    <a:pt x="23506" y="10040"/>
                  </a:lnTo>
                  <a:lnTo>
                    <a:pt x="23019" y="11077"/>
                  </a:lnTo>
                  <a:lnTo>
                    <a:pt x="22523" y="12106"/>
                  </a:lnTo>
                  <a:lnTo>
                    <a:pt x="22019" y="13127"/>
                  </a:lnTo>
                  <a:lnTo>
                    <a:pt x="44886" y="13127"/>
                  </a:lnTo>
                  <a:lnTo>
                    <a:pt x="44886" y="20749"/>
                  </a:lnTo>
                  <a:lnTo>
                    <a:pt x="17785" y="20749"/>
                  </a:lnTo>
                  <a:lnTo>
                    <a:pt x="16828" y="22261"/>
                  </a:lnTo>
                  <a:lnTo>
                    <a:pt x="15820" y="23747"/>
                  </a:lnTo>
                  <a:lnTo>
                    <a:pt x="14761" y="25208"/>
                  </a:lnTo>
                  <a:lnTo>
                    <a:pt x="13652" y="26643"/>
                  </a:lnTo>
                  <a:lnTo>
                    <a:pt x="12491" y="28054"/>
                  </a:lnTo>
                  <a:lnTo>
                    <a:pt x="11280" y="29438"/>
                  </a:lnTo>
                  <a:lnTo>
                    <a:pt x="10018" y="30798"/>
                  </a:lnTo>
                  <a:lnTo>
                    <a:pt x="8706" y="32131"/>
                  </a:lnTo>
                  <a:lnTo>
                    <a:pt x="7342" y="33440"/>
                  </a:lnTo>
                  <a:lnTo>
                    <a:pt x="5928" y="34723"/>
                  </a:lnTo>
                  <a:lnTo>
                    <a:pt x="0" y="29218"/>
                  </a:lnTo>
                  <a:lnTo>
                    <a:pt x="2477" y="26639"/>
                  </a:lnTo>
                  <a:lnTo>
                    <a:pt x="4827" y="23984"/>
                  </a:lnTo>
                  <a:lnTo>
                    <a:pt x="7050" y="21253"/>
                  </a:lnTo>
                  <a:lnTo>
                    <a:pt x="9146" y="18445"/>
                  </a:lnTo>
                  <a:lnTo>
                    <a:pt x="11115" y="15562"/>
                  </a:lnTo>
                  <a:lnTo>
                    <a:pt x="12957" y="12602"/>
                  </a:lnTo>
                  <a:lnTo>
                    <a:pt x="14672" y="9565"/>
                  </a:lnTo>
                  <a:lnTo>
                    <a:pt x="16260" y="6453"/>
                  </a:lnTo>
                  <a:lnTo>
                    <a:pt x="17721" y="3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2263979" y="5495934"/>
              <a:ext cx="41075" cy="64365"/>
            </a:xfrm>
            <a:custGeom>
              <a:avLst/>
              <a:pathLst>
                <a:path w="41075" h="64365">
                  <a:moveTo>
                    <a:pt x="17361" y="7198"/>
                  </a:moveTo>
                  <a:lnTo>
                    <a:pt x="8045" y="7198"/>
                  </a:lnTo>
                  <a:lnTo>
                    <a:pt x="8045" y="0"/>
                  </a:lnTo>
                  <a:lnTo>
                    <a:pt x="38111" y="0"/>
                  </a:lnTo>
                  <a:lnTo>
                    <a:pt x="38111" y="7198"/>
                  </a:lnTo>
                  <a:lnTo>
                    <a:pt x="24983" y="7198"/>
                  </a:lnTo>
                  <a:lnTo>
                    <a:pt x="24983" y="23290"/>
                  </a:lnTo>
                  <a:lnTo>
                    <a:pt x="41075" y="23290"/>
                  </a:lnTo>
                  <a:lnTo>
                    <a:pt x="41075" y="30912"/>
                  </a:lnTo>
                  <a:lnTo>
                    <a:pt x="24983" y="30912"/>
                  </a:lnTo>
                  <a:lnTo>
                    <a:pt x="24983" y="54625"/>
                  </a:lnTo>
                  <a:lnTo>
                    <a:pt x="26495" y="54033"/>
                  </a:lnTo>
                  <a:lnTo>
                    <a:pt x="27982" y="53440"/>
                  </a:lnTo>
                  <a:lnTo>
                    <a:pt x="29442" y="52847"/>
                  </a:lnTo>
                  <a:lnTo>
                    <a:pt x="30878" y="52254"/>
                  </a:lnTo>
                  <a:lnTo>
                    <a:pt x="32288" y="51661"/>
                  </a:lnTo>
                  <a:lnTo>
                    <a:pt x="33673" y="51068"/>
                  </a:lnTo>
                  <a:lnTo>
                    <a:pt x="35032" y="50476"/>
                  </a:lnTo>
                  <a:lnTo>
                    <a:pt x="36366" y="49883"/>
                  </a:lnTo>
                  <a:lnTo>
                    <a:pt x="37674" y="49290"/>
                  </a:lnTo>
                  <a:lnTo>
                    <a:pt x="38958" y="48697"/>
                  </a:lnTo>
                  <a:lnTo>
                    <a:pt x="40228" y="56319"/>
                  </a:lnTo>
                  <a:lnTo>
                    <a:pt x="38509" y="57238"/>
                  </a:lnTo>
                  <a:lnTo>
                    <a:pt x="36739" y="58132"/>
                  </a:lnTo>
                  <a:lnTo>
                    <a:pt x="34918" y="59000"/>
                  </a:lnTo>
                  <a:lnTo>
                    <a:pt x="33046" y="59842"/>
                  </a:lnTo>
                  <a:lnTo>
                    <a:pt x="31124" y="60660"/>
                  </a:lnTo>
                  <a:lnTo>
                    <a:pt x="29150" y="61452"/>
                  </a:lnTo>
                  <a:lnTo>
                    <a:pt x="27126" y="62218"/>
                  </a:lnTo>
                  <a:lnTo>
                    <a:pt x="25051" y="62959"/>
                  </a:lnTo>
                  <a:lnTo>
                    <a:pt x="22925" y="63675"/>
                  </a:lnTo>
                  <a:lnTo>
                    <a:pt x="20749" y="64365"/>
                  </a:lnTo>
                  <a:lnTo>
                    <a:pt x="17361" y="60554"/>
                  </a:lnTo>
                  <a:lnTo>
                    <a:pt x="17361" y="30912"/>
                  </a:lnTo>
                  <a:lnTo>
                    <a:pt x="0" y="30912"/>
                  </a:lnTo>
                  <a:lnTo>
                    <a:pt x="0" y="23290"/>
                  </a:lnTo>
                  <a:lnTo>
                    <a:pt x="17361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2305054" y="5465445"/>
              <a:ext cx="53355" cy="97395"/>
            </a:xfrm>
            <a:custGeom>
              <a:avLst/>
              <a:pathLst>
                <a:path w="53355" h="97395">
                  <a:moveTo>
                    <a:pt x="0" y="33029"/>
                  </a:moveTo>
                  <a:lnTo>
                    <a:pt x="22019" y="33029"/>
                  </a:lnTo>
                  <a:lnTo>
                    <a:pt x="22019" y="0"/>
                  </a:lnTo>
                  <a:lnTo>
                    <a:pt x="30488" y="0"/>
                  </a:lnTo>
                  <a:lnTo>
                    <a:pt x="30488" y="33029"/>
                  </a:lnTo>
                  <a:lnTo>
                    <a:pt x="53355" y="33029"/>
                  </a:lnTo>
                  <a:lnTo>
                    <a:pt x="53355" y="41075"/>
                  </a:lnTo>
                  <a:lnTo>
                    <a:pt x="30488" y="41075"/>
                  </a:lnTo>
                  <a:lnTo>
                    <a:pt x="30488" y="97395"/>
                  </a:lnTo>
                  <a:lnTo>
                    <a:pt x="22019" y="97395"/>
                  </a:lnTo>
                  <a:lnTo>
                    <a:pt x="22019" y="41075"/>
                  </a:lnTo>
                  <a:lnTo>
                    <a:pt x="0" y="41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2369420" y="5470526"/>
              <a:ext cx="39804" cy="89772"/>
            </a:xfrm>
            <a:custGeom>
              <a:avLst/>
              <a:pathLst>
                <a:path w="39804" h="89772">
                  <a:moveTo>
                    <a:pt x="1270" y="0"/>
                  </a:moveTo>
                  <a:lnTo>
                    <a:pt x="36417" y="0"/>
                  </a:lnTo>
                  <a:lnTo>
                    <a:pt x="36036" y="5598"/>
                  </a:lnTo>
                  <a:lnTo>
                    <a:pt x="35570" y="11043"/>
                  </a:lnTo>
                  <a:lnTo>
                    <a:pt x="35019" y="16336"/>
                  </a:lnTo>
                  <a:lnTo>
                    <a:pt x="34384" y="21477"/>
                  </a:lnTo>
                  <a:lnTo>
                    <a:pt x="33664" y="26466"/>
                  </a:lnTo>
                  <a:lnTo>
                    <a:pt x="32860" y="31301"/>
                  </a:lnTo>
                  <a:lnTo>
                    <a:pt x="31971" y="35985"/>
                  </a:lnTo>
                  <a:lnTo>
                    <a:pt x="30997" y="40516"/>
                  </a:lnTo>
                  <a:lnTo>
                    <a:pt x="29938" y="44894"/>
                  </a:lnTo>
                  <a:lnTo>
                    <a:pt x="28795" y="49121"/>
                  </a:lnTo>
                  <a:lnTo>
                    <a:pt x="29972" y="51162"/>
                  </a:lnTo>
                  <a:lnTo>
                    <a:pt x="31132" y="53220"/>
                  </a:lnTo>
                  <a:lnTo>
                    <a:pt x="32275" y="55295"/>
                  </a:lnTo>
                  <a:lnTo>
                    <a:pt x="33402" y="57386"/>
                  </a:lnTo>
                  <a:lnTo>
                    <a:pt x="34511" y="59495"/>
                  </a:lnTo>
                  <a:lnTo>
                    <a:pt x="35604" y="61621"/>
                  </a:lnTo>
                  <a:lnTo>
                    <a:pt x="36679" y="63764"/>
                  </a:lnTo>
                  <a:lnTo>
                    <a:pt x="37738" y="65923"/>
                  </a:lnTo>
                  <a:lnTo>
                    <a:pt x="38780" y="68100"/>
                  </a:lnTo>
                  <a:lnTo>
                    <a:pt x="39804" y="70293"/>
                  </a:lnTo>
                  <a:lnTo>
                    <a:pt x="33029" y="76645"/>
                  </a:lnTo>
                  <a:lnTo>
                    <a:pt x="32263" y="74956"/>
                  </a:lnTo>
                  <a:lnTo>
                    <a:pt x="31488" y="73275"/>
                  </a:lnTo>
                  <a:lnTo>
                    <a:pt x="30704" y="71602"/>
                  </a:lnTo>
                  <a:lnTo>
                    <a:pt x="29913" y="69938"/>
                  </a:lnTo>
                  <a:lnTo>
                    <a:pt x="29112" y="68282"/>
                  </a:lnTo>
                  <a:lnTo>
                    <a:pt x="28303" y="66635"/>
                  </a:lnTo>
                  <a:lnTo>
                    <a:pt x="27486" y="64996"/>
                  </a:lnTo>
                  <a:lnTo>
                    <a:pt x="26660" y="63366"/>
                  </a:lnTo>
                  <a:lnTo>
                    <a:pt x="25826" y="61744"/>
                  </a:lnTo>
                  <a:lnTo>
                    <a:pt x="24983" y="60130"/>
                  </a:lnTo>
                  <a:lnTo>
                    <a:pt x="23412" y="63781"/>
                  </a:lnTo>
                  <a:lnTo>
                    <a:pt x="21748" y="67278"/>
                  </a:lnTo>
                  <a:lnTo>
                    <a:pt x="19991" y="70624"/>
                  </a:lnTo>
                  <a:lnTo>
                    <a:pt x="18140" y="73817"/>
                  </a:lnTo>
                  <a:lnTo>
                    <a:pt x="16197" y="76857"/>
                  </a:lnTo>
                  <a:lnTo>
                    <a:pt x="14160" y="79745"/>
                  </a:lnTo>
                  <a:lnTo>
                    <a:pt x="12030" y="82480"/>
                  </a:lnTo>
                  <a:lnTo>
                    <a:pt x="9807" y="85064"/>
                  </a:lnTo>
                  <a:lnTo>
                    <a:pt x="7490" y="87494"/>
                  </a:lnTo>
                  <a:lnTo>
                    <a:pt x="5081" y="89772"/>
                  </a:lnTo>
                  <a:lnTo>
                    <a:pt x="0" y="82574"/>
                  </a:lnTo>
                  <a:lnTo>
                    <a:pt x="2557" y="80190"/>
                  </a:lnTo>
                  <a:lnTo>
                    <a:pt x="4979" y="77611"/>
                  </a:lnTo>
                  <a:lnTo>
                    <a:pt x="7266" y="74837"/>
                  </a:lnTo>
                  <a:lnTo>
                    <a:pt x="9417" y="71869"/>
                  </a:lnTo>
                  <a:lnTo>
                    <a:pt x="11433" y="68705"/>
                  </a:lnTo>
                  <a:lnTo>
                    <a:pt x="13313" y="65347"/>
                  </a:lnTo>
                  <a:lnTo>
                    <a:pt x="15058" y="61795"/>
                  </a:lnTo>
                  <a:lnTo>
                    <a:pt x="16667" y="58047"/>
                  </a:lnTo>
                  <a:lnTo>
                    <a:pt x="18140" y="54105"/>
                  </a:lnTo>
                  <a:lnTo>
                    <a:pt x="19479" y="49967"/>
                  </a:lnTo>
                  <a:lnTo>
                    <a:pt x="17776" y="47096"/>
                  </a:lnTo>
                  <a:lnTo>
                    <a:pt x="16057" y="44242"/>
                  </a:lnTo>
                  <a:lnTo>
                    <a:pt x="14321" y="41405"/>
                  </a:lnTo>
                  <a:lnTo>
                    <a:pt x="12568" y="38585"/>
                  </a:lnTo>
                  <a:lnTo>
                    <a:pt x="10798" y="35782"/>
                  </a:lnTo>
                  <a:lnTo>
                    <a:pt x="9011" y="32995"/>
                  </a:lnTo>
                  <a:lnTo>
                    <a:pt x="7207" y="30226"/>
                  </a:lnTo>
                  <a:lnTo>
                    <a:pt x="5386" y="27473"/>
                  </a:lnTo>
                  <a:lnTo>
                    <a:pt x="3548" y="24738"/>
                  </a:lnTo>
                  <a:lnTo>
                    <a:pt x="1693" y="22019"/>
                  </a:lnTo>
                  <a:lnTo>
                    <a:pt x="8045" y="17361"/>
                  </a:lnTo>
                  <a:lnTo>
                    <a:pt x="9565" y="19483"/>
                  </a:lnTo>
                  <a:lnTo>
                    <a:pt x="11077" y="21613"/>
                  </a:lnTo>
                  <a:lnTo>
                    <a:pt x="12580" y="23751"/>
                  </a:lnTo>
                  <a:lnTo>
                    <a:pt x="14075" y="25898"/>
                  </a:lnTo>
                  <a:lnTo>
                    <a:pt x="15562" y="28054"/>
                  </a:lnTo>
                  <a:lnTo>
                    <a:pt x="17039" y="30217"/>
                  </a:lnTo>
                  <a:lnTo>
                    <a:pt x="18509" y="32390"/>
                  </a:lnTo>
                  <a:lnTo>
                    <a:pt x="19970" y="34571"/>
                  </a:lnTo>
                  <a:lnTo>
                    <a:pt x="21422" y="36760"/>
                  </a:lnTo>
                  <a:lnTo>
                    <a:pt x="22866" y="38958"/>
                  </a:lnTo>
                  <a:lnTo>
                    <a:pt x="23442" y="36671"/>
                  </a:lnTo>
                  <a:lnTo>
                    <a:pt x="23984" y="34215"/>
                  </a:lnTo>
                  <a:lnTo>
                    <a:pt x="24492" y="31589"/>
                  </a:lnTo>
                  <a:lnTo>
                    <a:pt x="24967" y="28795"/>
                  </a:lnTo>
                  <a:lnTo>
                    <a:pt x="25407" y="25830"/>
                  </a:lnTo>
                  <a:lnTo>
                    <a:pt x="25813" y="22697"/>
                  </a:lnTo>
                  <a:lnTo>
                    <a:pt x="26186" y="19394"/>
                  </a:lnTo>
                  <a:lnTo>
                    <a:pt x="26525" y="15921"/>
                  </a:lnTo>
                  <a:lnTo>
                    <a:pt x="26830" y="12280"/>
                  </a:lnTo>
                  <a:lnTo>
                    <a:pt x="27101" y="8469"/>
                  </a:lnTo>
                  <a:lnTo>
                    <a:pt x="127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2410495" y="5465445"/>
              <a:ext cx="55896" cy="96971"/>
            </a:xfrm>
            <a:custGeom>
              <a:avLst/>
              <a:pathLst>
                <a:path w="55896" h="96971">
                  <a:moveTo>
                    <a:pt x="0" y="22019"/>
                  </a:moveTo>
                  <a:lnTo>
                    <a:pt x="34723" y="22019"/>
                  </a:lnTo>
                  <a:lnTo>
                    <a:pt x="34723" y="0"/>
                  </a:lnTo>
                  <a:lnTo>
                    <a:pt x="43192" y="0"/>
                  </a:lnTo>
                  <a:lnTo>
                    <a:pt x="43192" y="22019"/>
                  </a:lnTo>
                  <a:lnTo>
                    <a:pt x="55896" y="22019"/>
                  </a:lnTo>
                  <a:lnTo>
                    <a:pt x="55896" y="30065"/>
                  </a:lnTo>
                  <a:lnTo>
                    <a:pt x="43192" y="30065"/>
                  </a:lnTo>
                  <a:lnTo>
                    <a:pt x="43192" y="85538"/>
                  </a:lnTo>
                  <a:lnTo>
                    <a:pt x="43169" y="86770"/>
                  </a:lnTo>
                  <a:lnTo>
                    <a:pt x="43099" y="87926"/>
                  </a:lnTo>
                  <a:lnTo>
                    <a:pt x="42983" y="89006"/>
                  </a:lnTo>
                  <a:lnTo>
                    <a:pt x="42819" y="90010"/>
                  </a:lnTo>
                  <a:lnTo>
                    <a:pt x="42610" y="90937"/>
                  </a:lnTo>
                  <a:lnTo>
                    <a:pt x="42354" y="91788"/>
                  </a:lnTo>
                  <a:lnTo>
                    <a:pt x="42051" y="92563"/>
                  </a:lnTo>
                  <a:lnTo>
                    <a:pt x="41702" y="93262"/>
                  </a:lnTo>
                  <a:lnTo>
                    <a:pt x="41306" y="93884"/>
                  </a:lnTo>
                  <a:lnTo>
                    <a:pt x="40863" y="94430"/>
                  </a:lnTo>
                  <a:lnTo>
                    <a:pt x="40361" y="94913"/>
                  </a:lnTo>
                  <a:lnTo>
                    <a:pt x="39788" y="95345"/>
                  </a:lnTo>
                  <a:lnTo>
                    <a:pt x="39142" y="95726"/>
                  </a:lnTo>
                  <a:lnTo>
                    <a:pt x="38424" y="96056"/>
                  </a:lnTo>
                  <a:lnTo>
                    <a:pt x="37634" y="96336"/>
                  </a:lnTo>
                  <a:lnTo>
                    <a:pt x="36773" y="96565"/>
                  </a:lnTo>
                  <a:lnTo>
                    <a:pt x="35839" y="96742"/>
                  </a:lnTo>
                  <a:lnTo>
                    <a:pt x="34833" y="96870"/>
                  </a:lnTo>
                  <a:lnTo>
                    <a:pt x="33755" y="96946"/>
                  </a:lnTo>
                  <a:lnTo>
                    <a:pt x="32606" y="96971"/>
                  </a:lnTo>
                  <a:lnTo>
                    <a:pt x="31255" y="96954"/>
                  </a:lnTo>
                  <a:lnTo>
                    <a:pt x="29913" y="96903"/>
                  </a:lnTo>
                  <a:lnTo>
                    <a:pt x="28579" y="96819"/>
                  </a:lnTo>
                  <a:lnTo>
                    <a:pt x="27253" y="96700"/>
                  </a:lnTo>
                  <a:lnTo>
                    <a:pt x="25936" y="96548"/>
                  </a:lnTo>
                  <a:lnTo>
                    <a:pt x="24628" y="96361"/>
                  </a:lnTo>
                  <a:lnTo>
                    <a:pt x="23328" y="96141"/>
                  </a:lnTo>
                  <a:lnTo>
                    <a:pt x="22036" y="95887"/>
                  </a:lnTo>
                  <a:lnTo>
                    <a:pt x="20753" y="95599"/>
                  </a:lnTo>
                  <a:lnTo>
                    <a:pt x="19479" y="95277"/>
                  </a:lnTo>
                  <a:lnTo>
                    <a:pt x="17785" y="86385"/>
                  </a:lnTo>
                  <a:lnTo>
                    <a:pt x="19140" y="86787"/>
                  </a:lnTo>
                  <a:lnTo>
                    <a:pt x="20495" y="87147"/>
                  </a:lnTo>
                  <a:lnTo>
                    <a:pt x="21850" y="87465"/>
                  </a:lnTo>
                  <a:lnTo>
                    <a:pt x="23205" y="87740"/>
                  </a:lnTo>
                  <a:lnTo>
                    <a:pt x="24560" y="87973"/>
                  </a:lnTo>
                  <a:lnTo>
                    <a:pt x="25915" y="88163"/>
                  </a:lnTo>
                  <a:lnTo>
                    <a:pt x="27270" y="88311"/>
                  </a:lnTo>
                  <a:lnTo>
                    <a:pt x="28625" y="88417"/>
                  </a:lnTo>
                  <a:lnTo>
                    <a:pt x="29980" y="88481"/>
                  </a:lnTo>
                  <a:lnTo>
                    <a:pt x="31335" y="88502"/>
                  </a:lnTo>
                  <a:lnTo>
                    <a:pt x="31666" y="88494"/>
                  </a:lnTo>
                  <a:lnTo>
                    <a:pt x="31979" y="88468"/>
                  </a:lnTo>
                  <a:lnTo>
                    <a:pt x="32275" y="88426"/>
                  </a:lnTo>
                  <a:lnTo>
                    <a:pt x="32555" y="88367"/>
                  </a:lnTo>
                  <a:lnTo>
                    <a:pt x="32817" y="88290"/>
                  </a:lnTo>
                  <a:lnTo>
                    <a:pt x="33063" y="88197"/>
                  </a:lnTo>
                  <a:lnTo>
                    <a:pt x="33292" y="88087"/>
                  </a:lnTo>
                  <a:lnTo>
                    <a:pt x="33503" y="87960"/>
                  </a:lnTo>
                  <a:lnTo>
                    <a:pt x="33698" y="87816"/>
                  </a:lnTo>
                  <a:lnTo>
                    <a:pt x="33876" y="87655"/>
                  </a:lnTo>
                  <a:lnTo>
                    <a:pt x="34037" y="87460"/>
                  </a:lnTo>
                  <a:lnTo>
                    <a:pt x="34181" y="87215"/>
                  </a:lnTo>
                  <a:lnTo>
                    <a:pt x="34308" y="86918"/>
                  </a:lnTo>
                  <a:lnTo>
                    <a:pt x="34418" y="86571"/>
                  </a:lnTo>
                  <a:lnTo>
                    <a:pt x="34511" y="86173"/>
                  </a:lnTo>
                  <a:lnTo>
                    <a:pt x="34587" y="85724"/>
                  </a:lnTo>
                  <a:lnTo>
                    <a:pt x="34647" y="85224"/>
                  </a:lnTo>
                  <a:lnTo>
                    <a:pt x="34689" y="84674"/>
                  </a:lnTo>
                  <a:lnTo>
                    <a:pt x="34715" y="84073"/>
                  </a:lnTo>
                  <a:lnTo>
                    <a:pt x="34723" y="83421"/>
                  </a:lnTo>
                  <a:lnTo>
                    <a:pt x="34723" y="30065"/>
                  </a:lnTo>
                  <a:lnTo>
                    <a:pt x="0" y="300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2415153" y="5502709"/>
              <a:ext cx="21172" cy="32182"/>
            </a:xfrm>
            <a:custGeom>
              <a:avLst/>
              <a:pathLst>
                <a:path w="21172" h="32182">
                  <a:moveTo>
                    <a:pt x="7622" y="0"/>
                  </a:moveTo>
                  <a:lnTo>
                    <a:pt x="9205" y="2646"/>
                  </a:lnTo>
                  <a:lnTo>
                    <a:pt x="10738" y="5335"/>
                  </a:lnTo>
                  <a:lnTo>
                    <a:pt x="12220" y="8066"/>
                  </a:lnTo>
                  <a:lnTo>
                    <a:pt x="13652" y="10840"/>
                  </a:lnTo>
                  <a:lnTo>
                    <a:pt x="15032" y="13656"/>
                  </a:lnTo>
                  <a:lnTo>
                    <a:pt x="16362" y="16514"/>
                  </a:lnTo>
                  <a:lnTo>
                    <a:pt x="17641" y="19415"/>
                  </a:lnTo>
                  <a:lnTo>
                    <a:pt x="18869" y="22358"/>
                  </a:lnTo>
                  <a:lnTo>
                    <a:pt x="20046" y="25343"/>
                  </a:lnTo>
                  <a:lnTo>
                    <a:pt x="21172" y="28371"/>
                  </a:lnTo>
                  <a:lnTo>
                    <a:pt x="12703" y="32182"/>
                  </a:lnTo>
                  <a:lnTo>
                    <a:pt x="11662" y="28998"/>
                  </a:lnTo>
                  <a:lnTo>
                    <a:pt x="10569" y="25881"/>
                  </a:lnTo>
                  <a:lnTo>
                    <a:pt x="9426" y="22832"/>
                  </a:lnTo>
                  <a:lnTo>
                    <a:pt x="8232" y="19851"/>
                  </a:lnTo>
                  <a:lnTo>
                    <a:pt x="6987" y="16938"/>
                  </a:lnTo>
                  <a:lnTo>
                    <a:pt x="5691" y="14092"/>
                  </a:lnTo>
                  <a:lnTo>
                    <a:pt x="4344" y="11314"/>
                  </a:lnTo>
                  <a:lnTo>
                    <a:pt x="2947" y="8604"/>
                  </a:lnTo>
                  <a:lnTo>
                    <a:pt x="1499" y="596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2476978" y="5470526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2534568" y="5497204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2591311" y="5468833"/>
              <a:ext cx="87232" cy="94854"/>
            </a:xfrm>
            <a:custGeom>
              <a:avLst/>
              <a:pathLst>
                <a:path w="87232" h="94854">
                  <a:moveTo>
                    <a:pt x="87232" y="0"/>
                  </a:moveTo>
                  <a:lnTo>
                    <a:pt x="87232" y="83421"/>
                  </a:lnTo>
                  <a:lnTo>
                    <a:pt x="87202" y="84414"/>
                  </a:lnTo>
                  <a:lnTo>
                    <a:pt x="87113" y="85360"/>
                  </a:lnTo>
                  <a:lnTo>
                    <a:pt x="86965" y="86260"/>
                  </a:lnTo>
                  <a:lnTo>
                    <a:pt x="86757" y="87113"/>
                  </a:lnTo>
                  <a:lnTo>
                    <a:pt x="86491" y="87920"/>
                  </a:lnTo>
                  <a:lnTo>
                    <a:pt x="86165" y="88680"/>
                  </a:lnTo>
                  <a:lnTo>
                    <a:pt x="85779" y="89393"/>
                  </a:lnTo>
                  <a:lnTo>
                    <a:pt x="85335" y="90060"/>
                  </a:lnTo>
                  <a:lnTo>
                    <a:pt x="84831" y="90681"/>
                  </a:lnTo>
                  <a:lnTo>
                    <a:pt x="84267" y="91254"/>
                  </a:lnTo>
                  <a:lnTo>
                    <a:pt x="83645" y="91777"/>
                  </a:lnTo>
                  <a:lnTo>
                    <a:pt x="82963" y="92245"/>
                  </a:lnTo>
                  <a:lnTo>
                    <a:pt x="82222" y="92658"/>
                  </a:lnTo>
                  <a:lnTo>
                    <a:pt x="81422" y="93016"/>
                  </a:lnTo>
                  <a:lnTo>
                    <a:pt x="80562" y="93319"/>
                  </a:lnTo>
                  <a:lnTo>
                    <a:pt x="79643" y="93567"/>
                  </a:lnTo>
                  <a:lnTo>
                    <a:pt x="78665" y="93759"/>
                  </a:lnTo>
                  <a:lnTo>
                    <a:pt x="77628" y="93897"/>
                  </a:lnTo>
                  <a:lnTo>
                    <a:pt x="76531" y="93979"/>
                  </a:lnTo>
                  <a:lnTo>
                    <a:pt x="75375" y="94007"/>
                  </a:lnTo>
                  <a:lnTo>
                    <a:pt x="74342" y="93998"/>
                  </a:lnTo>
                  <a:lnTo>
                    <a:pt x="73275" y="93973"/>
                  </a:lnTo>
                  <a:lnTo>
                    <a:pt x="72174" y="93931"/>
                  </a:lnTo>
                  <a:lnTo>
                    <a:pt x="71039" y="93871"/>
                  </a:lnTo>
                  <a:lnTo>
                    <a:pt x="69870" y="93795"/>
                  </a:lnTo>
                  <a:lnTo>
                    <a:pt x="68667" y="93702"/>
                  </a:lnTo>
                  <a:lnTo>
                    <a:pt x="67431" y="93592"/>
                  </a:lnTo>
                  <a:lnTo>
                    <a:pt x="66160" y="93465"/>
                  </a:lnTo>
                  <a:lnTo>
                    <a:pt x="64856" y="93321"/>
                  </a:lnTo>
                  <a:lnTo>
                    <a:pt x="63518" y="93160"/>
                  </a:lnTo>
                  <a:lnTo>
                    <a:pt x="61824" y="84691"/>
                  </a:lnTo>
                  <a:lnTo>
                    <a:pt x="63560" y="84852"/>
                  </a:lnTo>
                  <a:lnTo>
                    <a:pt x="65212" y="84996"/>
                  </a:lnTo>
                  <a:lnTo>
                    <a:pt x="66779" y="85123"/>
                  </a:lnTo>
                  <a:lnTo>
                    <a:pt x="68261" y="85233"/>
                  </a:lnTo>
                  <a:lnTo>
                    <a:pt x="69658" y="85326"/>
                  </a:lnTo>
                  <a:lnTo>
                    <a:pt x="70971" y="85402"/>
                  </a:lnTo>
                  <a:lnTo>
                    <a:pt x="72199" y="85462"/>
                  </a:lnTo>
                  <a:lnTo>
                    <a:pt x="73342" y="85504"/>
                  </a:lnTo>
                  <a:lnTo>
                    <a:pt x="74401" y="85529"/>
                  </a:lnTo>
                  <a:lnTo>
                    <a:pt x="75375" y="85538"/>
                  </a:lnTo>
                  <a:lnTo>
                    <a:pt x="76019" y="85495"/>
                  </a:lnTo>
                  <a:lnTo>
                    <a:pt x="76594" y="85368"/>
                  </a:lnTo>
                  <a:lnTo>
                    <a:pt x="77103" y="85157"/>
                  </a:lnTo>
                  <a:lnTo>
                    <a:pt x="77543" y="84860"/>
                  </a:lnTo>
                  <a:lnTo>
                    <a:pt x="77916" y="84479"/>
                  </a:lnTo>
                  <a:lnTo>
                    <a:pt x="78220" y="84013"/>
                  </a:lnTo>
                  <a:lnTo>
                    <a:pt x="78458" y="83463"/>
                  </a:lnTo>
                  <a:lnTo>
                    <a:pt x="78627" y="82828"/>
                  </a:lnTo>
                  <a:lnTo>
                    <a:pt x="78729" y="82108"/>
                  </a:lnTo>
                  <a:lnTo>
                    <a:pt x="78763" y="81303"/>
                  </a:lnTo>
                  <a:lnTo>
                    <a:pt x="78763" y="8045"/>
                  </a:lnTo>
                  <a:lnTo>
                    <a:pt x="8469" y="8045"/>
                  </a:lnTo>
                  <a:lnTo>
                    <a:pt x="8469" y="94854"/>
                  </a:lnTo>
                  <a:lnTo>
                    <a:pt x="0" y="9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2607403" y="5488735"/>
              <a:ext cx="55472" cy="8045"/>
            </a:xfrm>
            <a:custGeom>
              <a:avLst/>
              <a:pathLst>
                <a:path w="55472" h="8045">
                  <a:moveTo>
                    <a:pt x="0" y="0"/>
                  </a:moveTo>
                  <a:lnTo>
                    <a:pt x="55472" y="0"/>
                  </a:lnTo>
                  <a:lnTo>
                    <a:pt x="5547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2612908" y="5508638"/>
              <a:ext cx="44462" cy="33029"/>
            </a:xfrm>
            <a:custGeom>
              <a:avLst/>
              <a:pathLst>
                <a:path w="44462" h="33029">
                  <a:moveTo>
                    <a:pt x="0" y="0"/>
                  </a:moveTo>
                  <a:lnTo>
                    <a:pt x="44462" y="0"/>
                  </a:lnTo>
                  <a:lnTo>
                    <a:pt x="44462" y="33029"/>
                  </a:lnTo>
                  <a:lnTo>
                    <a:pt x="0" y="3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2621377" y="5516683"/>
              <a:ext cx="27524" cy="16938"/>
            </a:xfrm>
            <a:custGeom>
              <a:avLst/>
              <a:pathLst>
                <a:path w="27524" h="16938">
                  <a:moveTo>
                    <a:pt x="0" y="16938"/>
                  </a:moveTo>
                  <a:lnTo>
                    <a:pt x="27524" y="16938"/>
                  </a:lnTo>
                  <a:lnTo>
                    <a:pt x="27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2692941" y="5464598"/>
              <a:ext cx="97818" cy="98665"/>
            </a:xfrm>
            <a:custGeom>
              <a:avLst/>
              <a:pathLst>
                <a:path w="97818" h="98665">
                  <a:moveTo>
                    <a:pt x="19479" y="47427"/>
                  </a:moveTo>
                  <a:lnTo>
                    <a:pt x="19479" y="10162"/>
                  </a:lnTo>
                  <a:lnTo>
                    <a:pt x="55896" y="10162"/>
                  </a:lnTo>
                  <a:lnTo>
                    <a:pt x="55549" y="9324"/>
                  </a:lnTo>
                  <a:lnTo>
                    <a:pt x="55184" y="8503"/>
                  </a:lnTo>
                  <a:lnTo>
                    <a:pt x="54803" y="7698"/>
                  </a:lnTo>
                  <a:lnTo>
                    <a:pt x="54405" y="6910"/>
                  </a:lnTo>
                  <a:lnTo>
                    <a:pt x="53990" y="6140"/>
                  </a:lnTo>
                  <a:lnTo>
                    <a:pt x="53558" y="5386"/>
                  </a:lnTo>
                  <a:lnTo>
                    <a:pt x="53109" y="4649"/>
                  </a:lnTo>
                  <a:lnTo>
                    <a:pt x="52644" y="3929"/>
                  </a:lnTo>
                  <a:lnTo>
                    <a:pt x="52161" y="3226"/>
                  </a:lnTo>
                  <a:lnTo>
                    <a:pt x="51661" y="2540"/>
                  </a:lnTo>
                  <a:lnTo>
                    <a:pt x="59707" y="0"/>
                  </a:lnTo>
                  <a:lnTo>
                    <a:pt x="60372" y="940"/>
                  </a:lnTo>
                  <a:lnTo>
                    <a:pt x="61011" y="1897"/>
                  </a:lnTo>
                  <a:lnTo>
                    <a:pt x="61625" y="2871"/>
                  </a:lnTo>
                  <a:lnTo>
                    <a:pt x="62214" y="3861"/>
                  </a:lnTo>
                  <a:lnTo>
                    <a:pt x="62777" y="4869"/>
                  </a:lnTo>
                  <a:lnTo>
                    <a:pt x="63315" y="5894"/>
                  </a:lnTo>
                  <a:lnTo>
                    <a:pt x="63827" y="6936"/>
                  </a:lnTo>
                  <a:lnTo>
                    <a:pt x="64314" y="7994"/>
                  </a:lnTo>
                  <a:lnTo>
                    <a:pt x="64776" y="9070"/>
                  </a:lnTo>
                  <a:lnTo>
                    <a:pt x="65212" y="10162"/>
                  </a:lnTo>
                  <a:lnTo>
                    <a:pt x="97818" y="10162"/>
                  </a:lnTo>
                  <a:lnTo>
                    <a:pt x="97818" y="17785"/>
                  </a:lnTo>
                  <a:lnTo>
                    <a:pt x="27948" y="17785"/>
                  </a:lnTo>
                  <a:lnTo>
                    <a:pt x="27948" y="50391"/>
                  </a:lnTo>
                  <a:lnTo>
                    <a:pt x="27808" y="55676"/>
                  </a:lnTo>
                  <a:lnTo>
                    <a:pt x="27389" y="60859"/>
                  </a:lnTo>
                  <a:lnTo>
                    <a:pt x="26690" y="65940"/>
                  </a:lnTo>
                  <a:lnTo>
                    <a:pt x="25712" y="70920"/>
                  </a:lnTo>
                  <a:lnTo>
                    <a:pt x="24454" y="75798"/>
                  </a:lnTo>
                  <a:lnTo>
                    <a:pt x="22917" y="80575"/>
                  </a:lnTo>
                  <a:lnTo>
                    <a:pt x="21100" y="85250"/>
                  </a:lnTo>
                  <a:lnTo>
                    <a:pt x="19004" y="89823"/>
                  </a:lnTo>
                  <a:lnTo>
                    <a:pt x="16629" y="94295"/>
                  </a:lnTo>
                  <a:lnTo>
                    <a:pt x="13974" y="98665"/>
                  </a:lnTo>
                  <a:lnTo>
                    <a:pt x="6351" y="94007"/>
                  </a:lnTo>
                  <a:lnTo>
                    <a:pt x="8613" y="90200"/>
                  </a:lnTo>
                  <a:lnTo>
                    <a:pt x="10654" y="86402"/>
                  </a:lnTo>
                  <a:lnTo>
                    <a:pt x="12475" y="82612"/>
                  </a:lnTo>
                  <a:lnTo>
                    <a:pt x="14075" y="78830"/>
                  </a:lnTo>
                  <a:lnTo>
                    <a:pt x="15456" y="75057"/>
                  </a:lnTo>
                  <a:lnTo>
                    <a:pt x="16616" y="71293"/>
                  </a:lnTo>
                  <a:lnTo>
                    <a:pt x="17556" y="67537"/>
                  </a:lnTo>
                  <a:lnTo>
                    <a:pt x="18276" y="63789"/>
                  </a:lnTo>
                  <a:lnTo>
                    <a:pt x="18776" y="60050"/>
                  </a:lnTo>
                  <a:lnTo>
                    <a:pt x="19055" y="56319"/>
                  </a:lnTo>
                  <a:lnTo>
                    <a:pt x="17459" y="57645"/>
                  </a:lnTo>
                  <a:lnTo>
                    <a:pt x="15888" y="58911"/>
                  </a:lnTo>
                  <a:lnTo>
                    <a:pt x="14342" y="60118"/>
                  </a:lnTo>
                  <a:lnTo>
                    <a:pt x="12822" y="61265"/>
                  </a:lnTo>
                  <a:lnTo>
                    <a:pt x="11327" y="62354"/>
                  </a:lnTo>
                  <a:lnTo>
                    <a:pt x="9858" y="63383"/>
                  </a:lnTo>
                  <a:lnTo>
                    <a:pt x="8414" y="64352"/>
                  </a:lnTo>
                  <a:lnTo>
                    <a:pt x="6995" y="65263"/>
                  </a:lnTo>
                  <a:lnTo>
                    <a:pt x="5602" y="66114"/>
                  </a:lnTo>
                  <a:lnTo>
                    <a:pt x="4234" y="66906"/>
                  </a:lnTo>
                  <a:lnTo>
                    <a:pt x="0" y="58013"/>
                  </a:lnTo>
                  <a:lnTo>
                    <a:pt x="2329" y="56993"/>
                  </a:lnTo>
                  <a:lnTo>
                    <a:pt x="4573" y="55964"/>
                  </a:lnTo>
                  <a:lnTo>
                    <a:pt x="6732" y="54926"/>
                  </a:lnTo>
                  <a:lnTo>
                    <a:pt x="8807" y="53880"/>
                  </a:lnTo>
                  <a:lnTo>
                    <a:pt x="10798" y="52826"/>
                  </a:lnTo>
                  <a:lnTo>
                    <a:pt x="12703" y="51763"/>
                  </a:lnTo>
                  <a:lnTo>
                    <a:pt x="14524" y="50692"/>
                  </a:lnTo>
                  <a:lnTo>
                    <a:pt x="16260" y="49612"/>
                  </a:lnTo>
                  <a:lnTo>
                    <a:pt x="17912" y="48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2694635" y="5483654"/>
              <a:ext cx="13974" cy="22019"/>
            </a:xfrm>
            <a:custGeom>
              <a:avLst/>
              <a:pathLst>
                <a:path w="13974" h="22019">
                  <a:moveTo>
                    <a:pt x="8045" y="0"/>
                  </a:moveTo>
                  <a:lnTo>
                    <a:pt x="8790" y="1715"/>
                  </a:lnTo>
                  <a:lnTo>
                    <a:pt x="9502" y="3472"/>
                  </a:lnTo>
                  <a:lnTo>
                    <a:pt x="10179" y="5272"/>
                  </a:lnTo>
                  <a:lnTo>
                    <a:pt x="10823" y="7114"/>
                  </a:lnTo>
                  <a:lnTo>
                    <a:pt x="11433" y="8998"/>
                  </a:lnTo>
                  <a:lnTo>
                    <a:pt x="12009" y="10925"/>
                  </a:lnTo>
                  <a:lnTo>
                    <a:pt x="12551" y="12894"/>
                  </a:lnTo>
                  <a:lnTo>
                    <a:pt x="13059" y="14905"/>
                  </a:lnTo>
                  <a:lnTo>
                    <a:pt x="13533" y="16959"/>
                  </a:lnTo>
                  <a:lnTo>
                    <a:pt x="13974" y="19055"/>
                  </a:lnTo>
                  <a:lnTo>
                    <a:pt x="5504" y="22019"/>
                  </a:lnTo>
                  <a:lnTo>
                    <a:pt x="5068" y="19843"/>
                  </a:lnTo>
                  <a:lnTo>
                    <a:pt x="4607" y="17717"/>
                  </a:lnTo>
                  <a:lnTo>
                    <a:pt x="4120" y="15642"/>
                  </a:lnTo>
                  <a:lnTo>
                    <a:pt x="3607" y="13618"/>
                  </a:lnTo>
                  <a:lnTo>
                    <a:pt x="3070" y="11645"/>
                  </a:lnTo>
                  <a:lnTo>
                    <a:pt x="2506" y="9722"/>
                  </a:lnTo>
                  <a:lnTo>
                    <a:pt x="1918" y="7850"/>
                  </a:lnTo>
                  <a:lnTo>
                    <a:pt x="1304" y="6030"/>
                  </a:lnTo>
                  <a:lnTo>
                    <a:pt x="664" y="4259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2719619" y="5485771"/>
              <a:ext cx="72834" cy="77492"/>
            </a:xfrm>
            <a:custGeom>
              <a:avLst/>
              <a:pathLst>
                <a:path w="72834" h="77492">
                  <a:moveTo>
                    <a:pt x="20749" y="0"/>
                  </a:moveTo>
                  <a:lnTo>
                    <a:pt x="28371" y="2117"/>
                  </a:lnTo>
                  <a:lnTo>
                    <a:pt x="28113" y="2955"/>
                  </a:lnTo>
                  <a:lnTo>
                    <a:pt x="27846" y="3777"/>
                  </a:lnTo>
                  <a:lnTo>
                    <a:pt x="27571" y="4581"/>
                  </a:lnTo>
                  <a:lnTo>
                    <a:pt x="27287" y="5369"/>
                  </a:lnTo>
                  <a:lnTo>
                    <a:pt x="26995" y="6140"/>
                  </a:lnTo>
                  <a:lnTo>
                    <a:pt x="26694" y="6893"/>
                  </a:lnTo>
                  <a:lnTo>
                    <a:pt x="26385" y="7630"/>
                  </a:lnTo>
                  <a:lnTo>
                    <a:pt x="26068" y="8350"/>
                  </a:lnTo>
                  <a:lnTo>
                    <a:pt x="25741" y="9053"/>
                  </a:lnTo>
                  <a:lnTo>
                    <a:pt x="25407" y="9739"/>
                  </a:lnTo>
                  <a:lnTo>
                    <a:pt x="66059" y="9739"/>
                  </a:lnTo>
                  <a:lnTo>
                    <a:pt x="66059" y="17785"/>
                  </a:lnTo>
                  <a:lnTo>
                    <a:pt x="42769" y="17785"/>
                  </a:lnTo>
                  <a:lnTo>
                    <a:pt x="42760" y="19788"/>
                  </a:lnTo>
                  <a:lnTo>
                    <a:pt x="42735" y="21731"/>
                  </a:lnTo>
                  <a:lnTo>
                    <a:pt x="42692" y="23616"/>
                  </a:lnTo>
                  <a:lnTo>
                    <a:pt x="42633" y="25441"/>
                  </a:lnTo>
                  <a:lnTo>
                    <a:pt x="42557" y="27207"/>
                  </a:lnTo>
                  <a:lnTo>
                    <a:pt x="42464" y="28913"/>
                  </a:lnTo>
                  <a:lnTo>
                    <a:pt x="42354" y="30560"/>
                  </a:lnTo>
                  <a:lnTo>
                    <a:pt x="42227" y="32148"/>
                  </a:lnTo>
                  <a:lnTo>
                    <a:pt x="42083" y="33677"/>
                  </a:lnTo>
                  <a:lnTo>
                    <a:pt x="41922" y="35146"/>
                  </a:lnTo>
                  <a:lnTo>
                    <a:pt x="69870" y="35146"/>
                  </a:lnTo>
                  <a:lnTo>
                    <a:pt x="69870" y="43192"/>
                  </a:lnTo>
                  <a:lnTo>
                    <a:pt x="43616" y="43192"/>
                  </a:lnTo>
                  <a:lnTo>
                    <a:pt x="45280" y="46724"/>
                  </a:lnTo>
                  <a:lnTo>
                    <a:pt x="47223" y="50035"/>
                  </a:lnTo>
                  <a:lnTo>
                    <a:pt x="49447" y="53126"/>
                  </a:lnTo>
                  <a:lnTo>
                    <a:pt x="51949" y="55997"/>
                  </a:lnTo>
                  <a:lnTo>
                    <a:pt x="54731" y="58648"/>
                  </a:lnTo>
                  <a:lnTo>
                    <a:pt x="57793" y="61079"/>
                  </a:lnTo>
                  <a:lnTo>
                    <a:pt x="61134" y="63289"/>
                  </a:lnTo>
                  <a:lnTo>
                    <a:pt x="64755" y="65280"/>
                  </a:lnTo>
                  <a:lnTo>
                    <a:pt x="68655" y="67050"/>
                  </a:lnTo>
                  <a:lnTo>
                    <a:pt x="72834" y="68600"/>
                  </a:lnTo>
                  <a:lnTo>
                    <a:pt x="68176" y="77492"/>
                  </a:lnTo>
                  <a:lnTo>
                    <a:pt x="64297" y="75925"/>
                  </a:lnTo>
                  <a:lnTo>
                    <a:pt x="60622" y="74104"/>
                  </a:lnTo>
                  <a:lnTo>
                    <a:pt x="57149" y="72030"/>
                  </a:lnTo>
                  <a:lnTo>
                    <a:pt x="53880" y="69701"/>
                  </a:lnTo>
                  <a:lnTo>
                    <a:pt x="50814" y="67117"/>
                  </a:lnTo>
                  <a:lnTo>
                    <a:pt x="47952" y="64280"/>
                  </a:lnTo>
                  <a:lnTo>
                    <a:pt x="45292" y="61189"/>
                  </a:lnTo>
                  <a:lnTo>
                    <a:pt x="42836" y="57844"/>
                  </a:lnTo>
                  <a:lnTo>
                    <a:pt x="40584" y="54244"/>
                  </a:lnTo>
                  <a:lnTo>
                    <a:pt x="38534" y="50391"/>
                  </a:lnTo>
                  <a:lnTo>
                    <a:pt x="36819" y="53787"/>
                  </a:lnTo>
                  <a:lnTo>
                    <a:pt x="34723" y="57031"/>
                  </a:lnTo>
                  <a:lnTo>
                    <a:pt x="32246" y="60122"/>
                  </a:lnTo>
                  <a:lnTo>
                    <a:pt x="29387" y="63061"/>
                  </a:lnTo>
                  <a:lnTo>
                    <a:pt x="26148" y="65847"/>
                  </a:lnTo>
                  <a:lnTo>
                    <a:pt x="22527" y="68481"/>
                  </a:lnTo>
                  <a:lnTo>
                    <a:pt x="18526" y="70962"/>
                  </a:lnTo>
                  <a:lnTo>
                    <a:pt x="14143" y="73291"/>
                  </a:lnTo>
                  <a:lnTo>
                    <a:pt x="9379" y="75468"/>
                  </a:lnTo>
                  <a:lnTo>
                    <a:pt x="4234" y="77492"/>
                  </a:lnTo>
                  <a:lnTo>
                    <a:pt x="0" y="69870"/>
                  </a:lnTo>
                  <a:lnTo>
                    <a:pt x="4962" y="68002"/>
                  </a:lnTo>
                  <a:lnTo>
                    <a:pt x="9519" y="65957"/>
                  </a:lnTo>
                  <a:lnTo>
                    <a:pt x="13669" y="63734"/>
                  </a:lnTo>
                  <a:lnTo>
                    <a:pt x="17412" y="61333"/>
                  </a:lnTo>
                  <a:lnTo>
                    <a:pt x="20749" y="58754"/>
                  </a:lnTo>
                  <a:lnTo>
                    <a:pt x="23679" y="55997"/>
                  </a:lnTo>
                  <a:lnTo>
                    <a:pt x="26203" y="53063"/>
                  </a:lnTo>
                  <a:lnTo>
                    <a:pt x="28320" y="49950"/>
                  </a:lnTo>
                  <a:lnTo>
                    <a:pt x="30031" y="46660"/>
                  </a:lnTo>
                  <a:lnTo>
                    <a:pt x="31335" y="43192"/>
                  </a:lnTo>
                  <a:lnTo>
                    <a:pt x="5504" y="43192"/>
                  </a:lnTo>
                  <a:lnTo>
                    <a:pt x="5504" y="35146"/>
                  </a:lnTo>
                  <a:lnTo>
                    <a:pt x="33029" y="35146"/>
                  </a:lnTo>
                  <a:lnTo>
                    <a:pt x="33271" y="33677"/>
                  </a:lnTo>
                  <a:lnTo>
                    <a:pt x="33486" y="32148"/>
                  </a:lnTo>
                  <a:lnTo>
                    <a:pt x="33677" y="30560"/>
                  </a:lnTo>
                  <a:lnTo>
                    <a:pt x="33842" y="28913"/>
                  </a:lnTo>
                  <a:lnTo>
                    <a:pt x="33982" y="27207"/>
                  </a:lnTo>
                  <a:lnTo>
                    <a:pt x="34096" y="25441"/>
                  </a:lnTo>
                  <a:lnTo>
                    <a:pt x="34185" y="23616"/>
                  </a:lnTo>
                  <a:lnTo>
                    <a:pt x="34249" y="21731"/>
                  </a:lnTo>
                  <a:lnTo>
                    <a:pt x="34287" y="19788"/>
                  </a:lnTo>
                  <a:lnTo>
                    <a:pt x="34300" y="17785"/>
                  </a:lnTo>
                  <a:lnTo>
                    <a:pt x="22019" y="17785"/>
                  </a:lnTo>
                  <a:lnTo>
                    <a:pt x="21244" y="19292"/>
                  </a:lnTo>
                  <a:lnTo>
                    <a:pt x="20444" y="20766"/>
                  </a:lnTo>
                  <a:lnTo>
                    <a:pt x="19618" y="22206"/>
                  </a:lnTo>
                  <a:lnTo>
                    <a:pt x="18767" y="23611"/>
                  </a:lnTo>
                  <a:lnTo>
                    <a:pt x="17891" y="24983"/>
                  </a:lnTo>
                  <a:lnTo>
                    <a:pt x="16989" y="26322"/>
                  </a:lnTo>
                  <a:lnTo>
                    <a:pt x="16061" y="27626"/>
                  </a:lnTo>
                  <a:lnTo>
                    <a:pt x="15108" y="28896"/>
                  </a:lnTo>
                  <a:lnTo>
                    <a:pt x="14130" y="30133"/>
                  </a:lnTo>
                  <a:lnTo>
                    <a:pt x="13127" y="31335"/>
                  </a:lnTo>
                  <a:lnTo>
                    <a:pt x="6351" y="25830"/>
                  </a:lnTo>
                  <a:lnTo>
                    <a:pt x="8325" y="23362"/>
                  </a:lnTo>
                  <a:lnTo>
                    <a:pt x="10179" y="20867"/>
                  </a:lnTo>
                  <a:lnTo>
                    <a:pt x="11916" y="18348"/>
                  </a:lnTo>
                  <a:lnTo>
                    <a:pt x="13533" y="15803"/>
                  </a:lnTo>
                  <a:lnTo>
                    <a:pt x="15032" y="13233"/>
                  </a:lnTo>
                  <a:lnTo>
                    <a:pt x="16413" y="10637"/>
                  </a:lnTo>
                  <a:lnTo>
                    <a:pt x="17675" y="8016"/>
                  </a:lnTo>
                  <a:lnTo>
                    <a:pt x="18818" y="5369"/>
                  </a:lnTo>
                  <a:lnTo>
                    <a:pt x="19843" y="26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2800922" y="5464175"/>
              <a:ext cx="99512" cy="99088"/>
            </a:xfrm>
            <a:custGeom>
              <a:avLst/>
              <a:pathLst>
                <a:path w="99512" h="99088">
                  <a:moveTo>
                    <a:pt x="58437" y="0"/>
                  </a:moveTo>
                  <a:lnTo>
                    <a:pt x="58932" y="851"/>
                  </a:lnTo>
                  <a:lnTo>
                    <a:pt x="59402" y="1710"/>
                  </a:lnTo>
                  <a:lnTo>
                    <a:pt x="59847" y="2578"/>
                  </a:lnTo>
                  <a:lnTo>
                    <a:pt x="60266" y="3455"/>
                  </a:lnTo>
                  <a:lnTo>
                    <a:pt x="60660" y="4340"/>
                  </a:lnTo>
                  <a:lnTo>
                    <a:pt x="61028" y="5233"/>
                  </a:lnTo>
                  <a:lnTo>
                    <a:pt x="61371" y="6135"/>
                  </a:lnTo>
                  <a:lnTo>
                    <a:pt x="61689" y="7046"/>
                  </a:lnTo>
                  <a:lnTo>
                    <a:pt x="61981" y="7965"/>
                  </a:lnTo>
                  <a:lnTo>
                    <a:pt x="62248" y="8892"/>
                  </a:lnTo>
                  <a:lnTo>
                    <a:pt x="99512" y="8892"/>
                  </a:lnTo>
                  <a:lnTo>
                    <a:pt x="99512" y="16938"/>
                  </a:lnTo>
                  <a:lnTo>
                    <a:pt x="24560" y="16938"/>
                  </a:lnTo>
                  <a:lnTo>
                    <a:pt x="24560" y="50391"/>
                  </a:lnTo>
                  <a:lnTo>
                    <a:pt x="24437" y="55832"/>
                  </a:lnTo>
                  <a:lnTo>
                    <a:pt x="24069" y="61147"/>
                  </a:lnTo>
                  <a:lnTo>
                    <a:pt x="23455" y="66334"/>
                  </a:lnTo>
                  <a:lnTo>
                    <a:pt x="22595" y="71394"/>
                  </a:lnTo>
                  <a:lnTo>
                    <a:pt x="21490" y="76328"/>
                  </a:lnTo>
                  <a:lnTo>
                    <a:pt x="20139" y="81134"/>
                  </a:lnTo>
                  <a:lnTo>
                    <a:pt x="18543" y="85813"/>
                  </a:lnTo>
                  <a:lnTo>
                    <a:pt x="16701" y="90365"/>
                  </a:lnTo>
                  <a:lnTo>
                    <a:pt x="14613" y="94790"/>
                  </a:lnTo>
                  <a:lnTo>
                    <a:pt x="12280" y="99088"/>
                  </a:lnTo>
                  <a:lnTo>
                    <a:pt x="4658" y="94430"/>
                  </a:lnTo>
                  <a:lnTo>
                    <a:pt x="6677" y="90564"/>
                  </a:lnTo>
                  <a:lnTo>
                    <a:pt x="8503" y="86757"/>
                  </a:lnTo>
                  <a:lnTo>
                    <a:pt x="10133" y="83010"/>
                  </a:lnTo>
                  <a:lnTo>
                    <a:pt x="11568" y="79321"/>
                  </a:lnTo>
                  <a:lnTo>
                    <a:pt x="12809" y="75692"/>
                  </a:lnTo>
                  <a:lnTo>
                    <a:pt x="13855" y="72123"/>
                  </a:lnTo>
                  <a:lnTo>
                    <a:pt x="14706" y="68612"/>
                  </a:lnTo>
                  <a:lnTo>
                    <a:pt x="15363" y="65161"/>
                  </a:lnTo>
                  <a:lnTo>
                    <a:pt x="15824" y="61769"/>
                  </a:lnTo>
                  <a:lnTo>
                    <a:pt x="16091" y="58437"/>
                  </a:lnTo>
                  <a:lnTo>
                    <a:pt x="14897" y="59444"/>
                  </a:lnTo>
                  <a:lnTo>
                    <a:pt x="13686" y="60435"/>
                  </a:lnTo>
                  <a:lnTo>
                    <a:pt x="12458" y="61409"/>
                  </a:lnTo>
                  <a:lnTo>
                    <a:pt x="11213" y="62366"/>
                  </a:lnTo>
                  <a:lnTo>
                    <a:pt x="9951" y="63306"/>
                  </a:lnTo>
                  <a:lnTo>
                    <a:pt x="8672" y="64229"/>
                  </a:lnTo>
                  <a:lnTo>
                    <a:pt x="7376" y="65136"/>
                  </a:lnTo>
                  <a:lnTo>
                    <a:pt x="6063" y="66025"/>
                  </a:lnTo>
                  <a:lnTo>
                    <a:pt x="4734" y="66897"/>
                  </a:lnTo>
                  <a:lnTo>
                    <a:pt x="3387" y="67753"/>
                  </a:lnTo>
                  <a:lnTo>
                    <a:pt x="0" y="58437"/>
                  </a:lnTo>
                  <a:lnTo>
                    <a:pt x="1842" y="57488"/>
                  </a:lnTo>
                  <a:lnTo>
                    <a:pt x="3641" y="56506"/>
                  </a:lnTo>
                  <a:lnTo>
                    <a:pt x="5399" y="55489"/>
                  </a:lnTo>
                  <a:lnTo>
                    <a:pt x="7114" y="54439"/>
                  </a:lnTo>
                  <a:lnTo>
                    <a:pt x="8786" y="53355"/>
                  </a:lnTo>
                  <a:lnTo>
                    <a:pt x="10417" y="52237"/>
                  </a:lnTo>
                  <a:lnTo>
                    <a:pt x="12005" y="51085"/>
                  </a:lnTo>
                  <a:lnTo>
                    <a:pt x="13550" y="49900"/>
                  </a:lnTo>
                  <a:lnTo>
                    <a:pt x="15053" y="48680"/>
                  </a:lnTo>
                  <a:lnTo>
                    <a:pt x="16514" y="47427"/>
                  </a:lnTo>
                  <a:lnTo>
                    <a:pt x="16514" y="8892"/>
                  </a:lnTo>
                  <a:lnTo>
                    <a:pt x="53779" y="8892"/>
                  </a:lnTo>
                  <a:lnTo>
                    <a:pt x="53520" y="8223"/>
                  </a:lnTo>
                  <a:lnTo>
                    <a:pt x="53253" y="7571"/>
                  </a:lnTo>
                  <a:lnTo>
                    <a:pt x="52978" y="6936"/>
                  </a:lnTo>
                  <a:lnTo>
                    <a:pt x="52694" y="6317"/>
                  </a:lnTo>
                  <a:lnTo>
                    <a:pt x="52402" y="5716"/>
                  </a:lnTo>
                  <a:lnTo>
                    <a:pt x="52102" y="5132"/>
                  </a:lnTo>
                  <a:lnTo>
                    <a:pt x="51793" y="4564"/>
                  </a:lnTo>
                  <a:lnTo>
                    <a:pt x="51475" y="4014"/>
                  </a:lnTo>
                  <a:lnTo>
                    <a:pt x="51149" y="3480"/>
                  </a:lnTo>
                  <a:lnTo>
                    <a:pt x="5081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2802193" y="5483230"/>
              <a:ext cx="13550" cy="21172"/>
            </a:xfrm>
            <a:custGeom>
              <a:avLst/>
              <a:pathLst>
                <a:path w="13550" h="21172">
                  <a:moveTo>
                    <a:pt x="7622" y="0"/>
                  </a:moveTo>
                  <a:lnTo>
                    <a:pt x="8443" y="1867"/>
                  </a:lnTo>
                  <a:lnTo>
                    <a:pt x="9214" y="3743"/>
                  </a:lnTo>
                  <a:lnTo>
                    <a:pt x="9934" y="5627"/>
                  </a:lnTo>
                  <a:lnTo>
                    <a:pt x="10603" y="7520"/>
                  </a:lnTo>
                  <a:lnTo>
                    <a:pt x="11221" y="9421"/>
                  </a:lnTo>
                  <a:lnTo>
                    <a:pt x="11789" y="11331"/>
                  </a:lnTo>
                  <a:lnTo>
                    <a:pt x="12305" y="13249"/>
                  </a:lnTo>
                  <a:lnTo>
                    <a:pt x="12771" y="15176"/>
                  </a:lnTo>
                  <a:lnTo>
                    <a:pt x="13186" y="17111"/>
                  </a:lnTo>
                  <a:lnTo>
                    <a:pt x="13550" y="19055"/>
                  </a:lnTo>
                  <a:lnTo>
                    <a:pt x="5928" y="21172"/>
                  </a:lnTo>
                  <a:lnTo>
                    <a:pt x="5564" y="19072"/>
                  </a:lnTo>
                  <a:lnTo>
                    <a:pt x="5149" y="17006"/>
                  </a:lnTo>
                  <a:lnTo>
                    <a:pt x="4683" y="14973"/>
                  </a:lnTo>
                  <a:lnTo>
                    <a:pt x="4166" y="12974"/>
                  </a:lnTo>
                  <a:lnTo>
                    <a:pt x="3599" y="11009"/>
                  </a:lnTo>
                  <a:lnTo>
                    <a:pt x="2981" y="9078"/>
                  </a:lnTo>
                  <a:lnTo>
                    <a:pt x="2312" y="7181"/>
                  </a:lnTo>
                  <a:lnTo>
                    <a:pt x="1592" y="5318"/>
                  </a:lnTo>
                  <a:lnTo>
                    <a:pt x="821" y="3489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2830141" y="5490852"/>
              <a:ext cx="68600" cy="70717"/>
            </a:xfrm>
            <a:custGeom>
              <a:avLst/>
              <a:pathLst>
                <a:path w="68600" h="70717">
                  <a:moveTo>
                    <a:pt x="0" y="0"/>
                  </a:moveTo>
                  <a:lnTo>
                    <a:pt x="68600" y="0"/>
                  </a:lnTo>
                  <a:lnTo>
                    <a:pt x="68600" y="7622"/>
                  </a:lnTo>
                  <a:lnTo>
                    <a:pt x="38111" y="7622"/>
                  </a:lnTo>
                  <a:lnTo>
                    <a:pt x="38106" y="8799"/>
                  </a:lnTo>
                  <a:lnTo>
                    <a:pt x="38094" y="9959"/>
                  </a:lnTo>
                  <a:lnTo>
                    <a:pt x="38073" y="11103"/>
                  </a:lnTo>
                  <a:lnTo>
                    <a:pt x="38043" y="12229"/>
                  </a:lnTo>
                  <a:lnTo>
                    <a:pt x="38005" y="13338"/>
                  </a:lnTo>
                  <a:lnTo>
                    <a:pt x="37958" y="14431"/>
                  </a:lnTo>
                  <a:lnTo>
                    <a:pt x="37903" y="15506"/>
                  </a:lnTo>
                  <a:lnTo>
                    <a:pt x="37840" y="16565"/>
                  </a:lnTo>
                  <a:lnTo>
                    <a:pt x="37768" y="17607"/>
                  </a:lnTo>
                  <a:lnTo>
                    <a:pt x="37687" y="18632"/>
                  </a:lnTo>
                  <a:lnTo>
                    <a:pt x="66059" y="18632"/>
                  </a:lnTo>
                  <a:lnTo>
                    <a:pt x="66059" y="60554"/>
                  </a:lnTo>
                  <a:lnTo>
                    <a:pt x="66029" y="61545"/>
                  </a:lnTo>
                  <a:lnTo>
                    <a:pt x="65940" y="62485"/>
                  </a:lnTo>
                  <a:lnTo>
                    <a:pt x="65792" y="63374"/>
                  </a:lnTo>
                  <a:lnTo>
                    <a:pt x="65585" y="64213"/>
                  </a:lnTo>
                  <a:lnTo>
                    <a:pt x="65318" y="65000"/>
                  </a:lnTo>
                  <a:lnTo>
                    <a:pt x="64992" y="65737"/>
                  </a:lnTo>
                  <a:lnTo>
                    <a:pt x="64606" y="66423"/>
                  </a:lnTo>
                  <a:lnTo>
                    <a:pt x="64162" y="67058"/>
                  </a:lnTo>
                  <a:lnTo>
                    <a:pt x="63658" y="67643"/>
                  </a:lnTo>
                  <a:lnTo>
                    <a:pt x="63095" y="68176"/>
                  </a:lnTo>
                  <a:lnTo>
                    <a:pt x="62476" y="68659"/>
                  </a:lnTo>
                  <a:lnTo>
                    <a:pt x="61807" y="69091"/>
                  </a:lnTo>
                  <a:lnTo>
                    <a:pt x="61087" y="69472"/>
                  </a:lnTo>
                  <a:lnTo>
                    <a:pt x="60317" y="69802"/>
                  </a:lnTo>
                  <a:lnTo>
                    <a:pt x="59495" y="70082"/>
                  </a:lnTo>
                  <a:lnTo>
                    <a:pt x="58623" y="70310"/>
                  </a:lnTo>
                  <a:lnTo>
                    <a:pt x="57700" y="70488"/>
                  </a:lnTo>
                  <a:lnTo>
                    <a:pt x="56726" y="70615"/>
                  </a:lnTo>
                  <a:lnTo>
                    <a:pt x="55701" y="70691"/>
                  </a:lnTo>
                  <a:lnTo>
                    <a:pt x="54625" y="70717"/>
                  </a:lnTo>
                  <a:lnTo>
                    <a:pt x="53762" y="70704"/>
                  </a:lnTo>
                  <a:lnTo>
                    <a:pt x="52864" y="70666"/>
                  </a:lnTo>
                  <a:lnTo>
                    <a:pt x="51932" y="70602"/>
                  </a:lnTo>
                  <a:lnTo>
                    <a:pt x="50967" y="70514"/>
                  </a:lnTo>
                  <a:lnTo>
                    <a:pt x="49967" y="70399"/>
                  </a:lnTo>
                  <a:lnTo>
                    <a:pt x="48934" y="70259"/>
                  </a:lnTo>
                  <a:lnTo>
                    <a:pt x="47867" y="70094"/>
                  </a:lnTo>
                  <a:lnTo>
                    <a:pt x="46766" y="69904"/>
                  </a:lnTo>
                  <a:lnTo>
                    <a:pt x="45631" y="69688"/>
                  </a:lnTo>
                  <a:lnTo>
                    <a:pt x="44462" y="69446"/>
                  </a:lnTo>
                  <a:lnTo>
                    <a:pt x="42345" y="61401"/>
                  </a:lnTo>
                  <a:lnTo>
                    <a:pt x="43912" y="61642"/>
                  </a:lnTo>
                  <a:lnTo>
                    <a:pt x="45394" y="61858"/>
                  </a:lnTo>
                  <a:lnTo>
                    <a:pt x="46792" y="62049"/>
                  </a:lnTo>
                  <a:lnTo>
                    <a:pt x="48104" y="62214"/>
                  </a:lnTo>
                  <a:lnTo>
                    <a:pt x="49332" y="62354"/>
                  </a:lnTo>
                  <a:lnTo>
                    <a:pt x="50476" y="62468"/>
                  </a:lnTo>
                  <a:lnTo>
                    <a:pt x="51534" y="62557"/>
                  </a:lnTo>
                  <a:lnTo>
                    <a:pt x="52508" y="62620"/>
                  </a:lnTo>
                  <a:lnTo>
                    <a:pt x="53397" y="62658"/>
                  </a:lnTo>
                  <a:lnTo>
                    <a:pt x="54202" y="62671"/>
                  </a:lnTo>
                  <a:lnTo>
                    <a:pt x="54846" y="62629"/>
                  </a:lnTo>
                  <a:lnTo>
                    <a:pt x="55422" y="62502"/>
                  </a:lnTo>
                  <a:lnTo>
                    <a:pt x="55930" y="62290"/>
                  </a:lnTo>
                  <a:lnTo>
                    <a:pt x="56370" y="61994"/>
                  </a:lnTo>
                  <a:lnTo>
                    <a:pt x="56743" y="61612"/>
                  </a:lnTo>
                  <a:lnTo>
                    <a:pt x="57048" y="61147"/>
                  </a:lnTo>
                  <a:lnTo>
                    <a:pt x="57285" y="60596"/>
                  </a:lnTo>
                  <a:lnTo>
                    <a:pt x="57454" y="59961"/>
                  </a:lnTo>
                  <a:lnTo>
                    <a:pt x="57556" y="59241"/>
                  </a:lnTo>
                  <a:lnTo>
                    <a:pt x="57590" y="58437"/>
                  </a:lnTo>
                  <a:lnTo>
                    <a:pt x="57590" y="25830"/>
                  </a:lnTo>
                  <a:lnTo>
                    <a:pt x="37264" y="25830"/>
                  </a:lnTo>
                  <a:lnTo>
                    <a:pt x="36417" y="30065"/>
                  </a:lnTo>
                  <a:lnTo>
                    <a:pt x="38670" y="31780"/>
                  </a:lnTo>
                  <a:lnTo>
                    <a:pt x="40855" y="33537"/>
                  </a:lnTo>
                  <a:lnTo>
                    <a:pt x="42972" y="35337"/>
                  </a:lnTo>
                  <a:lnTo>
                    <a:pt x="45021" y="37179"/>
                  </a:lnTo>
                  <a:lnTo>
                    <a:pt x="47003" y="39063"/>
                  </a:lnTo>
                  <a:lnTo>
                    <a:pt x="48917" y="40990"/>
                  </a:lnTo>
                  <a:lnTo>
                    <a:pt x="50764" y="42959"/>
                  </a:lnTo>
                  <a:lnTo>
                    <a:pt x="52542" y="44971"/>
                  </a:lnTo>
                  <a:lnTo>
                    <a:pt x="54253" y="47024"/>
                  </a:lnTo>
                  <a:lnTo>
                    <a:pt x="55896" y="49121"/>
                  </a:lnTo>
                  <a:lnTo>
                    <a:pt x="50814" y="56743"/>
                  </a:lnTo>
                  <a:lnTo>
                    <a:pt x="49434" y="54651"/>
                  </a:lnTo>
                  <a:lnTo>
                    <a:pt x="48003" y="52610"/>
                  </a:lnTo>
                  <a:lnTo>
                    <a:pt x="46520" y="50620"/>
                  </a:lnTo>
                  <a:lnTo>
                    <a:pt x="44988" y="48680"/>
                  </a:lnTo>
                  <a:lnTo>
                    <a:pt x="43404" y="46792"/>
                  </a:lnTo>
                  <a:lnTo>
                    <a:pt x="41769" y="44954"/>
                  </a:lnTo>
                  <a:lnTo>
                    <a:pt x="40084" y="43167"/>
                  </a:lnTo>
                  <a:lnTo>
                    <a:pt x="38348" y="41431"/>
                  </a:lnTo>
                  <a:lnTo>
                    <a:pt x="36561" y="39745"/>
                  </a:lnTo>
                  <a:lnTo>
                    <a:pt x="34723" y="38111"/>
                  </a:lnTo>
                  <a:lnTo>
                    <a:pt x="33885" y="40448"/>
                  </a:lnTo>
                  <a:lnTo>
                    <a:pt x="32894" y="42718"/>
                  </a:lnTo>
                  <a:lnTo>
                    <a:pt x="31750" y="44920"/>
                  </a:lnTo>
                  <a:lnTo>
                    <a:pt x="30455" y="47054"/>
                  </a:lnTo>
                  <a:lnTo>
                    <a:pt x="29006" y="49121"/>
                  </a:lnTo>
                  <a:lnTo>
                    <a:pt x="27406" y="51119"/>
                  </a:lnTo>
                  <a:lnTo>
                    <a:pt x="25653" y="53050"/>
                  </a:lnTo>
                  <a:lnTo>
                    <a:pt x="23747" y="54913"/>
                  </a:lnTo>
                  <a:lnTo>
                    <a:pt x="21689" y="56709"/>
                  </a:lnTo>
                  <a:lnTo>
                    <a:pt x="19479" y="58437"/>
                  </a:lnTo>
                  <a:lnTo>
                    <a:pt x="14820" y="50814"/>
                  </a:lnTo>
                  <a:lnTo>
                    <a:pt x="17327" y="48811"/>
                  </a:lnTo>
                  <a:lnTo>
                    <a:pt x="19597" y="46698"/>
                  </a:lnTo>
                  <a:lnTo>
                    <a:pt x="21630" y="44475"/>
                  </a:lnTo>
                  <a:lnTo>
                    <a:pt x="23425" y="42142"/>
                  </a:lnTo>
                  <a:lnTo>
                    <a:pt x="24983" y="39699"/>
                  </a:lnTo>
                  <a:lnTo>
                    <a:pt x="26305" y="37145"/>
                  </a:lnTo>
                  <a:lnTo>
                    <a:pt x="27389" y="34482"/>
                  </a:lnTo>
                  <a:lnTo>
                    <a:pt x="28236" y="31708"/>
                  </a:lnTo>
                  <a:lnTo>
                    <a:pt x="28845" y="28824"/>
                  </a:lnTo>
                  <a:lnTo>
                    <a:pt x="29218" y="25830"/>
                  </a:lnTo>
                  <a:lnTo>
                    <a:pt x="12280" y="25830"/>
                  </a:lnTo>
                  <a:lnTo>
                    <a:pt x="12280" y="70717"/>
                  </a:lnTo>
                  <a:lnTo>
                    <a:pt x="3811" y="70717"/>
                  </a:lnTo>
                  <a:lnTo>
                    <a:pt x="3811" y="18632"/>
                  </a:lnTo>
                  <a:lnTo>
                    <a:pt x="30065" y="18632"/>
                  </a:lnTo>
                  <a:lnTo>
                    <a:pt x="30145" y="17607"/>
                  </a:lnTo>
                  <a:lnTo>
                    <a:pt x="30217" y="16565"/>
                  </a:lnTo>
                  <a:lnTo>
                    <a:pt x="30281" y="15506"/>
                  </a:lnTo>
                  <a:lnTo>
                    <a:pt x="30336" y="14431"/>
                  </a:lnTo>
                  <a:lnTo>
                    <a:pt x="30383" y="13338"/>
                  </a:lnTo>
                  <a:lnTo>
                    <a:pt x="30421" y="12229"/>
                  </a:lnTo>
                  <a:lnTo>
                    <a:pt x="30450" y="11103"/>
                  </a:lnTo>
                  <a:lnTo>
                    <a:pt x="30471" y="9959"/>
                  </a:lnTo>
                  <a:lnTo>
                    <a:pt x="30484" y="8799"/>
                  </a:lnTo>
                  <a:lnTo>
                    <a:pt x="30488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2951250" y="5465868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2965224" y="5507791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2914832" y="5465445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2922455" y="5487465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2922455" y="5520071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3020697" y="5465445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3027048" y="5490429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3035518" y="5498051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3039752" y="5501439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3077016" y="5528540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3126984" y="5465445"/>
              <a:ext cx="34723" cy="97395"/>
            </a:xfrm>
            <a:custGeom>
              <a:avLst/>
              <a:pathLst>
                <a:path w="34723" h="97395">
                  <a:moveTo>
                    <a:pt x="3387" y="19479"/>
                  </a:moveTo>
                  <a:lnTo>
                    <a:pt x="14820" y="19479"/>
                  </a:lnTo>
                  <a:lnTo>
                    <a:pt x="14820" y="0"/>
                  </a:lnTo>
                  <a:lnTo>
                    <a:pt x="22866" y="0"/>
                  </a:lnTo>
                  <a:lnTo>
                    <a:pt x="22866" y="19479"/>
                  </a:lnTo>
                  <a:lnTo>
                    <a:pt x="33876" y="19479"/>
                  </a:lnTo>
                  <a:lnTo>
                    <a:pt x="33876" y="27524"/>
                  </a:lnTo>
                  <a:lnTo>
                    <a:pt x="22866" y="27524"/>
                  </a:lnTo>
                  <a:lnTo>
                    <a:pt x="22866" y="33029"/>
                  </a:lnTo>
                  <a:lnTo>
                    <a:pt x="24204" y="34969"/>
                  </a:lnTo>
                  <a:lnTo>
                    <a:pt x="25509" y="36891"/>
                  </a:lnTo>
                  <a:lnTo>
                    <a:pt x="26779" y="38797"/>
                  </a:lnTo>
                  <a:lnTo>
                    <a:pt x="28015" y="40685"/>
                  </a:lnTo>
                  <a:lnTo>
                    <a:pt x="29218" y="42557"/>
                  </a:lnTo>
                  <a:lnTo>
                    <a:pt x="30387" y="44412"/>
                  </a:lnTo>
                  <a:lnTo>
                    <a:pt x="31522" y="46249"/>
                  </a:lnTo>
                  <a:lnTo>
                    <a:pt x="32623" y="48070"/>
                  </a:lnTo>
                  <a:lnTo>
                    <a:pt x="33690" y="49874"/>
                  </a:lnTo>
                  <a:lnTo>
                    <a:pt x="34723" y="51661"/>
                  </a:lnTo>
                  <a:lnTo>
                    <a:pt x="29218" y="59707"/>
                  </a:lnTo>
                  <a:lnTo>
                    <a:pt x="28621" y="58115"/>
                  </a:lnTo>
                  <a:lnTo>
                    <a:pt x="28015" y="56556"/>
                  </a:lnTo>
                  <a:lnTo>
                    <a:pt x="27401" y="55032"/>
                  </a:lnTo>
                  <a:lnTo>
                    <a:pt x="26779" y="53541"/>
                  </a:lnTo>
                  <a:lnTo>
                    <a:pt x="26148" y="52085"/>
                  </a:lnTo>
                  <a:lnTo>
                    <a:pt x="25509" y="50662"/>
                  </a:lnTo>
                  <a:lnTo>
                    <a:pt x="24861" y="49273"/>
                  </a:lnTo>
                  <a:lnTo>
                    <a:pt x="24204" y="47918"/>
                  </a:lnTo>
                  <a:lnTo>
                    <a:pt x="23539" y="46597"/>
                  </a:lnTo>
                  <a:lnTo>
                    <a:pt x="22866" y="45309"/>
                  </a:lnTo>
                  <a:lnTo>
                    <a:pt x="22866" y="97395"/>
                  </a:lnTo>
                  <a:lnTo>
                    <a:pt x="14820" y="97395"/>
                  </a:lnTo>
                  <a:lnTo>
                    <a:pt x="14820" y="52932"/>
                  </a:lnTo>
                  <a:lnTo>
                    <a:pt x="14122" y="55206"/>
                  </a:lnTo>
                  <a:lnTo>
                    <a:pt x="13381" y="57454"/>
                  </a:lnTo>
                  <a:lnTo>
                    <a:pt x="12597" y="59677"/>
                  </a:lnTo>
                  <a:lnTo>
                    <a:pt x="11772" y="61875"/>
                  </a:lnTo>
                  <a:lnTo>
                    <a:pt x="10904" y="64047"/>
                  </a:lnTo>
                  <a:lnTo>
                    <a:pt x="9993" y="66194"/>
                  </a:lnTo>
                  <a:lnTo>
                    <a:pt x="9040" y="68316"/>
                  </a:lnTo>
                  <a:lnTo>
                    <a:pt x="8045" y="70412"/>
                  </a:lnTo>
                  <a:lnTo>
                    <a:pt x="7008" y="7248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045" y="64911"/>
                  </a:lnTo>
                  <a:lnTo>
                    <a:pt x="3946" y="61130"/>
                  </a:lnTo>
                  <a:lnTo>
                    <a:pt x="5703" y="57255"/>
                  </a:lnTo>
                  <a:lnTo>
                    <a:pt x="7317" y="53287"/>
                  </a:lnTo>
                  <a:lnTo>
                    <a:pt x="8786" y="49226"/>
                  </a:lnTo>
                  <a:lnTo>
                    <a:pt x="10112" y="45072"/>
                  </a:lnTo>
                  <a:lnTo>
                    <a:pt x="11293" y="40825"/>
                  </a:lnTo>
                  <a:lnTo>
                    <a:pt x="12331" y="36485"/>
                  </a:lnTo>
                  <a:lnTo>
                    <a:pt x="13224" y="32051"/>
                  </a:lnTo>
                  <a:lnTo>
                    <a:pt x="1397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3156203" y="5465445"/>
              <a:ext cx="70717" cy="97395"/>
            </a:xfrm>
            <a:custGeom>
              <a:avLst/>
              <a:pathLst>
                <a:path w="70717" h="97395">
                  <a:moveTo>
                    <a:pt x="16514" y="5081"/>
                  </a:moveTo>
                  <a:lnTo>
                    <a:pt x="24137" y="7622"/>
                  </a:lnTo>
                  <a:lnTo>
                    <a:pt x="23959" y="8549"/>
                  </a:lnTo>
                  <a:lnTo>
                    <a:pt x="23764" y="9468"/>
                  </a:lnTo>
                  <a:lnTo>
                    <a:pt x="23552" y="10378"/>
                  </a:lnTo>
                  <a:lnTo>
                    <a:pt x="23324" y="11280"/>
                  </a:lnTo>
                  <a:lnTo>
                    <a:pt x="23078" y="12174"/>
                  </a:lnTo>
                  <a:lnTo>
                    <a:pt x="22815" y="13059"/>
                  </a:lnTo>
                  <a:lnTo>
                    <a:pt x="22536" y="13935"/>
                  </a:lnTo>
                  <a:lnTo>
                    <a:pt x="22239" y="14804"/>
                  </a:lnTo>
                  <a:lnTo>
                    <a:pt x="21926" y="15663"/>
                  </a:lnTo>
                  <a:lnTo>
                    <a:pt x="21596" y="16514"/>
                  </a:lnTo>
                  <a:lnTo>
                    <a:pt x="33029" y="16514"/>
                  </a:lnTo>
                  <a:lnTo>
                    <a:pt x="33029" y="0"/>
                  </a:lnTo>
                  <a:lnTo>
                    <a:pt x="41498" y="0"/>
                  </a:lnTo>
                  <a:lnTo>
                    <a:pt x="41498" y="16514"/>
                  </a:lnTo>
                  <a:lnTo>
                    <a:pt x="64365" y="16514"/>
                  </a:lnTo>
                  <a:lnTo>
                    <a:pt x="64365" y="24560"/>
                  </a:lnTo>
                  <a:lnTo>
                    <a:pt x="41498" y="24560"/>
                  </a:lnTo>
                  <a:lnTo>
                    <a:pt x="41498" y="41075"/>
                  </a:lnTo>
                  <a:lnTo>
                    <a:pt x="67753" y="41075"/>
                  </a:lnTo>
                  <a:lnTo>
                    <a:pt x="67753" y="49121"/>
                  </a:lnTo>
                  <a:lnTo>
                    <a:pt x="47003" y="49121"/>
                  </a:lnTo>
                  <a:lnTo>
                    <a:pt x="48612" y="52567"/>
                  </a:lnTo>
                  <a:lnTo>
                    <a:pt x="50391" y="55964"/>
                  </a:lnTo>
                  <a:lnTo>
                    <a:pt x="52339" y="59309"/>
                  </a:lnTo>
                  <a:lnTo>
                    <a:pt x="54456" y="62603"/>
                  </a:lnTo>
                  <a:lnTo>
                    <a:pt x="56743" y="65847"/>
                  </a:lnTo>
                  <a:lnTo>
                    <a:pt x="59199" y="69040"/>
                  </a:lnTo>
                  <a:lnTo>
                    <a:pt x="61824" y="72182"/>
                  </a:lnTo>
                  <a:lnTo>
                    <a:pt x="64619" y="75273"/>
                  </a:lnTo>
                  <a:lnTo>
                    <a:pt x="67583" y="78314"/>
                  </a:lnTo>
                  <a:lnTo>
                    <a:pt x="70717" y="81303"/>
                  </a:lnTo>
                  <a:lnTo>
                    <a:pt x="64365" y="88925"/>
                  </a:lnTo>
                  <a:lnTo>
                    <a:pt x="61621" y="85851"/>
                  </a:lnTo>
                  <a:lnTo>
                    <a:pt x="58979" y="82726"/>
                  </a:lnTo>
                  <a:lnTo>
                    <a:pt x="56438" y="79550"/>
                  </a:lnTo>
                  <a:lnTo>
                    <a:pt x="53999" y="76323"/>
                  </a:lnTo>
                  <a:lnTo>
                    <a:pt x="51661" y="73046"/>
                  </a:lnTo>
                  <a:lnTo>
                    <a:pt x="49425" y="69717"/>
                  </a:lnTo>
                  <a:lnTo>
                    <a:pt x="47291" y="66338"/>
                  </a:lnTo>
                  <a:lnTo>
                    <a:pt x="45259" y="62908"/>
                  </a:lnTo>
                  <a:lnTo>
                    <a:pt x="43328" y="59427"/>
                  </a:lnTo>
                  <a:lnTo>
                    <a:pt x="41498" y="55896"/>
                  </a:lnTo>
                  <a:lnTo>
                    <a:pt x="41498" y="97395"/>
                  </a:lnTo>
                  <a:lnTo>
                    <a:pt x="33029" y="97395"/>
                  </a:lnTo>
                  <a:lnTo>
                    <a:pt x="33029" y="57166"/>
                  </a:lnTo>
                  <a:lnTo>
                    <a:pt x="31013" y="60770"/>
                  </a:lnTo>
                  <a:lnTo>
                    <a:pt x="28862" y="64297"/>
                  </a:lnTo>
                  <a:lnTo>
                    <a:pt x="26576" y="67748"/>
                  </a:lnTo>
                  <a:lnTo>
                    <a:pt x="24153" y="71123"/>
                  </a:lnTo>
                  <a:lnTo>
                    <a:pt x="21596" y="74422"/>
                  </a:lnTo>
                  <a:lnTo>
                    <a:pt x="18903" y="77645"/>
                  </a:lnTo>
                  <a:lnTo>
                    <a:pt x="16074" y="80791"/>
                  </a:lnTo>
                  <a:lnTo>
                    <a:pt x="13110" y="83861"/>
                  </a:lnTo>
                  <a:lnTo>
                    <a:pt x="10010" y="86855"/>
                  </a:lnTo>
                  <a:lnTo>
                    <a:pt x="6775" y="89772"/>
                  </a:lnTo>
                  <a:lnTo>
                    <a:pt x="0" y="82997"/>
                  </a:lnTo>
                  <a:lnTo>
                    <a:pt x="3633" y="79991"/>
                  </a:lnTo>
                  <a:lnTo>
                    <a:pt x="7080" y="76899"/>
                  </a:lnTo>
                  <a:lnTo>
                    <a:pt x="10340" y="73723"/>
                  </a:lnTo>
                  <a:lnTo>
                    <a:pt x="13415" y="70463"/>
                  </a:lnTo>
                  <a:lnTo>
                    <a:pt x="16303" y="67117"/>
                  </a:lnTo>
                  <a:lnTo>
                    <a:pt x="19004" y="63687"/>
                  </a:lnTo>
                  <a:lnTo>
                    <a:pt x="21520" y="60173"/>
                  </a:lnTo>
                  <a:lnTo>
                    <a:pt x="23849" y="56573"/>
                  </a:lnTo>
                  <a:lnTo>
                    <a:pt x="25991" y="52889"/>
                  </a:lnTo>
                  <a:lnTo>
                    <a:pt x="27948" y="49121"/>
                  </a:lnTo>
                  <a:lnTo>
                    <a:pt x="6775" y="49121"/>
                  </a:lnTo>
                  <a:lnTo>
                    <a:pt x="6775" y="41075"/>
                  </a:lnTo>
                  <a:lnTo>
                    <a:pt x="33029" y="41075"/>
                  </a:lnTo>
                  <a:lnTo>
                    <a:pt x="33029" y="24560"/>
                  </a:lnTo>
                  <a:lnTo>
                    <a:pt x="18632" y="24560"/>
                  </a:lnTo>
                  <a:lnTo>
                    <a:pt x="18107" y="26148"/>
                  </a:lnTo>
                  <a:lnTo>
                    <a:pt x="17548" y="27694"/>
                  </a:lnTo>
                  <a:lnTo>
                    <a:pt x="16955" y="29197"/>
                  </a:lnTo>
                  <a:lnTo>
                    <a:pt x="16328" y="30658"/>
                  </a:lnTo>
                  <a:lnTo>
                    <a:pt x="15667" y="32076"/>
                  </a:lnTo>
                  <a:lnTo>
                    <a:pt x="14973" y="33453"/>
                  </a:lnTo>
                  <a:lnTo>
                    <a:pt x="14245" y="34786"/>
                  </a:lnTo>
                  <a:lnTo>
                    <a:pt x="13482" y="36078"/>
                  </a:lnTo>
                  <a:lnTo>
                    <a:pt x="12686" y="37327"/>
                  </a:lnTo>
                  <a:lnTo>
                    <a:pt x="11856" y="38534"/>
                  </a:lnTo>
                  <a:lnTo>
                    <a:pt x="5081" y="33029"/>
                  </a:lnTo>
                  <a:lnTo>
                    <a:pt x="6720" y="30387"/>
                  </a:lnTo>
                  <a:lnTo>
                    <a:pt x="8248" y="27711"/>
                  </a:lnTo>
                  <a:lnTo>
                    <a:pt x="9667" y="25000"/>
                  </a:lnTo>
                  <a:lnTo>
                    <a:pt x="10976" y="22256"/>
                  </a:lnTo>
                  <a:lnTo>
                    <a:pt x="12174" y="19479"/>
                  </a:lnTo>
                  <a:lnTo>
                    <a:pt x="13262" y="16667"/>
                  </a:lnTo>
                  <a:lnTo>
                    <a:pt x="14240" y="13821"/>
                  </a:lnTo>
                  <a:lnTo>
                    <a:pt x="15108" y="10942"/>
                  </a:lnTo>
                  <a:lnTo>
                    <a:pt x="15866" y="80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3237507" y="5470950"/>
              <a:ext cx="97818" cy="91890"/>
            </a:xfrm>
            <a:custGeom>
              <a:avLst/>
              <a:pathLst>
                <a:path w="97818" h="91890">
                  <a:moveTo>
                    <a:pt x="9739" y="47003"/>
                  </a:moveTo>
                  <a:lnTo>
                    <a:pt x="10345" y="49002"/>
                  </a:lnTo>
                  <a:lnTo>
                    <a:pt x="10976" y="50933"/>
                  </a:lnTo>
                  <a:lnTo>
                    <a:pt x="11632" y="52796"/>
                  </a:lnTo>
                  <a:lnTo>
                    <a:pt x="12314" y="54592"/>
                  </a:lnTo>
                  <a:lnTo>
                    <a:pt x="13021" y="56319"/>
                  </a:lnTo>
                  <a:lnTo>
                    <a:pt x="13753" y="57979"/>
                  </a:lnTo>
                  <a:lnTo>
                    <a:pt x="14511" y="59571"/>
                  </a:lnTo>
                  <a:lnTo>
                    <a:pt x="15295" y="61096"/>
                  </a:lnTo>
                  <a:lnTo>
                    <a:pt x="16104" y="62553"/>
                  </a:lnTo>
                  <a:lnTo>
                    <a:pt x="16938" y="63942"/>
                  </a:lnTo>
                  <a:lnTo>
                    <a:pt x="17768" y="62002"/>
                  </a:lnTo>
                  <a:lnTo>
                    <a:pt x="18564" y="59910"/>
                  </a:lnTo>
                  <a:lnTo>
                    <a:pt x="19326" y="57666"/>
                  </a:lnTo>
                  <a:lnTo>
                    <a:pt x="20054" y="55269"/>
                  </a:lnTo>
                  <a:lnTo>
                    <a:pt x="20749" y="52720"/>
                  </a:lnTo>
                  <a:lnTo>
                    <a:pt x="21409" y="50018"/>
                  </a:lnTo>
                  <a:lnTo>
                    <a:pt x="22036" y="47164"/>
                  </a:lnTo>
                  <a:lnTo>
                    <a:pt x="22629" y="44158"/>
                  </a:lnTo>
                  <a:lnTo>
                    <a:pt x="23188" y="40999"/>
                  </a:lnTo>
                  <a:lnTo>
                    <a:pt x="23713" y="37687"/>
                  </a:lnTo>
                  <a:lnTo>
                    <a:pt x="6775" y="37687"/>
                  </a:lnTo>
                  <a:lnTo>
                    <a:pt x="5928" y="30488"/>
                  </a:lnTo>
                  <a:lnTo>
                    <a:pt x="21172" y="8469"/>
                  </a:lnTo>
                  <a:lnTo>
                    <a:pt x="423" y="8469"/>
                  </a:lnTo>
                  <a:lnTo>
                    <a:pt x="423" y="0"/>
                  </a:lnTo>
                  <a:lnTo>
                    <a:pt x="30912" y="0"/>
                  </a:lnTo>
                  <a:lnTo>
                    <a:pt x="30912" y="8045"/>
                  </a:lnTo>
                  <a:lnTo>
                    <a:pt x="29396" y="10476"/>
                  </a:lnTo>
                  <a:lnTo>
                    <a:pt x="27897" y="12856"/>
                  </a:lnTo>
                  <a:lnTo>
                    <a:pt x="26415" y="15185"/>
                  </a:lnTo>
                  <a:lnTo>
                    <a:pt x="24950" y="17463"/>
                  </a:lnTo>
                  <a:lnTo>
                    <a:pt x="23501" y="19690"/>
                  </a:lnTo>
                  <a:lnTo>
                    <a:pt x="22070" y="21867"/>
                  </a:lnTo>
                  <a:lnTo>
                    <a:pt x="20656" y="23993"/>
                  </a:lnTo>
                  <a:lnTo>
                    <a:pt x="19258" y="26068"/>
                  </a:lnTo>
                  <a:lnTo>
                    <a:pt x="17878" y="28092"/>
                  </a:lnTo>
                  <a:lnTo>
                    <a:pt x="16514" y="30065"/>
                  </a:lnTo>
                  <a:lnTo>
                    <a:pt x="31759" y="30065"/>
                  </a:lnTo>
                  <a:lnTo>
                    <a:pt x="31437" y="35201"/>
                  </a:lnTo>
                  <a:lnTo>
                    <a:pt x="30980" y="40109"/>
                  </a:lnTo>
                  <a:lnTo>
                    <a:pt x="30387" y="44789"/>
                  </a:lnTo>
                  <a:lnTo>
                    <a:pt x="29658" y="49239"/>
                  </a:lnTo>
                  <a:lnTo>
                    <a:pt x="28795" y="53461"/>
                  </a:lnTo>
                  <a:lnTo>
                    <a:pt x="27795" y="57454"/>
                  </a:lnTo>
                  <a:lnTo>
                    <a:pt x="26660" y="61219"/>
                  </a:lnTo>
                  <a:lnTo>
                    <a:pt x="25390" y="64755"/>
                  </a:lnTo>
                  <a:lnTo>
                    <a:pt x="23984" y="68062"/>
                  </a:lnTo>
                  <a:lnTo>
                    <a:pt x="22443" y="71140"/>
                  </a:lnTo>
                  <a:lnTo>
                    <a:pt x="24327" y="72995"/>
                  </a:lnTo>
                  <a:lnTo>
                    <a:pt x="26762" y="74663"/>
                  </a:lnTo>
                  <a:lnTo>
                    <a:pt x="29747" y="76146"/>
                  </a:lnTo>
                  <a:lnTo>
                    <a:pt x="33283" y="77441"/>
                  </a:lnTo>
                  <a:lnTo>
                    <a:pt x="37370" y="78551"/>
                  </a:lnTo>
                  <a:lnTo>
                    <a:pt x="42006" y="79474"/>
                  </a:lnTo>
                  <a:lnTo>
                    <a:pt x="47194" y="80211"/>
                  </a:lnTo>
                  <a:lnTo>
                    <a:pt x="52932" y="80761"/>
                  </a:lnTo>
                  <a:lnTo>
                    <a:pt x="59220" y="81125"/>
                  </a:lnTo>
                  <a:lnTo>
                    <a:pt x="66059" y="81303"/>
                  </a:lnTo>
                  <a:lnTo>
                    <a:pt x="97818" y="81303"/>
                  </a:lnTo>
                  <a:lnTo>
                    <a:pt x="94854" y="89772"/>
                  </a:lnTo>
                  <a:lnTo>
                    <a:pt x="66059" y="89772"/>
                  </a:lnTo>
                  <a:lnTo>
                    <a:pt x="59021" y="89658"/>
                  </a:lnTo>
                  <a:lnTo>
                    <a:pt x="52474" y="89315"/>
                  </a:lnTo>
                  <a:lnTo>
                    <a:pt x="46419" y="88743"/>
                  </a:lnTo>
                  <a:lnTo>
                    <a:pt x="40855" y="87943"/>
                  </a:lnTo>
                  <a:lnTo>
                    <a:pt x="35782" y="86914"/>
                  </a:lnTo>
                  <a:lnTo>
                    <a:pt x="31200" y="85656"/>
                  </a:lnTo>
                  <a:lnTo>
                    <a:pt x="27109" y="84170"/>
                  </a:lnTo>
                  <a:lnTo>
                    <a:pt x="23510" y="82455"/>
                  </a:lnTo>
                  <a:lnTo>
                    <a:pt x="20402" y="80511"/>
                  </a:lnTo>
                  <a:lnTo>
                    <a:pt x="17785" y="78339"/>
                  </a:lnTo>
                  <a:lnTo>
                    <a:pt x="16663" y="79847"/>
                  </a:lnTo>
                  <a:lnTo>
                    <a:pt x="15498" y="81320"/>
                  </a:lnTo>
                  <a:lnTo>
                    <a:pt x="14291" y="82760"/>
                  </a:lnTo>
                  <a:lnTo>
                    <a:pt x="13042" y="84166"/>
                  </a:lnTo>
                  <a:lnTo>
                    <a:pt x="11750" y="85538"/>
                  </a:lnTo>
                  <a:lnTo>
                    <a:pt x="10417" y="86876"/>
                  </a:lnTo>
                  <a:lnTo>
                    <a:pt x="9040" y="88180"/>
                  </a:lnTo>
                  <a:lnTo>
                    <a:pt x="7622" y="89451"/>
                  </a:lnTo>
                  <a:lnTo>
                    <a:pt x="6161" y="90687"/>
                  </a:lnTo>
                  <a:lnTo>
                    <a:pt x="4658" y="91890"/>
                  </a:lnTo>
                  <a:lnTo>
                    <a:pt x="0" y="85114"/>
                  </a:lnTo>
                  <a:lnTo>
                    <a:pt x="1418" y="83916"/>
                  </a:lnTo>
                  <a:lnTo>
                    <a:pt x="2794" y="82692"/>
                  </a:lnTo>
                  <a:lnTo>
                    <a:pt x="4128" y="81443"/>
                  </a:lnTo>
                  <a:lnTo>
                    <a:pt x="5420" y="80168"/>
                  </a:lnTo>
                  <a:lnTo>
                    <a:pt x="6669" y="78868"/>
                  </a:lnTo>
                  <a:lnTo>
                    <a:pt x="7876" y="77543"/>
                  </a:lnTo>
                  <a:lnTo>
                    <a:pt x="9040" y="76192"/>
                  </a:lnTo>
                  <a:lnTo>
                    <a:pt x="10162" y="74816"/>
                  </a:lnTo>
                  <a:lnTo>
                    <a:pt x="11242" y="73414"/>
                  </a:lnTo>
                  <a:lnTo>
                    <a:pt x="12280" y="71987"/>
                  </a:lnTo>
                  <a:lnTo>
                    <a:pt x="11039" y="70243"/>
                  </a:lnTo>
                  <a:lnTo>
                    <a:pt x="9858" y="68396"/>
                  </a:lnTo>
                  <a:lnTo>
                    <a:pt x="8735" y="66448"/>
                  </a:lnTo>
                  <a:lnTo>
                    <a:pt x="7673" y="64399"/>
                  </a:lnTo>
                  <a:lnTo>
                    <a:pt x="6669" y="62248"/>
                  </a:lnTo>
                  <a:lnTo>
                    <a:pt x="5725" y="59995"/>
                  </a:lnTo>
                  <a:lnTo>
                    <a:pt x="4840" y="57640"/>
                  </a:lnTo>
                  <a:lnTo>
                    <a:pt x="4014" y="55184"/>
                  </a:lnTo>
                  <a:lnTo>
                    <a:pt x="3247" y="52627"/>
                  </a:lnTo>
                  <a:lnTo>
                    <a:pt x="2540" y="49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3267572" y="5465445"/>
              <a:ext cx="66059" cy="82997"/>
            </a:xfrm>
            <a:custGeom>
              <a:avLst/>
              <a:pathLst>
                <a:path w="66059" h="82997">
                  <a:moveTo>
                    <a:pt x="9316" y="7622"/>
                  </a:moveTo>
                  <a:lnTo>
                    <a:pt x="27948" y="7622"/>
                  </a:lnTo>
                  <a:lnTo>
                    <a:pt x="27948" y="0"/>
                  </a:lnTo>
                  <a:lnTo>
                    <a:pt x="35993" y="0"/>
                  </a:lnTo>
                  <a:lnTo>
                    <a:pt x="35993" y="7622"/>
                  </a:lnTo>
                  <a:lnTo>
                    <a:pt x="59283" y="7622"/>
                  </a:lnTo>
                  <a:lnTo>
                    <a:pt x="59283" y="22019"/>
                  </a:lnTo>
                  <a:lnTo>
                    <a:pt x="66059" y="22019"/>
                  </a:lnTo>
                  <a:lnTo>
                    <a:pt x="66059" y="29641"/>
                  </a:lnTo>
                  <a:lnTo>
                    <a:pt x="59283" y="29641"/>
                  </a:lnTo>
                  <a:lnTo>
                    <a:pt x="59283" y="44039"/>
                  </a:lnTo>
                  <a:lnTo>
                    <a:pt x="35993" y="44039"/>
                  </a:lnTo>
                  <a:lnTo>
                    <a:pt x="35993" y="51238"/>
                  </a:lnTo>
                  <a:lnTo>
                    <a:pt x="60130" y="51238"/>
                  </a:lnTo>
                  <a:lnTo>
                    <a:pt x="60130" y="58437"/>
                  </a:lnTo>
                  <a:lnTo>
                    <a:pt x="35993" y="58437"/>
                  </a:lnTo>
                  <a:lnTo>
                    <a:pt x="35993" y="66059"/>
                  </a:lnTo>
                  <a:lnTo>
                    <a:pt x="66059" y="66059"/>
                  </a:lnTo>
                  <a:lnTo>
                    <a:pt x="66059" y="74104"/>
                  </a:lnTo>
                  <a:lnTo>
                    <a:pt x="35993" y="74104"/>
                  </a:lnTo>
                  <a:lnTo>
                    <a:pt x="35993" y="82997"/>
                  </a:lnTo>
                  <a:lnTo>
                    <a:pt x="27948" y="82997"/>
                  </a:lnTo>
                  <a:lnTo>
                    <a:pt x="27948" y="74104"/>
                  </a:lnTo>
                  <a:lnTo>
                    <a:pt x="0" y="74104"/>
                  </a:lnTo>
                  <a:lnTo>
                    <a:pt x="0" y="66059"/>
                  </a:lnTo>
                  <a:lnTo>
                    <a:pt x="27948" y="66059"/>
                  </a:lnTo>
                  <a:lnTo>
                    <a:pt x="27948" y="58437"/>
                  </a:lnTo>
                  <a:lnTo>
                    <a:pt x="5081" y="58437"/>
                  </a:lnTo>
                  <a:lnTo>
                    <a:pt x="5081" y="51238"/>
                  </a:lnTo>
                  <a:lnTo>
                    <a:pt x="27948" y="51238"/>
                  </a:lnTo>
                  <a:lnTo>
                    <a:pt x="27948" y="44039"/>
                  </a:lnTo>
                  <a:lnTo>
                    <a:pt x="8892" y="44039"/>
                  </a:lnTo>
                  <a:lnTo>
                    <a:pt x="8892" y="36840"/>
                  </a:lnTo>
                  <a:lnTo>
                    <a:pt x="27948" y="36840"/>
                  </a:lnTo>
                  <a:lnTo>
                    <a:pt x="27948" y="29641"/>
                  </a:lnTo>
                  <a:lnTo>
                    <a:pt x="1270" y="29641"/>
                  </a:lnTo>
                  <a:lnTo>
                    <a:pt x="1270" y="22019"/>
                  </a:lnTo>
                  <a:lnTo>
                    <a:pt x="27948" y="22019"/>
                  </a:lnTo>
                  <a:lnTo>
                    <a:pt x="27948" y="14820"/>
                  </a:lnTo>
                  <a:lnTo>
                    <a:pt x="9316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3303566" y="5480266"/>
              <a:ext cx="15244" cy="7198"/>
            </a:xfrm>
            <a:custGeom>
              <a:avLst/>
              <a:pathLst>
                <a:path w="15244" h="7198">
                  <a:moveTo>
                    <a:pt x="0" y="0"/>
                  </a:moveTo>
                  <a:lnTo>
                    <a:pt x="0" y="7198"/>
                  </a:lnTo>
                  <a:lnTo>
                    <a:pt x="15244" y="7198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3303566" y="5495087"/>
              <a:ext cx="15244" cy="7198"/>
            </a:xfrm>
            <a:custGeom>
              <a:avLst/>
              <a:pathLst>
                <a:path w="15244" h="7198">
                  <a:moveTo>
                    <a:pt x="0" y="0"/>
                  </a:moveTo>
                  <a:lnTo>
                    <a:pt x="0" y="7198"/>
                  </a:lnTo>
                  <a:lnTo>
                    <a:pt x="15244" y="7198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3353534" y="5465445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3345065" y="5496781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3398420" y="5465445"/>
              <a:ext cx="18208" cy="25407"/>
            </a:xfrm>
            <a:custGeom>
              <a:avLst/>
              <a:pathLst>
                <a:path w="18208" h="25407">
                  <a:moveTo>
                    <a:pt x="8045" y="0"/>
                  </a:moveTo>
                  <a:lnTo>
                    <a:pt x="9519" y="2286"/>
                  </a:lnTo>
                  <a:lnTo>
                    <a:pt x="10891" y="4573"/>
                  </a:lnTo>
                  <a:lnTo>
                    <a:pt x="12161" y="6860"/>
                  </a:lnTo>
                  <a:lnTo>
                    <a:pt x="13330" y="9146"/>
                  </a:lnTo>
                  <a:lnTo>
                    <a:pt x="14397" y="11433"/>
                  </a:lnTo>
                  <a:lnTo>
                    <a:pt x="15363" y="13720"/>
                  </a:lnTo>
                  <a:lnTo>
                    <a:pt x="16226" y="16006"/>
                  </a:lnTo>
                  <a:lnTo>
                    <a:pt x="16989" y="18293"/>
                  </a:lnTo>
                  <a:lnTo>
                    <a:pt x="17649" y="20580"/>
                  </a:lnTo>
                  <a:lnTo>
                    <a:pt x="18208" y="22866"/>
                  </a:lnTo>
                  <a:lnTo>
                    <a:pt x="9739" y="25407"/>
                  </a:lnTo>
                  <a:lnTo>
                    <a:pt x="9184" y="22883"/>
                  </a:lnTo>
                  <a:lnTo>
                    <a:pt x="8536" y="20393"/>
                  </a:lnTo>
                  <a:lnTo>
                    <a:pt x="7795" y="17937"/>
                  </a:lnTo>
                  <a:lnTo>
                    <a:pt x="6961" y="15515"/>
                  </a:lnTo>
                  <a:lnTo>
                    <a:pt x="6034" y="13127"/>
                  </a:lnTo>
                  <a:lnTo>
                    <a:pt x="5013" y="10772"/>
                  </a:lnTo>
                  <a:lnTo>
                    <a:pt x="3900" y="8452"/>
                  </a:lnTo>
                  <a:lnTo>
                    <a:pt x="2693" y="6165"/>
                  </a:lnTo>
                  <a:lnTo>
                    <a:pt x="1393" y="3912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3377247" y="5479419"/>
              <a:ext cx="66059" cy="83844"/>
            </a:xfrm>
            <a:custGeom>
              <a:avLst/>
              <a:pathLst>
                <a:path w="66059" h="83844">
                  <a:moveTo>
                    <a:pt x="12703" y="2117"/>
                  </a:moveTo>
                  <a:lnTo>
                    <a:pt x="13749" y="7075"/>
                  </a:lnTo>
                  <a:lnTo>
                    <a:pt x="15024" y="11958"/>
                  </a:lnTo>
                  <a:lnTo>
                    <a:pt x="16527" y="16764"/>
                  </a:lnTo>
                  <a:lnTo>
                    <a:pt x="18259" y="21494"/>
                  </a:lnTo>
                  <a:lnTo>
                    <a:pt x="20220" y="26148"/>
                  </a:lnTo>
                  <a:lnTo>
                    <a:pt x="22409" y="30726"/>
                  </a:lnTo>
                  <a:lnTo>
                    <a:pt x="24827" y="35227"/>
                  </a:lnTo>
                  <a:lnTo>
                    <a:pt x="27473" y="39652"/>
                  </a:lnTo>
                  <a:lnTo>
                    <a:pt x="30349" y="44001"/>
                  </a:lnTo>
                  <a:lnTo>
                    <a:pt x="33453" y="48274"/>
                  </a:lnTo>
                  <a:lnTo>
                    <a:pt x="36222" y="44666"/>
                  </a:lnTo>
                  <a:lnTo>
                    <a:pt x="38771" y="40787"/>
                  </a:lnTo>
                  <a:lnTo>
                    <a:pt x="41100" y="36637"/>
                  </a:lnTo>
                  <a:lnTo>
                    <a:pt x="43209" y="32216"/>
                  </a:lnTo>
                  <a:lnTo>
                    <a:pt x="45098" y="27524"/>
                  </a:lnTo>
                  <a:lnTo>
                    <a:pt x="46766" y="22561"/>
                  </a:lnTo>
                  <a:lnTo>
                    <a:pt x="48214" y="17327"/>
                  </a:lnTo>
                  <a:lnTo>
                    <a:pt x="49442" y="11822"/>
                  </a:lnTo>
                  <a:lnTo>
                    <a:pt x="50450" y="6046"/>
                  </a:lnTo>
                  <a:lnTo>
                    <a:pt x="51238" y="0"/>
                  </a:lnTo>
                  <a:lnTo>
                    <a:pt x="60130" y="846"/>
                  </a:lnTo>
                  <a:lnTo>
                    <a:pt x="59241" y="7800"/>
                  </a:lnTo>
                  <a:lnTo>
                    <a:pt x="58098" y="14431"/>
                  </a:lnTo>
                  <a:lnTo>
                    <a:pt x="56700" y="20740"/>
                  </a:lnTo>
                  <a:lnTo>
                    <a:pt x="55049" y="26728"/>
                  </a:lnTo>
                  <a:lnTo>
                    <a:pt x="53143" y="32394"/>
                  </a:lnTo>
                  <a:lnTo>
                    <a:pt x="50984" y="37738"/>
                  </a:lnTo>
                  <a:lnTo>
                    <a:pt x="48570" y="42760"/>
                  </a:lnTo>
                  <a:lnTo>
                    <a:pt x="45902" y="47461"/>
                  </a:lnTo>
                  <a:lnTo>
                    <a:pt x="42980" y="51839"/>
                  </a:lnTo>
                  <a:lnTo>
                    <a:pt x="39804" y="55896"/>
                  </a:lnTo>
                  <a:lnTo>
                    <a:pt x="41896" y="58072"/>
                  </a:lnTo>
                  <a:lnTo>
                    <a:pt x="44107" y="60198"/>
                  </a:lnTo>
                  <a:lnTo>
                    <a:pt x="46436" y="62273"/>
                  </a:lnTo>
                  <a:lnTo>
                    <a:pt x="48883" y="64297"/>
                  </a:lnTo>
                  <a:lnTo>
                    <a:pt x="51450" y="66271"/>
                  </a:lnTo>
                  <a:lnTo>
                    <a:pt x="54134" y="68193"/>
                  </a:lnTo>
                  <a:lnTo>
                    <a:pt x="56938" y="70065"/>
                  </a:lnTo>
                  <a:lnTo>
                    <a:pt x="59859" y="71886"/>
                  </a:lnTo>
                  <a:lnTo>
                    <a:pt x="62900" y="73656"/>
                  </a:lnTo>
                  <a:lnTo>
                    <a:pt x="66059" y="75375"/>
                  </a:lnTo>
                  <a:lnTo>
                    <a:pt x="61401" y="83844"/>
                  </a:lnTo>
                  <a:lnTo>
                    <a:pt x="58305" y="82184"/>
                  </a:lnTo>
                  <a:lnTo>
                    <a:pt x="55286" y="80422"/>
                  </a:lnTo>
                  <a:lnTo>
                    <a:pt x="52343" y="78559"/>
                  </a:lnTo>
                  <a:lnTo>
                    <a:pt x="49476" y="76594"/>
                  </a:lnTo>
                  <a:lnTo>
                    <a:pt x="46686" y="74528"/>
                  </a:lnTo>
                  <a:lnTo>
                    <a:pt x="43971" y="72360"/>
                  </a:lnTo>
                  <a:lnTo>
                    <a:pt x="41333" y="70090"/>
                  </a:lnTo>
                  <a:lnTo>
                    <a:pt x="38771" y="67719"/>
                  </a:lnTo>
                  <a:lnTo>
                    <a:pt x="36286" y="65246"/>
                  </a:lnTo>
                  <a:lnTo>
                    <a:pt x="33876" y="62671"/>
                  </a:lnTo>
                  <a:lnTo>
                    <a:pt x="31539" y="65017"/>
                  </a:lnTo>
                  <a:lnTo>
                    <a:pt x="29099" y="67312"/>
                  </a:lnTo>
                  <a:lnTo>
                    <a:pt x="26559" y="69557"/>
                  </a:lnTo>
                  <a:lnTo>
                    <a:pt x="23916" y="71750"/>
                  </a:lnTo>
                  <a:lnTo>
                    <a:pt x="21172" y="73893"/>
                  </a:lnTo>
                  <a:lnTo>
                    <a:pt x="18327" y="75985"/>
                  </a:lnTo>
                  <a:lnTo>
                    <a:pt x="15379" y="78026"/>
                  </a:lnTo>
                  <a:lnTo>
                    <a:pt x="12331" y="80016"/>
                  </a:lnTo>
                  <a:lnTo>
                    <a:pt x="9180" y="81955"/>
                  </a:lnTo>
                  <a:lnTo>
                    <a:pt x="5928" y="83844"/>
                  </a:lnTo>
                  <a:lnTo>
                    <a:pt x="0" y="75798"/>
                  </a:lnTo>
                  <a:lnTo>
                    <a:pt x="3171" y="73990"/>
                  </a:lnTo>
                  <a:lnTo>
                    <a:pt x="6250" y="72123"/>
                  </a:lnTo>
                  <a:lnTo>
                    <a:pt x="9235" y="70196"/>
                  </a:lnTo>
                  <a:lnTo>
                    <a:pt x="12127" y="68210"/>
                  </a:lnTo>
                  <a:lnTo>
                    <a:pt x="14926" y="66165"/>
                  </a:lnTo>
                  <a:lnTo>
                    <a:pt x="17632" y="64060"/>
                  </a:lnTo>
                  <a:lnTo>
                    <a:pt x="20245" y="61896"/>
                  </a:lnTo>
                  <a:lnTo>
                    <a:pt x="22765" y="59673"/>
                  </a:lnTo>
                  <a:lnTo>
                    <a:pt x="25191" y="57391"/>
                  </a:lnTo>
                  <a:lnTo>
                    <a:pt x="27524" y="55049"/>
                  </a:lnTo>
                  <a:lnTo>
                    <a:pt x="24170" y="50573"/>
                  </a:lnTo>
                  <a:lnTo>
                    <a:pt x="21054" y="45953"/>
                  </a:lnTo>
                  <a:lnTo>
                    <a:pt x="18174" y="41189"/>
                  </a:lnTo>
                  <a:lnTo>
                    <a:pt x="15532" y="36281"/>
                  </a:lnTo>
                  <a:lnTo>
                    <a:pt x="13127" y="31229"/>
                  </a:lnTo>
                  <a:lnTo>
                    <a:pt x="10959" y="26034"/>
                  </a:lnTo>
                  <a:lnTo>
                    <a:pt x="9028" y="20694"/>
                  </a:lnTo>
                  <a:lnTo>
                    <a:pt x="7334" y="15210"/>
                  </a:lnTo>
                  <a:lnTo>
                    <a:pt x="5877" y="9582"/>
                  </a:lnTo>
                  <a:lnTo>
                    <a:pt x="4658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rc973"/>
            <p:cNvSpPr/>
            <p:nvPr/>
          </p:nvSpPr>
          <p:spPr>
            <a:xfrm>
              <a:off x="2080073" y="1590617"/>
              <a:ext cx="6857019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1928007" y="5477365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1986670" y="5476219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2004132" y="5486969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2002440" y="5519275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1928007" y="525434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1987925" y="5254343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1928007" y="503132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1987215" y="5030174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2003314" y="5070011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1928007" y="480829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1986561" y="4808298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1928007" y="458527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1984814" y="4585276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1997311" y="4599262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6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1928007" y="436225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1985687" y="4361107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1928007" y="413923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1986997" y="4138085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1928007" y="391620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1990162" y="391620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1928007" y="369318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1987543" y="3692040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70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2002877" y="3704046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70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1986997" y="3469018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2002550" y="3481024"/>
              <a:ext cx="22373" cy="27940"/>
            </a:xfrm>
            <a:custGeom>
              <a:avLst/>
              <a:pathLst>
                <a:path w="22373" h="27940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40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1986670" y="3245996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2004132" y="3256746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2002440" y="3289052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1987925" y="3024119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1987215" y="2799951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2003314" y="2839787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1986561" y="2578075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1984814" y="2355052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1997311" y="2369039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1985687" y="2130884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1986997" y="1907862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1990162" y="1685985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l1011"/>
            <p:cNvSpPr/>
            <p:nvPr/>
          </p:nvSpPr>
          <p:spPr>
            <a:xfrm>
              <a:off x="2045278" y="5515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2"/>
            <p:cNvSpPr/>
            <p:nvPr/>
          </p:nvSpPr>
          <p:spPr>
            <a:xfrm>
              <a:off x="2045278" y="5292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3"/>
            <p:cNvSpPr/>
            <p:nvPr/>
          </p:nvSpPr>
          <p:spPr>
            <a:xfrm>
              <a:off x="2045278" y="50697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4"/>
            <p:cNvSpPr/>
            <p:nvPr/>
          </p:nvSpPr>
          <p:spPr>
            <a:xfrm>
              <a:off x="2045278" y="48467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5"/>
            <p:cNvSpPr/>
            <p:nvPr/>
          </p:nvSpPr>
          <p:spPr>
            <a:xfrm>
              <a:off x="2045278" y="4623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2045278" y="4400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2045278" y="4177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8"/>
            <p:cNvSpPr/>
            <p:nvPr/>
          </p:nvSpPr>
          <p:spPr>
            <a:xfrm>
              <a:off x="2045278" y="39546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2045278" y="3731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2045278" y="35086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1"/>
            <p:cNvSpPr/>
            <p:nvPr/>
          </p:nvSpPr>
          <p:spPr>
            <a:xfrm>
              <a:off x="2045278" y="3285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2"/>
            <p:cNvSpPr/>
            <p:nvPr/>
          </p:nvSpPr>
          <p:spPr>
            <a:xfrm>
              <a:off x="2045278" y="30625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2045278" y="2839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2045278" y="2616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5"/>
            <p:cNvSpPr/>
            <p:nvPr/>
          </p:nvSpPr>
          <p:spPr>
            <a:xfrm>
              <a:off x="2045278" y="23934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6"/>
            <p:cNvSpPr/>
            <p:nvPr/>
          </p:nvSpPr>
          <p:spPr>
            <a:xfrm>
              <a:off x="2045278" y="2170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7"/>
            <p:cNvSpPr/>
            <p:nvPr/>
          </p:nvSpPr>
          <p:spPr>
            <a:xfrm>
              <a:off x="2045278" y="1947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8"/>
            <p:cNvSpPr/>
            <p:nvPr/>
          </p:nvSpPr>
          <p:spPr>
            <a:xfrm>
              <a:off x="2045278" y="17244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9"/>
            <p:cNvSpPr/>
            <p:nvPr/>
          </p:nvSpPr>
          <p:spPr>
            <a:xfrm>
              <a:off x="208007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30"/>
            <p:cNvSpPr/>
            <p:nvPr/>
          </p:nvSpPr>
          <p:spPr>
            <a:xfrm>
              <a:off x="397055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1"/>
            <p:cNvSpPr/>
            <p:nvPr/>
          </p:nvSpPr>
          <p:spPr>
            <a:xfrm>
              <a:off x="586104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2"/>
            <p:cNvSpPr/>
            <p:nvPr/>
          </p:nvSpPr>
          <p:spPr>
            <a:xfrm>
              <a:off x="775153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205336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206329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3882946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3943956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400600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401593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5772286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583433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584426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589648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590642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7664027" y="5712253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7724927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778697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779690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2021-10-19T09:50:20Z</dcterms:modified>
</cp:coreProperties>
</file>