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67442" y="1590617"/>
              <a:ext cx="4969650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4319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947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34622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9773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67442" y="5352623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67442" y="4857622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67442" y="4362621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67442" y="3867620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67442" y="3372620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442" y="2877619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442" y="2382618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67442" y="1887617"/>
              <a:ext cx="4969650" cy="0"/>
            </a:xfrm>
            <a:custGeom>
              <a:avLst/>
              <a:pathLst>
                <a:path w="4969650" h="0">
                  <a:moveTo>
                    <a:pt x="0" y="0"/>
                  </a:moveTo>
                  <a:lnTo>
                    <a:pt x="4969650" y="0"/>
                  </a:lnTo>
                  <a:lnTo>
                    <a:pt x="496965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6744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1895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7046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2198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67442" y="1664867"/>
              <a:ext cx="487220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442" y="2159868"/>
              <a:ext cx="367611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442" y="2654868"/>
              <a:ext cx="3020632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67442" y="3149869"/>
              <a:ext cx="210836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67442" y="3644870"/>
              <a:ext cx="209484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67442" y="4139871"/>
              <a:ext cx="163533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67442" y="4634872"/>
              <a:ext cx="158127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67442" y="5129872"/>
              <a:ext cx="156099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580657" y="183541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640046" y="183429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703406" y="1835410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383244" y="2330411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441840" y="233041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453961" y="234397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502129" y="233041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514251" y="234397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726066" y="282541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738187" y="283897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786356" y="282541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798477" y="283897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849662" y="2825412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162712" y="3334217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27130" y="3335329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284614" y="333421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149196" y="3829218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213615" y="3830330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69882" y="3829218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79515" y="3836946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691005" y="4324219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748331" y="4325330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757117" y="4336706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11585" y="4324219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636945" y="4819220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95911" y="4819220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754560" y="4820331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763347" y="4831706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616672" y="5314220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75638" y="5314220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740057" y="5315332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67442" y="1590617"/>
              <a:ext cx="4969650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149289" y="5300263"/>
              <a:ext cx="51950" cy="33178"/>
            </a:xfrm>
            <a:custGeom>
              <a:avLst/>
              <a:pathLst>
                <a:path w="51950" h="33178">
                  <a:moveTo>
                    <a:pt x="26193" y="0"/>
                  </a:moveTo>
                  <a:lnTo>
                    <a:pt x="34488" y="2619"/>
                  </a:lnTo>
                  <a:lnTo>
                    <a:pt x="31432" y="6984"/>
                  </a:lnTo>
                  <a:lnTo>
                    <a:pt x="33523" y="7980"/>
                  </a:lnTo>
                  <a:lnTo>
                    <a:pt x="35606" y="9045"/>
                  </a:lnTo>
                  <a:lnTo>
                    <a:pt x="37679" y="10180"/>
                  </a:lnTo>
                  <a:lnTo>
                    <a:pt x="39744" y="11385"/>
                  </a:lnTo>
                  <a:lnTo>
                    <a:pt x="41800" y="12660"/>
                  </a:lnTo>
                  <a:lnTo>
                    <a:pt x="43848" y="14004"/>
                  </a:lnTo>
                  <a:lnTo>
                    <a:pt x="45887" y="15419"/>
                  </a:lnTo>
                  <a:lnTo>
                    <a:pt x="47917" y="16903"/>
                  </a:lnTo>
                  <a:lnTo>
                    <a:pt x="49938" y="18457"/>
                  </a:lnTo>
                  <a:lnTo>
                    <a:pt x="51950" y="20081"/>
                  </a:lnTo>
                  <a:lnTo>
                    <a:pt x="47148" y="27503"/>
                  </a:lnTo>
                  <a:lnTo>
                    <a:pt x="45140" y="25713"/>
                  </a:lnTo>
                  <a:lnTo>
                    <a:pt x="43132" y="24010"/>
                  </a:lnTo>
                  <a:lnTo>
                    <a:pt x="41124" y="22395"/>
                  </a:lnTo>
                  <a:lnTo>
                    <a:pt x="39115" y="20867"/>
                  </a:lnTo>
                  <a:lnTo>
                    <a:pt x="37107" y="19427"/>
                  </a:lnTo>
                  <a:lnTo>
                    <a:pt x="35099" y="18073"/>
                  </a:lnTo>
                  <a:lnTo>
                    <a:pt x="33091" y="16807"/>
                  </a:lnTo>
                  <a:lnTo>
                    <a:pt x="31083" y="15628"/>
                  </a:lnTo>
                  <a:lnTo>
                    <a:pt x="29075" y="14537"/>
                  </a:lnTo>
                  <a:lnTo>
                    <a:pt x="27066" y="13533"/>
                  </a:lnTo>
                  <a:lnTo>
                    <a:pt x="25111" y="15773"/>
                  </a:lnTo>
                  <a:lnTo>
                    <a:pt x="23085" y="17951"/>
                  </a:lnTo>
                  <a:lnTo>
                    <a:pt x="20989" y="20068"/>
                  </a:lnTo>
                  <a:lnTo>
                    <a:pt x="18824" y="22124"/>
                  </a:lnTo>
                  <a:lnTo>
                    <a:pt x="16589" y="24120"/>
                  </a:lnTo>
                  <a:lnTo>
                    <a:pt x="14284" y="26054"/>
                  </a:lnTo>
                  <a:lnTo>
                    <a:pt x="11909" y="27926"/>
                  </a:lnTo>
                  <a:lnTo>
                    <a:pt x="9464" y="29738"/>
                  </a:lnTo>
                  <a:lnTo>
                    <a:pt x="6950" y="31489"/>
                  </a:lnTo>
                  <a:lnTo>
                    <a:pt x="4365" y="33178"/>
                  </a:lnTo>
                  <a:lnTo>
                    <a:pt x="0" y="25320"/>
                  </a:lnTo>
                  <a:lnTo>
                    <a:pt x="3562" y="22945"/>
                  </a:lnTo>
                  <a:lnTo>
                    <a:pt x="6915" y="20535"/>
                  </a:lnTo>
                  <a:lnTo>
                    <a:pt x="10058" y="18091"/>
                  </a:lnTo>
                  <a:lnTo>
                    <a:pt x="12992" y="15611"/>
                  </a:lnTo>
                  <a:lnTo>
                    <a:pt x="15716" y="13096"/>
                  </a:lnTo>
                  <a:lnTo>
                    <a:pt x="18230" y="10547"/>
                  </a:lnTo>
                  <a:lnTo>
                    <a:pt x="20535" y="7962"/>
                  </a:lnTo>
                  <a:lnTo>
                    <a:pt x="22631" y="5343"/>
                  </a:lnTo>
                  <a:lnTo>
                    <a:pt x="24517" y="26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54528" y="5328203"/>
              <a:ext cx="44092" cy="73342"/>
            </a:xfrm>
            <a:custGeom>
              <a:avLst/>
              <a:pathLst>
                <a:path w="44092" h="73342">
                  <a:moveTo>
                    <a:pt x="7858" y="0"/>
                  </a:moveTo>
                  <a:lnTo>
                    <a:pt x="36234" y="0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193" y="17899"/>
                  </a:lnTo>
                  <a:lnTo>
                    <a:pt x="44092" y="17899"/>
                  </a:lnTo>
                  <a:lnTo>
                    <a:pt x="44092" y="25320"/>
                  </a:lnTo>
                  <a:lnTo>
                    <a:pt x="26193" y="25320"/>
                  </a:lnTo>
                  <a:lnTo>
                    <a:pt x="26193" y="35361"/>
                  </a:lnTo>
                  <a:lnTo>
                    <a:pt x="41909" y="35361"/>
                  </a:lnTo>
                  <a:lnTo>
                    <a:pt x="41909" y="73342"/>
                  </a:lnTo>
                  <a:lnTo>
                    <a:pt x="33615" y="73342"/>
                  </a:lnTo>
                  <a:lnTo>
                    <a:pt x="33615" y="66794"/>
                  </a:lnTo>
                  <a:lnTo>
                    <a:pt x="10040" y="66794"/>
                  </a:lnTo>
                  <a:lnTo>
                    <a:pt x="10040" y="73342"/>
                  </a:lnTo>
                  <a:lnTo>
                    <a:pt x="1746" y="73342"/>
                  </a:lnTo>
                  <a:lnTo>
                    <a:pt x="1746" y="35361"/>
                  </a:lnTo>
                  <a:lnTo>
                    <a:pt x="17899" y="35361"/>
                  </a:lnTo>
                  <a:lnTo>
                    <a:pt x="17899" y="25320"/>
                  </a:lnTo>
                  <a:lnTo>
                    <a:pt x="0" y="25320"/>
                  </a:lnTo>
                  <a:lnTo>
                    <a:pt x="0" y="17899"/>
                  </a:lnTo>
                  <a:lnTo>
                    <a:pt x="17899" y="17899"/>
                  </a:lnTo>
                  <a:lnTo>
                    <a:pt x="17899" y="7858"/>
                  </a:lnTo>
                  <a:lnTo>
                    <a:pt x="7858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164569" y="5371422"/>
              <a:ext cx="23574" cy="15716"/>
            </a:xfrm>
            <a:custGeom>
              <a:avLst/>
              <a:pathLst>
                <a:path w="23574" h="15716">
                  <a:moveTo>
                    <a:pt x="0" y="15716"/>
                  </a:moveTo>
                  <a:lnTo>
                    <a:pt x="23574" y="15716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199930" y="5304628"/>
              <a:ext cx="48894" cy="96480"/>
            </a:xfrm>
            <a:custGeom>
              <a:avLst/>
              <a:pathLst>
                <a:path w="48894" h="96480">
                  <a:moveTo>
                    <a:pt x="2182" y="0"/>
                  </a:moveTo>
                  <a:lnTo>
                    <a:pt x="44092" y="0"/>
                  </a:lnTo>
                  <a:lnTo>
                    <a:pt x="44092" y="8294"/>
                  </a:lnTo>
                  <a:lnTo>
                    <a:pt x="42935" y="10377"/>
                  </a:lnTo>
                  <a:lnTo>
                    <a:pt x="41735" y="12433"/>
                  </a:lnTo>
                  <a:lnTo>
                    <a:pt x="40491" y="14463"/>
                  </a:lnTo>
                  <a:lnTo>
                    <a:pt x="39203" y="16467"/>
                  </a:lnTo>
                  <a:lnTo>
                    <a:pt x="37871" y="18444"/>
                  </a:lnTo>
                  <a:lnTo>
                    <a:pt x="36496" y="20396"/>
                  </a:lnTo>
                  <a:lnTo>
                    <a:pt x="35077" y="22321"/>
                  </a:lnTo>
                  <a:lnTo>
                    <a:pt x="33615" y="24220"/>
                  </a:lnTo>
                  <a:lnTo>
                    <a:pt x="32109" y="26093"/>
                  </a:lnTo>
                  <a:lnTo>
                    <a:pt x="30559" y="27939"/>
                  </a:lnTo>
                  <a:lnTo>
                    <a:pt x="31078" y="28380"/>
                  </a:lnTo>
                  <a:lnTo>
                    <a:pt x="31589" y="28830"/>
                  </a:lnTo>
                  <a:lnTo>
                    <a:pt x="32091" y="29288"/>
                  </a:lnTo>
                  <a:lnTo>
                    <a:pt x="32585" y="29756"/>
                  </a:lnTo>
                  <a:lnTo>
                    <a:pt x="33069" y="30231"/>
                  </a:lnTo>
                  <a:lnTo>
                    <a:pt x="33545" y="30716"/>
                  </a:lnTo>
                  <a:lnTo>
                    <a:pt x="34012" y="31209"/>
                  </a:lnTo>
                  <a:lnTo>
                    <a:pt x="34470" y="31711"/>
                  </a:lnTo>
                  <a:lnTo>
                    <a:pt x="34920" y="32222"/>
                  </a:lnTo>
                  <a:lnTo>
                    <a:pt x="35361" y="32742"/>
                  </a:lnTo>
                  <a:lnTo>
                    <a:pt x="32742" y="36234"/>
                  </a:lnTo>
                  <a:lnTo>
                    <a:pt x="48894" y="36234"/>
                  </a:lnTo>
                  <a:lnTo>
                    <a:pt x="48894" y="43656"/>
                  </a:lnTo>
                  <a:lnTo>
                    <a:pt x="48877" y="43889"/>
                  </a:lnTo>
                  <a:lnTo>
                    <a:pt x="48825" y="44241"/>
                  </a:lnTo>
                  <a:lnTo>
                    <a:pt x="48737" y="44710"/>
                  </a:lnTo>
                  <a:lnTo>
                    <a:pt x="48615" y="45297"/>
                  </a:lnTo>
                  <a:lnTo>
                    <a:pt x="48458" y="46002"/>
                  </a:lnTo>
                  <a:lnTo>
                    <a:pt x="48266" y="46825"/>
                  </a:lnTo>
                  <a:lnTo>
                    <a:pt x="48039" y="47766"/>
                  </a:lnTo>
                  <a:lnTo>
                    <a:pt x="47777" y="48825"/>
                  </a:lnTo>
                  <a:lnTo>
                    <a:pt x="47480" y="50001"/>
                  </a:lnTo>
                  <a:lnTo>
                    <a:pt x="47148" y="51296"/>
                  </a:lnTo>
                  <a:lnTo>
                    <a:pt x="46790" y="52642"/>
                  </a:lnTo>
                  <a:lnTo>
                    <a:pt x="46415" y="53976"/>
                  </a:lnTo>
                  <a:lnTo>
                    <a:pt x="46022" y="55297"/>
                  </a:lnTo>
                  <a:lnTo>
                    <a:pt x="45612" y="56604"/>
                  </a:lnTo>
                  <a:lnTo>
                    <a:pt x="45184" y="57899"/>
                  </a:lnTo>
                  <a:lnTo>
                    <a:pt x="44738" y="59180"/>
                  </a:lnTo>
                  <a:lnTo>
                    <a:pt x="44276" y="60448"/>
                  </a:lnTo>
                  <a:lnTo>
                    <a:pt x="43795" y="61703"/>
                  </a:lnTo>
                  <a:lnTo>
                    <a:pt x="43298" y="62945"/>
                  </a:lnTo>
                  <a:lnTo>
                    <a:pt x="42783" y="64174"/>
                  </a:lnTo>
                  <a:lnTo>
                    <a:pt x="34488" y="61555"/>
                  </a:lnTo>
                  <a:lnTo>
                    <a:pt x="35090" y="59887"/>
                  </a:lnTo>
                  <a:lnTo>
                    <a:pt x="35675" y="58202"/>
                  </a:lnTo>
                  <a:lnTo>
                    <a:pt x="36243" y="56499"/>
                  </a:lnTo>
                  <a:lnTo>
                    <a:pt x="36793" y="54779"/>
                  </a:lnTo>
                  <a:lnTo>
                    <a:pt x="37326" y="53042"/>
                  </a:lnTo>
                  <a:lnTo>
                    <a:pt x="37841" y="51287"/>
                  </a:lnTo>
                  <a:lnTo>
                    <a:pt x="38338" y="49514"/>
                  </a:lnTo>
                  <a:lnTo>
                    <a:pt x="38819" y="47725"/>
                  </a:lnTo>
                  <a:lnTo>
                    <a:pt x="39281" y="45917"/>
                  </a:lnTo>
                  <a:lnTo>
                    <a:pt x="39727" y="44092"/>
                  </a:lnTo>
                  <a:lnTo>
                    <a:pt x="28813" y="44092"/>
                  </a:lnTo>
                  <a:lnTo>
                    <a:pt x="28813" y="84693"/>
                  </a:lnTo>
                  <a:lnTo>
                    <a:pt x="28791" y="85963"/>
                  </a:lnTo>
                  <a:lnTo>
                    <a:pt x="28725" y="87155"/>
                  </a:lnTo>
                  <a:lnTo>
                    <a:pt x="28616" y="88268"/>
                  </a:lnTo>
                  <a:lnTo>
                    <a:pt x="28463" y="89303"/>
                  </a:lnTo>
                  <a:lnTo>
                    <a:pt x="28267" y="90259"/>
                  </a:lnTo>
                  <a:lnTo>
                    <a:pt x="28027" y="91136"/>
                  </a:lnTo>
                  <a:lnTo>
                    <a:pt x="27743" y="91935"/>
                  </a:lnTo>
                  <a:lnTo>
                    <a:pt x="27416" y="92656"/>
                  </a:lnTo>
                  <a:lnTo>
                    <a:pt x="27045" y="93297"/>
                  </a:lnTo>
                  <a:lnTo>
                    <a:pt x="26630" y="93860"/>
                  </a:lnTo>
                  <a:lnTo>
                    <a:pt x="26154" y="94358"/>
                  </a:lnTo>
                  <a:lnTo>
                    <a:pt x="25600" y="94803"/>
                  </a:lnTo>
                  <a:lnTo>
                    <a:pt x="24967" y="95196"/>
                  </a:lnTo>
                  <a:lnTo>
                    <a:pt x="24255" y="95537"/>
                  </a:lnTo>
                  <a:lnTo>
                    <a:pt x="23465" y="95825"/>
                  </a:lnTo>
                  <a:lnTo>
                    <a:pt x="22596" y="96061"/>
                  </a:lnTo>
                  <a:lnTo>
                    <a:pt x="21649" y="96244"/>
                  </a:lnTo>
                  <a:lnTo>
                    <a:pt x="20623" y="96375"/>
                  </a:lnTo>
                  <a:lnTo>
                    <a:pt x="19518" y="96454"/>
                  </a:lnTo>
                  <a:lnTo>
                    <a:pt x="18335" y="96480"/>
                  </a:lnTo>
                  <a:lnTo>
                    <a:pt x="17030" y="96467"/>
                  </a:lnTo>
                  <a:lnTo>
                    <a:pt x="15733" y="96427"/>
                  </a:lnTo>
                  <a:lnTo>
                    <a:pt x="14445" y="96362"/>
                  </a:lnTo>
                  <a:lnTo>
                    <a:pt x="13166" y="96270"/>
                  </a:lnTo>
                  <a:lnTo>
                    <a:pt x="11896" y="96152"/>
                  </a:lnTo>
                  <a:lnTo>
                    <a:pt x="10634" y="96008"/>
                  </a:lnTo>
                  <a:lnTo>
                    <a:pt x="9381" y="95838"/>
                  </a:lnTo>
                  <a:lnTo>
                    <a:pt x="8137" y="95642"/>
                  </a:lnTo>
                  <a:lnTo>
                    <a:pt x="6902" y="95419"/>
                  </a:lnTo>
                  <a:lnTo>
                    <a:pt x="5675" y="95170"/>
                  </a:lnTo>
                  <a:lnTo>
                    <a:pt x="3929" y="86002"/>
                  </a:lnTo>
                  <a:lnTo>
                    <a:pt x="5238" y="86334"/>
                  </a:lnTo>
                  <a:lnTo>
                    <a:pt x="6548" y="86631"/>
                  </a:lnTo>
                  <a:lnTo>
                    <a:pt x="7858" y="86893"/>
                  </a:lnTo>
                  <a:lnTo>
                    <a:pt x="9167" y="87120"/>
                  </a:lnTo>
                  <a:lnTo>
                    <a:pt x="10477" y="87312"/>
                  </a:lnTo>
                  <a:lnTo>
                    <a:pt x="11787" y="87469"/>
                  </a:lnTo>
                  <a:lnTo>
                    <a:pt x="13096" y="87591"/>
                  </a:lnTo>
                  <a:lnTo>
                    <a:pt x="14406" y="87679"/>
                  </a:lnTo>
                  <a:lnTo>
                    <a:pt x="15716" y="87731"/>
                  </a:lnTo>
                  <a:lnTo>
                    <a:pt x="17025" y="87749"/>
                  </a:lnTo>
                  <a:lnTo>
                    <a:pt x="17606" y="87696"/>
                  </a:lnTo>
                  <a:lnTo>
                    <a:pt x="18126" y="87539"/>
                  </a:lnTo>
                  <a:lnTo>
                    <a:pt x="18584" y="87277"/>
                  </a:lnTo>
                  <a:lnTo>
                    <a:pt x="18981" y="86910"/>
                  </a:lnTo>
                  <a:lnTo>
                    <a:pt x="19317" y="86439"/>
                  </a:lnTo>
                  <a:lnTo>
                    <a:pt x="19592" y="85863"/>
                  </a:lnTo>
                  <a:lnTo>
                    <a:pt x="19806" y="85182"/>
                  </a:lnTo>
                  <a:lnTo>
                    <a:pt x="19959" y="84396"/>
                  </a:lnTo>
                  <a:lnTo>
                    <a:pt x="20051" y="83505"/>
                  </a:lnTo>
                  <a:lnTo>
                    <a:pt x="20081" y="82510"/>
                  </a:lnTo>
                  <a:lnTo>
                    <a:pt x="20081" y="44092"/>
                  </a:lnTo>
                  <a:lnTo>
                    <a:pt x="0" y="44092"/>
                  </a:lnTo>
                  <a:lnTo>
                    <a:pt x="0" y="36234"/>
                  </a:lnTo>
                  <a:lnTo>
                    <a:pt x="26193" y="36234"/>
                  </a:lnTo>
                  <a:lnTo>
                    <a:pt x="24443" y="34335"/>
                  </a:lnTo>
                  <a:lnTo>
                    <a:pt x="22683" y="32480"/>
                  </a:lnTo>
                  <a:lnTo>
                    <a:pt x="20915" y="30668"/>
                  </a:lnTo>
                  <a:lnTo>
                    <a:pt x="19138" y="28900"/>
                  </a:lnTo>
                  <a:lnTo>
                    <a:pt x="17353" y="27176"/>
                  </a:lnTo>
                  <a:lnTo>
                    <a:pt x="15559" y="25495"/>
                  </a:lnTo>
                  <a:lnTo>
                    <a:pt x="13756" y="23858"/>
                  </a:lnTo>
                  <a:lnTo>
                    <a:pt x="11944" y="22264"/>
                  </a:lnTo>
                  <a:lnTo>
                    <a:pt x="10123" y="20714"/>
                  </a:lnTo>
                  <a:lnTo>
                    <a:pt x="8294" y="19208"/>
                  </a:lnTo>
                  <a:lnTo>
                    <a:pt x="13969" y="13533"/>
                  </a:lnTo>
                  <a:lnTo>
                    <a:pt x="15096" y="14323"/>
                  </a:lnTo>
                  <a:lnTo>
                    <a:pt x="16205" y="15122"/>
                  </a:lnTo>
                  <a:lnTo>
                    <a:pt x="17296" y="15930"/>
                  </a:lnTo>
                  <a:lnTo>
                    <a:pt x="18370" y="16746"/>
                  </a:lnTo>
                  <a:lnTo>
                    <a:pt x="19427" y="17571"/>
                  </a:lnTo>
                  <a:lnTo>
                    <a:pt x="20466" y="18405"/>
                  </a:lnTo>
                  <a:lnTo>
                    <a:pt x="21487" y="19248"/>
                  </a:lnTo>
                  <a:lnTo>
                    <a:pt x="22491" y="20099"/>
                  </a:lnTo>
                  <a:lnTo>
                    <a:pt x="23478" y="20959"/>
                  </a:lnTo>
                  <a:lnTo>
                    <a:pt x="24447" y="21828"/>
                  </a:lnTo>
                  <a:lnTo>
                    <a:pt x="25560" y="20514"/>
                  </a:lnTo>
                  <a:lnTo>
                    <a:pt x="26630" y="19191"/>
                  </a:lnTo>
                  <a:lnTo>
                    <a:pt x="27656" y="17859"/>
                  </a:lnTo>
                  <a:lnTo>
                    <a:pt x="28638" y="16519"/>
                  </a:lnTo>
                  <a:lnTo>
                    <a:pt x="29577" y="15170"/>
                  </a:lnTo>
                  <a:lnTo>
                    <a:pt x="30472" y="13812"/>
                  </a:lnTo>
                  <a:lnTo>
                    <a:pt x="31323" y="12446"/>
                  </a:lnTo>
                  <a:lnTo>
                    <a:pt x="32131" y="11071"/>
                  </a:lnTo>
                  <a:lnTo>
                    <a:pt x="32894" y="9687"/>
                  </a:lnTo>
                  <a:lnTo>
                    <a:pt x="33615" y="8294"/>
                  </a:lnTo>
                  <a:lnTo>
                    <a:pt x="218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262795" y="530069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261922" y="537404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304269" y="5302009"/>
              <a:ext cx="56316" cy="13096"/>
            </a:xfrm>
            <a:custGeom>
              <a:avLst/>
              <a:pathLst>
                <a:path w="56316" h="13096">
                  <a:moveTo>
                    <a:pt x="51950" y="0"/>
                  </a:moveTo>
                  <a:lnTo>
                    <a:pt x="56316" y="7421"/>
                  </a:lnTo>
                  <a:lnTo>
                    <a:pt x="51850" y="8264"/>
                  </a:lnTo>
                  <a:lnTo>
                    <a:pt x="47183" y="9045"/>
                  </a:lnTo>
                  <a:lnTo>
                    <a:pt x="42316" y="9765"/>
                  </a:lnTo>
                  <a:lnTo>
                    <a:pt x="37247" y="10425"/>
                  </a:lnTo>
                  <a:lnTo>
                    <a:pt x="31978" y="11023"/>
                  </a:lnTo>
                  <a:lnTo>
                    <a:pt x="26508" y="11560"/>
                  </a:lnTo>
                  <a:lnTo>
                    <a:pt x="20837" y="12036"/>
                  </a:lnTo>
                  <a:lnTo>
                    <a:pt x="14965" y="12450"/>
                  </a:lnTo>
                  <a:lnTo>
                    <a:pt x="8892" y="12804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5234" y="5186"/>
                  </a:lnTo>
                  <a:lnTo>
                    <a:pt x="10460" y="5029"/>
                  </a:lnTo>
                  <a:lnTo>
                    <a:pt x="15676" y="4767"/>
                  </a:lnTo>
                  <a:lnTo>
                    <a:pt x="20885" y="4400"/>
                  </a:lnTo>
                  <a:lnTo>
                    <a:pt x="26084" y="3929"/>
                  </a:lnTo>
                  <a:lnTo>
                    <a:pt x="31275" y="3352"/>
                  </a:lnTo>
                  <a:lnTo>
                    <a:pt x="36457" y="2671"/>
                  </a:lnTo>
                  <a:lnTo>
                    <a:pt x="41630" y="1885"/>
                  </a:lnTo>
                  <a:lnTo>
                    <a:pt x="46795" y="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299467" y="5312486"/>
              <a:ext cx="63738" cy="89058"/>
            </a:xfrm>
            <a:custGeom>
              <a:avLst/>
              <a:pathLst>
                <a:path w="63738" h="89058">
                  <a:moveTo>
                    <a:pt x="15716" y="4802"/>
                  </a:moveTo>
                  <a:lnTo>
                    <a:pt x="16742" y="6033"/>
                  </a:lnTo>
                  <a:lnTo>
                    <a:pt x="17724" y="7281"/>
                  </a:lnTo>
                  <a:lnTo>
                    <a:pt x="18663" y="8547"/>
                  </a:lnTo>
                  <a:lnTo>
                    <a:pt x="19558" y="9831"/>
                  </a:lnTo>
                  <a:lnTo>
                    <a:pt x="20409" y="11132"/>
                  </a:lnTo>
                  <a:lnTo>
                    <a:pt x="21216" y="12450"/>
                  </a:lnTo>
                  <a:lnTo>
                    <a:pt x="21980" y="13786"/>
                  </a:lnTo>
                  <a:lnTo>
                    <a:pt x="22701" y="15139"/>
                  </a:lnTo>
                  <a:lnTo>
                    <a:pt x="23377" y="16510"/>
                  </a:lnTo>
                  <a:lnTo>
                    <a:pt x="24010" y="17899"/>
                  </a:lnTo>
                  <a:lnTo>
                    <a:pt x="41910" y="17899"/>
                  </a:lnTo>
                  <a:lnTo>
                    <a:pt x="43014" y="16148"/>
                  </a:lnTo>
                  <a:lnTo>
                    <a:pt x="44057" y="14389"/>
                  </a:lnTo>
                  <a:lnTo>
                    <a:pt x="45040" y="12621"/>
                  </a:lnTo>
                  <a:lnTo>
                    <a:pt x="45961" y="10844"/>
                  </a:lnTo>
                  <a:lnTo>
                    <a:pt x="46821" y="9058"/>
                  </a:lnTo>
                  <a:lnTo>
                    <a:pt x="47620" y="7264"/>
                  </a:lnTo>
                  <a:lnTo>
                    <a:pt x="48358" y="5461"/>
                  </a:lnTo>
                  <a:lnTo>
                    <a:pt x="49034" y="3649"/>
                  </a:lnTo>
                  <a:lnTo>
                    <a:pt x="49650" y="1829"/>
                  </a:lnTo>
                  <a:lnTo>
                    <a:pt x="50204" y="0"/>
                  </a:lnTo>
                  <a:lnTo>
                    <a:pt x="59372" y="2619"/>
                  </a:lnTo>
                  <a:lnTo>
                    <a:pt x="58739" y="4186"/>
                  </a:lnTo>
                  <a:lnTo>
                    <a:pt x="58062" y="5745"/>
                  </a:lnTo>
                  <a:lnTo>
                    <a:pt x="57342" y="7294"/>
                  </a:lnTo>
                  <a:lnTo>
                    <a:pt x="56578" y="8836"/>
                  </a:lnTo>
                  <a:lnTo>
                    <a:pt x="55770" y="10368"/>
                  </a:lnTo>
                  <a:lnTo>
                    <a:pt x="54919" y="11891"/>
                  </a:lnTo>
                  <a:lnTo>
                    <a:pt x="54024" y="13406"/>
                  </a:lnTo>
                  <a:lnTo>
                    <a:pt x="53086" y="14912"/>
                  </a:lnTo>
                  <a:lnTo>
                    <a:pt x="52103" y="16410"/>
                  </a:lnTo>
                  <a:lnTo>
                    <a:pt x="51077" y="17899"/>
                  </a:lnTo>
                  <a:lnTo>
                    <a:pt x="60245" y="17899"/>
                  </a:lnTo>
                  <a:lnTo>
                    <a:pt x="60245" y="25320"/>
                  </a:lnTo>
                  <a:lnTo>
                    <a:pt x="29686" y="25320"/>
                  </a:lnTo>
                  <a:lnTo>
                    <a:pt x="28376" y="33615"/>
                  </a:lnTo>
                  <a:lnTo>
                    <a:pt x="62864" y="33615"/>
                  </a:lnTo>
                  <a:lnTo>
                    <a:pt x="62864" y="41473"/>
                  </a:lnTo>
                  <a:lnTo>
                    <a:pt x="26630" y="41473"/>
                  </a:lnTo>
                  <a:lnTo>
                    <a:pt x="26451" y="42337"/>
                  </a:lnTo>
                  <a:lnTo>
                    <a:pt x="26263" y="43184"/>
                  </a:lnTo>
                  <a:lnTo>
                    <a:pt x="26067" y="44014"/>
                  </a:lnTo>
                  <a:lnTo>
                    <a:pt x="25861" y="44826"/>
                  </a:lnTo>
                  <a:lnTo>
                    <a:pt x="25648" y="45620"/>
                  </a:lnTo>
                  <a:lnTo>
                    <a:pt x="25425" y="46397"/>
                  </a:lnTo>
                  <a:lnTo>
                    <a:pt x="25194" y="47157"/>
                  </a:lnTo>
                  <a:lnTo>
                    <a:pt x="24953" y="47899"/>
                  </a:lnTo>
                  <a:lnTo>
                    <a:pt x="24705" y="48624"/>
                  </a:lnTo>
                  <a:lnTo>
                    <a:pt x="24447" y="49331"/>
                  </a:lnTo>
                  <a:lnTo>
                    <a:pt x="55880" y="49331"/>
                  </a:lnTo>
                  <a:lnTo>
                    <a:pt x="55880" y="56753"/>
                  </a:lnTo>
                  <a:lnTo>
                    <a:pt x="55063" y="58892"/>
                  </a:lnTo>
                  <a:lnTo>
                    <a:pt x="54186" y="60944"/>
                  </a:lnTo>
                  <a:lnTo>
                    <a:pt x="53247" y="62908"/>
                  </a:lnTo>
                  <a:lnTo>
                    <a:pt x="52247" y="64785"/>
                  </a:lnTo>
                  <a:lnTo>
                    <a:pt x="51186" y="66575"/>
                  </a:lnTo>
                  <a:lnTo>
                    <a:pt x="50064" y="68278"/>
                  </a:lnTo>
                  <a:lnTo>
                    <a:pt x="48881" y="69893"/>
                  </a:lnTo>
                  <a:lnTo>
                    <a:pt x="47637" y="71421"/>
                  </a:lnTo>
                  <a:lnTo>
                    <a:pt x="46332" y="72862"/>
                  </a:lnTo>
                  <a:lnTo>
                    <a:pt x="44965" y="74215"/>
                  </a:lnTo>
                  <a:lnTo>
                    <a:pt x="46568" y="74988"/>
                  </a:lnTo>
                  <a:lnTo>
                    <a:pt x="48231" y="75734"/>
                  </a:lnTo>
                  <a:lnTo>
                    <a:pt x="49955" y="76455"/>
                  </a:lnTo>
                  <a:lnTo>
                    <a:pt x="51741" y="77149"/>
                  </a:lnTo>
                  <a:lnTo>
                    <a:pt x="53588" y="77817"/>
                  </a:lnTo>
                  <a:lnTo>
                    <a:pt x="55495" y="78459"/>
                  </a:lnTo>
                  <a:lnTo>
                    <a:pt x="57464" y="79074"/>
                  </a:lnTo>
                  <a:lnTo>
                    <a:pt x="59494" y="79663"/>
                  </a:lnTo>
                  <a:lnTo>
                    <a:pt x="61585" y="80227"/>
                  </a:lnTo>
                  <a:lnTo>
                    <a:pt x="63738" y="80764"/>
                  </a:lnTo>
                  <a:lnTo>
                    <a:pt x="59372" y="89058"/>
                  </a:lnTo>
                  <a:lnTo>
                    <a:pt x="56958" y="88334"/>
                  </a:lnTo>
                  <a:lnTo>
                    <a:pt x="54605" y="87556"/>
                  </a:lnTo>
                  <a:lnTo>
                    <a:pt x="52313" y="86727"/>
                  </a:lnTo>
                  <a:lnTo>
                    <a:pt x="50082" y="85845"/>
                  </a:lnTo>
                  <a:lnTo>
                    <a:pt x="47912" y="84911"/>
                  </a:lnTo>
                  <a:lnTo>
                    <a:pt x="45804" y="83924"/>
                  </a:lnTo>
                  <a:lnTo>
                    <a:pt x="43756" y="82885"/>
                  </a:lnTo>
                  <a:lnTo>
                    <a:pt x="41770" y="81794"/>
                  </a:lnTo>
                  <a:lnTo>
                    <a:pt x="39845" y="80650"/>
                  </a:lnTo>
                  <a:lnTo>
                    <a:pt x="37980" y="79454"/>
                  </a:lnTo>
                  <a:lnTo>
                    <a:pt x="35854" y="80729"/>
                  </a:lnTo>
                  <a:lnTo>
                    <a:pt x="33667" y="81934"/>
                  </a:lnTo>
                  <a:lnTo>
                    <a:pt x="31419" y="83069"/>
                  </a:lnTo>
                  <a:lnTo>
                    <a:pt x="29109" y="84134"/>
                  </a:lnTo>
                  <a:lnTo>
                    <a:pt x="26739" y="85129"/>
                  </a:lnTo>
                  <a:lnTo>
                    <a:pt x="24307" y="86055"/>
                  </a:lnTo>
                  <a:lnTo>
                    <a:pt x="21815" y="86910"/>
                  </a:lnTo>
                  <a:lnTo>
                    <a:pt x="19261" y="87696"/>
                  </a:lnTo>
                  <a:lnTo>
                    <a:pt x="16646" y="88412"/>
                  </a:lnTo>
                  <a:lnTo>
                    <a:pt x="13969" y="89058"/>
                  </a:lnTo>
                  <a:lnTo>
                    <a:pt x="10040" y="80764"/>
                  </a:lnTo>
                  <a:lnTo>
                    <a:pt x="12446" y="80301"/>
                  </a:lnTo>
                  <a:lnTo>
                    <a:pt x="14773" y="79786"/>
                  </a:lnTo>
                  <a:lnTo>
                    <a:pt x="17021" y="79218"/>
                  </a:lnTo>
                  <a:lnTo>
                    <a:pt x="19191" y="78598"/>
                  </a:lnTo>
                  <a:lnTo>
                    <a:pt x="21282" y="77926"/>
                  </a:lnTo>
                  <a:lnTo>
                    <a:pt x="23294" y="77201"/>
                  </a:lnTo>
                  <a:lnTo>
                    <a:pt x="25228" y="76424"/>
                  </a:lnTo>
                  <a:lnTo>
                    <a:pt x="27084" y="75595"/>
                  </a:lnTo>
                  <a:lnTo>
                    <a:pt x="28861" y="74713"/>
                  </a:lnTo>
                  <a:lnTo>
                    <a:pt x="30559" y="73779"/>
                  </a:lnTo>
                  <a:lnTo>
                    <a:pt x="29354" y="72630"/>
                  </a:lnTo>
                  <a:lnTo>
                    <a:pt x="28184" y="71456"/>
                  </a:lnTo>
                  <a:lnTo>
                    <a:pt x="27049" y="70256"/>
                  </a:lnTo>
                  <a:lnTo>
                    <a:pt x="25949" y="69029"/>
                  </a:lnTo>
                  <a:lnTo>
                    <a:pt x="24884" y="67776"/>
                  </a:lnTo>
                  <a:lnTo>
                    <a:pt x="23853" y="66497"/>
                  </a:lnTo>
                  <a:lnTo>
                    <a:pt x="22858" y="65191"/>
                  </a:lnTo>
                  <a:lnTo>
                    <a:pt x="21897" y="63860"/>
                  </a:lnTo>
                  <a:lnTo>
                    <a:pt x="20972" y="62502"/>
                  </a:lnTo>
                  <a:lnTo>
                    <a:pt x="20081" y="61118"/>
                  </a:lnTo>
                  <a:lnTo>
                    <a:pt x="19007" y="63284"/>
                  </a:lnTo>
                  <a:lnTo>
                    <a:pt x="17881" y="65414"/>
                  </a:lnTo>
                  <a:lnTo>
                    <a:pt x="16702" y="67510"/>
                  </a:lnTo>
                  <a:lnTo>
                    <a:pt x="15471" y="69570"/>
                  </a:lnTo>
                  <a:lnTo>
                    <a:pt x="14188" y="71596"/>
                  </a:lnTo>
                  <a:lnTo>
                    <a:pt x="12852" y="73586"/>
                  </a:lnTo>
                  <a:lnTo>
                    <a:pt x="11464" y="75542"/>
                  </a:lnTo>
                  <a:lnTo>
                    <a:pt x="10023" y="77463"/>
                  </a:lnTo>
                  <a:lnTo>
                    <a:pt x="8530" y="79349"/>
                  </a:lnTo>
                  <a:lnTo>
                    <a:pt x="6985" y="81200"/>
                  </a:lnTo>
                  <a:lnTo>
                    <a:pt x="0" y="75961"/>
                  </a:lnTo>
                  <a:lnTo>
                    <a:pt x="2536" y="72709"/>
                  </a:lnTo>
                  <a:lnTo>
                    <a:pt x="4906" y="69413"/>
                  </a:lnTo>
                  <a:lnTo>
                    <a:pt x="7111" y="66073"/>
                  </a:lnTo>
                  <a:lnTo>
                    <a:pt x="9150" y="62690"/>
                  </a:lnTo>
                  <a:lnTo>
                    <a:pt x="11023" y="59263"/>
                  </a:lnTo>
                  <a:lnTo>
                    <a:pt x="12730" y="55792"/>
                  </a:lnTo>
                  <a:lnTo>
                    <a:pt x="14271" y="52278"/>
                  </a:lnTo>
                  <a:lnTo>
                    <a:pt x="15646" y="48720"/>
                  </a:lnTo>
                  <a:lnTo>
                    <a:pt x="16855" y="45118"/>
                  </a:lnTo>
                  <a:lnTo>
                    <a:pt x="17899" y="41473"/>
                  </a:lnTo>
                  <a:lnTo>
                    <a:pt x="4365" y="41473"/>
                  </a:lnTo>
                  <a:lnTo>
                    <a:pt x="4365" y="33615"/>
                  </a:lnTo>
                  <a:lnTo>
                    <a:pt x="19645" y="33615"/>
                  </a:lnTo>
                  <a:lnTo>
                    <a:pt x="20518" y="25320"/>
                  </a:lnTo>
                  <a:lnTo>
                    <a:pt x="6548" y="25320"/>
                  </a:lnTo>
                  <a:lnTo>
                    <a:pt x="6548" y="17899"/>
                  </a:lnTo>
                  <a:lnTo>
                    <a:pt x="15279" y="17899"/>
                  </a:lnTo>
                  <a:lnTo>
                    <a:pt x="14747" y="16947"/>
                  </a:lnTo>
                  <a:lnTo>
                    <a:pt x="14197" y="16013"/>
                  </a:lnTo>
                  <a:lnTo>
                    <a:pt x="13629" y="15096"/>
                  </a:lnTo>
                  <a:lnTo>
                    <a:pt x="13044" y="14197"/>
                  </a:lnTo>
                  <a:lnTo>
                    <a:pt x="12442" y="13315"/>
                  </a:lnTo>
                  <a:lnTo>
                    <a:pt x="11822" y="12450"/>
                  </a:lnTo>
                  <a:lnTo>
                    <a:pt x="11184" y="11603"/>
                  </a:lnTo>
                  <a:lnTo>
                    <a:pt x="10529" y="10774"/>
                  </a:lnTo>
                  <a:lnTo>
                    <a:pt x="9857" y="9962"/>
                  </a:lnTo>
                  <a:lnTo>
                    <a:pt x="9167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325660" y="5369239"/>
              <a:ext cx="20955" cy="12660"/>
            </a:xfrm>
            <a:custGeom>
              <a:avLst/>
              <a:pathLst>
                <a:path w="20955" h="12660">
                  <a:moveTo>
                    <a:pt x="0" y="0"/>
                  </a:moveTo>
                  <a:lnTo>
                    <a:pt x="899" y="1462"/>
                  </a:lnTo>
                  <a:lnTo>
                    <a:pt x="1851" y="2881"/>
                  </a:lnTo>
                  <a:lnTo>
                    <a:pt x="2855" y="4256"/>
                  </a:lnTo>
                  <a:lnTo>
                    <a:pt x="3911" y="5588"/>
                  </a:lnTo>
                  <a:lnTo>
                    <a:pt x="5020" y="6875"/>
                  </a:lnTo>
                  <a:lnTo>
                    <a:pt x="6181" y="8120"/>
                  </a:lnTo>
                  <a:lnTo>
                    <a:pt x="7395" y="9320"/>
                  </a:lnTo>
                  <a:lnTo>
                    <a:pt x="8661" y="10477"/>
                  </a:lnTo>
                  <a:lnTo>
                    <a:pt x="9979" y="11590"/>
                  </a:lnTo>
                  <a:lnTo>
                    <a:pt x="11350" y="12660"/>
                  </a:lnTo>
                  <a:lnTo>
                    <a:pt x="12546" y="11669"/>
                  </a:lnTo>
                  <a:lnTo>
                    <a:pt x="13690" y="10617"/>
                  </a:lnTo>
                  <a:lnTo>
                    <a:pt x="14782" y="9503"/>
                  </a:lnTo>
                  <a:lnTo>
                    <a:pt x="15821" y="8329"/>
                  </a:lnTo>
                  <a:lnTo>
                    <a:pt x="16807" y="7094"/>
                  </a:lnTo>
                  <a:lnTo>
                    <a:pt x="17741" y="5797"/>
                  </a:lnTo>
                  <a:lnTo>
                    <a:pt x="18623" y="4439"/>
                  </a:lnTo>
                  <a:lnTo>
                    <a:pt x="19453" y="3021"/>
                  </a:lnTo>
                  <a:lnTo>
                    <a:pt x="20230" y="1541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326097" y="5315979"/>
              <a:ext cx="12660" cy="13096"/>
            </a:xfrm>
            <a:custGeom>
              <a:avLst/>
              <a:pathLst>
                <a:path w="12660" h="13096">
                  <a:moveTo>
                    <a:pt x="6111" y="0"/>
                  </a:moveTo>
                  <a:lnTo>
                    <a:pt x="6884" y="877"/>
                  </a:lnTo>
                  <a:lnTo>
                    <a:pt x="7631" y="1763"/>
                  </a:lnTo>
                  <a:lnTo>
                    <a:pt x="8351" y="2658"/>
                  </a:lnTo>
                  <a:lnTo>
                    <a:pt x="9045" y="3562"/>
                  </a:lnTo>
                  <a:lnTo>
                    <a:pt x="9713" y="4474"/>
                  </a:lnTo>
                  <a:lnTo>
                    <a:pt x="10355" y="5395"/>
                  </a:lnTo>
                  <a:lnTo>
                    <a:pt x="10970" y="6325"/>
                  </a:lnTo>
                  <a:lnTo>
                    <a:pt x="11560" y="7264"/>
                  </a:lnTo>
                  <a:lnTo>
                    <a:pt x="12123" y="8211"/>
                  </a:lnTo>
                  <a:lnTo>
                    <a:pt x="12660" y="9167"/>
                  </a:lnTo>
                  <a:lnTo>
                    <a:pt x="6111" y="13096"/>
                  </a:lnTo>
                  <a:lnTo>
                    <a:pt x="5657" y="12140"/>
                  </a:lnTo>
                  <a:lnTo>
                    <a:pt x="5168" y="11193"/>
                  </a:lnTo>
                  <a:lnTo>
                    <a:pt x="4645" y="10254"/>
                  </a:lnTo>
                  <a:lnTo>
                    <a:pt x="4086" y="9324"/>
                  </a:lnTo>
                  <a:lnTo>
                    <a:pt x="3492" y="8403"/>
                  </a:lnTo>
                  <a:lnTo>
                    <a:pt x="2863" y="7491"/>
                  </a:lnTo>
                  <a:lnTo>
                    <a:pt x="2200" y="6587"/>
                  </a:lnTo>
                  <a:lnTo>
                    <a:pt x="1501" y="5692"/>
                  </a:lnTo>
                  <a:lnTo>
                    <a:pt x="768" y="480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374992" y="5303318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373246" y="5339553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407734" y="5301136"/>
              <a:ext cx="65047" cy="84256"/>
            </a:xfrm>
            <a:custGeom>
              <a:avLst/>
              <a:pathLst>
                <a:path w="65047" h="84256">
                  <a:moveTo>
                    <a:pt x="36671" y="0"/>
                  </a:moveTo>
                  <a:lnTo>
                    <a:pt x="45402" y="0"/>
                  </a:lnTo>
                  <a:lnTo>
                    <a:pt x="45402" y="17025"/>
                  </a:lnTo>
                  <a:lnTo>
                    <a:pt x="65047" y="17025"/>
                  </a:lnTo>
                  <a:lnTo>
                    <a:pt x="65047" y="25320"/>
                  </a:lnTo>
                  <a:lnTo>
                    <a:pt x="45402" y="25320"/>
                  </a:lnTo>
                  <a:lnTo>
                    <a:pt x="45402" y="72905"/>
                  </a:lnTo>
                  <a:lnTo>
                    <a:pt x="45378" y="74093"/>
                  </a:lnTo>
                  <a:lnTo>
                    <a:pt x="45306" y="75210"/>
                  </a:lnTo>
                  <a:lnTo>
                    <a:pt x="45186" y="76258"/>
                  </a:lnTo>
                  <a:lnTo>
                    <a:pt x="45018" y="77236"/>
                  </a:lnTo>
                  <a:lnTo>
                    <a:pt x="44802" y="78144"/>
                  </a:lnTo>
                  <a:lnTo>
                    <a:pt x="44538" y="78982"/>
                  </a:lnTo>
                  <a:lnTo>
                    <a:pt x="44225" y="79751"/>
                  </a:lnTo>
                  <a:lnTo>
                    <a:pt x="43865" y="80449"/>
                  </a:lnTo>
                  <a:lnTo>
                    <a:pt x="43457" y="81078"/>
                  </a:lnTo>
                  <a:lnTo>
                    <a:pt x="43001" y="81637"/>
                  </a:lnTo>
                  <a:lnTo>
                    <a:pt x="42466" y="82134"/>
                  </a:lnTo>
                  <a:lnTo>
                    <a:pt x="41822" y="82580"/>
                  </a:lnTo>
                  <a:lnTo>
                    <a:pt x="41069" y="82973"/>
                  </a:lnTo>
                  <a:lnTo>
                    <a:pt x="40207" y="83313"/>
                  </a:lnTo>
                  <a:lnTo>
                    <a:pt x="39236" y="83601"/>
                  </a:lnTo>
                  <a:lnTo>
                    <a:pt x="38155" y="83837"/>
                  </a:lnTo>
                  <a:lnTo>
                    <a:pt x="36965" y="84020"/>
                  </a:lnTo>
                  <a:lnTo>
                    <a:pt x="35667" y="84151"/>
                  </a:lnTo>
                  <a:lnTo>
                    <a:pt x="34259" y="84230"/>
                  </a:lnTo>
                  <a:lnTo>
                    <a:pt x="32742" y="84256"/>
                  </a:lnTo>
                  <a:lnTo>
                    <a:pt x="31528" y="84234"/>
                  </a:lnTo>
                  <a:lnTo>
                    <a:pt x="30332" y="84169"/>
                  </a:lnTo>
                  <a:lnTo>
                    <a:pt x="29153" y="84060"/>
                  </a:lnTo>
                  <a:lnTo>
                    <a:pt x="27992" y="83907"/>
                  </a:lnTo>
                  <a:lnTo>
                    <a:pt x="26848" y="83710"/>
                  </a:lnTo>
                  <a:lnTo>
                    <a:pt x="25722" y="83470"/>
                  </a:lnTo>
                  <a:lnTo>
                    <a:pt x="24613" y="83186"/>
                  </a:lnTo>
                  <a:lnTo>
                    <a:pt x="23521" y="82859"/>
                  </a:lnTo>
                  <a:lnTo>
                    <a:pt x="22448" y="82488"/>
                  </a:lnTo>
                  <a:lnTo>
                    <a:pt x="21391" y="82073"/>
                  </a:lnTo>
                  <a:lnTo>
                    <a:pt x="19645" y="73342"/>
                  </a:lnTo>
                  <a:lnTo>
                    <a:pt x="20784" y="73840"/>
                  </a:lnTo>
                  <a:lnTo>
                    <a:pt x="21932" y="74285"/>
                  </a:lnTo>
                  <a:lnTo>
                    <a:pt x="23089" y="74678"/>
                  </a:lnTo>
                  <a:lnTo>
                    <a:pt x="24255" y="75018"/>
                  </a:lnTo>
                  <a:lnTo>
                    <a:pt x="25429" y="75307"/>
                  </a:lnTo>
                  <a:lnTo>
                    <a:pt x="26612" y="75542"/>
                  </a:lnTo>
                  <a:lnTo>
                    <a:pt x="27804" y="75726"/>
                  </a:lnTo>
                  <a:lnTo>
                    <a:pt x="29005" y="75857"/>
                  </a:lnTo>
                  <a:lnTo>
                    <a:pt x="30214" y="75935"/>
                  </a:lnTo>
                  <a:lnTo>
                    <a:pt x="31432" y="75961"/>
                  </a:lnTo>
                  <a:lnTo>
                    <a:pt x="32024" y="75950"/>
                  </a:lnTo>
                  <a:lnTo>
                    <a:pt x="32576" y="75918"/>
                  </a:lnTo>
                  <a:lnTo>
                    <a:pt x="33089" y="75863"/>
                  </a:lnTo>
                  <a:lnTo>
                    <a:pt x="33562" y="75787"/>
                  </a:lnTo>
                  <a:lnTo>
                    <a:pt x="33997" y="75689"/>
                  </a:lnTo>
                  <a:lnTo>
                    <a:pt x="34392" y="75568"/>
                  </a:lnTo>
                  <a:lnTo>
                    <a:pt x="34748" y="75427"/>
                  </a:lnTo>
                  <a:lnTo>
                    <a:pt x="35064" y="75263"/>
                  </a:lnTo>
                  <a:lnTo>
                    <a:pt x="35341" y="75077"/>
                  </a:lnTo>
                  <a:lnTo>
                    <a:pt x="35579" y="74870"/>
                  </a:lnTo>
                  <a:lnTo>
                    <a:pt x="35787" y="74632"/>
                  </a:lnTo>
                  <a:lnTo>
                    <a:pt x="35972" y="74355"/>
                  </a:lnTo>
                  <a:lnTo>
                    <a:pt x="36136" y="74038"/>
                  </a:lnTo>
                  <a:lnTo>
                    <a:pt x="36278" y="73683"/>
                  </a:lnTo>
                  <a:lnTo>
                    <a:pt x="36398" y="73287"/>
                  </a:lnTo>
                  <a:lnTo>
                    <a:pt x="36496" y="72853"/>
                  </a:lnTo>
                  <a:lnTo>
                    <a:pt x="36573" y="72379"/>
                  </a:lnTo>
                  <a:lnTo>
                    <a:pt x="36627" y="71866"/>
                  </a:lnTo>
                  <a:lnTo>
                    <a:pt x="36660" y="71314"/>
                  </a:lnTo>
                  <a:lnTo>
                    <a:pt x="36671" y="70723"/>
                  </a:lnTo>
                  <a:lnTo>
                    <a:pt x="36671" y="25320"/>
                  </a:lnTo>
                  <a:lnTo>
                    <a:pt x="0" y="25320"/>
                  </a:lnTo>
                  <a:lnTo>
                    <a:pt x="0" y="17025"/>
                  </a:lnTo>
                  <a:lnTo>
                    <a:pt x="36671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409917" y="5335188"/>
              <a:ext cx="19208" cy="29249"/>
            </a:xfrm>
            <a:custGeom>
              <a:avLst/>
              <a:pathLst>
                <a:path w="19208" h="29249">
                  <a:moveTo>
                    <a:pt x="8731" y="0"/>
                  </a:moveTo>
                  <a:lnTo>
                    <a:pt x="10093" y="2383"/>
                  </a:lnTo>
                  <a:lnTo>
                    <a:pt x="11385" y="4819"/>
                  </a:lnTo>
                  <a:lnTo>
                    <a:pt x="12607" y="7308"/>
                  </a:lnTo>
                  <a:lnTo>
                    <a:pt x="13760" y="9848"/>
                  </a:lnTo>
                  <a:lnTo>
                    <a:pt x="14843" y="12442"/>
                  </a:lnTo>
                  <a:lnTo>
                    <a:pt x="15855" y="15087"/>
                  </a:lnTo>
                  <a:lnTo>
                    <a:pt x="16798" y="17785"/>
                  </a:lnTo>
                  <a:lnTo>
                    <a:pt x="17672" y="20535"/>
                  </a:lnTo>
                  <a:lnTo>
                    <a:pt x="18475" y="23338"/>
                  </a:lnTo>
                  <a:lnTo>
                    <a:pt x="19208" y="26193"/>
                  </a:lnTo>
                  <a:lnTo>
                    <a:pt x="10040" y="29249"/>
                  </a:lnTo>
                  <a:lnTo>
                    <a:pt x="9311" y="26311"/>
                  </a:lnTo>
                  <a:lnTo>
                    <a:pt x="8521" y="23434"/>
                  </a:lnTo>
                  <a:lnTo>
                    <a:pt x="7670" y="20618"/>
                  </a:lnTo>
                  <a:lnTo>
                    <a:pt x="6757" y="17864"/>
                  </a:lnTo>
                  <a:lnTo>
                    <a:pt x="5784" y="15170"/>
                  </a:lnTo>
                  <a:lnTo>
                    <a:pt x="4749" y="12538"/>
                  </a:lnTo>
                  <a:lnTo>
                    <a:pt x="3654" y="9966"/>
                  </a:lnTo>
                  <a:lnTo>
                    <a:pt x="2497" y="7456"/>
                  </a:lnTo>
                  <a:lnTo>
                    <a:pt x="1279" y="500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484133" y="5300263"/>
              <a:ext cx="57189" cy="28376"/>
            </a:xfrm>
            <a:custGeom>
              <a:avLst/>
              <a:pathLst>
                <a:path w="57189" h="28376">
                  <a:moveTo>
                    <a:pt x="15716" y="0"/>
                  </a:moveTo>
                  <a:lnTo>
                    <a:pt x="23574" y="2182"/>
                  </a:lnTo>
                  <a:lnTo>
                    <a:pt x="20081" y="9604"/>
                  </a:lnTo>
                  <a:lnTo>
                    <a:pt x="57189" y="9604"/>
                  </a:lnTo>
                  <a:lnTo>
                    <a:pt x="57189" y="17462"/>
                  </a:lnTo>
                  <a:lnTo>
                    <a:pt x="14843" y="17462"/>
                  </a:lnTo>
                  <a:lnTo>
                    <a:pt x="13878" y="18750"/>
                  </a:lnTo>
                  <a:lnTo>
                    <a:pt x="12904" y="19994"/>
                  </a:lnTo>
                  <a:lnTo>
                    <a:pt x="11922" y="21195"/>
                  </a:lnTo>
                  <a:lnTo>
                    <a:pt x="10931" y="22352"/>
                  </a:lnTo>
                  <a:lnTo>
                    <a:pt x="9931" y="23465"/>
                  </a:lnTo>
                  <a:lnTo>
                    <a:pt x="8923" y="24534"/>
                  </a:lnTo>
                  <a:lnTo>
                    <a:pt x="7906" y="25560"/>
                  </a:lnTo>
                  <a:lnTo>
                    <a:pt x="6880" y="26543"/>
                  </a:lnTo>
                  <a:lnTo>
                    <a:pt x="5845" y="27481"/>
                  </a:lnTo>
                  <a:lnTo>
                    <a:pt x="4802" y="28376"/>
                  </a:lnTo>
                  <a:lnTo>
                    <a:pt x="0" y="20081"/>
                  </a:lnTo>
                  <a:lnTo>
                    <a:pt x="2121" y="18152"/>
                  </a:lnTo>
                  <a:lnTo>
                    <a:pt x="4121" y="16205"/>
                  </a:lnTo>
                  <a:lnTo>
                    <a:pt x="5998" y="14240"/>
                  </a:lnTo>
                  <a:lnTo>
                    <a:pt x="7753" y="12258"/>
                  </a:lnTo>
                  <a:lnTo>
                    <a:pt x="9386" y="10259"/>
                  </a:lnTo>
                  <a:lnTo>
                    <a:pt x="10896" y="8242"/>
                  </a:lnTo>
                  <a:lnTo>
                    <a:pt x="12284" y="6207"/>
                  </a:lnTo>
                  <a:lnTo>
                    <a:pt x="13550" y="4156"/>
                  </a:lnTo>
                  <a:lnTo>
                    <a:pt x="14694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485442" y="5326456"/>
              <a:ext cx="57189" cy="74215"/>
            </a:xfrm>
            <a:custGeom>
              <a:avLst/>
              <a:pathLst>
                <a:path w="57189" h="74215">
                  <a:moveTo>
                    <a:pt x="0" y="25320"/>
                  </a:moveTo>
                  <a:lnTo>
                    <a:pt x="6984" y="25320"/>
                  </a:lnTo>
                  <a:lnTo>
                    <a:pt x="7155" y="22867"/>
                  </a:lnTo>
                  <a:lnTo>
                    <a:pt x="7316" y="20396"/>
                  </a:lnTo>
                  <a:lnTo>
                    <a:pt x="7469" y="17907"/>
                  </a:lnTo>
                  <a:lnTo>
                    <a:pt x="7613" y="15401"/>
                  </a:lnTo>
                  <a:lnTo>
                    <a:pt x="7748" y="12878"/>
                  </a:lnTo>
                  <a:lnTo>
                    <a:pt x="7875" y="10337"/>
                  </a:lnTo>
                  <a:lnTo>
                    <a:pt x="7993" y="7779"/>
                  </a:lnTo>
                  <a:lnTo>
                    <a:pt x="8102" y="5203"/>
                  </a:lnTo>
                  <a:lnTo>
                    <a:pt x="8203" y="2610"/>
                  </a:lnTo>
                  <a:lnTo>
                    <a:pt x="8294" y="0"/>
                  </a:lnTo>
                  <a:lnTo>
                    <a:pt x="50204" y="0"/>
                  </a:lnTo>
                  <a:lnTo>
                    <a:pt x="50200" y="2610"/>
                  </a:lnTo>
                  <a:lnTo>
                    <a:pt x="50187" y="5203"/>
                  </a:lnTo>
                  <a:lnTo>
                    <a:pt x="50165" y="7779"/>
                  </a:lnTo>
                  <a:lnTo>
                    <a:pt x="50134" y="10337"/>
                  </a:lnTo>
                  <a:lnTo>
                    <a:pt x="50095" y="12878"/>
                  </a:lnTo>
                  <a:lnTo>
                    <a:pt x="50047" y="15401"/>
                  </a:lnTo>
                  <a:lnTo>
                    <a:pt x="49990" y="17907"/>
                  </a:lnTo>
                  <a:lnTo>
                    <a:pt x="49925" y="20396"/>
                  </a:lnTo>
                  <a:lnTo>
                    <a:pt x="49851" y="22867"/>
                  </a:lnTo>
                  <a:lnTo>
                    <a:pt x="49768" y="25320"/>
                  </a:lnTo>
                  <a:lnTo>
                    <a:pt x="55443" y="25320"/>
                  </a:lnTo>
                  <a:lnTo>
                    <a:pt x="55443" y="32742"/>
                  </a:lnTo>
                  <a:lnTo>
                    <a:pt x="49331" y="32742"/>
                  </a:lnTo>
                  <a:lnTo>
                    <a:pt x="49161" y="34571"/>
                  </a:lnTo>
                  <a:lnTo>
                    <a:pt x="48999" y="36391"/>
                  </a:lnTo>
                  <a:lnTo>
                    <a:pt x="48846" y="38203"/>
                  </a:lnTo>
                  <a:lnTo>
                    <a:pt x="48702" y="40006"/>
                  </a:lnTo>
                  <a:lnTo>
                    <a:pt x="48567" y="41800"/>
                  </a:lnTo>
                  <a:lnTo>
                    <a:pt x="48440" y="43586"/>
                  </a:lnTo>
                  <a:lnTo>
                    <a:pt x="48323" y="45363"/>
                  </a:lnTo>
                  <a:lnTo>
                    <a:pt x="48213" y="47131"/>
                  </a:lnTo>
                  <a:lnTo>
                    <a:pt x="48113" y="48890"/>
                  </a:lnTo>
                  <a:lnTo>
                    <a:pt x="48021" y="50641"/>
                  </a:lnTo>
                  <a:lnTo>
                    <a:pt x="57189" y="50641"/>
                  </a:lnTo>
                  <a:lnTo>
                    <a:pt x="57189" y="58499"/>
                  </a:lnTo>
                  <a:lnTo>
                    <a:pt x="47148" y="58499"/>
                  </a:lnTo>
                  <a:lnTo>
                    <a:pt x="46790" y="61485"/>
                  </a:lnTo>
                  <a:lnTo>
                    <a:pt x="46240" y="64157"/>
                  </a:lnTo>
                  <a:lnTo>
                    <a:pt x="45498" y="66514"/>
                  </a:lnTo>
                  <a:lnTo>
                    <a:pt x="44564" y="68557"/>
                  </a:lnTo>
                  <a:lnTo>
                    <a:pt x="43437" y="70286"/>
                  </a:lnTo>
                  <a:lnTo>
                    <a:pt x="42119" y="71701"/>
                  </a:lnTo>
                  <a:lnTo>
                    <a:pt x="40609" y="72801"/>
                  </a:lnTo>
                  <a:lnTo>
                    <a:pt x="38906" y="73586"/>
                  </a:lnTo>
                  <a:lnTo>
                    <a:pt x="37011" y="74058"/>
                  </a:lnTo>
                  <a:lnTo>
                    <a:pt x="34925" y="74215"/>
                  </a:lnTo>
                  <a:lnTo>
                    <a:pt x="34021" y="74198"/>
                  </a:lnTo>
                  <a:lnTo>
                    <a:pt x="33056" y="74145"/>
                  </a:lnTo>
                  <a:lnTo>
                    <a:pt x="32030" y="74058"/>
                  </a:lnTo>
                  <a:lnTo>
                    <a:pt x="30943" y="73936"/>
                  </a:lnTo>
                  <a:lnTo>
                    <a:pt x="29795" y="73779"/>
                  </a:lnTo>
                  <a:lnTo>
                    <a:pt x="28586" y="73586"/>
                  </a:lnTo>
                  <a:lnTo>
                    <a:pt x="27315" y="73359"/>
                  </a:lnTo>
                  <a:lnTo>
                    <a:pt x="25984" y="73098"/>
                  </a:lnTo>
                  <a:lnTo>
                    <a:pt x="24591" y="72801"/>
                  </a:lnTo>
                  <a:lnTo>
                    <a:pt x="23137" y="72469"/>
                  </a:lnTo>
                  <a:lnTo>
                    <a:pt x="21828" y="64174"/>
                  </a:lnTo>
                  <a:lnTo>
                    <a:pt x="23452" y="64506"/>
                  </a:lnTo>
                  <a:lnTo>
                    <a:pt x="25006" y="64803"/>
                  </a:lnTo>
                  <a:lnTo>
                    <a:pt x="26490" y="65065"/>
                  </a:lnTo>
                  <a:lnTo>
                    <a:pt x="27905" y="65292"/>
                  </a:lnTo>
                  <a:lnTo>
                    <a:pt x="29249" y="65484"/>
                  </a:lnTo>
                  <a:lnTo>
                    <a:pt x="30524" y="65641"/>
                  </a:lnTo>
                  <a:lnTo>
                    <a:pt x="31729" y="65763"/>
                  </a:lnTo>
                  <a:lnTo>
                    <a:pt x="32864" y="65851"/>
                  </a:lnTo>
                  <a:lnTo>
                    <a:pt x="33929" y="65903"/>
                  </a:lnTo>
                  <a:lnTo>
                    <a:pt x="34925" y="65920"/>
                  </a:lnTo>
                  <a:lnTo>
                    <a:pt x="35514" y="65846"/>
                  </a:lnTo>
                  <a:lnTo>
                    <a:pt x="36060" y="65624"/>
                  </a:lnTo>
                  <a:lnTo>
                    <a:pt x="36562" y="65252"/>
                  </a:lnTo>
                  <a:lnTo>
                    <a:pt x="37020" y="64733"/>
                  </a:lnTo>
                  <a:lnTo>
                    <a:pt x="37435" y="64065"/>
                  </a:lnTo>
                  <a:lnTo>
                    <a:pt x="37806" y="63249"/>
                  </a:lnTo>
                  <a:lnTo>
                    <a:pt x="38133" y="62284"/>
                  </a:lnTo>
                  <a:lnTo>
                    <a:pt x="38417" y="61171"/>
                  </a:lnTo>
                  <a:lnTo>
                    <a:pt x="38657" y="59909"/>
                  </a:lnTo>
                  <a:lnTo>
                    <a:pt x="38854" y="58499"/>
                  </a:lnTo>
                  <a:lnTo>
                    <a:pt x="3492" y="58499"/>
                  </a:lnTo>
                  <a:lnTo>
                    <a:pt x="3837" y="56041"/>
                  </a:lnTo>
                  <a:lnTo>
                    <a:pt x="4173" y="53557"/>
                  </a:lnTo>
                  <a:lnTo>
                    <a:pt x="4500" y="51047"/>
                  </a:lnTo>
                  <a:lnTo>
                    <a:pt x="4819" y="48510"/>
                  </a:lnTo>
                  <a:lnTo>
                    <a:pt x="5129" y="45948"/>
                  </a:lnTo>
                  <a:lnTo>
                    <a:pt x="5430" y="43359"/>
                  </a:lnTo>
                  <a:lnTo>
                    <a:pt x="5723" y="40744"/>
                  </a:lnTo>
                  <a:lnTo>
                    <a:pt x="6007" y="38103"/>
                  </a:lnTo>
                  <a:lnTo>
                    <a:pt x="6282" y="35435"/>
                  </a:lnTo>
                  <a:lnTo>
                    <a:pt x="6548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501595" y="5334314"/>
              <a:ext cx="25320" cy="17462"/>
            </a:xfrm>
            <a:custGeom>
              <a:avLst/>
              <a:pathLst>
                <a:path w="25320" h="17462">
                  <a:moveTo>
                    <a:pt x="24884" y="17462"/>
                  </a:moveTo>
                  <a:lnTo>
                    <a:pt x="24967" y="15637"/>
                  </a:lnTo>
                  <a:lnTo>
                    <a:pt x="25041" y="13830"/>
                  </a:lnTo>
                  <a:lnTo>
                    <a:pt x="25106" y="12040"/>
                  </a:lnTo>
                  <a:lnTo>
                    <a:pt x="25163" y="10267"/>
                  </a:lnTo>
                  <a:lnTo>
                    <a:pt x="25211" y="8512"/>
                  </a:lnTo>
                  <a:lnTo>
                    <a:pt x="25250" y="6775"/>
                  </a:lnTo>
                  <a:lnTo>
                    <a:pt x="25281" y="5055"/>
                  </a:lnTo>
                  <a:lnTo>
                    <a:pt x="25303" y="3352"/>
                  </a:lnTo>
                  <a:lnTo>
                    <a:pt x="25316" y="1667"/>
                  </a:lnTo>
                  <a:lnTo>
                    <a:pt x="25320" y="0"/>
                  </a:lnTo>
                  <a:lnTo>
                    <a:pt x="873" y="0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06834" y="5336497"/>
              <a:ext cx="12660" cy="13533"/>
            </a:xfrm>
            <a:custGeom>
              <a:avLst/>
              <a:pathLst>
                <a:path w="12660" h="13533">
                  <a:moveTo>
                    <a:pt x="7858" y="0"/>
                  </a:moveTo>
                  <a:lnTo>
                    <a:pt x="8456" y="973"/>
                  </a:lnTo>
                  <a:lnTo>
                    <a:pt x="9028" y="1973"/>
                  </a:lnTo>
                  <a:lnTo>
                    <a:pt x="9573" y="2999"/>
                  </a:lnTo>
                  <a:lnTo>
                    <a:pt x="10093" y="4051"/>
                  </a:lnTo>
                  <a:lnTo>
                    <a:pt x="10586" y="5129"/>
                  </a:lnTo>
                  <a:lnTo>
                    <a:pt x="11053" y="6234"/>
                  </a:lnTo>
                  <a:lnTo>
                    <a:pt x="11494" y="7364"/>
                  </a:lnTo>
                  <a:lnTo>
                    <a:pt x="11909" y="8521"/>
                  </a:lnTo>
                  <a:lnTo>
                    <a:pt x="12297" y="9704"/>
                  </a:lnTo>
                  <a:lnTo>
                    <a:pt x="12660" y="10914"/>
                  </a:lnTo>
                  <a:lnTo>
                    <a:pt x="5238" y="13533"/>
                  </a:lnTo>
                  <a:lnTo>
                    <a:pt x="4872" y="12241"/>
                  </a:lnTo>
                  <a:lnTo>
                    <a:pt x="4470" y="10983"/>
                  </a:lnTo>
                  <a:lnTo>
                    <a:pt x="4033" y="9761"/>
                  </a:lnTo>
                  <a:lnTo>
                    <a:pt x="3562" y="8574"/>
                  </a:lnTo>
                  <a:lnTo>
                    <a:pt x="3055" y="7421"/>
                  </a:lnTo>
                  <a:lnTo>
                    <a:pt x="2514" y="6303"/>
                  </a:lnTo>
                  <a:lnTo>
                    <a:pt x="1938" y="5221"/>
                  </a:lnTo>
                  <a:lnTo>
                    <a:pt x="1327" y="4173"/>
                  </a:lnTo>
                  <a:lnTo>
                    <a:pt x="681" y="3160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499412" y="5359198"/>
              <a:ext cx="26630" cy="17899"/>
            </a:xfrm>
            <a:custGeom>
              <a:avLst/>
              <a:pathLst>
                <a:path w="26630" h="17899">
                  <a:moveTo>
                    <a:pt x="25320" y="17899"/>
                  </a:moveTo>
                  <a:lnTo>
                    <a:pt x="26630" y="0"/>
                  </a:lnTo>
                  <a:lnTo>
                    <a:pt x="1746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507270" y="5361818"/>
              <a:ext cx="12223" cy="12660"/>
            </a:xfrm>
            <a:custGeom>
              <a:avLst/>
              <a:pathLst>
                <a:path w="12223" h="12660">
                  <a:moveTo>
                    <a:pt x="7858" y="0"/>
                  </a:moveTo>
                  <a:lnTo>
                    <a:pt x="8451" y="964"/>
                  </a:lnTo>
                  <a:lnTo>
                    <a:pt x="9010" y="1938"/>
                  </a:lnTo>
                  <a:lnTo>
                    <a:pt x="9534" y="2920"/>
                  </a:lnTo>
                  <a:lnTo>
                    <a:pt x="10023" y="3911"/>
                  </a:lnTo>
                  <a:lnTo>
                    <a:pt x="10477" y="4911"/>
                  </a:lnTo>
                  <a:lnTo>
                    <a:pt x="10896" y="5919"/>
                  </a:lnTo>
                  <a:lnTo>
                    <a:pt x="11280" y="6936"/>
                  </a:lnTo>
                  <a:lnTo>
                    <a:pt x="11630" y="7962"/>
                  </a:lnTo>
                  <a:lnTo>
                    <a:pt x="11944" y="8997"/>
                  </a:lnTo>
                  <a:lnTo>
                    <a:pt x="12223" y="10040"/>
                  </a:lnTo>
                  <a:lnTo>
                    <a:pt x="4802" y="12660"/>
                  </a:lnTo>
                  <a:lnTo>
                    <a:pt x="4439" y="11538"/>
                  </a:lnTo>
                  <a:lnTo>
                    <a:pt x="4051" y="10442"/>
                  </a:lnTo>
                  <a:lnTo>
                    <a:pt x="3636" y="9372"/>
                  </a:lnTo>
                  <a:lnTo>
                    <a:pt x="3195" y="8329"/>
                  </a:lnTo>
                  <a:lnTo>
                    <a:pt x="2728" y="7312"/>
                  </a:lnTo>
                  <a:lnTo>
                    <a:pt x="2235" y="6321"/>
                  </a:lnTo>
                  <a:lnTo>
                    <a:pt x="1715" y="5356"/>
                  </a:lnTo>
                  <a:lnTo>
                    <a:pt x="1169" y="4418"/>
                  </a:lnTo>
                  <a:lnTo>
                    <a:pt x="598" y="350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539576" y="5300699"/>
              <a:ext cx="46712" cy="100845"/>
            </a:xfrm>
            <a:custGeom>
              <a:avLst/>
              <a:pathLst>
                <a:path w="46712" h="100845">
                  <a:moveTo>
                    <a:pt x="15279" y="0"/>
                  </a:moveTo>
                  <a:lnTo>
                    <a:pt x="23137" y="2619"/>
                  </a:lnTo>
                  <a:lnTo>
                    <a:pt x="22784" y="4269"/>
                  </a:lnTo>
                  <a:lnTo>
                    <a:pt x="22421" y="5902"/>
                  </a:lnTo>
                  <a:lnTo>
                    <a:pt x="22050" y="7517"/>
                  </a:lnTo>
                  <a:lnTo>
                    <a:pt x="21670" y="9115"/>
                  </a:lnTo>
                  <a:lnTo>
                    <a:pt x="21282" y="10695"/>
                  </a:lnTo>
                  <a:lnTo>
                    <a:pt x="20885" y="12258"/>
                  </a:lnTo>
                  <a:lnTo>
                    <a:pt x="20479" y="13804"/>
                  </a:lnTo>
                  <a:lnTo>
                    <a:pt x="20064" y="15332"/>
                  </a:lnTo>
                  <a:lnTo>
                    <a:pt x="19640" y="16842"/>
                  </a:lnTo>
                  <a:lnTo>
                    <a:pt x="19208" y="18335"/>
                  </a:lnTo>
                  <a:lnTo>
                    <a:pt x="46275" y="18335"/>
                  </a:lnTo>
                  <a:lnTo>
                    <a:pt x="46275" y="26630"/>
                  </a:lnTo>
                  <a:lnTo>
                    <a:pt x="40163" y="26630"/>
                  </a:lnTo>
                  <a:lnTo>
                    <a:pt x="39670" y="32113"/>
                  </a:lnTo>
                  <a:lnTo>
                    <a:pt x="39063" y="37387"/>
                  </a:lnTo>
                  <a:lnTo>
                    <a:pt x="38343" y="42451"/>
                  </a:lnTo>
                  <a:lnTo>
                    <a:pt x="37509" y="47305"/>
                  </a:lnTo>
                  <a:lnTo>
                    <a:pt x="36562" y="51950"/>
                  </a:lnTo>
                  <a:lnTo>
                    <a:pt x="35501" y="56386"/>
                  </a:lnTo>
                  <a:lnTo>
                    <a:pt x="34326" y="60612"/>
                  </a:lnTo>
                  <a:lnTo>
                    <a:pt x="33039" y="64628"/>
                  </a:lnTo>
                  <a:lnTo>
                    <a:pt x="31637" y="68435"/>
                  </a:lnTo>
                  <a:lnTo>
                    <a:pt x="30122" y="72032"/>
                  </a:lnTo>
                  <a:lnTo>
                    <a:pt x="31467" y="74285"/>
                  </a:lnTo>
                  <a:lnTo>
                    <a:pt x="32881" y="76503"/>
                  </a:lnTo>
                  <a:lnTo>
                    <a:pt x="34366" y="78686"/>
                  </a:lnTo>
                  <a:lnTo>
                    <a:pt x="35920" y="80833"/>
                  </a:lnTo>
                  <a:lnTo>
                    <a:pt x="37544" y="82946"/>
                  </a:lnTo>
                  <a:lnTo>
                    <a:pt x="39238" y="85024"/>
                  </a:lnTo>
                  <a:lnTo>
                    <a:pt x="41001" y="87068"/>
                  </a:lnTo>
                  <a:lnTo>
                    <a:pt x="42835" y="89076"/>
                  </a:lnTo>
                  <a:lnTo>
                    <a:pt x="44738" y="91049"/>
                  </a:lnTo>
                  <a:lnTo>
                    <a:pt x="46712" y="92987"/>
                  </a:lnTo>
                  <a:lnTo>
                    <a:pt x="40163" y="100845"/>
                  </a:lnTo>
                  <a:lnTo>
                    <a:pt x="38605" y="99156"/>
                  </a:lnTo>
                  <a:lnTo>
                    <a:pt x="37072" y="97405"/>
                  </a:lnTo>
                  <a:lnTo>
                    <a:pt x="35566" y="95594"/>
                  </a:lnTo>
                  <a:lnTo>
                    <a:pt x="34086" y="93721"/>
                  </a:lnTo>
                  <a:lnTo>
                    <a:pt x="32633" y="91787"/>
                  </a:lnTo>
                  <a:lnTo>
                    <a:pt x="31205" y="89792"/>
                  </a:lnTo>
                  <a:lnTo>
                    <a:pt x="29804" y="87735"/>
                  </a:lnTo>
                  <a:lnTo>
                    <a:pt x="28428" y="85618"/>
                  </a:lnTo>
                  <a:lnTo>
                    <a:pt x="27079" y="83440"/>
                  </a:lnTo>
                  <a:lnTo>
                    <a:pt x="25757" y="81200"/>
                  </a:lnTo>
                  <a:lnTo>
                    <a:pt x="24320" y="83518"/>
                  </a:lnTo>
                  <a:lnTo>
                    <a:pt x="22806" y="85758"/>
                  </a:lnTo>
                  <a:lnTo>
                    <a:pt x="21212" y="87919"/>
                  </a:lnTo>
                  <a:lnTo>
                    <a:pt x="19540" y="90001"/>
                  </a:lnTo>
                  <a:lnTo>
                    <a:pt x="17789" y="92005"/>
                  </a:lnTo>
                  <a:lnTo>
                    <a:pt x="15960" y="93930"/>
                  </a:lnTo>
                  <a:lnTo>
                    <a:pt x="14052" y="95777"/>
                  </a:lnTo>
                  <a:lnTo>
                    <a:pt x="12066" y="97545"/>
                  </a:lnTo>
                  <a:lnTo>
                    <a:pt x="10001" y="99235"/>
                  </a:lnTo>
                  <a:lnTo>
                    <a:pt x="7858" y="100845"/>
                  </a:lnTo>
                  <a:lnTo>
                    <a:pt x="2182" y="93424"/>
                  </a:lnTo>
                  <a:lnTo>
                    <a:pt x="4409" y="91713"/>
                  </a:lnTo>
                  <a:lnTo>
                    <a:pt x="6548" y="89896"/>
                  </a:lnTo>
                  <a:lnTo>
                    <a:pt x="8600" y="87976"/>
                  </a:lnTo>
                  <a:lnTo>
                    <a:pt x="10564" y="85950"/>
                  </a:lnTo>
                  <a:lnTo>
                    <a:pt x="12442" y="83820"/>
                  </a:lnTo>
                  <a:lnTo>
                    <a:pt x="14231" y="81584"/>
                  </a:lnTo>
                  <a:lnTo>
                    <a:pt x="15934" y="79244"/>
                  </a:lnTo>
                  <a:lnTo>
                    <a:pt x="17549" y="76800"/>
                  </a:lnTo>
                  <a:lnTo>
                    <a:pt x="19077" y="74250"/>
                  </a:lnTo>
                  <a:lnTo>
                    <a:pt x="20518" y="71596"/>
                  </a:lnTo>
                  <a:lnTo>
                    <a:pt x="19396" y="69203"/>
                  </a:lnTo>
                  <a:lnTo>
                    <a:pt x="18300" y="66741"/>
                  </a:lnTo>
                  <a:lnTo>
                    <a:pt x="17231" y="64209"/>
                  </a:lnTo>
                  <a:lnTo>
                    <a:pt x="16187" y="61607"/>
                  </a:lnTo>
                  <a:lnTo>
                    <a:pt x="15170" y="58935"/>
                  </a:lnTo>
                  <a:lnTo>
                    <a:pt x="14179" y="56194"/>
                  </a:lnTo>
                  <a:lnTo>
                    <a:pt x="13214" y="53382"/>
                  </a:lnTo>
                  <a:lnTo>
                    <a:pt x="12276" y="50501"/>
                  </a:lnTo>
                  <a:lnTo>
                    <a:pt x="11363" y="47550"/>
                  </a:lnTo>
                  <a:lnTo>
                    <a:pt x="10477" y="44529"/>
                  </a:lnTo>
                  <a:lnTo>
                    <a:pt x="6985" y="51077"/>
                  </a:lnTo>
                  <a:lnTo>
                    <a:pt x="0" y="45839"/>
                  </a:lnTo>
                  <a:lnTo>
                    <a:pt x="2038" y="41765"/>
                  </a:lnTo>
                  <a:lnTo>
                    <a:pt x="3963" y="37579"/>
                  </a:lnTo>
                  <a:lnTo>
                    <a:pt x="5775" y="33279"/>
                  </a:lnTo>
                  <a:lnTo>
                    <a:pt x="7473" y="28865"/>
                  </a:lnTo>
                  <a:lnTo>
                    <a:pt x="9058" y="24338"/>
                  </a:lnTo>
                  <a:lnTo>
                    <a:pt x="10529" y="19697"/>
                  </a:lnTo>
                  <a:lnTo>
                    <a:pt x="11887" y="14943"/>
                  </a:lnTo>
                  <a:lnTo>
                    <a:pt x="13131" y="10075"/>
                  </a:lnTo>
                  <a:lnTo>
                    <a:pt x="14262" y="50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554856" y="5327329"/>
              <a:ext cx="16152" cy="34925"/>
            </a:xfrm>
            <a:custGeom>
              <a:avLst/>
              <a:pathLst>
                <a:path w="16152" h="34925">
                  <a:moveTo>
                    <a:pt x="0" y="4802"/>
                  </a:moveTo>
                  <a:lnTo>
                    <a:pt x="803" y="8325"/>
                  </a:lnTo>
                  <a:lnTo>
                    <a:pt x="1641" y="11734"/>
                  </a:lnTo>
                  <a:lnTo>
                    <a:pt x="2514" y="15030"/>
                  </a:lnTo>
                  <a:lnTo>
                    <a:pt x="3422" y="18213"/>
                  </a:lnTo>
                  <a:lnTo>
                    <a:pt x="4365" y="21282"/>
                  </a:lnTo>
                  <a:lnTo>
                    <a:pt x="5343" y="24237"/>
                  </a:lnTo>
                  <a:lnTo>
                    <a:pt x="6356" y="27079"/>
                  </a:lnTo>
                  <a:lnTo>
                    <a:pt x="7404" y="29808"/>
                  </a:lnTo>
                  <a:lnTo>
                    <a:pt x="8486" y="32423"/>
                  </a:lnTo>
                  <a:lnTo>
                    <a:pt x="9604" y="34925"/>
                  </a:lnTo>
                  <a:lnTo>
                    <a:pt x="10534" y="31982"/>
                  </a:lnTo>
                  <a:lnTo>
                    <a:pt x="11403" y="28917"/>
                  </a:lnTo>
                  <a:lnTo>
                    <a:pt x="12210" y="25730"/>
                  </a:lnTo>
                  <a:lnTo>
                    <a:pt x="12957" y="22421"/>
                  </a:lnTo>
                  <a:lnTo>
                    <a:pt x="13642" y="18990"/>
                  </a:lnTo>
                  <a:lnTo>
                    <a:pt x="14266" y="15436"/>
                  </a:lnTo>
                  <a:lnTo>
                    <a:pt x="14830" y="11760"/>
                  </a:lnTo>
                  <a:lnTo>
                    <a:pt x="15332" y="7962"/>
                  </a:lnTo>
                  <a:lnTo>
                    <a:pt x="15773" y="4042"/>
                  </a:lnTo>
                  <a:lnTo>
                    <a:pt x="16152" y="0"/>
                  </a:lnTo>
                  <a:lnTo>
                    <a:pt x="1746" y="0"/>
                  </a:lnTo>
                  <a:lnTo>
                    <a:pt x="1493" y="598"/>
                  </a:lnTo>
                  <a:lnTo>
                    <a:pt x="1257" y="1169"/>
                  </a:lnTo>
                  <a:lnTo>
                    <a:pt x="1039" y="1715"/>
                  </a:lnTo>
                  <a:lnTo>
                    <a:pt x="838" y="2235"/>
                  </a:lnTo>
                  <a:lnTo>
                    <a:pt x="654" y="2728"/>
                  </a:lnTo>
                  <a:lnTo>
                    <a:pt x="488" y="3195"/>
                  </a:lnTo>
                  <a:lnTo>
                    <a:pt x="340" y="3636"/>
                  </a:lnTo>
                  <a:lnTo>
                    <a:pt x="209" y="4051"/>
                  </a:lnTo>
                  <a:lnTo>
                    <a:pt x="96" y="4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34310" y="5311177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708962" y="5301136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723805" y="5328639"/>
              <a:ext cx="24010" cy="40163"/>
            </a:xfrm>
            <a:custGeom>
              <a:avLst/>
              <a:pathLst>
                <a:path w="24010" h="40163">
                  <a:moveTo>
                    <a:pt x="0" y="27939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764406" y="5308994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773137" y="5317288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820722" y="5307248"/>
              <a:ext cx="40163" cy="85566"/>
            </a:xfrm>
            <a:custGeom>
              <a:avLst/>
              <a:pathLst>
                <a:path w="40163" h="85566">
                  <a:moveTo>
                    <a:pt x="27066" y="44529"/>
                  </a:moveTo>
                  <a:lnTo>
                    <a:pt x="27066" y="68976"/>
                  </a:lnTo>
                  <a:lnTo>
                    <a:pt x="28280" y="68535"/>
                  </a:lnTo>
                  <a:lnTo>
                    <a:pt x="29476" y="68086"/>
                  </a:lnTo>
                  <a:lnTo>
                    <a:pt x="30655" y="67627"/>
                  </a:lnTo>
                  <a:lnTo>
                    <a:pt x="31816" y="67160"/>
                  </a:lnTo>
                  <a:lnTo>
                    <a:pt x="32960" y="66684"/>
                  </a:lnTo>
                  <a:lnTo>
                    <a:pt x="34086" y="66200"/>
                  </a:lnTo>
                  <a:lnTo>
                    <a:pt x="35195" y="65707"/>
                  </a:lnTo>
                  <a:lnTo>
                    <a:pt x="36287" y="65204"/>
                  </a:lnTo>
                  <a:lnTo>
                    <a:pt x="37361" y="64694"/>
                  </a:lnTo>
                  <a:lnTo>
                    <a:pt x="38417" y="64174"/>
                  </a:lnTo>
                  <a:lnTo>
                    <a:pt x="40163" y="72469"/>
                  </a:lnTo>
                  <a:lnTo>
                    <a:pt x="36631" y="74014"/>
                  </a:lnTo>
                  <a:lnTo>
                    <a:pt x="33021" y="75507"/>
                  </a:lnTo>
                  <a:lnTo>
                    <a:pt x="29332" y="76948"/>
                  </a:lnTo>
                  <a:lnTo>
                    <a:pt x="25565" y="78336"/>
                  </a:lnTo>
                  <a:lnTo>
                    <a:pt x="21718" y="79672"/>
                  </a:lnTo>
                  <a:lnTo>
                    <a:pt x="17794" y="80956"/>
                  </a:lnTo>
                  <a:lnTo>
                    <a:pt x="13791" y="82187"/>
                  </a:lnTo>
                  <a:lnTo>
                    <a:pt x="9709" y="83365"/>
                  </a:lnTo>
                  <a:lnTo>
                    <a:pt x="5548" y="84492"/>
                  </a:lnTo>
                  <a:lnTo>
                    <a:pt x="1309" y="85566"/>
                  </a:lnTo>
                  <a:lnTo>
                    <a:pt x="0" y="76835"/>
                  </a:lnTo>
                  <a:lnTo>
                    <a:pt x="4365" y="75961"/>
                  </a:lnTo>
                  <a:lnTo>
                    <a:pt x="4365" y="31869"/>
                  </a:lnTo>
                  <a:lnTo>
                    <a:pt x="12223" y="31869"/>
                  </a:lnTo>
                  <a:lnTo>
                    <a:pt x="12223" y="73779"/>
                  </a:lnTo>
                  <a:lnTo>
                    <a:pt x="18335" y="72032"/>
                  </a:lnTo>
                  <a:lnTo>
                    <a:pt x="18335" y="22264"/>
                  </a:lnTo>
                  <a:lnTo>
                    <a:pt x="19619" y="20627"/>
                  </a:lnTo>
                  <a:lnTo>
                    <a:pt x="20850" y="19034"/>
                  </a:lnTo>
                  <a:lnTo>
                    <a:pt x="22028" y="17484"/>
                  </a:lnTo>
                  <a:lnTo>
                    <a:pt x="23155" y="15978"/>
                  </a:lnTo>
                  <a:lnTo>
                    <a:pt x="24229" y="14515"/>
                  </a:lnTo>
                  <a:lnTo>
                    <a:pt x="25250" y="13096"/>
                  </a:lnTo>
                  <a:lnTo>
                    <a:pt x="26219" y="11721"/>
                  </a:lnTo>
                  <a:lnTo>
                    <a:pt x="27136" y="10390"/>
                  </a:lnTo>
                  <a:lnTo>
                    <a:pt x="28001" y="9102"/>
                  </a:lnTo>
                  <a:lnTo>
                    <a:pt x="28813" y="7858"/>
                  </a:lnTo>
                  <a:lnTo>
                    <a:pt x="3492" y="7858"/>
                  </a:lnTo>
                  <a:lnTo>
                    <a:pt x="3492" y="0"/>
                  </a:lnTo>
                  <a:lnTo>
                    <a:pt x="38854" y="0"/>
                  </a:lnTo>
                  <a:lnTo>
                    <a:pt x="38854" y="7421"/>
                  </a:lnTo>
                  <a:lnTo>
                    <a:pt x="27066" y="25757"/>
                  </a:lnTo>
                  <a:lnTo>
                    <a:pt x="27066" y="37107"/>
                  </a:lnTo>
                  <a:lnTo>
                    <a:pt x="40163" y="37107"/>
                  </a:lnTo>
                  <a:lnTo>
                    <a:pt x="40163" y="445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862632" y="5300263"/>
              <a:ext cx="57189" cy="52387"/>
            </a:xfrm>
            <a:custGeom>
              <a:avLst/>
              <a:pathLst>
                <a:path w="57189" h="52387">
                  <a:moveTo>
                    <a:pt x="27066" y="0"/>
                  </a:moveTo>
                  <a:lnTo>
                    <a:pt x="27747" y="1148"/>
                  </a:lnTo>
                  <a:lnTo>
                    <a:pt x="28394" y="2322"/>
                  </a:lnTo>
                  <a:lnTo>
                    <a:pt x="29005" y="3523"/>
                  </a:lnTo>
                  <a:lnTo>
                    <a:pt x="29581" y="4749"/>
                  </a:lnTo>
                  <a:lnTo>
                    <a:pt x="30122" y="6002"/>
                  </a:lnTo>
                  <a:lnTo>
                    <a:pt x="30629" y="7281"/>
                  </a:lnTo>
                  <a:lnTo>
                    <a:pt x="31100" y="8587"/>
                  </a:lnTo>
                  <a:lnTo>
                    <a:pt x="31537" y="9918"/>
                  </a:lnTo>
                  <a:lnTo>
                    <a:pt x="31938" y="11276"/>
                  </a:lnTo>
                  <a:lnTo>
                    <a:pt x="32305" y="12660"/>
                  </a:lnTo>
                  <a:lnTo>
                    <a:pt x="57189" y="12660"/>
                  </a:lnTo>
                  <a:lnTo>
                    <a:pt x="57189" y="20518"/>
                  </a:lnTo>
                  <a:lnTo>
                    <a:pt x="26193" y="20518"/>
                  </a:lnTo>
                  <a:lnTo>
                    <a:pt x="24879" y="23325"/>
                  </a:lnTo>
                  <a:lnTo>
                    <a:pt x="23556" y="25984"/>
                  </a:lnTo>
                  <a:lnTo>
                    <a:pt x="22225" y="28494"/>
                  </a:lnTo>
                  <a:lnTo>
                    <a:pt x="20885" y="30856"/>
                  </a:lnTo>
                  <a:lnTo>
                    <a:pt x="19536" y="33069"/>
                  </a:lnTo>
                  <a:lnTo>
                    <a:pt x="18178" y="35134"/>
                  </a:lnTo>
                  <a:lnTo>
                    <a:pt x="16812" y="37051"/>
                  </a:lnTo>
                  <a:lnTo>
                    <a:pt x="15436" y="38819"/>
                  </a:lnTo>
                  <a:lnTo>
                    <a:pt x="14052" y="40438"/>
                  </a:lnTo>
                  <a:lnTo>
                    <a:pt x="12660" y="41909"/>
                  </a:lnTo>
                  <a:lnTo>
                    <a:pt x="15371" y="41717"/>
                  </a:lnTo>
                  <a:lnTo>
                    <a:pt x="18091" y="41490"/>
                  </a:lnTo>
                  <a:lnTo>
                    <a:pt x="20819" y="41228"/>
                  </a:lnTo>
                  <a:lnTo>
                    <a:pt x="23556" y="40932"/>
                  </a:lnTo>
                  <a:lnTo>
                    <a:pt x="26302" y="40600"/>
                  </a:lnTo>
                  <a:lnTo>
                    <a:pt x="29057" y="40233"/>
                  </a:lnTo>
                  <a:lnTo>
                    <a:pt x="31821" y="39831"/>
                  </a:lnTo>
                  <a:lnTo>
                    <a:pt x="34593" y="39395"/>
                  </a:lnTo>
                  <a:lnTo>
                    <a:pt x="37374" y="38923"/>
                  </a:lnTo>
                  <a:lnTo>
                    <a:pt x="40163" y="38417"/>
                  </a:lnTo>
                  <a:lnTo>
                    <a:pt x="39548" y="37374"/>
                  </a:lnTo>
                  <a:lnTo>
                    <a:pt x="38923" y="36339"/>
                  </a:lnTo>
                  <a:lnTo>
                    <a:pt x="38290" y="35313"/>
                  </a:lnTo>
                  <a:lnTo>
                    <a:pt x="37649" y="34296"/>
                  </a:lnTo>
                  <a:lnTo>
                    <a:pt x="36998" y="33287"/>
                  </a:lnTo>
                  <a:lnTo>
                    <a:pt x="36339" y="32288"/>
                  </a:lnTo>
                  <a:lnTo>
                    <a:pt x="35671" y="31297"/>
                  </a:lnTo>
                  <a:lnTo>
                    <a:pt x="34994" y="30314"/>
                  </a:lnTo>
                  <a:lnTo>
                    <a:pt x="34309" y="29341"/>
                  </a:lnTo>
                  <a:lnTo>
                    <a:pt x="33615" y="28376"/>
                  </a:lnTo>
                  <a:lnTo>
                    <a:pt x="40600" y="24010"/>
                  </a:lnTo>
                  <a:lnTo>
                    <a:pt x="42398" y="26294"/>
                  </a:lnTo>
                  <a:lnTo>
                    <a:pt x="44127" y="28603"/>
                  </a:lnTo>
                  <a:lnTo>
                    <a:pt x="45786" y="30939"/>
                  </a:lnTo>
                  <a:lnTo>
                    <a:pt x="47375" y="33300"/>
                  </a:lnTo>
                  <a:lnTo>
                    <a:pt x="48895" y="35688"/>
                  </a:lnTo>
                  <a:lnTo>
                    <a:pt x="50344" y="38103"/>
                  </a:lnTo>
                  <a:lnTo>
                    <a:pt x="51723" y="40543"/>
                  </a:lnTo>
                  <a:lnTo>
                    <a:pt x="53033" y="43010"/>
                  </a:lnTo>
                  <a:lnTo>
                    <a:pt x="54273" y="45502"/>
                  </a:lnTo>
                  <a:lnTo>
                    <a:pt x="55443" y="48021"/>
                  </a:lnTo>
                  <a:lnTo>
                    <a:pt x="47585" y="52387"/>
                  </a:lnTo>
                  <a:lnTo>
                    <a:pt x="44092" y="45402"/>
                  </a:lnTo>
                  <a:lnTo>
                    <a:pt x="40229" y="45996"/>
                  </a:lnTo>
                  <a:lnTo>
                    <a:pt x="36322" y="46555"/>
                  </a:lnTo>
                  <a:lnTo>
                    <a:pt x="32371" y="47078"/>
                  </a:lnTo>
                  <a:lnTo>
                    <a:pt x="28376" y="47567"/>
                  </a:lnTo>
                  <a:lnTo>
                    <a:pt x="24338" y="48021"/>
                  </a:lnTo>
                  <a:lnTo>
                    <a:pt x="20256" y="48440"/>
                  </a:lnTo>
                  <a:lnTo>
                    <a:pt x="16130" y="48825"/>
                  </a:lnTo>
                  <a:lnTo>
                    <a:pt x="11961" y="49174"/>
                  </a:lnTo>
                  <a:lnTo>
                    <a:pt x="7748" y="49488"/>
                  </a:lnTo>
                  <a:lnTo>
                    <a:pt x="3492" y="49768"/>
                  </a:lnTo>
                  <a:lnTo>
                    <a:pt x="1309" y="42783"/>
                  </a:lnTo>
                  <a:lnTo>
                    <a:pt x="3038" y="41146"/>
                  </a:lnTo>
                  <a:lnTo>
                    <a:pt x="4732" y="39377"/>
                  </a:lnTo>
                  <a:lnTo>
                    <a:pt x="6391" y="37478"/>
                  </a:lnTo>
                  <a:lnTo>
                    <a:pt x="8015" y="35448"/>
                  </a:lnTo>
                  <a:lnTo>
                    <a:pt x="9604" y="33287"/>
                  </a:lnTo>
                  <a:lnTo>
                    <a:pt x="11158" y="30995"/>
                  </a:lnTo>
                  <a:lnTo>
                    <a:pt x="12677" y="28573"/>
                  </a:lnTo>
                  <a:lnTo>
                    <a:pt x="14162" y="26019"/>
                  </a:lnTo>
                  <a:lnTo>
                    <a:pt x="15611" y="23334"/>
                  </a:lnTo>
                  <a:lnTo>
                    <a:pt x="17025" y="20518"/>
                  </a:lnTo>
                  <a:lnTo>
                    <a:pt x="0" y="20518"/>
                  </a:lnTo>
                  <a:lnTo>
                    <a:pt x="0" y="12660"/>
                  </a:lnTo>
                  <a:lnTo>
                    <a:pt x="23574" y="12660"/>
                  </a:lnTo>
                  <a:lnTo>
                    <a:pt x="23216" y="11616"/>
                  </a:lnTo>
                  <a:lnTo>
                    <a:pt x="22840" y="10582"/>
                  </a:lnTo>
                  <a:lnTo>
                    <a:pt x="22448" y="9556"/>
                  </a:lnTo>
                  <a:lnTo>
                    <a:pt x="22037" y="8539"/>
                  </a:lnTo>
                  <a:lnTo>
                    <a:pt x="21609" y="7530"/>
                  </a:lnTo>
                  <a:lnTo>
                    <a:pt x="21164" y="6530"/>
                  </a:lnTo>
                  <a:lnTo>
                    <a:pt x="20701" y="5539"/>
                  </a:lnTo>
                  <a:lnTo>
                    <a:pt x="20221" y="4557"/>
                  </a:lnTo>
                  <a:lnTo>
                    <a:pt x="19723" y="3584"/>
                  </a:lnTo>
                  <a:lnTo>
                    <a:pt x="1920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856520" y="5353523"/>
              <a:ext cx="21391" cy="48021"/>
            </a:xfrm>
            <a:custGeom>
              <a:avLst/>
              <a:pathLst>
                <a:path w="21391" h="48021">
                  <a:moveTo>
                    <a:pt x="13096" y="0"/>
                  </a:moveTo>
                  <a:lnTo>
                    <a:pt x="21391" y="1746"/>
                  </a:lnTo>
                  <a:lnTo>
                    <a:pt x="21243" y="8181"/>
                  </a:lnTo>
                  <a:lnTo>
                    <a:pt x="20797" y="14214"/>
                  </a:lnTo>
                  <a:lnTo>
                    <a:pt x="20055" y="19846"/>
                  </a:lnTo>
                  <a:lnTo>
                    <a:pt x="19016" y="25076"/>
                  </a:lnTo>
                  <a:lnTo>
                    <a:pt x="17680" y="29904"/>
                  </a:lnTo>
                  <a:lnTo>
                    <a:pt x="16048" y="34331"/>
                  </a:lnTo>
                  <a:lnTo>
                    <a:pt x="14118" y="38356"/>
                  </a:lnTo>
                  <a:lnTo>
                    <a:pt x="11891" y="41979"/>
                  </a:lnTo>
                  <a:lnTo>
                    <a:pt x="9368" y="45201"/>
                  </a:lnTo>
                  <a:lnTo>
                    <a:pt x="6548" y="48021"/>
                  </a:lnTo>
                  <a:lnTo>
                    <a:pt x="0" y="41036"/>
                  </a:lnTo>
                  <a:lnTo>
                    <a:pt x="1355" y="39626"/>
                  </a:lnTo>
                  <a:lnTo>
                    <a:pt x="2628" y="38190"/>
                  </a:lnTo>
                  <a:lnTo>
                    <a:pt x="3817" y="36728"/>
                  </a:lnTo>
                  <a:lnTo>
                    <a:pt x="4924" y="35239"/>
                  </a:lnTo>
                  <a:lnTo>
                    <a:pt x="5948" y="33724"/>
                  </a:lnTo>
                  <a:lnTo>
                    <a:pt x="6888" y="32183"/>
                  </a:lnTo>
                  <a:lnTo>
                    <a:pt x="7746" y="30616"/>
                  </a:lnTo>
                  <a:lnTo>
                    <a:pt x="8521" y="29022"/>
                  </a:lnTo>
                  <a:lnTo>
                    <a:pt x="9213" y="27403"/>
                  </a:lnTo>
                  <a:lnTo>
                    <a:pt x="9822" y="25757"/>
                  </a:lnTo>
                  <a:lnTo>
                    <a:pt x="10366" y="24006"/>
                  </a:lnTo>
                  <a:lnTo>
                    <a:pt x="10861" y="22072"/>
                  </a:lnTo>
                  <a:lnTo>
                    <a:pt x="11309" y="19955"/>
                  </a:lnTo>
                  <a:lnTo>
                    <a:pt x="11708" y="17654"/>
                  </a:lnTo>
                  <a:lnTo>
                    <a:pt x="12060" y="15170"/>
                  </a:lnTo>
                  <a:lnTo>
                    <a:pt x="12363" y="12503"/>
                  </a:lnTo>
                  <a:lnTo>
                    <a:pt x="12618" y="9652"/>
                  </a:lnTo>
                  <a:lnTo>
                    <a:pt x="12826" y="6618"/>
                  </a:lnTo>
                  <a:lnTo>
                    <a:pt x="12985" y="3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899740" y="5355269"/>
              <a:ext cx="22701" cy="44965"/>
            </a:xfrm>
            <a:custGeom>
              <a:avLst/>
              <a:pathLst>
                <a:path w="22701" h="44965">
                  <a:moveTo>
                    <a:pt x="0" y="0"/>
                  </a:moveTo>
                  <a:lnTo>
                    <a:pt x="8294" y="0"/>
                  </a:lnTo>
                  <a:lnTo>
                    <a:pt x="8294" y="33178"/>
                  </a:lnTo>
                  <a:lnTo>
                    <a:pt x="8299" y="33680"/>
                  </a:lnTo>
                  <a:lnTo>
                    <a:pt x="8312" y="34139"/>
                  </a:lnTo>
                  <a:lnTo>
                    <a:pt x="8333" y="34553"/>
                  </a:lnTo>
                  <a:lnTo>
                    <a:pt x="8364" y="34925"/>
                  </a:lnTo>
                  <a:lnTo>
                    <a:pt x="8403" y="35252"/>
                  </a:lnTo>
                  <a:lnTo>
                    <a:pt x="8451" y="35536"/>
                  </a:lnTo>
                  <a:lnTo>
                    <a:pt x="8508" y="35776"/>
                  </a:lnTo>
                  <a:lnTo>
                    <a:pt x="8574" y="35972"/>
                  </a:lnTo>
                  <a:lnTo>
                    <a:pt x="9276" y="36562"/>
                  </a:lnTo>
                  <a:lnTo>
                    <a:pt x="9412" y="36601"/>
                  </a:lnTo>
                  <a:lnTo>
                    <a:pt x="9556" y="36631"/>
                  </a:lnTo>
                  <a:lnTo>
                    <a:pt x="9709" y="36653"/>
                  </a:lnTo>
                  <a:lnTo>
                    <a:pt x="9870" y="36666"/>
                  </a:lnTo>
                  <a:lnTo>
                    <a:pt x="10040" y="36671"/>
                  </a:lnTo>
                  <a:lnTo>
                    <a:pt x="10464" y="36660"/>
                  </a:lnTo>
                  <a:lnTo>
                    <a:pt x="10861" y="36627"/>
                  </a:lnTo>
                  <a:lnTo>
                    <a:pt x="11232" y="36573"/>
                  </a:lnTo>
                  <a:lnTo>
                    <a:pt x="11577" y="36496"/>
                  </a:lnTo>
                  <a:lnTo>
                    <a:pt x="11896" y="36398"/>
                  </a:lnTo>
                  <a:lnTo>
                    <a:pt x="12188" y="36278"/>
                  </a:lnTo>
                  <a:lnTo>
                    <a:pt x="12455" y="36136"/>
                  </a:lnTo>
                  <a:lnTo>
                    <a:pt x="12695" y="35972"/>
                  </a:lnTo>
                  <a:lnTo>
                    <a:pt x="12909" y="35787"/>
                  </a:lnTo>
                  <a:lnTo>
                    <a:pt x="13096" y="35579"/>
                  </a:lnTo>
                  <a:lnTo>
                    <a:pt x="13267" y="35302"/>
                  </a:lnTo>
                  <a:lnTo>
                    <a:pt x="13428" y="34907"/>
                  </a:lnTo>
                  <a:lnTo>
                    <a:pt x="13581" y="34394"/>
                  </a:lnTo>
                  <a:lnTo>
                    <a:pt x="13725" y="33763"/>
                  </a:lnTo>
                  <a:lnTo>
                    <a:pt x="13860" y="33015"/>
                  </a:lnTo>
                  <a:lnTo>
                    <a:pt x="13987" y="32148"/>
                  </a:lnTo>
                  <a:lnTo>
                    <a:pt x="14105" y="31164"/>
                  </a:lnTo>
                  <a:lnTo>
                    <a:pt x="14214" y="30061"/>
                  </a:lnTo>
                  <a:lnTo>
                    <a:pt x="14314" y="28841"/>
                  </a:lnTo>
                  <a:lnTo>
                    <a:pt x="14406" y="27503"/>
                  </a:lnTo>
                  <a:lnTo>
                    <a:pt x="22701" y="30995"/>
                  </a:lnTo>
                  <a:lnTo>
                    <a:pt x="22430" y="32761"/>
                  </a:lnTo>
                  <a:lnTo>
                    <a:pt x="22142" y="34392"/>
                  </a:lnTo>
                  <a:lnTo>
                    <a:pt x="21836" y="35887"/>
                  </a:lnTo>
                  <a:lnTo>
                    <a:pt x="21513" y="37247"/>
                  </a:lnTo>
                  <a:lnTo>
                    <a:pt x="21173" y="38472"/>
                  </a:lnTo>
                  <a:lnTo>
                    <a:pt x="20815" y="39561"/>
                  </a:lnTo>
                  <a:lnTo>
                    <a:pt x="20439" y="40515"/>
                  </a:lnTo>
                  <a:lnTo>
                    <a:pt x="20046" y="41333"/>
                  </a:lnTo>
                  <a:lnTo>
                    <a:pt x="19636" y="42016"/>
                  </a:lnTo>
                  <a:lnTo>
                    <a:pt x="19208" y="42564"/>
                  </a:lnTo>
                  <a:lnTo>
                    <a:pt x="18724" y="43021"/>
                  </a:lnTo>
                  <a:lnTo>
                    <a:pt x="18143" y="43429"/>
                  </a:lnTo>
                  <a:lnTo>
                    <a:pt x="17466" y="43789"/>
                  </a:lnTo>
                  <a:lnTo>
                    <a:pt x="16694" y="44101"/>
                  </a:lnTo>
                  <a:lnTo>
                    <a:pt x="15825" y="44365"/>
                  </a:lnTo>
                  <a:lnTo>
                    <a:pt x="14860" y="44581"/>
                  </a:lnTo>
                  <a:lnTo>
                    <a:pt x="13799" y="44749"/>
                  </a:lnTo>
                  <a:lnTo>
                    <a:pt x="12642" y="44869"/>
                  </a:lnTo>
                  <a:lnTo>
                    <a:pt x="11389" y="44941"/>
                  </a:lnTo>
                  <a:lnTo>
                    <a:pt x="10040" y="44965"/>
                  </a:lnTo>
                  <a:lnTo>
                    <a:pt x="8860" y="44946"/>
                  </a:lnTo>
                  <a:lnTo>
                    <a:pt x="7762" y="44887"/>
                  </a:lnTo>
                  <a:lnTo>
                    <a:pt x="6747" y="44789"/>
                  </a:lnTo>
                  <a:lnTo>
                    <a:pt x="5815" y="44651"/>
                  </a:lnTo>
                  <a:lnTo>
                    <a:pt x="4965" y="44474"/>
                  </a:lnTo>
                  <a:lnTo>
                    <a:pt x="4199" y="44258"/>
                  </a:lnTo>
                  <a:lnTo>
                    <a:pt x="3516" y="44003"/>
                  </a:lnTo>
                  <a:lnTo>
                    <a:pt x="2916" y="43708"/>
                  </a:lnTo>
                  <a:lnTo>
                    <a:pt x="2398" y="43374"/>
                  </a:lnTo>
                  <a:lnTo>
                    <a:pt x="1964" y="43001"/>
                  </a:lnTo>
                  <a:lnTo>
                    <a:pt x="1591" y="42567"/>
                  </a:lnTo>
                  <a:lnTo>
                    <a:pt x="1257" y="42049"/>
                  </a:lnTo>
                  <a:lnTo>
                    <a:pt x="962" y="41449"/>
                  </a:lnTo>
                  <a:lnTo>
                    <a:pt x="707" y="40766"/>
                  </a:lnTo>
                  <a:lnTo>
                    <a:pt x="491" y="40000"/>
                  </a:lnTo>
                  <a:lnTo>
                    <a:pt x="314" y="39150"/>
                  </a:lnTo>
                  <a:lnTo>
                    <a:pt x="176" y="38218"/>
                  </a:lnTo>
                  <a:lnTo>
                    <a:pt x="78" y="37203"/>
                  </a:lnTo>
                  <a:lnTo>
                    <a:pt x="19" y="36105"/>
                  </a:lnTo>
                  <a:lnTo>
                    <a:pt x="0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84897" y="5355706"/>
              <a:ext cx="7858" cy="45402"/>
            </a:xfrm>
            <a:custGeom>
              <a:avLst/>
              <a:pathLst>
                <a:path w="7858" h="45402">
                  <a:moveTo>
                    <a:pt x="0" y="0"/>
                  </a:moveTo>
                  <a:lnTo>
                    <a:pt x="7858" y="0"/>
                  </a:lnTo>
                  <a:lnTo>
                    <a:pt x="7858" y="45402"/>
                  </a:lnTo>
                  <a:lnTo>
                    <a:pt x="0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930300" y="5299389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5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931609" y="5319035"/>
              <a:ext cx="13970" cy="21828"/>
            </a:xfrm>
            <a:custGeom>
              <a:avLst/>
              <a:pathLst>
                <a:path w="13970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70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958240" y="5319471"/>
              <a:ext cx="74652" cy="81637"/>
            </a:xfrm>
            <a:custGeom>
              <a:avLst/>
              <a:pathLst>
                <a:path w="74652" h="81637">
                  <a:moveTo>
                    <a:pt x="18335" y="436"/>
                  </a:moveTo>
                  <a:lnTo>
                    <a:pt x="19636" y="1676"/>
                  </a:lnTo>
                  <a:lnTo>
                    <a:pt x="20920" y="2951"/>
                  </a:lnTo>
                  <a:lnTo>
                    <a:pt x="22186" y="4260"/>
                  </a:lnTo>
                  <a:lnTo>
                    <a:pt x="23434" y="5605"/>
                  </a:lnTo>
                  <a:lnTo>
                    <a:pt x="24665" y="6985"/>
                  </a:lnTo>
                  <a:lnTo>
                    <a:pt x="25879" y="8399"/>
                  </a:lnTo>
                  <a:lnTo>
                    <a:pt x="27075" y="9848"/>
                  </a:lnTo>
                  <a:lnTo>
                    <a:pt x="28254" y="11333"/>
                  </a:lnTo>
                  <a:lnTo>
                    <a:pt x="29415" y="12852"/>
                  </a:lnTo>
                  <a:lnTo>
                    <a:pt x="30559" y="14406"/>
                  </a:lnTo>
                  <a:lnTo>
                    <a:pt x="43219" y="14406"/>
                  </a:lnTo>
                  <a:lnTo>
                    <a:pt x="44249" y="13005"/>
                  </a:lnTo>
                  <a:lnTo>
                    <a:pt x="45245" y="11595"/>
                  </a:lnTo>
                  <a:lnTo>
                    <a:pt x="46205" y="10176"/>
                  </a:lnTo>
                  <a:lnTo>
                    <a:pt x="47131" y="8748"/>
                  </a:lnTo>
                  <a:lnTo>
                    <a:pt x="48021" y="7312"/>
                  </a:lnTo>
                  <a:lnTo>
                    <a:pt x="48877" y="5867"/>
                  </a:lnTo>
                  <a:lnTo>
                    <a:pt x="49698" y="4413"/>
                  </a:lnTo>
                  <a:lnTo>
                    <a:pt x="50484" y="2951"/>
                  </a:lnTo>
                  <a:lnTo>
                    <a:pt x="51234" y="1479"/>
                  </a:lnTo>
                  <a:lnTo>
                    <a:pt x="51950" y="0"/>
                  </a:lnTo>
                  <a:lnTo>
                    <a:pt x="61118" y="2619"/>
                  </a:lnTo>
                  <a:lnTo>
                    <a:pt x="60332" y="3915"/>
                  </a:lnTo>
                  <a:lnTo>
                    <a:pt x="59547" y="5186"/>
                  </a:lnTo>
                  <a:lnTo>
                    <a:pt x="58761" y="6430"/>
                  </a:lnTo>
                  <a:lnTo>
                    <a:pt x="57975" y="7648"/>
                  </a:lnTo>
                  <a:lnTo>
                    <a:pt x="57189" y="8840"/>
                  </a:lnTo>
                  <a:lnTo>
                    <a:pt x="56403" y="10006"/>
                  </a:lnTo>
                  <a:lnTo>
                    <a:pt x="55618" y="11145"/>
                  </a:lnTo>
                  <a:lnTo>
                    <a:pt x="54832" y="12258"/>
                  </a:lnTo>
                  <a:lnTo>
                    <a:pt x="54046" y="13345"/>
                  </a:lnTo>
                  <a:lnTo>
                    <a:pt x="53260" y="14406"/>
                  </a:lnTo>
                  <a:lnTo>
                    <a:pt x="72905" y="14406"/>
                  </a:lnTo>
                  <a:lnTo>
                    <a:pt x="72905" y="22701"/>
                  </a:lnTo>
                  <a:lnTo>
                    <a:pt x="40600" y="22701"/>
                  </a:lnTo>
                  <a:lnTo>
                    <a:pt x="40600" y="33615"/>
                  </a:lnTo>
                  <a:lnTo>
                    <a:pt x="69413" y="33615"/>
                  </a:lnTo>
                  <a:lnTo>
                    <a:pt x="69413" y="41910"/>
                  </a:lnTo>
                  <a:lnTo>
                    <a:pt x="40600" y="41910"/>
                  </a:lnTo>
                  <a:lnTo>
                    <a:pt x="40600" y="52387"/>
                  </a:lnTo>
                  <a:lnTo>
                    <a:pt x="74652" y="52387"/>
                  </a:lnTo>
                  <a:lnTo>
                    <a:pt x="74652" y="60682"/>
                  </a:lnTo>
                  <a:lnTo>
                    <a:pt x="40600" y="60682"/>
                  </a:lnTo>
                  <a:lnTo>
                    <a:pt x="40600" y="81637"/>
                  </a:lnTo>
                  <a:lnTo>
                    <a:pt x="31432" y="81637"/>
                  </a:lnTo>
                  <a:lnTo>
                    <a:pt x="31432" y="60682"/>
                  </a:lnTo>
                  <a:lnTo>
                    <a:pt x="0" y="60682"/>
                  </a:lnTo>
                  <a:lnTo>
                    <a:pt x="0" y="52387"/>
                  </a:lnTo>
                  <a:lnTo>
                    <a:pt x="31432" y="52387"/>
                  </a:lnTo>
                  <a:lnTo>
                    <a:pt x="31432" y="41910"/>
                  </a:lnTo>
                  <a:lnTo>
                    <a:pt x="5675" y="41910"/>
                  </a:lnTo>
                  <a:lnTo>
                    <a:pt x="5675" y="33615"/>
                  </a:lnTo>
                  <a:lnTo>
                    <a:pt x="31432" y="33615"/>
                  </a:lnTo>
                  <a:lnTo>
                    <a:pt x="31432" y="22701"/>
                  </a:lnTo>
                  <a:lnTo>
                    <a:pt x="3055" y="22701"/>
                  </a:lnTo>
                  <a:lnTo>
                    <a:pt x="3055" y="14406"/>
                  </a:lnTo>
                  <a:lnTo>
                    <a:pt x="19645" y="14406"/>
                  </a:lnTo>
                  <a:lnTo>
                    <a:pt x="18855" y="13450"/>
                  </a:lnTo>
                  <a:lnTo>
                    <a:pt x="18056" y="12503"/>
                  </a:lnTo>
                  <a:lnTo>
                    <a:pt x="17248" y="11564"/>
                  </a:lnTo>
                  <a:lnTo>
                    <a:pt x="16432" y="10634"/>
                  </a:lnTo>
                  <a:lnTo>
                    <a:pt x="15607" y="9713"/>
                  </a:lnTo>
                  <a:lnTo>
                    <a:pt x="14773" y="8801"/>
                  </a:lnTo>
                  <a:lnTo>
                    <a:pt x="13930" y="7897"/>
                  </a:lnTo>
                  <a:lnTo>
                    <a:pt x="13079" y="7002"/>
                  </a:lnTo>
                  <a:lnTo>
                    <a:pt x="12219" y="6116"/>
                  </a:lnTo>
                  <a:lnTo>
                    <a:pt x="1135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42060" y="5300699"/>
              <a:ext cx="39290" cy="100409"/>
            </a:xfrm>
            <a:custGeom>
              <a:avLst/>
              <a:pathLst>
                <a:path w="39290" h="100409">
                  <a:moveTo>
                    <a:pt x="37980" y="39727"/>
                  </a:moveTo>
                  <a:lnTo>
                    <a:pt x="39290" y="47585"/>
                  </a:lnTo>
                  <a:lnTo>
                    <a:pt x="26630" y="54570"/>
                  </a:lnTo>
                  <a:lnTo>
                    <a:pt x="26630" y="88622"/>
                  </a:lnTo>
                  <a:lnTo>
                    <a:pt x="26608" y="89892"/>
                  </a:lnTo>
                  <a:lnTo>
                    <a:pt x="26543" y="91084"/>
                  </a:lnTo>
                  <a:lnTo>
                    <a:pt x="26433" y="92197"/>
                  </a:lnTo>
                  <a:lnTo>
                    <a:pt x="26281" y="93232"/>
                  </a:lnTo>
                  <a:lnTo>
                    <a:pt x="26084" y="94188"/>
                  </a:lnTo>
                  <a:lnTo>
                    <a:pt x="25844" y="95065"/>
                  </a:lnTo>
                  <a:lnTo>
                    <a:pt x="25560" y="95864"/>
                  </a:lnTo>
                  <a:lnTo>
                    <a:pt x="25233" y="96585"/>
                  </a:lnTo>
                  <a:lnTo>
                    <a:pt x="24862" y="97226"/>
                  </a:lnTo>
                  <a:lnTo>
                    <a:pt x="24447" y="97790"/>
                  </a:lnTo>
                  <a:lnTo>
                    <a:pt x="23980" y="98287"/>
                  </a:lnTo>
                  <a:lnTo>
                    <a:pt x="23452" y="98732"/>
                  </a:lnTo>
                  <a:lnTo>
                    <a:pt x="22862" y="99125"/>
                  </a:lnTo>
                  <a:lnTo>
                    <a:pt x="22212" y="99466"/>
                  </a:lnTo>
                  <a:lnTo>
                    <a:pt x="21500" y="99754"/>
                  </a:lnTo>
                  <a:lnTo>
                    <a:pt x="20727" y="99990"/>
                  </a:lnTo>
                  <a:lnTo>
                    <a:pt x="19894" y="100173"/>
                  </a:lnTo>
                  <a:lnTo>
                    <a:pt x="18999" y="100304"/>
                  </a:lnTo>
                  <a:lnTo>
                    <a:pt x="18043" y="100383"/>
                  </a:lnTo>
                  <a:lnTo>
                    <a:pt x="17025" y="100409"/>
                  </a:lnTo>
                  <a:lnTo>
                    <a:pt x="15812" y="100396"/>
                  </a:lnTo>
                  <a:lnTo>
                    <a:pt x="14616" y="100356"/>
                  </a:lnTo>
                  <a:lnTo>
                    <a:pt x="13437" y="100291"/>
                  </a:lnTo>
                  <a:lnTo>
                    <a:pt x="12276" y="100199"/>
                  </a:lnTo>
                  <a:lnTo>
                    <a:pt x="11132" y="100081"/>
                  </a:lnTo>
                  <a:lnTo>
                    <a:pt x="10006" y="99937"/>
                  </a:lnTo>
                  <a:lnTo>
                    <a:pt x="8897" y="99767"/>
                  </a:lnTo>
                  <a:lnTo>
                    <a:pt x="7805" y="99571"/>
                  </a:lnTo>
                  <a:lnTo>
                    <a:pt x="6731" y="99348"/>
                  </a:lnTo>
                  <a:lnTo>
                    <a:pt x="5675" y="99099"/>
                  </a:lnTo>
                  <a:lnTo>
                    <a:pt x="3929" y="89931"/>
                  </a:lnTo>
                  <a:lnTo>
                    <a:pt x="5068" y="90263"/>
                  </a:lnTo>
                  <a:lnTo>
                    <a:pt x="6216" y="90560"/>
                  </a:lnTo>
                  <a:lnTo>
                    <a:pt x="7373" y="90822"/>
                  </a:lnTo>
                  <a:lnTo>
                    <a:pt x="8539" y="91049"/>
                  </a:lnTo>
                  <a:lnTo>
                    <a:pt x="9713" y="91241"/>
                  </a:lnTo>
                  <a:lnTo>
                    <a:pt x="10896" y="91398"/>
                  </a:lnTo>
                  <a:lnTo>
                    <a:pt x="12088" y="91520"/>
                  </a:lnTo>
                  <a:lnTo>
                    <a:pt x="13288" y="91608"/>
                  </a:lnTo>
                  <a:lnTo>
                    <a:pt x="14498" y="91660"/>
                  </a:lnTo>
                  <a:lnTo>
                    <a:pt x="15716" y="91678"/>
                  </a:lnTo>
                  <a:lnTo>
                    <a:pt x="16130" y="91625"/>
                  </a:lnTo>
                  <a:lnTo>
                    <a:pt x="16502" y="91468"/>
                  </a:lnTo>
                  <a:lnTo>
                    <a:pt x="16829" y="91206"/>
                  </a:lnTo>
                  <a:lnTo>
                    <a:pt x="17113" y="90839"/>
                  </a:lnTo>
                  <a:lnTo>
                    <a:pt x="17353" y="90368"/>
                  </a:lnTo>
                  <a:lnTo>
                    <a:pt x="17549" y="89792"/>
                  </a:lnTo>
                  <a:lnTo>
                    <a:pt x="17702" y="89111"/>
                  </a:lnTo>
                  <a:lnTo>
                    <a:pt x="17811" y="88325"/>
                  </a:lnTo>
                  <a:lnTo>
                    <a:pt x="17877" y="87434"/>
                  </a:lnTo>
                  <a:lnTo>
                    <a:pt x="17899" y="86439"/>
                  </a:lnTo>
                  <a:lnTo>
                    <a:pt x="17899" y="58935"/>
                  </a:lnTo>
                  <a:lnTo>
                    <a:pt x="16493" y="59547"/>
                  </a:lnTo>
                  <a:lnTo>
                    <a:pt x="15070" y="60158"/>
                  </a:lnTo>
                  <a:lnTo>
                    <a:pt x="13629" y="60769"/>
                  </a:lnTo>
                  <a:lnTo>
                    <a:pt x="12171" y="61380"/>
                  </a:lnTo>
                  <a:lnTo>
                    <a:pt x="10695" y="61991"/>
                  </a:lnTo>
                  <a:lnTo>
                    <a:pt x="9202" y="62603"/>
                  </a:lnTo>
                  <a:lnTo>
                    <a:pt x="7692" y="63214"/>
                  </a:lnTo>
                  <a:lnTo>
                    <a:pt x="6164" y="63825"/>
                  </a:lnTo>
                  <a:lnTo>
                    <a:pt x="4618" y="64436"/>
                  </a:lnTo>
                  <a:lnTo>
                    <a:pt x="3055" y="65047"/>
                  </a:lnTo>
                  <a:lnTo>
                    <a:pt x="0" y="55880"/>
                  </a:lnTo>
                  <a:lnTo>
                    <a:pt x="1907" y="55181"/>
                  </a:lnTo>
                  <a:lnTo>
                    <a:pt x="3789" y="54483"/>
                  </a:lnTo>
                  <a:lnTo>
                    <a:pt x="5644" y="53784"/>
                  </a:lnTo>
                  <a:lnTo>
                    <a:pt x="7473" y="53086"/>
                  </a:lnTo>
                  <a:lnTo>
                    <a:pt x="9276" y="52387"/>
                  </a:lnTo>
                  <a:lnTo>
                    <a:pt x="11053" y="51689"/>
                  </a:lnTo>
                  <a:lnTo>
                    <a:pt x="12804" y="50990"/>
                  </a:lnTo>
                  <a:lnTo>
                    <a:pt x="14528" y="50292"/>
                  </a:lnTo>
                  <a:lnTo>
                    <a:pt x="16227" y="49593"/>
                  </a:lnTo>
                  <a:lnTo>
                    <a:pt x="17899" y="48895"/>
                  </a:lnTo>
                  <a:lnTo>
                    <a:pt x="17899" y="26630"/>
                  </a:lnTo>
                  <a:lnTo>
                    <a:pt x="3492" y="26630"/>
                  </a:lnTo>
                  <a:lnTo>
                    <a:pt x="3492" y="18335"/>
                  </a:lnTo>
                  <a:lnTo>
                    <a:pt x="17899" y="18335"/>
                  </a:lnTo>
                  <a:lnTo>
                    <a:pt x="17899" y="0"/>
                  </a:lnTo>
                  <a:lnTo>
                    <a:pt x="26630" y="0"/>
                  </a:lnTo>
                  <a:lnTo>
                    <a:pt x="26630" y="18335"/>
                  </a:lnTo>
                  <a:lnTo>
                    <a:pt x="38854" y="18335"/>
                  </a:lnTo>
                  <a:lnTo>
                    <a:pt x="38854" y="26630"/>
                  </a:lnTo>
                  <a:lnTo>
                    <a:pt x="26630" y="26630"/>
                  </a:lnTo>
                  <a:lnTo>
                    <a:pt x="26630" y="45402"/>
                  </a:lnTo>
                  <a:lnTo>
                    <a:pt x="27765" y="44795"/>
                  </a:lnTo>
                  <a:lnTo>
                    <a:pt x="28900" y="44197"/>
                  </a:lnTo>
                  <a:lnTo>
                    <a:pt x="30035" y="43608"/>
                  </a:lnTo>
                  <a:lnTo>
                    <a:pt x="31170" y="43027"/>
                  </a:lnTo>
                  <a:lnTo>
                    <a:pt x="32305" y="42455"/>
                  </a:lnTo>
                  <a:lnTo>
                    <a:pt x="33440" y="41892"/>
                  </a:lnTo>
                  <a:lnTo>
                    <a:pt x="34575" y="41338"/>
                  </a:lnTo>
                  <a:lnTo>
                    <a:pt x="35710" y="40792"/>
                  </a:lnTo>
                  <a:lnTo>
                    <a:pt x="36845" y="402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84406" y="5300263"/>
              <a:ext cx="56316" cy="26630"/>
            </a:xfrm>
            <a:custGeom>
              <a:avLst/>
              <a:pathLst>
                <a:path w="56316" h="26630">
                  <a:moveTo>
                    <a:pt x="0" y="17899"/>
                  </a:moveTo>
                  <a:lnTo>
                    <a:pt x="23137" y="17899"/>
                  </a:lnTo>
                  <a:lnTo>
                    <a:pt x="22771" y="16248"/>
                  </a:lnTo>
                  <a:lnTo>
                    <a:pt x="22369" y="14616"/>
                  </a:lnTo>
                  <a:lnTo>
                    <a:pt x="21932" y="13000"/>
                  </a:lnTo>
                  <a:lnTo>
                    <a:pt x="21461" y="11403"/>
                  </a:lnTo>
                  <a:lnTo>
                    <a:pt x="20955" y="9822"/>
                  </a:lnTo>
                  <a:lnTo>
                    <a:pt x="20413" y="8259"/>
                  </a:lnTo>
                  <a:lnTo>
                    <a:pt x="19837" y="6714"/>
                  </a:lnTo>
                  <a:lnTo>
                    <a:pt x="19226" y="5186"/>
                  </a:lnTo>
                  <a:lnTo>
                    <a:pt x="18580" y="3675"/>
                  </a:lnTo>
                  <a:lnTo>
                    <a:pt x="17899" y="2182"/>
                  </a:lnTo>
                  <a:lnTo>
                    <a:pt x="27066" y="0"/>
                  </a:lnTo>
                  <a:lnTo>
                    <a:pt x="27913" y="1829"/>
                  </a:lnTo>
                  <a:lnTo>
                    <a:pt x="28708" y="3649"/>
                  </a:lnTo>
                  <a:lnTo>
                    <a:pt x="29450" y="5461"/>
                  </a:lnTo>
                  <a:lnTo>
                    <a:pt x="30140" y="7264"/>
                  </a:lnTo>
                  <a:lnTo>
                    <a:pt x="30777" y="9058"/>
                  </a:lnTo>
                  <a:lnTo>
                    <a:pt x="31362" y="10844"/>
                  </a:lnTo>
                  <a:lnTo>
                    <a:pt x="31895" y="12621"/>
                  </a:lnTo>
                  <a:lnTo>
                    <a:pt x="32375" y="14389"/>
                  </a:lnTo>
                  <a:lnTo>
                    <a:pt x="32803" y="16148"/>
                  </a:lnTo>
                  <a:lnTo>
                    <a:pt x="33178" y="17899"/>
                  </a:lnTo>
                  <a:lnTo>
                    <a:pt x="56316" y="17899"/>
                  </a:lnTo>
                  <a:lnTo>
                    <a:pt x="5631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80040" y="5338243"/>
              <a:ext cx="64174" cy="62864"/>
            </a:xfrm>
            <a:custGeom>
              <a:avLst/>
              <a:pathLst>
                <a:path w="64174" h="62864">
                  <a:moveTo>
                    <a:pt x="48458" y="0"/>
                  </a:moveTo>
                  <a:lnTo>
                    <a:pt x="48458" y="50204"/>
                  </a:lnTo>
                  <a:lnTo>
                    <a:pt x="48462" y="50625"/>
                  </a:lnTo>
                  <a:lnTo>
                    <a:pt x="48475" y="51016"/>
                  </a:lnTo>
                  <a:lnTo>
                    <a:pt x="48497" y="51376"/>
                  </a:lnTo>
                  <a:lnTo>
                    <a:pt x="48528" y="51706"/>
                  </a:lnTo>
                  <a:lnTo>
                    <a:pt x="48567" y="52005"/>
                  </a:lnTo>
                  <a:lnTo>
                    <a:pt x="48615" y="52273"/>
                  </a:lnTo>
                  <a:lnTo>
                    <a:pt x="48672" y="52511"/>
                  </a:lnTo>
                  <a:lnTo>
                    <a:pt x="48737" y="52719"/>
                  </a:lnTo>
                  <a:lnTo>
                    <a:pt x="48812" y="52896"/>
                  </a:lnTo>
                  <a:lnTo>
                    <a:pt x="49008" y="53166"/>
                  </a:lnTo>
                  <a:lnTo>
                    <a:pt x="49174" y="53278"/>
                  </a:lnTo>
                  <a:lnTo>
                    <a:pt x="49392" y="53376"/>
                  </a:lnTo>
                  <a:lnTo>
                    <a:pt x="49663" y="53461"/>
                  </a:lnTo>
                  <a:lnTo>
                    <a:pt x="49986" y="53533"/>
                  </a:lnTo>
                  <a:lnTo>
                    <a:pt x="50361" y="53592"/>
                  </a:lnTo>
                  <a:lnTo>
                    <a:pt x="50789" y="53638"/>
                  </a:lnTo>
                  <a:lnTo>
                    <a:pt x="51269" y="53670"/>
                  </a:lnTo>
                  <a:lnTo>
                    <a:pt x="51802" y="53690"/>
                  </a:lnTo>
                  <a:lnTo>
                    <a:pt x="52387" y="53697"/>
                  </a:lnTo>
                  <a:lnTo>
                    <a:pt x="52808" y="53684"/>
                  </a:lnTo>
                  <a:lnTo>
                    <a:pt x="53199" y="53644"/>
                  </a:lnTo>
                  <a:lnTo>
                    <a:pt x="53559" y="53579"/>
                  </a:lnTo>
                  <a:lnTo>
                    <a:pt x="53889" y="53487"/>
                  </a:lnTo>
                  <a:lnTo>
                    <a:pt x="54188" y="53369"/>
                  </a:lnTo>
                  <a:lnTo>
                    <a:pt x="54456" y="53225"/>
                  </a:lnTo>
                  <a:lnTo>
                    <a:pt x="54694" y="53055"/>
                  </a:lnTo>
                  <a:lnTo>
                    <a:pt x="54902" y="52858"/>
                  </a:lnTo>
                  <a:lnTo>
                    <a:pt x="55078" y="52636"/>
                  </a:lnTo>
                  <a:lnTo>
                    <a:pt x="55225" y="52387"/>
                  </a:lnTo>
                  <a:lnTo>
                    <a:pt x="55353" y="52055"/>
                  </a:lnTo>
                  <a:lnTo>
                    <a:pt x="55478" y="51584"/>
                  </a:lnTo>
                  <a:lnTo>
                    <a:pt x="55598" y="50973"/>
                  </a:lnTo>
                  <a:lnTo>
                    <a:pt x="55714" y="50222"/>
                  </a:lnTo>
                  <a:lnTo>
                    <a:pt x="55825" y="49331"/>
                  </a:lnTo>
                  <a:lnTo>
                    <a:pt x="55932" y="48301"/>
                  </a:lnTo>
                  <a:lnTo>
                    <a:pt x="56034" y="47131"/>
                  </a:lnTo>
                  <a:lnTo>
                    <a:pt x="56133" y="45821"/>
                  </a:lnTo>
                  <a:lnTo>
                    <a:pt x="56227" y="44372"/>
                  </a:lnTo>
                  <a:lnTo>
                    <a:pt x="56316" y="42783"/>
                  </a:lnTo>
                  <a:lnTo>
                    <a:pt x="64174" y="44529"/>
                  </a:lnTo>
                  <a:lnTo>
                    <a:pt x="64069" y="46631"/>
                  </a:lnTo>
                  <a:lnTo>
                    <a:pt x="63930" y="48571"/>
                  </a:lnTo>
                  <a:lnTo>
                    <a:pt x="63755" y="50350"/>
                  </a:lnTo>
                  <a:lnTo>
                    <a:pt x="63546" y="51968"/>
                  </a:lnTo>
                  <a:lnTo>
                    <a:pt x="63301" y="53424"/>
                  </a:lnTo>
                  <a:lnTo>
                    <a:pt x="63022" y="54718"/>
                  </a:lnTo>
                  <a:lnTo>
                    <a:pt x="62707" y="55851"/>
                  </a:lnTo>
                  <a:lnTo>
                    <a:pt x="62358" y="56822"/>
                  </a:lnTo>
                  <a:lnTo>
                    <a:pt x="61974" y="57632"/>
                  </a:lnTo>
                  <a:lnTo>
                    <a:pt x="61555" y="58281"/>
                  </a:lnTo>
                  <a:lnTo>
                    <a:pt x="61061" y="58820"/>
                  </a:lnTo>
                  <a:lnTo>
                    <a:pt x="60455" y="59302"/>
                  </a:lnTo>
                  <a:lnTo>
                    <a:pt x="59734" y="59728"/>
                  </a:lnTo>
                  <a:lnTo>
                    <a:pt x="58901" y="60097"/>
                  </a:lnTo>
                  <a:lnTo>
                    <a:pt x="57953" y="60409"/>
                  </a:lnTo>
                  <a:lnTo>
                    <a:pt x="56892" y="60664"/>
                  </a:lnTo>
                  <a:lnTo>
                    <a:pt x="55718" y="60863"/>
                  </a:lnTo>
                  <a:lnTo>
                    <a:pt x="54430" y="61005"/>
                  </a:lnTo>
                  <a:lnTo>
                    <a:pt x="53029" y="61090"/>
                  </a:lnTo>
                  <a:lnTo>
                    <a:pt x="51514" y="61118"/>
                  </a:lnTo>
                  <a:lnTo>
                    <a:pt x="50001" y="61101"/>
                  </a:lnTo>
                  <a:lnTo>
                    <a:pt x="48606" y="61048"/>
                  </a:lnTo>
                  <a:lnTo>
                    <a:pt x="47329" y="60961"/>
                  </a:lnTo>
                  <a:lnTo>
                    <a:pt x="46170" y="60839"/>
                  </a:lnTo>
                  <a:lnTo>
                    <a:pt x="45129" y="60682"/>
                  </a:lnTo>
                  <a:lnTo>
                    <a:pt x="44206" y="60490"/>
                  </a:lnTo>
                  <a:lnTo>
                    <a:pt x="43400" y="60263"/>
                  </a:lnTo>
                  <a:lnTo>
                    <a:pt x="42713" y="60001"/>
                  </a:lnTo>
                  <a:lnTo>
                    <a:pt x="42143" y="59704"/>
                  </a:lnTo>
                  <a:lnTo>
                    <a:pt x="41691" y="59372"/>
                  </a:lnTo>
                  <a:lnTo>
                    <a:pt x="41318" y="58988"/>
                  </a:lnTo>
                  <a:lnTo>
                    <a:pt x="40984" y="58534"/>
                  </a:lnTo>
                  <a:lnTo>
                    <a:pt x="40689" y="58010"/>
                  </a:lnTo>
                  <a:lnTo>
                    <a:pt x="40434" y="57416"/>
                  </a:lnTo>
                  <a:lnTo>
                    <a:pt x="40218" y="56753"/>
                  </a:lnTo>
                  <a:lnTo>
                    <a:pt x="40041" y="56019"/>
                  </a:lnTo>
                  <a:lnTo>
                    <a:pt x="39903" y="55216"/>
                  </a:lnTo>
                  <a:lnTo>
                    <a:pt x="39805" y="54343"/>
                  </a:lnTo>
                  <a:lnTo>
                    <a:pt x="39746" y="53400"/>
                  </a:lnTo>
                  <a:lnTo>
                    <a:pt x="39727" y="52387"/>
                  </a:lnTo>
                  <a:lnTo>
                    <a:pt x="39727" y="8294"/>
                  </a:lnTo>
                  <a:lnTo>
                    <a:pt x="20955" y="8294"/>
                  </a:lnTo>
                  <a:lnTo>
                    <a:pt x="20955" y="27939"/>
                  </a:lnTo>
                  <a:lnTo>
                    <a:pt x="20920" y="30426"/>
                  </a:lnTo>
                  <a:lnTo>
                    <a:pt x="20815" y="32820"/>
                  </a:lnTo>
                  <a:lnTo>
                    <a:pt x="20640" y="35123"/>
                  </a:lnTo>
                  <a:lnTo>
                    <a:pt x="20396" y="37334"/>
                  </a:lnTo>
                  <a:lnTo>
                    <a:pt x="20081" y="39454"/>
                  </a:lnTo>
                  <a:lnTo>
                    <a:pt x="19697" y="41482"/>
                  </a:lnTo>
                  <a:lnTo>
                    <a:pt x="19243" y="43418"/>
                  </a:lnTo>
                  <a:lnTo>
                    <a:pt x="18719" y="45262"/>
                  </a:lnTo>
                  <a:lnTo>
                    <a:pt x="18126" y="47015"/>
                  </a:lnTo>
                  <a:lnTo>
                    <a:pt x="17462" y="48676"/>
                  </a:lnTo>
                  <a:lnTo>
                    <a:pt x="16720" y="50272"/>
                  </a:lnTo>
                  <a:lnTo>
                    <a:pt x="15890" y="51828"/>
                  </a:lnTo>
                  <a:lnTo>
                    <a:pt x="14974" y="53345"/>
                  </a:lnTo>
                  <a:lnTo>
                    <a:pt x="13970" y="54823"/>
                  </a:lnTo>
                  <a:lnTo>
                    <a:pt x="12878" y="56261"/>
                  </a:lnTo>
                  <a:lnTo>
                    <a:pt x="11699" y="57661"/>
                  </a:lnTo>
                  <a:lnTo>
                    <a:pt x="10433" y="59021"/>
                  </a:lnTo>
                  <a:lnTo>
                    <a:pt x="9080" y="60341"/>
                  </a:lnTo>
                  <a:lnTo>
                    <a:pt x="7639" y="61622"/>
                  </a:lnTo>
                  <a:lnTo>
                    <a:pt x="6111" y="62864"/>
                  </a:lnTo>
                  <a:lnTo>
                    <a:pt x="0" y="55880"/>
                  </a:lnTo>
                  <a:lnTo>
                    <a:pt x="2405" y="53662"/>
                  </a:lnTo>
                  <a:lnTo>
                    <a:pt x="4557" y="51200"/>
                  </a:lnTo>
                  <a:lnTo>
                    <a:pt x="6456" y="48493"/>
                  </a:lnTo>
                  <a:lnTo>
                    <a:pt x="8102" y="45542"/>
                  </a:lnTo>
                  <a:lnTo>
                    <a:pt x="9495" y="42346"/>
                  </a:lnTo>
                  <a:lnTo>
                    <a:pt x="10634" y="38906"/>
                  </a:lnTo>
                  <a:lnTo>
                    <a:pt x="11520" y="35221"/>
                  </a:lnTo>
                  <a:lnTo>
                    <a:pt x="12153" y="31292"/>
                  </a:lnTo>
                  <a:lnTo>
                    <a:pt x="12533" y="27119"/>
                  </a:lnTo>
                  <a:lnTo>
                    <a:pt x="12660" y="22701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154693" y="5300263"/>
              <a:ext cx="57189" cy="28376"/>
            </a:xfrm>
            <a:custGeom>
              <a:avLst/>
              <a:pathLst>
                <a:path w="57189" h="28376">
                  <a:moveTo>
                    <a:pt x="15716" y="0"/>
                  </a:moveTo>
                  <a:lnTo>
                    <a:pt x="23574" y="2182"/>
                  </a:lnTo>
                  <a:lnTo>
                    <a:pt x="20081" y="9604"/>
                  </a:lnTo>
                  <a:lnTo>
                    <a:pt x="57189" y="9604"/>
                  </a:lnTo>
                  <a:lnTo>
                    <a:pt x="57189" y="17462"/>
                  </a:lnTo>
                  <a:lnTo>
                    <a:pt x="14843" y="17462"/>
                  </a:lnTo>
                  <a:lnTo>
                    <a:pt x="13878" y="18750"/>
                  </a:lnTo>
                  <a:lnTo>
                    <a:pt x="12904" y="19994"/>
                  </a:lnTo>
                  <a:lnTo>
                    <a:pt x="11922" y="21195"/>
                  </a:lnTo>
                  <a:lnTo>
                    <a:pt x="10931" y="22352"/>
                  </a:lnTo>
                  <a:lnTo>
                    <a:pt x="9931" y="23465"/>
                  </a:lnTo>
                  <a:lnTo>
                    <a:pt x="8923" y="24534"/>
                  </a:lnTo>
                  <a:lnTo>
                    <a:pt x="7906" y="25560"/>
                  </a:lnTo>
                  <a:lnTo>
                    <a:pt x="6880" y="26543"/>
                  </a:lnTo>
                  <a:lnTo>
                    <a:pt x="5845" y="27481"/>
                  </a:lnTo>
                  <a:lnTo>
                    <a:pt x="4802" y="28376"/>
                  </a:lnTo>
                  <a:lnTo>
                    <a:pt x="0" y="20081"/>
                  </a:lnTo>
                  <a:lnTo>
                    <a:pt x="2121" y="18152"/>
                  </a:lnTo>
                  <a:lnTo>
                    <a:pt x="4121" y="16205"/>
                  </a:lnTo>
                  <a:lnTo>
                    <a:pt x="5998" y="14240"/>
                  </a:lnTo>
                  <a:lnTo>
                    <a:pt x="7753" y="12258"/>
                  </a:lnTo>
                  <a:lnTo>
                    <a:pt x="9386" y="10259"/>
                  </a:lnTo>
                  <a:lnTo>
                    <a:pt x="10896" y="8242"/>
                  </a:lnTo>
                  <a:lnTo>
                    <a:pt x="12284" y="6207"/>
                  </a:lnTo>
                  <a:lnTo>
                    <a:pt x="13550" y="4156"/>
                  </a:lnTo>
                  <a:lnTo>
                    <a:pt x="14694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56002" y="5326456"/>
              <a:ext cx="57189" cy="74215"/>
            </a:xfrm>
            <a:custGeom>
              <a:avLst/>
              <a:pathLst>
                <a:path w="57189" h="74215">
                  <a:moveTo>
                    <a:pt x="0" y="25320"/>
                  </a:moveTo>
                  <a:lnTo>
                    <a:pt x="6984" y="25320"/>
                  </a:lnTo>
                  <a:lnTo>
                    <a:pt x="7155" y="22867"/>
                  </a:lnTo>
                  <a:lnTo>
                    <a:pt x="7316" y="20396"/>
                  </a:lnTo>
                  <a:lnTo>
                    <a:pt x="7469" y="17907"/>
                  </a:lnTo>
                  <a:lnTo>
                    <a:pt x="7613" y="15401"/>
                  </a:lnTo>
                  <a:lnTo>
                    <a:pt x="7748" y="12878"/>
                  </a:lnTo>
                  <a:lnTo>
                    <a:pt x="7875" y="10337"/>
                  </a:lnTo>
                  <a:lnTo>
                    <a:pt x="7993" y="7779"/>
                  </a:lnTo>
                  <a:lnTo>
                    <a:pt x="8102" y="5203"/>
                  </a:lnTo>
                  <a:lnTo>
                    <a:pt x="8203" y="2610"/>
                  </a:lnTo>
                  <a:lnTo>
                    <a:pt x="8294" y="0"/>
                  </a:lnTo>
                  <a:lnTo>
                    <a:pt x="50204" y="0"/>
                  </a:lnTo>
                  <a:lnTo>
                    <a:pt x="50200" y="2610"/>
                  </a:lnTo>
                  <a:lnTo>
                    <a:pt x="50187" y="5203"/>
                  </a:lnTo>
                  <a:lnTo>
                    <a:pt x="50165" y="7779"/>
                  </a:lnTo>
                  <a:lnTo>
                    <a:pt x="50134" y="10337"/>
                  </a:lnTo>
                  <a:lnTo>
                    <a:pt x="50095" y="12878"/>
                  </a:lnTo>
                  <a:lnTo>
                    <a:pt x="50047" y="15401"/>
                  </a:lnTo>
                  <a:lnTo>
                    <a:pt x="49990" y="17907"/>
                  </a:lnTo>
                  <a:lnTo>
                    <a:pt x="49925" y="20396"/>
                  </a:lnTo>
                  <a:lnTo>
                    <a:pt x="49851" y="22867"/>
                  </a:lnTo>
                  <a:lnTo>
                    <a:pt x="49768" y="25320"/>
                  </a:lnTo>
                  <a:lnTo>
                    <a:pt x="55443" y="25320"/>
                  </a:lnTo>
                  <a:lnTo>
                    <a:pt x="55443" y="32742"/>
                  </a:lnTo>
                  <a:lnTo>
                    <a:pt x="49331" y="32742"/>
                  </a:lnTo>
                  <a:lnTo>
                    <a:pt x="49161" y="34571"/>
                  </a:lnTo>
                  <a:lnTo>
                    <a:pt x="48999" y="36391"/>
                  </a:lnTo>
                  <a:lnTo>
                    <a:pt x="48846" y="38203"/>
                  </a:lnTo>
                  <a:lnTo>
                    <a:pt x="48702" y="40006"/>
                  </a:lnTo>
                  <a:lnTo>
                    <a:pt x="48567" y="41800"/>
                  </a:lnTo>
                  <a:lnTo>
                    <a:pt x="48440" y="43586"/>
                  </a:lnTo>
                  <a:lnTo>
                    <a:pt x="48323" y="45363"/>
                  </a:lnTo>
                  <a:lnTo>
                    <a:pt x="48213" y="47131"/>
                  </a:lnTo>
                  <a:lnTo>
                    <a:pt x="48113" y="48890"/>
                  </a:lnTo>
                  <a:lnTo>
                    <a:pt x="48021" y="50641"/>
                  </a:lnTo>
                  <a:lnTo>
                    <a:pt x="57189" y="50641"/>
                  </a:lnTo>
                  <a:lnTo>
                    <a:pt x="57189" y="58499"/>
                  </a:lnTo>
                  <a:lnTo>
                    <a:pt x="47148" y="58499"/>
                  </a:lnTo>
                  <a:lnTo>
                    <a:pt x="46790" y="61485"/>
                  </a:lnTo>
                  <a:lnTo>
                    <a:pt x="46240" y="64157"/>
                  </a:lnTo>
                  <a:lnTo>
                    <a:pt x="45498" y="66514"/>
                  </a:lnTo>
                  <a:lnTo>
                    <a:pt x="44564" y="68557"/>
                  </a:lnTo>
                  <a:lnTo>
                    <a:pt x="43437" y="70286"/>
                  </a:lnTo>
                  <a:lnTo>
                    <a:pt x="42119" y="71701"/>
                  </a:lnTo>
                  <a:lnTo>
                    <a:pt x="40609" y="72801"/>
                  </a:lnTo>
                  <a:lnTo>
                    <a:pt x="38906" y="73586"/>
                  </a:lnTo>
                  <a:lnTo>
                    <a:pt x="37011" y="74058"/>
                  </a:lnTo>
                  <a:lnTo>
                    <a:pt x="34925" y="74215"/>
                  </a:lnTo>
                  <a:lnTo>
                    <a:pt x="34021" y="74198"/>
                  </a:lnTo>
                  <a:lnTo>
                    <a:pt x="33056" y="74145"/>
                  </a:lnTo>
                  <a:lnTo>
                    <a:pt x="32030" y="74058"/>
                  </a:lnTo>
                  <a:lnTo>
                    <a:pt x="30943" y="73936"/>
                  </a:lnTo>
                  <a:lnTo>
                    <a:pt x="29795" y="73779"/>
                  </a:lnTo>
                  <a:lnTo>
                    <a:pt x="28586" y="73586"/>
                  </a:lnTo>
                  <a:lnTo>
                    <a:pt x="27315" y="73359"/>
                  </a:lnTo>
                  <a:lnTo>
                    <a:pt x="25984" y="73098"/>
                  </a:lnTo>
                  <a:lnTo>
                    <a:pt x="24591" y="72801"/>
                  </a:lnTo>
                  <a:lnTo>
                    <a:pt x="23137" y="72469"/>
                  </a:lnTo>
                  <a:lnTo>
                    <a:pt x="21828" y="64174"/>
                  </a:lnTo>
                  <a:lnTo>
                    <a:pt x="23452" y="64506"/>
                  </a:lnTo>
                  <a:lnTo>
                    <a:pt x="25006" y="64803"/>
                  </a:lnTo>
                  <a:lnTo>
                    <a:pt x="26490" y="65065"/>
                  </a:lnTo>
                  <a:lnTo>
                    <a:pt x="27905" y="65292"/>
                  </a:lnTo>
                  <a:lnTo>
                    <a:pt x="29249" y="65484"/>
                  </a:lnTo>
                  <a:lnTo>
                    <a:pt x="30524" y="65641"/>
                  </a:lnTo>
                  <a:lnTo>
                    <a:pt x="31729" y="65763"/>
                  </a:lnTo>
                  <a:lnTo>
                    <a:pt x="32864" y="65851"/>
                  </a:lnTo>
                  <a:lnTo>
                    <a:pt x="33929" y="65903"/>
                  </a:lnTo>
                  <a:lnTo>
                    <a:pt x="34925" y="65920"/>
                  </a:lnTo>
                  <a:lnTo>
                    <a:pt x="35514" y="65846"/>
                  </a:lnTo>
                  <a:lnTo>
                    <a:pt x="36060" y="65624"/>
                  </a:lnTo>
                  <a:lnTo>
                    <a:pt x="36562" y="65252"/>
                  </a:lnTo>
                  <a:lnTo>
                    <a:pt x="37020" y="64733"/>
                  </a:lnTo>
                  <a:lnTo>
                    <a:pt x="37435" y="64065"/>
                  </a:lnTo>
                  <a:lnTo>
                    <a:pt x="37806" y="63249"/>
                  </a:lnTo>
                  <a:lnTo>
                    <a:pt x="38133" y="62284"/>
                  </a:lnTo>
                  <a:lnTo>
                    <a:pt x="38417" y="61171"/>
                  </a:lnTo>
                  <a:lnTo>
                    <a:pt x="38657" y="59909"/>
                  </a:lnTo>
                  <a:lnTo>
                    <a:pt x="38854" y="58499"/>
                  </a:lnTo>
                  <a:lnTo>
                    <a:pt x="3492" y="58499"/>
                  </a:lnTo>
                  <a:lnTo>
                    <a:pt x="3837" y="56041"/>
                  </a:lnTo>
                  <a:lnTo>
                    <a:pt x="4173" y="53557"/>
                  </a:lnTo>
                  <a:lnTo>
                    <a:pt x="4500" y="51047"/>
                  </a:lnTo>
                  <a:lnTo>
                    <a:pt x="4819" y="48510"/>
                  </a:lnTo>
                  <a:lnTo>
                    <a:pt x="5129" y="45948"/>
                  </a:lnTo>
                  <a:lnTo>
                    <a:pt x="5430" y="43359"/>
                  </a:lnTo>
                  <a:lnTo>
                    <a:pt x="5723" y="40744"/>
                  </a:lnTo>
                  <a:lnTo>
                    <a:pt x="6007" y="38103"/>
                  </a:lnTo>
                  <a:lnTo>
                    <a:pt x="6282" y="35435"/>
                  </a:lnTo>
                  <a:lnTo>
                    <a:pt x="6548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72155" y="5334314"/>
              <a:ext cx="25320" cy="17462"/>
            </a:xfrm>
            <a:custGeom>
              <a:avLst/>
              <a:pathLst>
                <a:path w="25320" h="17462">
                  <a:moveTo>
                    <a:pt x="24884" y="17462"/>
                  </a:moveTo>
                  <a:lnTo>
                    <a:pt x="24967" y="15637"/>
                  </a:lnTo>
                  <a:lnTo>
                    <a:pt x="25041" y="13830"/>
                  </a:lnTo>
                  <a:lnTo>
                    <a:pt x="25106" y="12040"/>
                  </a:lnTo>
                  <a:lnTo>
                    <a:pt x="25163" y="10267"/>
                  </a:lnTo>
                  <a:lnTo>
                    <a:pt x="25211" y="8512"/>
                  </a:lnTo>
                  <a:lnTo>
                    <a:pt x="25250" y="6775"/>
                  </a:lnTo>
                  <a:lnTo>
                    <a:pt x="25281" y="5055"/>
                  </a:lnTo>
                  <a:lnTo>
                    <a:pt x="25303" y="3352"/>
                  </a:lnTo>
                  <a:lnTo>
                    <a:pt x="25316" y="1667"/>
                  </a:lnTo>
                  <a:lnTo>
                    <a:pt x="25320" y="0"/>
                  </a:lnTo>
                  <a:lnTo>
                    <a:pt x="873" y="0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77394" y="5336497"/>
              <a:ext cx="12660" cy="13533"/>
            </a:xfrm>
            <a:custGeom>
              <a:avLst/>
              <a:pathLst>
                <a:path w="12660" h="13533">
                  <a:moveTo>
                    <a:pt x="7858" y="0"/>
                  </a:moveTo>
                  <a:lnTo>
                    <a:pt x="8456" y="973"/>
                  </a:lnTo>
                  <a:lnTo>
                    <a:pt x="9028" y="1973"/>
                  </a:lnTo>
                  <a:lnTo>
                    <a:pt x="9573" y="2999"/>
                  </a:lnTo>
                  <a:lnTo>
                    <a:pt x="10093" y="4051"/>
                  </a:lnTo>
                  <a:lnTo>
                    <a:pt x="10586" y="5129"/>
                  </a:lnTo>
                  <a:lnTo>
                    <a:pt x="11053" y="6234"/>
                  </a:lnTo>
                  <a:lnTo>
                    <a:pt x="11494" y="7364"/>
                  </a:lnTo>
                  <a:lnTo>
                    <a:pt x="11909" y="8521"/>
                  </a:lnTo>
                  <a:lnTo>
                    <a:pt x="12297" y="9704"/>
                  </a:lnTo>
                  <a:lnTo>
                    <a:pt x="12660" y="10914"/>
                  </a:lnTo>
                  <a:lnTo>
                    <a:pt x="5238" y="13533"/>
                  </a:lnTo>
                  <a:lnTo>
                    <a:pt x="4872" y="12241"/>
                  </a:lnTo>
                  <a:lnTo>
                    <a:pt x="4470" y="10983"/>
                  </a:lnTo>
                  <a:lnTo>
                    <a:pt x="4033" y="9761"/>
                  </a:lnTo>
                  <a:lnTo>
                    <a:pt x="3562" y="8574"/>
                  </a:lnTo>
                  <a:lnTo>
                    <a:pt x="3055" y="7421"/>
                  </a:lnTo>
                  <a:lnTo>
                    <a:pt x="2514" y="6303"/>
                  </a:lnTo>
                  <a:lnTo>
                    <a:pt x="1938" y="5221"/>
                  </a:lnTo>
                  <a:lnTo>
                    <a:pt x="1327" y="4173"/>
                  </a:lnTo>
                  <a:lnTo>
                    <a:pt x="681" y="3160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69972" y="5359198"/>
              <a:ext cx="26630" cy="17899"/>
            </a:xfrm>
            <a:custGeom>
              <a:avLst/>
              <a:pathLst>
                <a:path w="26630" h="17899">
                  <a:moveTo>
                    <a:pt x="25320" y="17899"/>
                  </a:moveTo>
                  <a:lnTo>
                    <a:pt x="26630" y="0"/>
                  </a:lnTo>
                  <a:lnTo>
                    <a:pt x="1746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177830" y="5361818"/>
              <a:ext cx="12223" cy="12660"/>
            </a:xfrm>
            <a:custGeom>
              <a:avLst/>
              <a:pathLst>
                <a:path w="12223" h="12660">
                  <a:moveTo>
                    <a:pt x="7858" y="0"/>
                  </a:moveTo>
                  <a:lnTo>
                    <a:pt x="8451" y="964"/>
                  </a:lnTo>
                  <a:lnTo>
                    <a:pt x="9010" y="1938"/>
                  </a:lnTo>
                  <a:lnTo>
                    <a:pt x="9534" y="2920"/>
                  </a:lnTo>
                  <a:lnTo>
                    <a:pt x="10023" y="3911"/>
                  </a:lnTo>
                  <a:lnTo>
                    <a:pt x="10477" y="4911"/>
                  </a:lnTo>
                  <a:lnTo>
                    <a:pt x="10896" y="5919"/>
                  </a:lnTo>
                  <a:lnTo>
                    <a:pt x="11280" y="6936"/>
                  </a:lnTo>
                  <a:lnTo>
                    <a:pt x="11630" y="7962"/>
                  </a:lnTo>
                  <a:lnTo>
                    <a:pt x="11944" y="8997"/>
                  </a:lnTo>
                  <a:lnTo>
                    <a:pt x="12223" y="10040"/>
                  </a:lnTo>
                  <a:lnTo>
                    <a:pt x="4802" y="12660"/>
                  </a:lnTo>
                  <a:lnTo>
                    <a:pt x="4439" y="11538"/>
                  </a:lnTo>
                  <a:lnTo>
                    <a:pt x="4051" y="10442"/>
                  </a:lnTo>
                  <a:lnTo>
                    <a:pt x="3636" y="9372"/>
                  </a:lnTo>
                  <a:lnTo>
                    <a:pt x="3195" y="8329"/>
                  </a:lnTo>
                  <a:lnTo>
                    <a:pt x="2728" y="7312"/>
                  </a:lnTo>
                  <a:lnTo>
                    <a:pt x="2235" y="6321"/>
                  </a:lnTo>
                  <a:lnTo>
                    <a:pt x="1715" y="5356"/>
                  </a:lnTo>
                  <a:lnTo>
                    <a:pt x="1169" y="4418"/>
                  </a:lnTo>
                  <a:lnTo>
                    <a:pt x="598" y="350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10136" y="5300699"/>
              <a:ext cx="46712" cy="100845"/>
            </a:xfrm>
            <a:custGeom>
              <a:avLst/>
              <a:pathLst>
                <a:path w="46712" h="100845">
                  <a:moveTo>
                    <a:pt x="15279" y="0"/>
                  </a:moveTo>
                  <a:lnTo>
                    <a:pt x="23137" y="2619"/>
                  </a:lnTo>
                  <a:lnTo>
                    <a:pt x="22784" y="4269"/>
                  </a:lnTo>
                  <a:lnTo>
                    <a:pt x="22421" y="5902"/>
                  </a:lnTo>
                  <a:lnTo>
                    <a:pt x="22050" y="7517"/>
                  </a:lnTo>
                  <a:lnTo>
                    <a:pt x="21670" y="9115"/>
                  </a:lnTo>
                  <a:lnTo>
                    <a:pt x="21282" y="10695"/>
                  </a:lnTo>
                  <a:lnTo>
                    <a:pt x="20885" y="12258"/>
                  </a:lnTo>
                  <a:lnTo>
                    <a:pt x="20479" y="13804"/>
                  </a:lnTo>
                  <a:lnTo>
                    <a:pt x="20064" y="15332"/>
                  </a:lnTo>
                  <a:lnTo>
                    <a:pt x="19640" y="16842"/>
                  </a:lnTo>
                  <a:lnTo>
                    <a:pt x="19208" y="18335"/>
                  </a:lnTo>
                  <a:lnTo>
                    <a:pt x="46275" y="18335"/>
                  </a:lnTo>
                  <a:lnTo>
                    <a:pt x="46275" y="26630"/>
                  </a:lnTo>
                  <a:lnTo>
                    <a:pt x="40163" y="26630"/>
                  </a:lnTo>
                  <a:lnTo>
                    <a:pt x="39670" y="32113"/>
                  </a:lnTo>
                  <a:lnTo>
                    <a:pt x="39063" y="37387"/>
                  </a:lnTo>
                  <a:lnTo>
                    <a:pt x="38343" y="42451"/>
                  </a:lnTo>
                  <a:lnTo>
                    <a:pt x="37509" y="47305"/>
                  </a:lnTo>
                  <a:lnTo>
                    <a:pt x="36562" y="51950"/>
                  </a:lnTo>
                  <a:lnTo>
                    <a:pt x="35501" y="56386"/>
                  </a:lnTo>
                  <a:lnTo>
                    <a:pt x="34326" y="60612"/>
                  </a:lnTo>
                  <a:lnTo>
                    <a:pt x="33039" y="64628"/>
                  </a:lnTo>
                  <a:lnTo>
                    <a:pt x="31637" y="68435"/>
                  </a:lnTo>
                  <a:lnTo>
                    <a:pt x="30122" y="72032"/>
                  </a:lnTo>
                  <a:lnTo>
                    <a:pt x="31467" y="74285"/>
                  </a:lnTo>
                  <a:lnTo>
                    <a:pt x="32881" y="76503"/>
                  </a:lnTo>
                  <a:lnTo>
                    <a:pt x="34366" y="78686"/>
                  </a:lnTo>
                  <a:lnTo>
                    <a:pt x="35920" y="80833"/>
                  </a:lnTo>
                  <a:lnTo>
                    <a:pt x="37544" y="82946"/>
                  </a:lnTo>
                  <a:lnTo>
                    <a:pt x="39238" y="85024"/>
                  </a:lnTo>
                  <a:lnTo>
                    <a:pt x="41001" y="87068"/>
                  </a:lnTo>
                  <a:lnTo>
                    <a:pt x="42835" y="89076"/>
                  </a:lnTo>
                  <a:lnTo>
                    <a:pt x="44738" y="91049"/>
                  </a:lnTo>
                  <a:lnTo>
                    <a:pt x="46712" y="92987"/>
                  </a:lnTo>
                  <a:lnTo>
                    <a:pt x="40163" y="100845"/>
                  </a:lnTo>
                  <a:lnTo>
                    <a:pt x="38605" y="99156"/>
                  </a:lnTo>
                  <a:lnTo>
                    <a:pt x="37072" y="97405"/>
                  </a:lnTo>
                  <a:lnTo>
                    <a:pt x="35566" y="95594"/>
                  </a:lnTo>
                  <a:lnTo>
                    <a:pt x="34086" y="93721"/>
                  </a:lnTo>
                  <a:lnTo>
                    <a:pt x="32633" y="91787"/>
                  </a:lnTo>
                  <a:lnTo>
                    <a:pt x="31205" y="89792"/>
                  </a:lnTo>
                  <a:lnTo>
                    <a:pt x="29804" y="87735"/>
                  </a:lnTo>
                  <a:lnTo>
                    <a:pt x="28428" y="85618"/>
                  </a:lnTo>
                  <a:lnTo>
                    <a:pt x="27079" y="83440"/>
                  </a:lnTo>
                  <a:lnTo>
                    <a:pt x="25757" y="81200"/>
                  </a:lnTo>
                  <a:lnTo>
                    <a:pt x="24320" y="83518"/>
                  </a:lnTo>
                  <a:lnTo>
                    <a:pt x="22806" y="85758"/>
                  </a:lnTo>
                  <a:lnTo>
                    <a:pt x="21212" y="87919"/>
                  </a:lnTo>
                  <a:lnTo>
                    <a:pt x="19540" y="90001"/>
                  </a:lnTo>
                  <a:lnTo>
                    <a:pt x="17789" y="92005"/>
                  </a:lnTo>
                  <a:lnTo>
                    <a:pt x="15960" y="93930"/>
                  </a:lnTo>
                  <a:lnTo>
                    <a:pt x="14052" y="95777"/>
                  </a:lnTo>
                  <a:lnTo>
                    <a:pt x="12066" y="97545"/>
                  </a:lnTo>
                  <a:lnTo>
                    <a:pt x="10001" y="99235"/>
                  </a:lnTo>
                  <a:lnTo>
                    <a:pt x="7858" y="100845"/>
                  </a:lnTo>
                  <a:lnTo>
                    <a:pt x="2182" y="93424"/>
                  </a:lnTo>
                  <a:lnTo>
                    <a:pt x="4409" y="91713"/>
                  </a:lnTo>
                  <a:lnTo>
                    <a:pt x="6548" y="89896"/>
                  </a:lnTo>
                  <a:lnTo>
                    <a:pt x="8600" y="87976"/>
                  </a:lnTo>
                  <a:lnTo>
                    <a:pt x="10564" y="85950"/>
                  </a:lnTo>
                  <a:lnTo>
                    <a:pt x="12442" y="83820"/>
                  </a:lnTo>
                  <a:lnTo>
                    <a:pt x="14231" y="81584"/>
                  </a:lnTo>
                  <a:lnTo>
                    <a:pt x="15934" y="79244"/>
                  </a:lnTo>
                  <a:lnTo>
                    <a:pt x="17549" y="76800"/>
                  </a:lnTo>
                  <a:lnTo>
                    <a:pt x="19077" y="74250"/>
                  </a:lnTo>
                  <a:lnTo>
                    <a:pt x="20518" y="71596"/>
                  </a:lnTo>
                  <a:lnTo>
                    <a:pt x="19396" y="69203"/>
                  </a:lnTo>
                  <a:lnTo>
                    <a:pt x="18300" y="66741"/>
                  </a:lnTo>
                  <a:lnTo>
                    <a:pt x="17231" y="64209"/>
                  </a:lnTo>
                  <a:lnTo>
                    <a:pt x="16187" y="61607"/>
                  </a:lnTo>
                  <a:lnTo>
                    <a:pt x="15170" y="58935"/>
                  </a:lnTo>
                  <a:lnTo>
                    <a:pt x="14179" y="56194"/>
                  </a:lnTo>
                  <a:lnTo>
                    <a:pt x="13214" y="53382"/>
                  </a:lnTo>
                  <a:lnTo>
                    <a:pt x="12276" y="50501"/>
                  </a:lnTo>
                  <a:lnTo>
                    <a:pt x="11363" y="47550"/>
                  </a:lnTo>
                  <a:lnTo>
                    <a:pt x="10477" y="44529"/>
                  </a:lnTo>
                  <a:lnTo>
                    <a:pt x="6985" y="51077"/>
                  </a:lnTo>
                  <a:lnTo>
                    <a:pt x="0" y="45839"/>
                  </a:lnTo>
                  <a:lnTo>
                    <a:pt x="2038" y="41765"/>
                  </a:lnTo>
                  <a:lnTo>
                    <a:pt x="3963" y="37579"/>
                  </a:lnTo>
                  <a:lnTo>
                    <a:pt x="5775" y="33279"/>
                  </a:lnTo>
                  <a:lnTo>
                    <a:pt x="7473" y="28865"/>
                  </a:lnTo>
                  <a:lnTo>
                    <a:pt x="9058" y="24338"/>
                  </a:lnTo>
                  <a:lnTo>
                    <a:pt x="10529" y="19697"/>
                  </a:lnTo>
                  <a:lnTo>
                    <a:pt x="11887" y="14943"/>
                  </a:lnTo>
                  <a:lnTo>
                    <a:pt x="13131" y="10075"/>
                  </a:lnTo>
                  <a:lnTo>
                    <a:pt x="14262" y="50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25416" y="5327329"/>
              <a:ext cx="16152" cy="34925"/>
            </a:xfrm>
            <a:custGeom>
              <a:avLst/>
              <a:pathLst>
                <a:path w="16152" h="34925">
                  <a:moveTo>
                    <a:pt x="0" y="4802"/>
                  </a:moveTo>
                  <a:lnTo>
                    <a:pt x="803" y="8325"/>
                  </a:lnTo>
                  <a:lnTo>
                    <a:pt x="1641" y="11734"/>
                  </a:lnTo>
                  <a:lnTo>
                    <a:pt x="2514" y="15030"/>
                  </a:lnTo>
                  <a:lnTo>
                    <a:pt x="3422" y="18213"/>
                  </a:lnTo>
                  <a:lnTo>
                    <a:pt x="4365" y="21282"/>
                  </a:lnTo>
                  <a:lnTo>
                    <a:pt x="5343" y="24237"/>
                  </a:lnTo>
                  <a:lnTo>
                    <a:pt x="6356" y="27079"/>
                  </a:lnTo>
                  <a:lnTo>
                    <a:pt x="7404" y="29808"/>
                  </a:lnTo>
                  <a:lnTo>
                    <a:pt x="8486" y="32423"/>
                  </a:lnTo>
                  <a:lnTo>
                    <a:pt x="9604" y="34925"/>
                  </a:lnTo>
                  <a:lnTo>
                    <a:pt x="10534" y="31982"/>
                  </a:lnTo>
                  <a:lnTo>
                    <a:pt x="11403" y="28917"/>
                  </a:lnTo>
                  <a:lnTo>
                    <a:pt x="12210" y="25730"/>
                  </a:lnTo>
                  <a:lnTo>
                    <a:pt x="12957" y="22421"/>
                  </a:lnTo>
                  <a:lnTo>
                    <a:pt x="13642" y="18990"/>
                  </a:lnTo>
                  <a:lnTo>
                    <a:pt x="14266" y="15436"/>
                  </a:lnTo>
                  <a:lnTo>
                    <a:pt x="14830" y="11760"/>
                  </a:lnTo>
                  <a:lnTo>
                    <a:pt x="15332" y="7962"/>
                  </a:lnTo>
                  <a:lnTo>
                    <a:pt x="15773" y="4042"/>
                  </a:lnTo>
                  <a:lnTo>
                    <a:pt x="16152" y="0"/>
                  </a:lnTo>
                  <a:lnTo>
                    <a:pt x="1746" y="0"/>
                  </a:lnTo>
                  <a:lnTo>
                    <a:pt x="1493" y="598"/>
                  </a:lnTo>
                  <a:lnTo>
                    <a:pt x="1257" y="1169"/>
                  </a:lnTo>
                  <a:lnTo>
                    <a:pt x="1039" y="1715"/>
                  </a:lnTo>
                  <a:lnTo>
                    <a:pt x="838" y="2235"/>
                  </a:lnTo>
                  <a:lnTo>
                    <a:pt x="654" y="2728"/>
                  </a:lnTo>
                  <a:lnTo>
                    <a:pt x="488" y="3195"/>
                  </a:lnTo>
                  <a:lnTo>
                    <a:pt x="340" y="3636"/>
                  </a:lnTo>
                  <a:lnTo>
                    <a:pt x="209" y="4051"/>
                  </a:lnTo>
                  <a:lnTo>
                    <a:pt x="96" y="4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80423" y="537447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80395" y="5300699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79522" y="5374042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21869" y="5302009"/>
              <a:ext cx="56316" cy="13096"/>
            </a:xfrm>
            <a:custGeom>
              <a:avLst/>
              <a:pathLst>
                <a:path w="56316" h="13096">
                  <a:moveTo>
                    <a:pt x="51950" y="0"/>
                  </a:moveTo>
                  <a:lnTo>
                    <a:pt x="56316" y="7421"/>
                  </a:lnTo>
                  <a:lnTo>
                    <a:pt x="51850" y="8264"/>
                  </a:lnTo>
                  <a:lnTo>
                    <a:pt x="47183" y="9045"/>
                  </a:lnTo>
                  <a:lnTo>
                    <a:pt x="42316" y="9765"/>
                  </a:lnTo>
                  <a:lnTo>
                    <a:pt x="37247" y="10425"/>
                  </a:lnTo>
                  <a:lnTo>
                    <a:pt x="31978" y="11023"/>
                  </a:lnTo>
                  <a:lnTo>
                    <a:pt x="26508" y="11560"/>
                  </a:lnTo>
                  <a:lnTo>
                    <a:pt x="20837" y="12036"/>
                  </a:lnTo>
                  <a:lnTo>
                    <a:pt x="14965" y="12450"/>
                  </a:lnTo>
                  <a:lnTo>
                    <a:pt x="8892" y="12804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5234" y="5186"/>
                  </a:lnTo>
                  <a:lnTo>
                    <a:pt x="10460" y="5029"/>
                  </a:lnTo>
                  <a:lnTo>
                    <a:pt x="15676" y="4767"/>
                  </a:lnTo>
                  <a:lnTo>
                    <a:pt x="20885" y="4400"/>
                  </a:lnTo>
                  <a:lnTo>
                    <a:pt x="26084" y="3929"/>
                  </a:lnTo>
                  <a:lnTo>
                    <a:pt x="31275" y="3352"/>
                  </a:lnTo>
                  <a:lnTo>
                    <a:pt x="36457" y="2671"/>
                  </a:lnTo>
                  <a:lnTo>
                    <a:pt x="41630" y="1885"/>
                  </a:lnTo>
                  <a:lnTo>
                    <a:pt x="46795" y="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17067" y="5312486"/>
              <a:ext cx="63738" cy="89058"/>
            </a:xfrm>
            <a:custGeom>
              <a:avLst/>
              <a:pathLst>
                <a:path w="63738" h="89058">
                  <a:moveTo>
                    <a:pt x="15716" y="4802"/>
                  </a:moveTo>
                  <a:lnTo>
                    <a:pt x="16742" y="6033"/>
                  </a:lnTo>
                  <a:lnTo>
                    <a:pt x="17724" y="7281"/>
                  </a:lnTo>
                  <a:lnTo>
                    <a:pt x="18663" y="8547"/>
                  </a:lnTo>
                  <a:lnTo>
                    <a:pt x="19558" y="9831"/>
                  </a:lnTo>
                  <a:lnTo>
                    <a:pt x="20409" y="11132"/>
                  </a:lnTo>
                  <a:lnTo>
                    <a:pt x="21216" y="12450"/>
                  </a:lnTo>
                  <a:lnTo>
                    <a:pt x="21980" y="13786"/>
                  </a:lnTo>
                  <a:lnTo>
                    <a:pt x="22701" y="15139"/>
                  </a:lnTo>
                  <a:lnTo>
                    <a:pt x="23377" y="16510"/>
                  </a:lnTo>
                  <a:lnTo>
                    <a:pt x="24010" y="17899"/>
                  </a:lnTo>
                  <a:lnTo>
                    <a:pt x="41909" y="17899"/>
                  </a:lnTo>
                  <a:lnTo>
                    <a:pt x="43014" y="16148"/>
                  </a:lnTo>
                  <a:lnTo>
                    <a:pt x="44057" y="14389"/>
                  </a:lnTo>
                  <a:lnTo>
                    <a:pt x="45040" y="12621"/>
                  </a:lnTo>
                  <a:lnTo>
                    <a:pt x="45961" y="10844"/>
                  </a:lnTo>
                  <a:lnTo>
                    <a:pt x="46821" y="9058"/>
                  </a:lnTo>
                  <a:lnTo>
                    <a:pt x="47620" y="7264"/>
                  </a:lnTo>
                  <a:lnTo>
                    <a:pt x="48358" y="5461"/>
                  </a:lnTo>
                  <a:lnTo>
                    <a:pt x="49034" y="3649"/>
                  </a:lnTo>
                  <a:lnTo>
                    <a:pt x="49650" y="1829"/>
                  </a:lnTo>
                  <a:lnTo>
                    <a:pt x="50204" y="0"/>
                  </a:lnTo>
                  <a:lnTo>
                    <a:pt x="59372" y="2619"/>
                  </a:lnTo>
                  <a:lnTo>
                    <a:pt x="58739" y="4186"/>
                  </a:lnTo>
                  <a:lnTo>
                    <a:pt x="58062" y="5745"/>
                  </a:lnTo>
                  <a:lnTo>
                    <a:pt x="57342" y="7294"/>
                  </a:lnTo>
                  <a:lnTo>
                    <a:pt x="56578" y="8836"/>
                  </a:lnTo>
                  <a:lnTo>
                    <a:pt x="55770" y="10368"/>
                  </a:lnTo>
                  <a:lnTo>
                    <a:pt x="54919" y="11891"/>
                  </a:lnTo>
                  <a:lnTo>
                    <a:pt x="54024" y="13406"/>
                  </a:lnTo>
                  <a:lnTo>
                    <a:pt x="53086" y="14912"/>
                  </a:lnTo>
                  <a:lnTo>
                    <a:pt x="52103" y="16410"/>
                  </a:lnTo>
                  <a:lnTo>
                    <a:pt x="51077" y="17899"/>
                  </a:lnTo>
                  <a:lnTo>
                    <a:pt x="60245" y="17899"/>
                  </a:lnTo>
                  <a:lnTo>
                    <a:pt x="60245" y="25320"/>
                  </a:lnTo>
                  <a:lnTo>
                    <a:pt x="29686" y="25320"/>
                  </a:lnTo>
                  <a:lnTo>
                    <a:pt x="28376" y="33615"/>
                  </a:lnTo>
                  <a:lnTo>
                    <a:pt x="62864" y="33615"/>
                  </a:lnTo>
                  <a:lnTo>
                    <a:pt x="62864" y="41473"/>
                  </a:lnTo>
                  <a:lnTo>
                    <a:pt x="26630" y="41473"/>
                  </a:lnTo>
                  <a:lnTo>
                    <a:pt x="26451" y="42337"/>
                  </a:lnTo>
                  <a:lnTo>
                    <a:pt x="26263" y="43184"/>
                  </a:lnTo>
                  <a:lnTo>
                    <a:pt x="26067" y="44014"/>
                  </a:lnTo>
                  <a:lnTo>
                    <a:pt x="25861" y="44826"/>
                  </a:lnTo>
                  <a:lnTo>
                    <a:pt x="25648" y="45620"/>
                  </a:lnTo>
                  <a:lnTo>
                    <a:pt x="25425" y="46397"/>
                  </a:lnTo>
                  <a:lnTo>
                    <a:pt x="25194" y="47157"/>
                  </a:lnTo>
                  <a:lnTo>
                    <a:pt x="24953" y="47899"/>
                  </a:lnTo>
                  <a:lnTo>
                    <a:pt x="24705" y="48624"/>
                  </a:lnTo>
                  <a:lnTo>
                    <a:pt x="24447" y="49331"/>
                  </a:lnTo>
                  <a:lnTo>
                    <a:pt x="55879" y="49331"/>
                  </a:lnTo>
                  <a:lnTo>
                    <a:pt x="55879" y="56753"/>
                  </a:lnTo>
                  <a:lnTo>
                    <a:pt x="55063" y="58892"/>
                  </a:lnTo>
                  <a:lnTo>
                    <a:pt x="54186" y="60944"/>
                  </a:lnTo>
                  <a:lnTo>
                    <a:pt x="53247" y="62908"/>
                  </a:lnTo>
                  <a:lnTo>
                    <a:pt x="52247" y="64785"/>
                  </a:lnTo>
                  <a:lnTo>
                    <a:pt x="51186" y="66575"/>
                  </a:lnTo>
                  <a:lnTo>
                    <a:pt x="50064" y="68278"/>
                  </a:lnTo>
                  <a:lnTo>
                    <a:pt x="48881" y="69893"/>
                  </a:lnTo>
                  <a:lnTo>
                    <a:pt x="47637" y="71421"/>
                  </a:lnTo>
                  <a:lnTo>
                    <a:pt x="46332" y="72862"/>
                  </a:lnTo>
                  <a:lnTo>
                    <a:pt x="44965" y="74215"/>
                  </a:lnTo>
                  <a:lnTo>
                    <a:pt x="46568" y="74988"/>
                  </a:lnTo>
                  <a:lnTo>
                    <a:pt x="48231" y="75734"/>
                  </a:lnTo>
                  <a:lnTo>
                    <a:pt x="49955" y="76455"/>
                  </a:lnTo>
                  <a:lnTo>
                    <a:pt x="51741" y="77149"/>
                  </a:lnTo>
                  <a:lnTo>
                    <a:pt x="53588" y="77817"/>
                  </a:lnTo>
                  <a:lnTo>
                    <a:pt x="55495" y="78459"/>
                  </a:lnTo>
                  <a:lnTo>
                    <a:pt x="57464" y="79074"/>
                  </a:lnTo>
                  <a:lnTo>
                    <a:pt x="59494" y="79663"/>
                  </a:lnTo>
                  <a:lnTo>
                    <a:pt x="61585" y="80227"/>
                  </a:lnTo>
                  <a:lnTo>
                    <a:pt x="63738" y="80764"/>
                  </a:lnTo>
                  <a:lnTo>
                    <a:pt x="59372" y="89058"/>
                  </a:lnTo>
                  <a:lnTo>
                    <a:pt x="56958" y="88334"/>
                  </a:lnTo>
                  <a:lnTo>
                    <a:pt x="54605" y="87556"/>
                  </a:lnTo>
                  <a:lnTo>
                    <a:pt x="52313" y="86727"/>
                  </a:lnTo>
                  <a:lnTo>
                    <a:pt x="50082" y="85845"/>
                  </a:lnTo>
                  <a:lnTo>
                    <a:pt x="47912" y="84911"/>
                  </a:lnTo>
                  <a:lnTo>
                    <a:pt x="45804" y="83924"/>
                  </a:lnTo>
                  <a:lnTo>
                    <a:pt x="43756" y="82885"/>
                  </a:lnTo>
                  <a:lnTo>
                    <a:pt x="41770" y="81794"/>
                  </a:lnTo>
                  <a:lnTo>
                    <a:pt x="39845" y="80650"/>
                  </a:lnTo>
                  <a:lnTo>
                    <a:pt x="37980" y="79454"/>
                  </a:lnTo>
                  <a:lnTo>
                    <a:pt x="35854" y="80729"/>
                  </a:lnTo>
                  <a:lnTo>
                    <a:pt x="33667" y="81934"/>
                  </a:lnTo>
                  <a:lnTo>
                    <a:pt x="31419" y="83069"/>
                  </a:lnTo>
                  <a:lnTo>
                    <a:pt x="29109" y="84134"/>
                  </a:lnTo>
                  <a:lnTo>
                    <a:pt x="26739" y="85129"/>
                  </a:lnTo>
                  <a:lnTo>
                    <a:pt x="24307" y="86055"/>
                  </a:lnTo>
                  <a:lnTo>
                    <a:pt x="21815" y="86910"/>
                  </a:lnTo>
                  <a:lnTo>
                    <a:pt x="19261" y="87696"/>
                  </a:lnTo>
                  <a:lnTo>
                    <a:pt x="16646" y="88412"/>
                  </a:lnTo>
                  <a:lnTo>
                    <a:pt x="13969" y="89058"/>
                  </a:lnTo>
                  <a:lnTo>
                    <a:pt x="10040" y="80764"/>
                  </a:lnTo>
                  <a:lnTo>
                    <a:pt x="12446" y="80301"/>
                  </a:lnTo>
                  <a:lnTo>
                    <a:pt x="14773" y="79786"/>
                  </a:lnTo>
                  <a:lnTo>
                    <a:pt x="17021" y="79218"/>
                  </a:lnTo>
                  <a:lnTo>
                    <a:pt x="19191" y="78598"/>
                  </a:lnTo>
                  <a:lnTo>
                    <a:pt x="21282" y="77926"/>
                  </a:lnTo>
                  <a:lnTo>
                    <a:pt x="23294" y="77201"/>
                  </a:lnTo>
                  <a:lnTo>
                    <a:pt x="25228" y="76424"/>
                  </a:lnTo>
                  <a:lnTo>
                    <a:pt x="27084" y="75595"/>
                  </a:lnTo>
                  <a:lnTo>
                    <a:pt x="28861" y="74713"/>
                  </a:lnTo>
                  <a:lnTo>
                    <a:pt x="30559" y="73779"/>
                  </a:lnTo>
                  <a:lnTo>
                    <a:pt x="29354" y="72630"/>
                  </a:lnTo>
                  <a:lnTo>
                    <a:pt x="28184" y="71456"/>
                  </a:lnTo>
                  <a:lnTo>
                    <a:pt x="27049" y="70256"/>
                  </a:lnTo>
                  <a:lnTo>
                    <a:pt x="25949" y="69029"/>
                  </a:lnTo>
                  <a:lnTo>
                    <a:pt x="24884" y="67776"/>
                  </a:lnTo>
                  <a:lnTo>
                    <a:pt x="23853" y="66497"/>
                  </a:lnTo>
                  <a:lnTo>
                    <a:pt x="22858" y="65191"/>
                  </a:lnTo>
                  <a:lnTo>
                    <a:pt x="21897" y="63860"/>
                  </a:lnTo>
                  <a:lnTo>
                    <a:pt x="20972" y="62502"/>
                  </a:lnTo>
                  <a:lnTo>
                    <a:pt x="20081" y="61118"/>
                  </a:lnTo>
                  <a:lnTo>
                    <a:pt x="19007" y="63284"/>
                  </a:lnTo>
                  <a:lnTo>
                    <a:pt x="17881" y="65414"/>
                  </a:lnTo>
                  <a:lnTo>
                    <a:pt x="16702" y="67510"/>
                  </a:lnTo>
                  <a:lnTo>
                    <a:pt x="15471" y="69570"/>
                  </a:lnTo>
                  <a:lnTo>
                    <a:pt x="14188" y="71596"/>
                  </a:lnTo>
                  <a:lnTo>
                    <a:pt x="12852" y="73586"/>
                  </a:lnTo>
                  <a:lnTo>
                    <a:pt x="11464" y="75542"/>
                  </a:lnTo>
                  <a:lnTo>
                    <a:pt x="10023" y="77463"/>
                  </a:lnTo>
                  <a:lnTo>
                    <a:pt x="8530" y="79349"/>
                  </a:lnTo>
                  <a:lnTo>
                    <a:pt x="6984" y="81200"/>
                  </a:lnTo>
                  <a:lnTo>
                    <a:pt x="0" y="75961"/>
                  </a:lnTo>
                  <a:lnTo>
                    <a:pt x="2536" y="72709"/>
                  </a:lnTo>
                  <a:lnTo>
                    <a:pt x="4906" y="69413"/>
                  </a:lnTo>
                  <a:lnTo>
                    <a:pt x="7111" y="66073"/>
                  </a:lnTo>
                  <a:lnTo>
                    <a:pt x="9150" y="62690"/>
                  </a:lnTo>
                  <a:lnTo>
                    <a:pt x="11023" y="59263"/>
                  </a:lnTo>
                  <a:lnTo>
                    <a:pt x="12730" y="55792"/>
                  </a:lnTo>
                  <a:lnTo>
                    <a:pt x="14271" y="52278"/>
                  </a:lnTo>
                  <a:lnTo>
                    <a:pt x="15646" y="48720"/>
                  </a:lnTo>
                  <a:lnTo>
                    <a:pt x="16855" y="45118"/>
                  </a:lnTo>
                  <a:lnTo>
                    <a:pt x="17899" y="41473"/>
                  </a:lnTo>
                  <a:lnTo>
                    <a:pt x="4365" y="41473"/>
                  </a:lnTo>
                  <a:lnTo>
                    <a:pt x="4365" y="33615"/>
                  </a:lnTo>
                  <a:lnTo>
                    <a:pt x="19645" y="33615"/>
                  </a:lnTo>
                  <a:lnTo>
                    <a:pt x="20518" y="25320"/>
                  </a:lnTo>
                  <a:lnTo>
                    <a:pt x="6548" y="25320"/>
                  </a:lnTo>
                  <a:lnTo>
                    <a:pt x="6548" y="17899"/>
                  </a:lnTo>
                  <a:lnTo>
                    <a:pt x="15279" y="17899"/>
                  </a:lnTo>
                  <a:lnTo>
                    <a:pt x="14747" y="16947"/>
                  </a:lnTo>
                  <a:lnTo>
                    <a:pt x="14197" y="16013"/>
                  </a:lnTo>
                  <a:lnTo>
                    <a:pt x="13629" y="15096"/>
                  </a:lnTo>
                  <a:lnTo>
                    <a:pt x="13044" y="14197"/>
                  </a:lnTo>
                  <a:lnTo>
                    <a:pt x="12442" y="13315"/>
                  </a:lnTo>
                  <a:lnTo>
                    <a:pt x="11822" y="12450"/>
                  </a:lnTo>
                  <a:lnTo>
                    <a:pt x="11184" y="11603"/>
                  </a:lnTo>
                  <a:lnTo>
                    <a:pt x="10529" y="10774"/>
                  </a:lnTo>
                  <a:lnTo>
                    <a:pt x="9857" y="9962"/>
                  </a:lnTo>
                  <a:lnTo>
                    <a:pt x="9167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443260" y="5369239"/>
              <a:ext cx="20954" cy="12660"/>
            </a:xfrm>
            <a:custGeom>
              <a:avLst/>
              <a:pathLst>
                <a:path w="20954" h="12660">
                  <a:moveTo>
                    <a:pt x="0" y="0"/>
                  </a:moveTo>
                  <a:lnTo>
                    <a:pt x="899" y="1462"/>
                  </a:lnTo>
                  <a:lnTo>
                    <a:pt x="1851" y="2881"/>
                  </a:lnTo>
                  <a:lnTo>
                    <a:pt x="2855" y="4256"/>
                  </a:lnTo>
                  <a:lnTo>
                    <a:pt x="3911" y="5588"/>
                  </a:lnTo>
                  <a:lnTo>
                    <a:pt x="5020" y="6875"/>
                  </a:lnTo>
                  <a:lnTo>
                    <a:pt x="6181" y="8120"/>
                  </a:lnTo>
                  <a:lnTo>
                    <a:pt x="7395" y="9320"/>
                  </a:lnTo>
                  <a:lnTo>
                    <a:pt x="8661" y="10477"/>
                  </a:lnTo>
                  <a:lnTo>
                    <a:pt x="9979" y="11590"/>
                  </a:lnTo>
                  <a:lnTo>
                    <a:pt x="11350" y="12660"/>
                  </a:lnTo>
                  <a:lnTo>
                    <a:pt x="12546" y="11669"/>
                  </a:lnTo>
                  <a:lnTo>
                    <a:pt x="13690" y="10617"/>
                  </a:lnTo>
                  <a:lnTo>
                    <a:pt x="14782" y="9503"/>
                  </a:lnTo>
                  <a:lnTo>
                    <a:pt x="15821" y="8329"/>
                  </a:lnTo>
                  <a:lnTo>
                    <a:pt x="16807" y="7094"/>
                  </a:lnTo>
                  <a:lnTo>
                    <a:pt x="17741" y="5797"/>
                  </a:lnTo>
                  <a:lnTo>
                    <a:pt x="18623" y="4439"/>
                  </a:lnTo>
                  <a:lnTo>
                    <a:pt x="19453" y="3021"/>
                  </a:lnTo>
                  <a:lnTo>
                    <a:pt x="20230" y="1541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43697" y="5315979"/>
              <a:ext cx="12660" cy="13096"/>
            </a:xfrm>
            <a:custGeom>
              <a:avLst/>
              <a:pathLst>
                <a:path w="12660" h="13096">
                  <a:moveTo>
                    <a:pt x="6111" y="0"/>
                  </a:moveTo>
                  <a:lnTo>
                    <a:pt x="6884" y="877"/>
                  </a:lnTo>
                  <a:lnTo>
                    <a:pt x="7631" y="1763"/>
                  </a:lnTo>
                  <a:lnTo>
                    <a:pt x="8351" y="2658"/>
                  </a:lnTo>
                  <a:lnTo>
                    <a:pt x="9045" y="3562"/>
                  </a:lnTo>
                  <a:lnTo>
                    <a:pt x="9713" y="4474"/>
                  </a:lnTo>
                  <a:lnTo>
                    <a:pt x="10355" y="5395"/>
                  </a:lnTo>
                  <a:lnTo>
                    <a:pt x="10970" y="6325"/>
                  </a:lnTo>
                  <a:lnTo>
                    <a:pt x="11560" y="7264"/>
                  </a:lnTo>
                  <a:lnTo>
                    <a:pt x="12123" y="8211"/>
                  </a:lnTo>
                  <a:lnTo>
                    <a:pt x="12660" y="9167"/>
                  </a:lnTo>
                  <a:lnTo>
                    <a:pt x="6111" y="13096"/>
                  </a:lnTo>
                  <a:lnTo>
                    <a:pt x="5657" y="12140"/>
                  </a:lnTo>
                  <a:lnTo>
                    <a:pt x="5168" y="11193"/>
                  </a:lnTo>
                  <a:lnTo>
                    <a:pt x="4645" y="10254"/>
                  </a:lnTo>
                  <a:lnTo>
                    <a:pt x="4086" y="9324"/>
                  </a:lnTo>
                  <a:lnTo>
                    <a:pt x="3492" y="8403"/>
                  </a:lnTo>
                  <a:lnTo>
                    <a:pt x="2863" y="7491"/>
                  </a:lnTo>
                  <a:lnTo>
                    <a:pt x="2200" y="6587"/>
                  </a:lnTo>
                  <a:lnTo>
                    <a:pt x="1501" y="5692"/>
                  </a:lnTo>
                  <a:lnTo>
                    <a:pt x="768" y="480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90846" y="5300263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503943" y="5316852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06999" y="5334314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523588" y="5334314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506999" y="5353523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523588" y="5353523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542797" y="5305501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39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42360" y="5339990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8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617449" y="5300263"/>
              <a:ext cx="71596" cy="41909"/>
            </a:xfrm>
            <a:custGeom>
              <a:avLst/>
              <a:pathLst>
                <a:path w="71596" h="41909">
                  <a:moveTo>
                    <a:pt x="0" y="5675"/>
                  </a:moveTo>
                  <a:lnTo>
                    <a:pt x="24884" y="5675"/>
                  </a:lnTo>
                  <a:lnTo>
                    <a:pt x="25137" y="5147"/>
                  </a:lnTo>
                  <a:lnTo>
                    <a:pt x="25373" y="4610"/>
                  </a:lnTo>
                  <a:lnTo>
                    <a:pt x="25591" y="4064"/>
                  </a:lnTo>
                  <a:lnTo>
                    <a:pt x="25792" y="3509"/>
                  </a:lnTo>
                  <a:lnTo>
                    <a:pt x="25975" y="2946"/>
                  </a:lnTo>
                  <a:lnTo>
                    <a:pt x="26141" y="2374"/>
                  </a:lnTo>
                  <a:lnTo>
                    <a:pt x="26289" y="1794"/>
                  </a:lnTo>
                  <a:lnTo>
                    <a:pt x="26420" y="1204"/>
                  </a:lnTo>
                  <a:lnTo>
                    <a:pt x="26534" y="606"/>
                  </a:lnTo>
                  <a:lnTo>
                    <a:pt x="26630" y="0"/>
                  </a:lnTo>
                  <a:lnTo>
                    <a:pt x="35361" y="1746"/>
                  </a:lnTo>
                  <a:lnTo>
                    <a:pt x="35186" y="2178"/>
                  </a:lnTo>
                  <a:lnTo>
                    <a:pt x="35012" y="2601"/>
                  </a:lnTo>
                  <a:lnTo>
                    <a:pt x="34837" y="3016"/>
                  </a:lnTo>
                  <a:lnTo>
                    <a:pt x="34663" y="3422"/>
                  </a:lnTo>
                  <a:lnTo>
                    <a:pt x="34488" y="3819"/>
                  </a:lnTo>
                  <a:lnTo>
                    <a:pt x="34313" y="4208"/>
                  </a:lnTo>
                  <a:lnTo>
                    <a:pt x="34139" y="4588"/>
                  </a:lnTo>
                  <a:lnTo>
                    <a:pt x="33964" y="4959"/>
                  </a:lnTo>
                  <a:lnTo>
                    <a:pt x="33789" y="5321"/>
                  </a:lnTo>
                  <a:lnTo>
                    <a:pt x="33615" y="5675"/>
                  </a:lnTo>
                  <a:lnTo>
                    <a:pt x="71596" y="5675"/>
                  </a:lnTo>
                  <a:lnTo>
                    <a:pt x="71596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625744" y="5312486"/>
              <a:ext cx="55443" cy="3929"/>
            </a:xfrm>
            <a:custGeom>
              <a:avLst/>
              <a:pathLst>
                <a:path w="55443" h="3929">
                  <a:moveTo>
                    <a:pt x="0" y="3929"/>
                  </a:moveTo>
                  <a:lnTo>
                    <a:pt x="55443" y="3929"/>
                  </a:lnTo>
                  <a:lnTo>
                    <a:pt x="55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25744" y="5322091"/>
              <a:ext cx="55443" cy="3929"/>
            </a:xfrm>
            <a:custGeom>
              <a:avLst/>
              <a:pathLst>
                <a:path w="55443" h="3929">
                  <a:moveTo>
                    <a:pt x="0" y="3929"/>
                  </a:moveTo>
                  <a:lnTo>
                    <a:pt x="55443" y="3929"/>
                  </a:lnTo>
                  <a:lnTo>
                    <a:pt x="55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625744" y="5331695"/>
              <a:ext cx="55443" cy="4365"/>
            </a:xfrm>
            <a:custGeom>
              <a:avLst/>
              <a:pathLst>
                <a:path w="55443" h="4365">
                  <a:moveTo>
                    <a:pt x="0" y="4365"/>
                  </a:moveTo>
                  <a:lnTo>
                    <a:pt x="55443" y="4365"/>
                  </a:lnTo>
                  <a:lnTo>
                    <a:pt x="55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611774" y="5345665"/>
              <a:ext cx="83383" cy="27503"/>
            </a:xfrm>
            <a:custGeom>
              <a:avLst/>
              <a:pathLst>
                <a:path w="83383" h="27503">
                  <a:moveTo>
                    <a:pt x="0" y="0"/>
                  </a:moveTo>
                  <a:lnTo>
                    <a:pt x="83383" y="0"/>
                  </a:lnTo>
                  <a:lnTo>
                    <a:pt x="83383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20505" y="5352213"/>
              <a:ext cx="28813" cy="4365"/>
            </a:xfrm>
            <a:custGeom>
              <a:avLst/>
              <a:pathLst>
                <a:path w="28813" h="4365">
                  <a:moveTo>
                    <a:pt x="0" y="4365"/>
                  </a:moveTo>
                  <a:lnTo>
                    <a:pt x="28813" y="4365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657613" y="5352213"/>
              <a:ext cx="28813" cy="4365"/>
            </a:xfrm>
            <a:custGeom>
              <a:avLst/>
              <a:pathLst>
                <a:path w="28813" h="4365">
                  <a:moveTo>
                    <a:pt x="0" y="0"/>
                  </a:moveTo>
                  <a:lnTo>
                    <a:pt x="0" y="4365"/>
                  </a:lnTo>
                  <a:lnTo>
                    <a:pt x="28813" y="4365"/>
                  </a:lnTo>
                  <a:lnTo>
                    <a:pt x="2881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20505" y="5362254"/>
              <a:ext cx="28813" cy="4365"/>
            </a:xfrm>
            <a:custGeom>
              <a:avLst/>
              <a:pathLst>
                <a:path w="28813" h="4365">
                  <a:moveTo>
                    <a:pt x="0" y="4365"/>
                  </a:moveTo>
                  <a:lnTo>
                    <a:pt x="28813" y="4365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57613" y="5362254"/>
              <a:ext cx="28813" cy="4365"/>
            </a:xfrm>
            <a:custGeom>
              <a:avLst/>
              <a:pathLst>
                <a:path w="28813" h="4365">
                  <a:moveTo>
                    <a:pt x="0" y="0"/>
                  </a:moveTo>
                  <a:lnTo>
                    <a:pt x="0" y="4365"/>
                  </a:lnTo>
                  <a:lnTo>
                    <a:pt x="28813" y="4365"/>
                  </a:lnTo>
                  <a:lnTo>
                    <a:pt x="2881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02169" y="5376661"/>
              <a:ext cx="101282" cy="24447"/>
            </a:xfrm>
            <a:custGeom>
              <a:avLst/>
              <a:pathLst>
                <a:path w="101282" h="24447">
                  <a:moveTo>
                    <a:pt x="0" y="0"/>
                  </a:moveTo>
                  <a:lnTo>
                    <a:pt x="101282" y="0"/>
                  </a:lnTo>
                  <a:lnTo>
                    <a:pt x="101282" y="7858"/>
                  </a:lnTo>
                  <a:lnTo>
                    <a:pt x="76398" y="7858"/>
                  </a:lnTo>
                  <a:lnTo>
                    <a:pt x="76398" y="24447"/>
                  </a:lnTo>
                  <a:lnTo>
                    <a:pt x="68103" y="24447"/>
                  </a:lnTo>
                  <a:lnTo>
                    <a:pt x="68103" y="7858"/>
                  </a:lnTo>
                  <a:lnTo>
                    <a:pt x="37544" y="7858"/>
                  </a:lnTo>
                  <a:lnTo>
                    <a:pt x="37323" y="9309"/>
                  </a:lnTo>
                  <a:lnTo>
                    <a:pt x="37011" y="10695"/>
                  </a:lnTo>
                  <a:lnTo>
                    <a:pt x="36607" y="12016"/>
                  </a:lnTo>
                  <a:lnTo>
                    <a:pt x="36112" y="13271"/>
                  </a:lnTo>
                  <a:lnTo>
                    <a:pt x="35525" y="14461"/>
                  </a:lnTo>
                  <a:lnTo>
                    <a:pt x="34846" y="15585"/>
                  </a:lnTo>
                  <a:lnTo>
                    <a:pt x="34075" y="16643"/>
                  </a:lnTo>
                  <a:lnTo>
                    <a:pt x="33213" y="17637"/>
                  </a:lnTo>
                  <a:lnTo>
                    <a:pt x="32259" y="18564"/>
                  </a:lnTo>
                  <a:lnTo>
                    <a:pt x="31214" y="19427"/>
                  </a:lnTo>
                  <a:lnTo>
                    <a:pt x="30042" y="20223"/>
                  </a:lnTo>
                  <a:lnTo>
                    <a:pt x="28708" y="20955"/>
                  </a:lnTo>
                  <a:lnTo>
                    <a:pt x="27213" y="21620"/>
                  </a:lnTo>
                  <a:lnTo>
                    <a:pt x="25556" y="22221"/>
                  </a:lnTo>
                  <a:lnTo>
                    <a:pt x="23738" y="22755"/>
                  </a:lnTo>
                  <a:lnTo>
                    <a:pt x="21758" y="23225"/>
                  </a:lnTo>
                  <a:lnTo>
                    <a:pt x="19616" y="23628"/>
                  </a:lnTo>
                  <a:lnTo>
                    <a:pt x="17314" y="23967"/>
                  </a:lnTo>
                  <a:lnTo>
                    <a:pt x="14849" y="24240"/>
                  </a:lnTo>
                  <a:lnTo>
                    <a:pt x="12223" y="24447"/>
                  </a:lnTo>
                  <a:lnTo>
                    <a:pt x="8731" y="17462"/>
                  </a:lnTo>
                  <a:lnTo>
                    <a:pt x="10848" y="17274"/>
                  </a:lnTo>
                  <a:lnTo>
                    <a:pt x="12834" y="17060"/>
                  </a:lnTo>
                  <a:lnTo>
                    <a:pt x="14690" y="16820"/>
                  </a:lnTo>
                  <a:lnTo>
                    <a:pt x="16414" y="16554"/>
                  </a:lnTo>
                  <a:lnTo>
                    <a:pt x="18008" y="16261"/>
                  </a:lnTo>
                  <a:lnTo>
                    <a:pt x="19470" y="15943"/>
                  </a:lnTo>
                  <a:lnTo>
                    <a:pt x="20802" y="15598"/>
                  </a:lnTo>
                  <a:lnTo>
                    <a:pt x="22002" y="15227"/>
                  </a:lnTo>
                  <a:lnTo>
                    <a:pt x="23072" y="14830"/>
                  </a:lnTo>
                  <a:lnTo>
                    <a:pt x="24010" y="14406"/>
                  </a:lnTo>
                  <a:lnTo>
                    <a:pt x="24849" y="13948"/>
                  </a:lnTo>
                  <a:lnTo>
                    <a:pt x="25617" y="13446"/>
                  </a:lnTo>
                  <a:lnTo>
                    <a:pt x="26315" y="12900"/>
                  </a:lnTo>
                  <a:lnTo>
                    <a:pt x="26944" y="12311"/>
                  </a:lnTo>
                  <a:lnTo>
                    <a:pt x="27503" y="11678"/>
                  </a:lnTo>
                  <a:lnTo>
                    <a:pt x="27992" y="11001"/>
                  </a:lnTo>
                  <a:lnTo>
                    <a:pt x="28411" y="10281"/>
                  </a:lnTo>
                  <a:lnTo>
                    <a:pt x="28760" y="9517"/>
                  </a:lnTo>
                  <a:lnTo>
                    <a:pt x="29040" y="8709"/>
                  </a:lnTo>
                  <a:lnTo>
                    <a:pt x="2924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15675" y="5299826"/>
              <a:ext cx="99536" cy="47585"/>
            </a:xfrm>
            <a:custGeom>
              <a:avLst/>
              <a:pathLst>
                <a:path w="99536" h="47585">
                  <a:moveTo>
                    <a:pt x="47148" y="0"/>
                  </a:moveTo>
                  <a:lnTo>
                    <a:pt x="55879" y="873"/>
                  </a:lnTo>
                  <a:lnTo>
                    <a:pt x="55762" y="2859"/>
                  </a:lnTo>
                  <a:lnTo>
                    <a:pt x="55583" y="4802"/>
                  </a:lnTo>
                  <a:lnTo>
                    <a:pt x="55343" y="6701"/>
                  </a:lnTo>
                  <a:lnTo>
                    <a:pt x="55041" y="8556"/>
                  </a:lnTo>
                  <a:lnTo>
                    <a:pt x="54679" y="10368"/>
                  </a:lnTo>
                  <a:lnTo>
                    <a:pt x="54255" y="12136"/>
                  </a:lnTo>
                  <a:lnTo>
                    <a:pt x="53771" y="13860"/>
                  </a:lnTo>
                  <a:lnTo>
                    <a:pt x="53225" y="15541"/>
                  </a:lnTo>
                  <a:lnTo>
                    <a:pt x="52618" y="17178"/>
                  </a:lnTo>
                  <a:lnTo>
                    <a:pt x="51950" y="18772"/>
                  </a:lnTo>
                  <a:lnTo>
                    <a:pt x="52736" y="19461"/>
                  </a:lnTo>
                  <a:lnTo>
                    <a:pt x="53522" y="20134"/>
                  </a:lnTo>
                  <a:lnTo>
                    <a:pt x="54308" y="20789"/>
                  </a:lnTo>
                  <a:lnTo>
                    <a:pt x="55094" y="21426"/>
                  </a:lnTo>
                  <a:lnTo>
                    <a:pt x="55880" y="22046"/>
                  </a:lnTo>
                  <a:lnTo>
                    <a:pt x="56665" y="22648"/>
                  </a:lnTo>
                  <a:lnTo>
                    <a:pt x="57451" y="23233"/>
                  </a:lnTo>
                  <a:lnTo>
                    <a:pt x="58237" y="23801"/>
                  </a:lnTo>
                  <a:lnTo>
                    <a:pt x="59023" y="24351"/>
                  </a:lnTo>
                  <a:lnTo>
                    <a:pt x="59809" y="24884"/>
                  </a:lnTo>
                  <a:lnTo>
                    <a:pt x="62389" y="23277"/>
                  </a:lnTo>
                  <a:lnTo>
                    <a:pt x="64890" y="21601"/>
                  </a:lnTo>
                  <a:lnTo>
                    <a:pt x="67313" y="19854"/>
                  </a:lnTo>
                  <a:lnTo>
                    <a:pt x="69657" y="18038"/>
                  </a:lnTo>
                  <a:lnTo>
                    <a:pt x="71923" y="16152"/>
                  </a:lnTo>
                  <a:lnTo>
                    <a:pt x="74110" y="14197"/>
                  </a:lnTo>
                  <a:lnTo>
                    <a:pt x="76219" y="12171"/>
                  </a:lnTo>
                  <a:lnTo>
                    <a:pt x="78249" y="10075"/>
                  </a:lnTo>
                  <a:lnTo>
                    <a:pt x="80200" y="7910"/>
                  </a:lnTo>
                  <a:lnTo>
                    <a:pt x="82073" y="5675"/>
                  </a:lnTo>
                  <a:lnTo>
                    <a:pt x="89058" y="11350"/>
                  </a:lnTo>
                  <a:lnTo>
                    <a:pt x="87356" y="13415"/>
                  </a:lnTo>
                  <a:lnTo>
                    <a:pt x="85566" y="15419"/>
                  </a:lnTo>
                  <a:lnTo>
                    <a:pt x="83689" y="17362"/>
                  </a:lnTo>
                  <a:lnTo>
                    <a:pt x="81724" y="19243"/>
                  </a:lnTo>
                  <a:lnTo>
                    <a:pt x="79672" y="21064"/>
                  </a:lnTo>
                  <a:lnTo>
                    <a:pt x="77533" y="22823"/>
                  </a:lnTo>
                  <a:lnTo>
                    <a:pt x="75307" y="24521"/>
                  </a:lnTo>
                  <a:lnTo>
                    <a:pt x="72993" y="26158"/>
                  </a:lnTo>
                  <a:lnTo>
                    <a:pt x="70592" y="27734"/>
                  </a:lnTo>
                  <a:lnTo>
                    <a:pt x="68103" y="29249"/>
                  </a:lnTo>
                  <a:lnTo>
                    <a:pt x="76398" y="32742"/>
                  </a:lnTo>
                  <a:lnTo>
                    <a:pt x="77887" y="33353"/>
                  </a:lnTo>
                  <a:lnTo>
                    <a:pt x="79559" y="33964"/>
                  </a:lnTo>
                  <a:lnTo>
                    <a:pt x="81414" y="34575"/>
                  </a:lnTo>
                  <a:lnTo>
                    <a:pt x="83453" y="35186"/>
                  </a:lnTo>
                  <a:lnTo>
                    <a:pt x="85675" y="35798"/>
                  </a:lnTo>
                  <a:lnTo>
                    <a:pt x="88080" y="36409"/>
                  </a:lnTo>
                  <a:lnTo>
                    <a:pt x="90669" y="37020"/>
                  </a:lnTo>
                  <a:lnTo>
                    <a:pt x="93441" y="37631"/>
                  </a:lnTo>
                  <a:lnTo>
                    <a:pt x="96397" y="38242"/>
                  </a:lnTo>
                  <a:lnTo>
                    <a:pt x="99536" y="38854"/>
                  </a:lnTo>
                  <a:lnTo>
                    <a:pt x="95607" y="47585"/>
                  </a:lnTo>
                  <a:lnTo>
                    <a:pt x="89159" y="46192"/>
                  </a:lnTo>
                  <a:lnTo>
                    <a:pt x="83086" y="44634"/>
                  </a:lnTo>
                  <a:lnTo>
                    <a:pt x="77389" y="42909"/>
                  </a:lnTo>
                  <a:lnTo>
                    <a:pt x="72067" y="41019"/>
                  </a:lnTo>
                  <a:lnTo>
                    <a:pt x="67121" y="38963"/>
                  </a:lnTo>
                  <a:lnTo>
                    <a:pt x="62550" y="36741"/>
                  </a:lnTo>
                  <a:lnTo>
                    <a:pt x="58355" y="34353"/>
                  </a:lnTo>
                  <a:lnTo>
                    <a:pt x="54535" y="31799"/>
                  </a:lnTo>
                  <a:lnTo>
                    <a:pt x="51090" y="29079"/>
                  </a:lnTo>
                  <a:lnTo>
                    <a:pt x="48021" y="26193"/>
                  </a:lnTo>
                  <a:lnTo>
                    <a:pt x="45083" y="29472"/>
                  </a:lnTo>
                  <a:lnTo>
                    <a:pt x="41857" y="32497"/>
                  </a:lnTo>
                  <a:lnTo>
                    <a:pt x="38343" y="35269"/>
                  </a:lnTo>
                  <a:lnTo>
                    <a:pt x="34540" y="37788"/>
                  </a:lnTo>
                  <a:lnTo>
                    <a:pt x="30450" y="40054"/>
                  </a:lnTo>
                  <a:lnTo>
                    <a:pt x="26071" y="42067"/>
                  </a:lnTo>
                  <a:lnTo>
                    <a:pt x="21404" y="43826"/>
                  </a:lnTo>
                  <a:lnTo>
                    <a:pt x="16449" y="45332"/>
                  </a:lnTo>
                  <a:lnTo>
                    <a:pt x="11206" y="46585"/>
                  </a:lnTo>
                  <a:lnTo>
                    <a:pt x="5675" y="47585"/>
                  </a:lnTo>
                  <a:lnTo>
                    <a:pt x="0" y="39290"/>
                  </a:lnTo>
                  <a:lnTo>
                    <a:pt x="8879" y="37640"/>
                  </a:lnTo>
                  <a:lnTo>
                    <a:pt x="16833" y="35483"/>
                  </a:lnTo>
                  <a:lnTo>
                    <a:pt x="23862" y="32820"/>
                  </a:lnTo>
                  <a:lnTo>
                    <a:pt x="29965" y="29651"/>
                  </a:lnTo>
                  <a:lnTo>
                    <a:pt x="35143" y="25975"/>
                  </a:lnTo>
                  <a:lnTo>
                    <a:pt x="39395" y="21793"/>
                  </a:lnTo>
                  <a:lnTo>
                    <a:pt x="42722" y="17104"/>
                  </a:lnTo>
                  <a:lnTo>
                    <a:pt x="45123" y="11909"/>
                  </a:lnTo>
                  <a:lnTo>
                    <a:pt x="46598" y="62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24407" y="5305065"/>
              <a:ext cx="19645" cy="21828"/>
            </a:xfrm>
            <a:custGeom>
              <a:avLst/>
              <a:pathLst>
                <a:path w="19645" h="21828">
                  <a:moveTo>
                    <a:pt x="12660" y="0"/>
                  </a:moveTo>
                  <a:lnTo>
                    <a:pt x="19645" y="3929"/>
                  </a:lnTo>
                  <a:lnTo>
                    <a:pt x="18409" y="6151"/>
                  </a:lnTo>
                  <a:lnTo>
                    <a:pt x="17148" y="8277"/>
                  </a:lnTo>
                  <a:lnTo>
                    <a:pt x="15860" y="10307"/>
                  </a:lnTo>
                  <a:lnTo>
                    <a:pt x="14546" y="12241"/>
                  </a:lnTo>
                  <a:lnTo>
                    <a:pt x="13206" y="14079"/>
                  </a:lnTo>
                  <a:lnTo>
                    <a:pt x="11839" y="15821"/>
                  </a:lnTo>
                  <a:lnTo>
                    <a:pt x="10446" y="17466"/>
                  </a:lnTo>
                  <a:lnTo>
                    <a:pt x="9028" y="19016"/>
                  </a:lnTo>
                  <a:lnTo>
                    <a:pt x="7583" y="20470"/>
                  </a:lnTo>
                  <a:lnTo>
                    <a:pt x="6111" y="21828"/>
                  </a:lnTo>
                  <a:lnTo>
                    <a:pt x="0" y="16152"/>
                  </a:lnTo>
                  <a:lnTo>
                    <a:pt x="1541" y="14655"/>
                  </a:lnTo>
                  <a:lnTo>
                    <a:pt x="3021" y="13131"/>
                  </a:lnTo>
                  <a:lnTo>
                    <a:pt x="4439" y="11582"/>
                  </a:lnTo>
                  <a:lnTo>
                    <a:pt x="5797" y="10006"/>
                  </a:lnTo>
                  <a:lnTo>
                    <a:pt x="7094" y="8403"/>
                  </a:lnTo>
                  <a:lnTo>
                    <a:pt x="8329" y="6775"/>
                  </a:lnTo>
                  <a:lnTo>
                    <a:pt x="9503" y="5120"/>
                  </a:lnTo>
                  <a:lnTo>
                    <a:pt x="10617" y="3440"/>
                  </a:lnTo>
                  <a:lnTo>
                    <a:pt x="11669" y="17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14802" y="5346538"/>
              <a:ext cx="100409" cy="55006"/>
            </a:xfrm>
            <a:custGeom>
              <a:avLst/>
              <a:pathLst>
                <a:path w="100409" h="55006">
                  <a:moveTo>
                    <a:pt x="47148" y="0"/>
                  </a:moveTo>
                  <a:lnTo>
                    <a:pt x="55880" y="1309"/>
                  </a:lnTo>
                  <a:lnTo>
                    <a:pt x="55871" y="2444"/>
                  </a:lnTo>
                  <a:lnTo>
                    <a:pt x="55845" y="3579"/>
                  </a:lnTo>
                  <a:lnTo>
                    <a:pt x="55801" y="4714"/>
                  </a:lnTo>
                  <a:lnTo>
                    <a:pt x="55740" y="5849"/>
                  </a:lnTo>
                  <a:lnTo>
                    <a:pt x="55661" y="6985"/>
                  </a:lnTo>
                  <a:lnTo>
                    <a:pt x="55565" y="8120"/>
                  </a:lnTo>
                  <a:lnTo>
                    <a:pt x="55452" y="9255"/>
                  </a:lnTo>
                  <a:lnTo>
                    <a:pt x="55321" y="10390"/>
                  </a:lnTo>
                  <a:lnTo>
                    <a:pt x="55172" y="11525"/>
                  </a:lnTo>
                  <a:lnTo>
                    <a:pt x="55006" y="12660"/>
                  </a:lnTo>
                  <a:lnTo>
                    <a:pt x="55452" y="13865"/>
                  </a:lnTo>
                  <a:lnTo>
                    <a:pt x="55914" y="15035"/>
                  </a:lnTo>
                  <a:lnTo>
                    <a:pt x="56395" y="16170"/>
                  </a:lnTo>
                  <a:lnTo>
                    <a:pt x="56892" y="17270"/>
                  </a:lnTo>
                  <a:lnTo>
                    <a:pt x="57407" y="18335"/>
                  </a:lnTo>
                  <a:lnTo>
                    <a:pt x="57940" y="19365"/>
                  </a:lnTo>
                  <a:lnTo>
                    <a:pt x="58490" y="20361"/>
                  </a:lnTo>
                  <a:lnTo>
                    <a:pt x="59058" y="21321"/>
                  </a:lnTo>
                  <a:lnTo>
                    <a:pt x="59643" y="22247"/>
                  </a:lnTo>
                  <a:lnTo>
                    <a:pt x="60245" y="23137"/>
                  </a:lnTo>
                  <a:lnTo>
                    <a:pt x="62908" y="21539"/>
                  </a:lnTo>
                  <a:lnTo>
                    <a:pt x="65484" y="19889"/>
                  </a:lnTo>
                  <a:lnTo>
                    <a:pt x="67972" y="18187"/>
                  </a:lnTo>
                  <a:lnTo>
                    <a:pt x="70373" y="16432"/>
                  </a:lnTo>
                  <a:lnTo>
                    <a:pt x="72687" y="14624"/>
                  </a:lnTo>
                  <a:lnTo>
                    <a:pt x="74914" y="12765"/>
                  </a:lnTo>
                  <a:lnTo>
                    <a:pt x="77053" y="10852"/>
                  </a:lnTo>
                  <a:lnTo>
                    <a:pt x="79105" y="8888"/>
                  </a:lnTo>
                  <a:lnTo>
                    <a:pt x="81069" y="6871"/>
                  </a:lnTo>
                  <a:lnTo>
                    <a:pt x="82946" y="4802"/>
                  </a:lnTo>
                  <a:lnTo>
                    <a:pt x="89931" y="10477"/>
                  </a:lnTo>
                  <a:lnTo>
                    <a:pt x="88041" y="12634"/>
                  </a:lnTo>
                  <a:lnTo>
                    <a:pt x="86037" y="14738"/>
                  </a:lnTo>
                  <a:lnTo>
                    <a:pt x="83920" y="16790"/>
                  </a:lnTo>
                  <a:lnTo>
                    <a:pt x="81689" y="18789"/>
                  </a:lnTo>
                  <a:lnTo>
                    <a:pt x="79345" y="20736"/>
                  </a:lnTo>
                  <a:lnTo>
                    <a:pt x="76887" y="22631"/>
                  </a:lnTo>
                  <a:lnTo>
                    <a:pt x="74316" y="24473"/>
                  </a:lnTo>
                  <a:lnTo>
                    <a:pt x="71631" y="26263"/>
                  </a:lnTo>
                  <a:lnTo>
                    <a:pt x="68832" y="28001"/>
                  </a:lnTo>
                  <a:lnTo>
                    <a:pt x="65920" y="29686"/>
                  </a:lnTo>
                  <a:lnTo>
                    <a:pt x="68544" y="31886"/>
                  </a:lnTo>
                  <a:lnTo>
                    <a:pt x="71351" y="33947"/>
                  </a:lnTo>
                  <a:lnTo>
                    <a:pt x="74342" y="35867"/>
                  </a:lnTo>
                  <a:lnTo>
                    <a:pt x="77516" y="37649"/>
                  </a:lnTo>
                  <a:lnTo>
                    <a:pt x="80873" y="39290"/>
                  </a:lnTo>
                  <a:lnTo>
                    <a:pt x="84413" y="40792"/>
                  </a:lnTo>
                  <a:lnTo>
                    <a:pt x="88137" y="42154"/>
                  </a:lnTo>
                  <a:lnTo>
                    <a:pt x="92044" y="43376"/>
                  </a:lnTo>
                  <a:lnTo>
                    <a:pt x="96135" y="44459"/>
                  </a:lnTo>
                  <a:lnTo>
                    <a:pt x="100409" y="45402"/>
                  </a:lnTo>
                  <a:lnTo>
                    <a:pt x="96043" y="54570"/>
                  </a:lnTo>
                  <a:lnTo>
                    <a:pt x="89547" y="52610"/>
                  </a:lnTo>
                  <a:lnTo>
                    <a:pt x="83505" y="50396"/>
                  </a:lnTo>
                  <a:lnTo>
                    <a:pt x="77917" y="47930"/>
                  </a:lnTo>
                  <a:lnTo>
                    <a:pt x="72783" y="45210"/>
                  </a:lnTo>
                  <a:lnTo>
                    <a:pt x="68103" y="42237"/>
                  </a:lnTo>
                  <a:lnTo>
                    <a:pt x="63877" y="39011"/>
                  </a:lnTo>
                  <a:lnTo>
                    <a:pt x="60105" y="35531"/>
                  </a:lnTo>
                  <a:lnTo>
                    <a:pt x="56788" y="31799"/>
                  </a:lnTo>
                  <a:lnTo>
                    <a:pt x="53924" y="27813"/>
                  </a:lnTo>
                  <a:lnTo>
                    <a:pt x="51514" y="23574"/>
                  </a:lnTo>
                  <a:lnTo>
                    <a:pt x="50569" y="25652"/>
                  </a:lnTo>
                  <a:lnTo>
                    <a:pt x="49479" y="27695"/>
                  </a:lnTo>
                  <a:lnTo>
                    <a:pt x="48246" y="29703"/>
                  </a:lnTo>
                  <a:lnTo>
                    <a:pt x="46869" y="31676"/>
                  </a:lnTo>
                  <a:lnTo>
                    <a:pt x="45347" y="33615"/>
                  </a:lnTo>
                  <a:lnTo>
                    <a:pt x="43682" y="35518"/>
                  </a:lnTo>
                  <a:lnTo>
                    <a:pt x="41872" y="37387"/>
                  </a:lnTo>
                  <a:lnTo>
                    <a:pt x="39919" y="39220"/>
                  </a:lnTo>
                  <a:lnTo>
                    <a:pt x="37821" y="41019"/>
                  </a:lnTo>
                  <a:lnTo>
                    <a:pt x="35579" y="42783"/>
                  </a:lnTo>
                  <a:lnTo>
                    <a:pt x="33198" y="44476"/>
                  </a:lnTo>
                  <a:lnTo>
                    <a:pt x="30681" y="46066"/>
                  </a:lnTo>
                  <a:lnTo>
                    <a:pt x="28029" y="47550"/>
                  </a:lnTo>
                  <a:lnTo>
                    <a:pt x="25242" y="48929"/>
                  </a:lnTo>
                  <a:lnTo>
                    <a:pt x="22319" y="50204"/>
                  </a:lnTo>
                  <a:lnTo>
                    <a:pt x="19261" y="51374"/>
                  </a:lnTo>
                  <a:lnTo>
                    <a:pt x="16067" y="52439"/>
                  </a:lnTo>
                  <a:lnTo>
                    <a:pt x="12738" y="53400"/>
                  </a:lnTo>
                  <a:lnTo>
                    <a:pt x="9274" y="54255"/>
                  </a:lnTo>
                  <a:lnTo>
                    <a:pt x="5675" y="55006"/>
                  </a:lnTo>
                  <a:lnTo>
                    <a:pt x="0" y="46275"/>
                  </a:lnTo>
                  <a:lnTo>
                    <a:pt x="4673" y="45332"/>
                  </a:lnTo>
                  <a:lnTo>
                    <a:pt x="9089" y="44249"/>
                  </a:lnTo>
                  <a:lnTo>
                    <a:pt x="13247" y="43027"/>
                  </a:lnTo>
                  <a:lnTo>
                    <a:pt x="17148" y="41665"/>
                  </a:lnTo>
                  <a:lnTo>
                    <a:pt x="20791" y="40163"/>
                  </a:lnTo>
                  <a:lnTo>
                    <a:pt x="24176" y="38522"/>
                  </a:lnTo>
                  <a:lnTo>
                    <a:pt x="27304" y="36741"/>
                  </a:lnTo>
                  <a:lnTo>
                    <a:pt x="30175" y="34820"/>
                  </a:lnTo>
                  <a:lnTo>
                    <a:pt x="32788" y="32759"/>
                  </a:lnTo>
                  <a:lnTo>
                    <a:pt x="35143" y="30559"/>
                  </a:lnTo>
                  <a:lnTo>
                    <a:pt x="37267" y="28210"/>
                  </a:lnTo>
                  <a:lnTo>
                    <a:pt x="39185" y="25704"/>
                  </a:lnTo>
                  <a:lnTo>
                    <a:pt x="40899" y="23041"/>
                  </a:lnTo>
                  <a:lnTo>
                    <a:pt x="42407" y="20221"/>
                  </a:lnTo>
                  <a:lnTo>
                    <a:pt x="43710" y="17244"/>
                  </a:lnTo>
                  <a:lnTo>
                    <a:pt x="44808" y="14109"/>
                  </a:lnTo>
                  <a:lnTo>
                    <a:pt x="45701" y="10818"/>
                  </a:lnTo>
                  <a:lnTo>
                    <a:pt x="46389" y="7369"/>
                  </a:lnTo>
                  <a:lnTo>
                    <a:pt x="46871" y="37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723970" y="5351777"/>
              <a:ext cx="19208" cy="24884"/>
            </a:xfrm>
            <a:custGeom>
              <a:avLst/>
              <a:pathLst>
                <a:path w="19208" h="24884">
                  <a:moveTo>
                    <a:pt x="11350" y="0"/>
                  </a:moveTo>
                  <a:lnTo>
                    <a:pt x="19208" y="3929"/>
                  </a:lnTo>
                  <a:lnTo>
                    <a:pt x="18064" y="6574"/>
                  </a:lnTo>
                  <a:lnTo>
                    <a:pt x="16903" y="9097"/>
                  </a:lnTo>
                  <a:lnTo>
                    <a:pt x="15724" y="11499"/>
                  </a:lnTo>
                  <a:lnTo>
                    <a:pt x="14528" y="13777"/>
                  </a:lnTo>
                  <a:lnTo>
                    <a:pt x="13315" y="15934"/>
                  </a:lnTo>
                  <a:lnTo>
                    <a:pt x="12084" y="17968"/>
                  </a:lnTo>
                  <a:lnTo>
                    <a:pt x="10835" y="19881"/>
                  </a:lnTo>
                  <a:lnTo>
                    <a:pt x="9569" y="21670"/>
                  </a:lnTo>
                  <a:lnTo>
                    <a:pt x="8285" y="23338"/>
                  </a:lnTo>
                  <a:lnTo>
                    <a:pt x="6985" y="24884"/>
                  </a:lnTo>
                  <a:lnTo>
                    <a:pt x="0" y="18335"/>
                  </a:lnTo>
                  <a:lnTo>
                    <a:pt x="1370" y="16737"/>
                  </a:lnTo>
                  <a:lnTo>
                    <a:pt x="2689" y="15087"/>
                  </a:lnTo>
                  <a:lnTo>
                    <a:pt x="3955" y="13385"/>
                  </a:lnTo>
                  <a:lnTo>
                    <a:pt x="5168" y="11630"/>
                  </a:lnTo>
                  <a:lnTo>
                    <a:pt x="6330" y="9822"/>
                  </a:lnTo>
                  <a:lnTo>
                    <a:pt x="7439" y="7962"/>
                  </a:lnTo>
                  <a:lnTo>
                    <a:pt x="8495" y="6050"/>
                  </a:lnTo>
                  <a:lnTo>
                    <a:pt x="9499" y="4086"/>
                  </a:lnTo>
                  <a:lnTo>
                    <a:pt x="10451" y="2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850573" y="5311177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50162" y="4805698"/>
              <a:ext cx="100409" cy="100845"/>
            </a:xfrm>
            <a:custGeom>
              <a:avLst/>
              <a:pathLst>
                <a:path w="100409" h="100845">
                  <a:moveTo>
                    <a:pt x="0" y="21391"/>
                  </a:moveTo>
                  <a:lnTo>
                    <a:pt x="33178" y="21391"/>
                  </a:lnTo>
                  <a:lnTo>
                    <a:pt x="34043" y="19213"/>
                  </a:lnTo>
                  <a:lnTo>
                    <a:pt x="34890" y="17043"/>
                  </a:lnTo>
                  <a:lnTo>
                    <a:pt x="35719" y="14882"/>
                  </a:lnTo>
                  <a:lnTo>
                    <a:pt x="36531" y="12730"/>
                  </a:lnTo>
                  <a:lnTo>
                    <a:pt x="37326" y="10586"/>
                  </a:lnTo>
                  <a:lnTo>
                    <a:pt x="38103" y="8451"/>
                  </a:lnTo>
                  <a:lnTo>
                    <a:pt x="38862" y="6325"/>
                  </a:lnTo>
                  <a:lnTo>
                    <a:pt x="39604" y="4208"/>
                  </a:lnTo>
                  <a:lnTo>
                    <a:pt x="40329" y="2099"/>
                  </a:lnTo>
                  <a:lnTo>
                    <a:pt x="41036" y="0"/>
                  </a:lnTo>
                  <a:lnTo>
                    <a:pt x="50204" y="873"/>
                  </a:lnTo>
                  <a:lnTo>
                    <a:pt x="49506" y="3121"/>
                  </a:lnTo>
                  <a:lnTo>
                    <a:pt x="48807" y="5326"/>
                  </a:lnTo>
                  <a:lnTo>
                    <a:pt x="48109" y="7487"/>
                  </a:lnTo>
                  <a:lnTo>
                    <a:pt x="47410" y="9604"/>
                  </a:lnTo>
                  <a:lnTo>
                    <a:pt x="46712" y="11678"/>
                  </a:lnTo>
                  <a:lnTo>
                    <a:pt x="46013" y="13708"/>
                  </a:lnTo>
                  <a:lnTo>
                    <a:pt x="45315" y="15694"/>
                  </a:lnTo>
                  <a:lnTo>
                    <a:pt x="44616" y="17637"/>
                  </a:lnTo>
                  <a:lnTo>
                    <a:pt x="43918" y="19536"/>
                  </a:lnTo>
                  <a:lnTo>
                    <a:pt x="43219" y="21391"/>
                  </a:lnTo>
                  <a:lnTo>
                    <a:pt x="100409" y="21391"/>
                  </a:lnTo>
                  <a:lnTo>
                    <a:pt x="100409" y="29686"/>
                  </a:lnTo>
                  <a:lnTo>
                    <a:pt x="80327" y="29686"/>
                  </a:lnTo>
                  <a:lnTo>
                    <a:pt x="79126" y="35304"/>
                  </a:lnTo>
                  <a:lnTo>
                    <a:pt x="77795" y="40635"/>
                  </a:lnTo>
                  <a:lnTo>
                    <a:pt x="76332" y="45677"/>
                  </a:lnTo>
                  <a:lnTo>
                    <a:pt x="74739" y="50431"/>
                  </a:lnTo>
                  <a:lnTo>
                    <a:pt x="73015" y="54897"/>
                  </a:lnTo>
                  <a:lnTo>
                    <a:pt x="71159" y="59075"/>
                  </a:lnTo>
                  <a:lnTo>
                    <a:pt x="69173" y="62965"/>
                  </a:lnTo>
                  <a:lnTo>
                    <a:pt x="67056" y="66567"/>
                  </a:lnTo>
                  <a:lnTo>
                    <a:pt x="64807" y="69880"/>
                  </a:lnTo>
                  <a:lnTo>
                    <a:pt x="62428" y="72905"/>
                  </a:lnTo>
                  <a:lnTo>
                    <a:pt x="65986" y="74748"/>
                  </a:lnTo>
                  <a:lnTo>
                    <a:pt x="69500" y="76607"/>
                  </a:lnTo>
                  <a:lnTo>
                    <a:pt x="72971" y="78485"/>
                  </a:lnTo>
                  <a:lnTo>
                    <a:pt x="76398" y="80379"/>
                  </a:lnTo>
                  <a:lnTo>
                    <a:pt x="79781" y="82292"/>
                  </a:lnTo>
                  <a:lnTo>
                    <a:pt x="83121" y="84221"/>
                  </a:lnTo>
                  <a:lnTo>
                    <a:pt x="86417" y="86168"/>
                  </a:lnTo>
                  <a:lnTo>
                    <a:pt x="89669" y="88133"/>
                  </a:lnTo>
                  <a:lnTo>
                    <a:pt x="92878" y="90115"/>
                  </a:lnTo>
                  <a:lnTo>
                    <a:pt x="96043" y="92114"/>
                  </a:lnTo>
                  <a:lnTo>
                    <a:pt x="89931" y="100845"/>
                  </a:lnTo>
                  <a:lnTo>
                    <a:pt x="87308" y="98824"/>
                  </a:lnTo>
                  <a:lnTo>
                    <a:pt x="84501" y="96777"/>
                  </a:lnTo>
                  <a:lnTo>
                    <a:pt x="81510" y="94703"/>
                  </a:lnTo>
                  <a:lnTo>
                    <a:pt x="78336" y="92603"/>
                  </a:lnTo>
                  <a:lnTo>
                    <a:pt x="74979" y="90477"/>
                  </a:lnTo>
                  <a:lnTo>
                    <a:pt x="71439" y="88325"/>
                  </a:lnTo>
                  <a:lnTo>
                    <a:pt x="67715" y="86146"/>
                  </a:lnTo>
                  <a:lnTo>
                    <a:pt x="63807" y="83942"/>
                  </a:lnTo>
                  <a:lnTo>
                    <a:pt x="59717" y="81711"/>
                  </a:lnTo>
                  <a:lnTo>
                    <a:pt x="55443" y="79454"/>
                  </a:lnTo>
                  <a:lnTo>
                    <a:pt x="51693" y="82497"/>
                  </a:lnTo>
                  <a:lnTo>
                    <a:pt x="47777" y="85339"/>
                  </a:lnTo>
                  <a:lnTo>
                    <a:pt x="43695" y="87980"/>
                  </a:lnTo>
                  <a:lnTo>
                    <a:pt x="39447" y="90420"/>
                  </a:lnTo>
                  <a:lnTo>
                    <a:pt x="35034" y="92660"/>
                  </a:lnTo>
                  <a:lnTo>
                    <a:pt x="30454" y="94699"/>
                  </a:lnTo>
                  <a:lnTo>
                    <a:pt x="25709" y="96537"/>
                  </a:lnTo>
                  <a:lnTo>
                    <a:pt x="20797" y="98174"/>
                  </a:lnTo>
                  <a:lnTo>
                    <a:pt x="15720" y="99610"/>
                  </a:lnTo>
                  <a:lnTo>
                    <a:pt x="10477" y="100845"/>
                  </a:lnTo>
                  <a:lnTo>
                    <a:pt x="5675" y="92114"/>
                  </a:lnTo>
                  <a:lnTo>
                    <a:pt x="10800" y="90922"/>
                  </a:lnTo>
                  <a:lnTo>
                    <a:pt x="15698" y="89617"/>
                  </a:lnTo>
                  <a:lnTo>
                    <a:pt x="20370" y="88198"/>
                  </a:lnTo>
                  <a:lnTo>
                    <a:pt x="24814" y="86666"/>
                  </a:lnTo>
                  <a:lnTo>
                    <a:pt x="29031" y="85020"/>
                  </a:lnTo>
                  <a:lnTo>
                    <a:pt x="33021" y="83261"/>
                  </a:lnTo>
                  <a:lnTo>
                    <a:pt x="36784" y="81388"/>
                  </a:lnTo>
                  <a:lnTo>
                    <a:pt x="40320" y="79401"/>
                  </a:lnTo>
                  <a:lnTo>
                    <a:pt x="43630" y="77302"/>
                  </a:lnTo>
                  <a:lnTo>
                    <a:pt x="46712" y="75088"/>
                  </a:lnTo>
                  <a:lnTo>
                    <a:pt x="43804" y="73683"/>
                  </a:lnTo>
                  <a:lnTo>
                    <a:pt x="40844" y="72259"/>
                  </a:lnTo>
                  <a:lnTo>
                    <a:pt x="37832" y="70819"/>
                  </a:lnTo>
                  <a:lnTo>
                    <a:pt x="34767" y="69361"/>
                  </a:lnTo>
                  <a:lnTo>
                    <a:pt x="31650" y="67885"/>
                  </a:lnTo>
                  <a:lnTo>
                    <a:pt x="28481" y="66392"/>
                  </a:lnTo>
                  <a:lnTo>
                    <a:pt x="25259" y="64881"/>
                  </a:lnTo>
                  <a:lnTo>
                    <a:pt x="21985" y="63353"/>
                  </a:lnTo>
                  <a:lnTo>
                    <a:pt x="18658" y="61808"/>
                  </a:lnTo>
                  <a:lnTo>
                    <a:pt x="15279" y="60245"/>
                  </a:lnTo>
                  <a:lnTo>
                    <a:pt x="16838" y="57189"/>
                  </a:lnTo>
                  <a:lnTo>
                    <a:pt x="18370" y="54133"/>
                  </a:lnTo>
                  <a:lnTo>
                    <a:pt x="19876" y="51077"/>
                  </a:lnTo>
                  <a:lnTo>
                    <a:pt x="21356" y="48021"/>
                  </a:lnTo>
                  <a:lnTo>
                    <a:pt x="22810" y="44965"/>
                  </a:lnTo>
                  <a:lnTo>
                    <a:pt x="24237" y="41910"/>
                  </a:lnTo>
                  <a:lnTo>
                    <a:pt x="25639" y="38854"/>
                  </a:lnTo>
                  <a:lnTo>
                    <a:pt x="27014" y="35798"/>
                  </a:lnTo>
                  <a:lnTo>
                    <a:pt x="28363" y="32742"/>
                  </a:lnTo>
                  <a:lnTo>
                    <a:pt x="29686" y="29686"/>
                  </a:lnTo>
                  <a:lnTo>
                    <a:pt x="0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77666" y="4835385"/>
              <a:ext cx="43219" cy="38417"/>
            </a:xfrm>
            <a:custGeom>
              <a:avLst/>
              <a:pathLst>
                <a:path w="43219" h="38417">
                  <a:moveTo>
                    <a:pt x="12660" y="0"/>
                  </a:moveTo>
                  <a:lnTo>
                    <a:pt x="11433" y="3095"/>
                  </a:lnTo>
                  <a:lnTo>
                    <a:pt x="10198" y="6094"/>
                  </a:lnTo>
                  <a:lnTo>
                    <a:pt x="8953" y="8997"/>
                  </a:lnTo>
                  <a:lnTo>
                    <a:pt x="7700" y="11804"/>
                  </a:lnTo>
                  <a:lnTo>
                    <a:pt x="6439" y="14515"/>
                  </a:lnTo>
                  <a:lnTo>
                    <a:pt x="5168" y="17130"/>
                  </a:lnTo>
                  <a:lnTo>
                    <a:pt x="3889" y="19649"/>
                  </a:lnTo>
                  <a:lnTo>
                    <a:pt x="2601" y="22072"/>
                  </a:lnTo>
                  <a:lnTo>
                    <a:pt x="1305" y="24399"/>
                  </a:lnTo>
                  <a:lnTo>
                    <a:pt x="0" y="26630"/>
                  </a:lnTo>
                  <a:lnTo>
                    <a:pt x="2693" y="27769"/>
                  </a:lnTo>
                  <a:lnTo>
                    <a:pt x="5360" y="28917"/>
                  </a:lnTo>
                  <a:lnTo>
                    <a:pt x="8002" y="30074"/>
                  </a:lnTo>
                  <a:lnTo>
                    <a:pt x="10617" y="31240"/>
                  </a:lnTo>
                  <a:lnTo>
                    <a:pt x="13206" y="32414"/>
                  </a:lnTo>
                  <a:lnTo>
                    <a:pt x="15768" y="33597"/>
                  </a:lnTo>
                  <a:lnTo>
                    <a:pt x="18305" y="34789"/>
                  </a:lnTo>
                  <a:lnTo>
                    <a:pt x="20815" y="35990"/>
                  </a:lnTo>
                  <a:lnTo>
                    <a:pt x="23299" y="37199"/>
                  </a:lnTo>
                  <a:lnTo>
                    <a:pt x="25757" y="38417"/>
                  </a:lnTo>
                  <a:lnTo>
                    <a:pt x="28289" y="35518"/>
                  </a:lnTo>
                  <a:lnTo>
                    <a:pt x="30646" y="32410"/>
                  </a:lnTo>
                  <a:lnTo>
                    <a:pt x="32829" y="29092"/>
                  </a:lnTo>
                  <a:lnTo>
                    <a:pt x="34837" y="25565"/>
                  </a:lnTo>
                  <a:lnTo>
                    <a:pt x="36671" y="21828"/>
                  </a:lnTo>
                  <a:lnTo>
                    <a:pt x="38330" y="17881"/>
                  </a:lnTo>
                  <a:lnTo>
                    <a:pt x="39814" y="13725"/>
                  </a:lnTo>
                  <a:lnTo>
                    <a:pt x="41124" y="9359"/>
                  </a:lnTo>
                  <a:lnTo>
                    <a:pt x="42259" y="478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6329" y="4805698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261049" y="4827526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292918" y="4806135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21704" y="4805698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448335" y="4820978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448335" y="4836694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392891" y="4810064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5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5"/>
                  </a:lnTo>
                  <a:lnTo>
                    <a:pt x="6548" y="6985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72373" y="4805698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484133" y="4804825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498976" y="4815739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546561" y="4836694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546561" y="4851537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509890" y="4868563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634310" y="4816176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08962" y="4806135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23805" y="4833638"/>
              <a:ext cx="24010" cy="40163"/>
            </a:xfrm>
            <a:custGeom>
              <a:avLst/>
              <a:pathLst>
                <a:path w="24010" h="40163">
                  <a:moveTo>
                    <a:pt x="0" y="27939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764406" y="4813993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73137" y="4822288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66561" y="4805698"/>
              <a:ext cx="55006" cy="100845"/>
            </a:xfrm>
            <a:custGeom>
              <a:avLst/>
              <a:pathLst>
                <a:path w="55006" h="100845">
                  <a:moveTo>
                    <a:pt x="27940" y="0"/>
                  </a:moveTo>
                  <a:lnTo>
                    <a:pt x="37107" y="3492"/>
                  </a:lnTo>
                  <a:lnTo>
                    <a:pt x="34388" y="15109"/>
                  </a:lnTo>
                  <a:lnTo>
                    <a:pt x="31642" y="26036"/>
                  </a:lnTo>
                  <a:lnTo>
                    <a:pt x="28869" y="36273"/>
                  </a:lnTo>
                  <a:lnTo>
                    <a:pt x="26071" y="45821"/>
                  </a:lnTo>
                  <a:lnTo>
                    <a:pt x="23246" y="54679"/>
                  </a:lnTo>
                  <a:lnTo>
                    <a:pt x="20396" y="62847"/>
                  </a:lnTo>
                  <a:lnTo>
                    <a:pt x="17519" y="70325"/>
                  </a:lnTo>
                  <a:lnTo>
                    <a:pt x="14616" y="77114"/>
                  </a:lnTo>
                  <a:lnTo>
                    <a:pt x="11686" y="83213"/>
                  </a:lnTo>
                  <a:lnTo>
                    <a:pt x="8731" y="88622"/>
                  </a:lnTo>
                  <a:lnTo>
                    <a:pt x="11730" y="88421"/>
                  </a:lnTo>
                  <a:lnTo>
                    <a:pt x="14790" y="88168"/>
                  </a:lnTo>
                  <a:lnTo>
                    <a:pt x="17912" y="87862"/>
                  </a:lnTo>
                  <a:lnTo>
                    <a:pt x="21094" y="87504"/>
                  </a:lnTo>
                  <a:lnTo>
                    <a:pt x="24338" y="87094"/>
                  </a:lnTo>
                  <a:lnTo>
                    <a:pt x="27643" y="86631"/>
                  </a:lnTo>
                  <a:lnTo>
                    <a:pt x="31009" y="86116"/>
                  </a:lnTo>
                  <a:lnTo>
                    <a:pt x="34436" y="85548"/>
                  </a:lnTo>
                  <a:lnTo>
                    <a:pt x="37924" y="84928"/>
                  </a:lnTo>
                  <a:lnTo>
                    <a:pt x="41473" y="84256"/>
                  </a:lnTo>
                  <a:lnTo>
                    <a:pt x="40569" y="81562"/>
                  </a:lnTo>
                  <a:lnTo>
                    <a:pt x="39604" y="78895"/>
                  </a:lnTo>
                  <a:lnTo>
                    <a:pt x="38579" y="76254"/>
                  </a:lnTo>
                  <a:lnTo>
                    <a:pt x="37491" y="73639"/>
                  </a:lnTo>
                  <a:lnTo>
                    <a:pt x="36343" y="71050"/>
                  </a:lnTo>
                  <a:lnTo>
                    <a:pt x="35134" y="68487"/>
                  </a:lnTo>
                  <a:lnTo>
                    <a:pt x="33864" y="65951"/>
                  </a:lnTo>
                  <a:lnTo>
                    <a:pt x="32532" y="63441"/>
                  </a:lnTo>
                  <a:lnTo>
                    <a:pt x="31140" y="60957"/>
                  </a:lnTo>
                  <a:lnTo>
                    <a:pt x="29686" y="58499"/>
                  </a:lnTo>
                  <a:lnTo>
                    <a:pt x="38417" y="56316"/>
                  </a:lnTo>
                  <a:lnTo>
                    <a:pt x="40783" y="60428"/>
                  </a:lnTo>
                  <a:lnTo>
                    <a:pt x="42992" y="64558"/>
                  </a:lnTo>
                  <a:lnTo>
                    <a:pt x="45044" y="68706"/>
                  </a:lnTo>
                  <a:lnTo>
                    <a:pt x="46939" y="72871"/>
                  </a:lnTo>
                  <a:lnTo>
                    <a:pt x="48676" y="77053"/>
                  </a:lnTo>
                  <a:lnTo>
                    <a:pt x="50257" y="81253"/>
                  </a:lnTo>
                  <a:lnTo>
                    <a:pt x="51680" y="85470"/>
                  </a:lnTo>
                  <a:lnTo>
                    <a:pt x="52946" y="89704"/>
                  </a:lnTo>
                  <a:lnTo>
                    <a:pt x="54055" y="93956"/>
                  </a:lnTo>
                  <a:lnTo>
                    <a:pt x="55006" y="98226"/>
                  </a:lnTo>
                  <a:lnTo>
                    <a:pt x="45402" y="100845"/>
                  </a:lnTo>
                  <a:lnTo>
                    <a:pt x="43656" y="92551"/>
                  </a:lnTo>
                  <a:lnTo>
                    <a:pt x="39727" y="93302"/>
                  </a:lnTo>
                  <a:lnTo>
                    <a:pt x="35798" y="93983"/>
                  </a:lnTo>
                  <a:lnTo>
                    <a:pt x="31869" y="94594"/>
                  </a:lnTo>
                  <a:lnTo>
                    <a:pt x="27939" y="95135"/>
                  </a:lnTo>
                  <a:lnTo>
                    <a:pt x="24010" y="95607"/>
                  </a:lnTo>
                  <a:lnTo>
                    <a:pt x="20081" y="96008"/>
                  </a:lnTo>
                  <a:lnTo>
                    <a:pt x="16152" y="96340"/>
                  </a:lnTo>
                  <a:lnTo>
                    <a:pt x="12223" y="96602"/>
                  </a:lnTo>
                  <a:lnTo>
                    <a:pt x="8294" y="96794"/>
                  </a:lnTo>
                  <a:lnTo>
                    <a:pt x="4365" y="96916"/>
                  </a:lnTo>
                  <a:lnTo>
                    <a:pt x="0" y="88622"/>
                  </a:lnTo>
                  <a:lnTo>
                    <a:pt x="3501" y="81213"/>
                  </a:lnTo>
                  <a:lnTo>
                    <a:pt x="6845" y="73482"/>
                  </a:lnTo>
                  <a:lnTo>
                    <a:pt x="10032" y="65427"/>
                  </a:lnTo>
                  <a:lnTo>
                    <a:pt x="13061" y="57049"/>
                  </a:lnTo>
                  <a:lnTo>
                    <a:pt x="15934" y="48349"/>
                  </a:lnTo>
                  <a:lnTo>
                    <a:pt x="18649" y="39325"/>
                  </a:lnTo>
                  <a:lnTo>
                    <a:pt x="21208" y="29978"/>
                  </a:lnTo>
                  <a:lnTo>
                    <a:pt x="23609" y="20308"/>
                  </a:lnTo>
                  <a:lnTo>
                    <a:pt x="25853" y="10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18976" y="4805262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09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932919" y="4805262"/>
              <a:ext cx="100409" cy="100409"/>
            </a:xfrm>
            <a:custGeom>
              <a:avLst/>
              <a:pathLst>
                <a:path w="100409" h="100409">
                  <a:moveTo>
                    <a:pt x="20954" y="0"/>
                  </a:moveTo>
                  <a:lnTo>
                    <a:pt x="29249" y="2619"/>
                  </a:lnTo>
                  <a:lnTo>
                    <a:pt x="28891" y="4361"/>
                  </a:lnTo>
                  <a:lnTo>
                    <a:pt x="28516" y="6094"/>
                  </a:lnTo>
                  <a:lnTo>
                    <a:pt x="28123" y="7818"/>
                  </a:lnTo>
                  <a:lnTo>
                    <a:pt x="27712" y="9534"/>
                  </a:lnTo>
                  <a:lnTo>
                    <a:pt x="27285" y="11241"/>
                  </a:lnTo>
                  <a:lnTo>
                    <a:pt x="26839" y="12939"/>
                  </a:lnTo>
                  <a:lnTo>
                    <a:pt x="26377" y="14629"/>
                  </a:lnTo>
                  <a:lnTo>
                    <a:pt x="25896" y="16309"/>
                  </a:lnTo>
                  <a:lnTo>
                    <a:pt x="25399" y="17982"/>
                  </a:lnTo>
                  <a:lnTo>
                    <a:pt x="24884" y="19645"/>
                  </a:lnTo>
                  <a:lnTo>
                    <a:pt x="51514" y="19645"/>
                  </a:lnTo>
                  <a:lnTo>
                    <a:pt x="51514" y="28376"/>
                  </a:lnTo>
                  <a:lnTo>
                    <a:pt x="51472" y="29101"/>
                  </a:lnTo>
                  <a:lnTo>
                    <a:pt x="51348" y="30052"/>
                  </a:lnTo>
                  <a:lnTo>
                    <a:pt x="51141" y="31231"/>
                  </a:lnTo>
                  <a:lnTo>
                    <a:pt x="50850" y="32637"/>
                  </a:lnTo>
                  <a:lnTo>
                    <a:pt x="50477" y="34270"/>
                  </a:lnTo>
                  <a:lnTo>
                    <a:pt x="50021" y="36129"/>
                  </a:lnTo>
                  <a:lnTo>
                    <a:pt x="49482" y="38216"/>
                  </a:lnTo>
                  <a:lnTo>
                    <a:pt x="48860" y="40530"/>
                  </a:lnTo>
                  <a:lnTo>
                    <a:pt x="48155" y="43071"/>
                  </a:lnTo>
                  <a:lnTo>
                    <a:pt x="47367" y="45839"/>
                  </a:lnTo>
                  <a:lnTo>
                    <a:pt x="46531" y="48663"/>
                  </a:lnTo>
                  <a:lnTo>
                    <a:pt x="45681" y="51374"/>
                  </a:lnTo>
                  <a:lnTo>
                    <a:pt x="44819" y="53972"/>
                  </a:lnTo>
                  <a:lnTo>
                    <a:pt x="43944" y="56456"/>
                  </a:lnTo>
                  <a:lnTo>
                    <a:pt x="43055" y="58826"/>
                  </a:lnTo>
                  <a:lnTo>
                    <a:pt x="42154" y="61083"/>
                  </a:lnTo>
                  <a:lnTo>
                    <a:pt x="41239" y="63227"/>
                  </a:lnTo>
                  <a:lnTo>
                    <a:pt x="40312" y="65257"/>
                  </a:lnTo>
                  <a:lnTo>
                    <a:pt x="39371" y="67173"/>
                  </a:lnTo>
                  <a:lnTo>
                    <a:pt x="38417" y="68976"/>
                  </a:lnTo>
                  <a:lnTo>
                    <a:pt x="40294" y="71102"/>
                  </a:lnTo>
                  <a:lnTo>
                    <a:pt x="42259" y="73115"/>
                  </a:lnTo>
                  <a:lnTo>
                    <a:pt x="44311" y="75014"/>
                  </a:lnTo>
                  <a:lnTo>
                    <a:pt x="46450" y="76800"/>
                  </a:lnTo>
                  <a:lnTo>
                    <a:pt x="48676" y="78472"/>
                  </a:lnTo>
                  <a:lnTo>
                    <a:pt x="50990" y="80030"/>
                  </a:lnTo>
                  <a:lnTo>
                    <a:pt x="53391" y="81475"/>
                  </a:lnTo>
                  <a:lnTo>
                    <a:pt x="55880" y="82807"/>
                  </a:lnTo>
                  <a:lnTo>
                    <a:pt x="58455" y="84025"/>
                  </a:lnTo>
                  <a:lnTo>
                    <a:pt x="61118" y="85129"/>
                  </a:lnTo>
                  <a:lnTo>
                    <a:pt x="63947" y="86129"/>
                  </a:lnTo>
                  <a:lnTo>
                    <a:pt x="67021" y="87033"/>
                  </a:lnTo>
                  <a:lnTo>
                    <a:pt x="70338" y="87840"/>
                  </a:lnTo>
                  <a:lnTo>
                    <a:pt x="73901" y="88552"/>
                  </a:lnTo>
                  <a:lnTo>
                    <a:pt x="77708" y="89167"/>
                  </a:lnTo>
                  <a:lnTo>
                    <a:pt x="81759" y="89687"/>
                  </a:lnTo>
                  <a:lnTo>
                    <a:pt x="86055" y="90110"/>
                  </a:lnTo>
                  <a:lnTo>
                    <a:pt x="90595" y="90438"/>
                  </a:lnTo>
                  <a:lnTo>
                    <a:pt x="95380" y="90669"/>
                  </a:lnTo>
                  <a:lnTo>
                    <a:pt x="100409" y="90804"/>
                  </a:lnTo>
                  <a:lnTo>
                    <a:pt x="96480" y="99972"/>
                  </a:lnTo>
                  <a:lnTo>
                    <a:pt x="91451" y="99835"/>
                  </a:lnTo>
                  <a:lnTo>
                    <a:pt x="86666" y="99597"/>
                  </a:lnTo>
                  <a:lnTo>
                    <a:pt x="82126" y="99259"/>
                  </a:lnTo>
                  <a:lnTo>
                    <a:pt x="77830" y="98820"/>
                  </a:lnTo>
                  <a:lnTo>
                    <a:pt x="73779" y="98281"/>
                  </a:lnTo>
                  <a:lnTo>
                    <a:pt x="69972" y="97641"/>
                  </a:lnTo>
                  <a:lnTo>
                    <a:pt x="66409" y="96901"/>
                  </a:lnTo>
                  <a:lnTo>
                    <a:pt x="63092" y="96061"/>
                  </a:lnTo>
                  <a:lnTo>
                    <a:pt x="60018" y="95120"/>
                  </a:lnTo>
                  <a:lnTo>
                    <a:pt x="57189" y="94079"/>
                  </a:lnTo>
                  <a:lnTo>
                    <a:pt x="54513" y="92924"/>
                  </a:lnTo>
                  <a:lnTo>
                    <a:pt x="51898" y="91643"/>
                  </a:lnTo>
                  <a:lnTo>
                    <a:pt x="49344" y="90235"/>
                  </a:lnTo>
                  <a:lnTo>
                    <a:pt x="46851" y="88700"/>
                  </a:lnTo>
                  <a:lnTo>
                    <a:pt x="44420" y="87039"/>
                  </a:lnTo>
                  <a:lnTo>
                    <a:pt x="42049" y="85251"/>
                  </a:lnTo>
                  <a:lnTo>
                    <a:pt x="39740" y="83337"/>
                  </a:lnTo>
                  <a:lnTo>
                    <a:pt x="37491" y="81296"/>
                  </a:lnTo>
                  <a:lnTo>
                    <a:pt x="35304" y="79129"/>
                  </a:lnTo>
                  <a:lnTo>
                    <a:pt x="33178" y="76834"/>
                  </a:lnTo>
                  <a:lnTo>
                    <a:pt x="30864" y="79978"/>
                  </a:lnTo>
                  <a:lnTo>
                    <a:pt x="28463" y="82946"/>
                  </a:lnTo>
                  <a:lnTo>
                    <a:pt x="25975" y="85740"/>
                  </a:lnTo>
                  <a:lnTo>
                    <a:pt x="23399" y="88360"/>
                  </a:lnTo>
                  <a:lnTo>
                    <a:pt x="20736" y="90805"/>
                  </a:lnTo>
                  <a:lnTo>
                    <a:pt x="17986" y="93075"/>
                  </a:lnTo>
                  <a:lnTo>
                    <a:pt x="15148" y="95170"/>
                  </a:lnTo>
                  <a:lnTo>
                    <a:pt x="12223" y="97091"/>
                  </a:lnTo>
                  <a:lnTo>
                    <a:pt x="9211" y="98837"/>
                  </a:lnTo>
                  <a:lnTo>
                    <a:pt x="6111" y="100409"/>
                  </a:lnTo>
                  <a:lnTo>
                    <a:pt x="2182" y="91678"/>
                  </a:lnTo>
                  <a:lnTo>
                    <a:pt x="5269" y="90285"/>
                  </a:lnTo>
                  <a:lnTo>
                    <a:pt x="8242" y="88726"/>
                  </a:lnTo>
                  <a:lnTo>
                    <a:pt x="11101" y="87002"/>
                  </a:lnTo>
                  <a:lnTo>
                    <a:pt x="13847" y="85112"/>
                  </a:lnTo>
                  <a:lnTo>
                    <a:pt x="16480" y="83056"/>
                  </a:lnTo>
                  <a:lnTo>
                    <a:pt x="18999" y="80833"/>
                  </a:lnTo>
                  <a:lnTo>
                    <a:pt x="21404" y="78445"/>
                  </a:lnTo>
                  <a:lnTo>
                    <a:pt x="23696" y="75892"/>
                  </a:lnTo>
                  <a:lnTo>
                    <a:pt x="25875" y="73172"/>
                  </a:lnTo>
                  <a:lnTo>
                    <a:pt x="27939" y="70286"/>
                  </a:lnTo>
                  <a:lnTo>
                    <a:pt x="26730" y="68204"/>
                  </a:lnTo>
                  <a:lnTo>
                    <a:pt x="25547" y="65973"/>
                  </a:lnTo>
                  <a:lnTo>
                    <a:pt x="24390" y="63594"/>
                  </a:lnTo>
                  <a:lnTo>
                    <a:pt x="23260" y="61066"/>
                  </a:lnTo>
                  <a:lnTo>
                    <a:pt x="22155" y="58390"/>
                  </a:lnTo>
                  <a:lnTo>
                    <a:pt x="21077" y="55565"/>
                  </a:lnTo>
                  <a:lnTo>
                    <a:pt x="20025" y="52592"/>
                  </a:lnTo>
                  <a:lnTo>
                    <a:pt x="18999" y="49471"/>
                  </a:lnTo>
                  <a:lnTo>
                    <a:pt x="17999" y="46201"/>
                  </a:lnTo>
                  <a:lnTo>
                    <a:pt x="17025" y="42783"/>
                  </a:lnTo>
                  <a:lnTo>
                    <a:pt x="16052" y="44782"/>
                  </a:lnTo>
                  <a:lnTo>
                    <a:pt x="15052" y="46764"/>
                  </a:lnTo>
                  <a:lnTo>
                    <a:pt x="14026" y="48729"/>
                  </a:lnTo>
                  <a:lnTo>
                    <a:pt x="12974" y="50676"/>
                  </a:lnTo>
                  <a:lnTo>
                    <a:pt x="11896" y="52605"/>
                  </a:lnTo>
                  <a:lnTo>
                    <a:pt x="10791" y="54517"/>
                  </a:lnTo>
                  <a:lnTo>
                    <a:pt x="9661" y="56412"/>
                  </a:lnTo>
                  <a:lnTo>
                    <a:pt x="8504" y="58289"/>
                  </a:lnTo>
                  <a:lnTo>
                    <a:pt x="7321" y="60149"/>
                  </a:lnTo>
                  <a:lnTo>
                    <a:pt x="6111" y="61991"/>
                  </a:lnTo>
                  <a:lnTo>
                    <a:pt x="0" y="55443"/>
                  </a:lnTo>
                  <a:lnTo>
                    <a:pt x="2566" y="50881"/>
                  </a:lnTo>
                  <a:lnTo>
                    <a:pt x="5029" y="46101"/>
                  </a:lnTo>
                  <a:lnTo>
                    <a:pt x="7386" y="41102"/>
                  </a:lnTo>
                  <a:lnTo>
                    <a:pt x="9639" y="35885"/>
                  </a:lnTo>
                  <a:lnTo>
                    <a:pt x="11787" y="30450"/>
                  </a:lnTo>
                  <a:lnTo>
                    <a:pt x="13830" y="24796"/>
                  </a:lnTo>
                  <a:lnTo>
                    <a:pt x="15768" y="18924"/>
                  </a:lnTo>
                  <a:lnTo>
                    <a:pt x="17602" y="12834"/>
                  </a:lnTo>
                  <a:lnTo>
                    <a:pt x="19330" y="65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54310" y="4833638"/>
              <a:ext cx="21391" cy="32742"/>
            </a:xfrm>
            <a:custGeom>
              <a:avLst/>
              <a:pathLst>
                <a:path w="21391" h="32742">
                  <a:moveTo>
                    <a:pt x="0" y="2182"/>
                  </a:moveTo>
                  <a:lnTo>
                    <a:pt x="982" y="5788"/>
                  </a:lnTo>
                  <a:lnTo>
                    <a:pt x="2008" y="9272"/>
                  </a:lnTo>
                  <a:lnTo>
                    <a:pt x="3077" y="12634"/>
                  </a:lnTo>
                  <a:lnTo>
                    <a:pt x="4191" y="15873"/>
                  </a:lnTo>
                  <a:lnTo>
                    <a:pt x="5347" y="18990"/>
                  </a:lnTo>
                  <a:lnTo>
                    <a:pt x="6548" y="21985"/>
                  </a:lnTo>
                  <a:lnTo>
                    <a:pt x="7792" y="24857"/>
                  </a:lnTo>
                  <a:lnTo>
                    <a:pt x="9080" y="27608"/>
                  </a:lnTo>
                  <a:lnTo>
                    <a:pt x="10412" y="30236"/>
                  </a:lnTo>
                  <a:lnTo>
                    <a:pt x="11787" y="32742"/>
                  </a:lnTo>
                  <a:lnTo>
                    <a:pt x="13061" y="30135"/>
                  </a:lnTo>
                  <a:lnTo>
                    <a:pt x="14266" y="27381"/>
                  </a:lnTo>
                  <a:lnTo>
                    <a:pt x="15401" y="24478"/>
                  </a:lnTo>
                  <a:lnTo>
                    <a:pt x="16467" y="21426"/>
                  </a:lnTo>
                  <a:lnTo>
                    <a:pt x="17462" y="18226"/>
                  </a:lnTo>
                  <a:lnTo>
                    <a:pt x="18388" y="14878"/>
                  </a:lnTo>
                  <a:lnTo>
                    <a:pt x="19243" y="11381"/>
                  </a:lnTo>
                  <a:lnTo>
                    <a:pt x="20029" y="7735"/>
                  </a:lnTo>
                  <a:lnTo>
                    <a:pt x="20745" y="3942"/>
                  </a:lnTo>
                  <a:lnTo>
                    <a:pt x="21391" y="0"/>
                  </a:lnTo>
                  <a:lnTo>
                    <a:pt x="873" y="0"/>
                  </a:lnTo>
                  <a:lnTo>
                    <a:pt x="785" y="178"/>
                  </a:lnTo>
                  <a:lnTo>
                    <a:pt x="698" y="366"/>
                  </a:lnTo>
                  <a:lnTo>
                    <a:pt x="611" y="563"/>
                  </a:lnTo>
                  <a:lnTo>
                    <a:pt x="523" y="768"/>
                  </a:lnTo>
                  <a:lnTo>
                    <a:pt x="436" y="982"/>
                  </a:lnTo>
                  <a:lnTo>
                    <a:pt x="349" y="1204"/>
                  </a:lnTo>
                  <a:lnTo>
                    <a:pt x="261" y="1436"/>
                  </a:lnTo>
                  <a:lnTo>
                    <a:pt x="174" y="1676"/>
                  </a:lnTo>
                  <a:lnTo>
                    <a:pt x="87" y="1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997530" y="4805698"/>
              <a:ext cx="36234" cy="81200"/>
            </a:xfrm>
            <a:custGeom>
              <a:avLst/>
              <a:pathLst>
                <a:path w="36234" h="81200">
                  <a:moveTo>
                    <a:pt x="0" y="0"/>
                  </a:moveTo>
                  <a:lnTo>
                    <a:pt x="8731" y="0"/>
                  </a:lnTo>
                  <a:lnTo>
                    <a:pt x="8731" y="31432"/>
                  </a:lnTo>
                  <a:lnTo>
                    <a:pt x="11913" y="32947"/>
                  </a:lnTo>
                  <a:lnTo>
                    <a:pt x="15000" y="34523"/>
                  </a:lnTo>
                  <a:lnTo>
                    <a:pt x="17990" y="36160"/>
                  </a:lnTo>
                  <a:lnTo>
                    <a:pt x="20885" y="37858"/>
                  </a:lnTo>
                  <a:lnTo>
                    <a:pt x="23683" y="39618"/>
                  </a:lnTo>
                  <a:lnTo>
                    <a:pt x="26385" y="41438"/>
                  </a:lnTo>
                  <a:lnTo>
                    <a:pt x="28992" y="43320"/>
                  </a:lnTo>
                  <a:lnTo>
                    <a:pt x="31502" y="45262"/>
                  </a:lnTo>
                  <a:lnTo>
                    <a:pt x="33916" y="47266"/>
                  </a:lnTo>
                  <a:lnTo>
                    <a:pt x="36234" y="49331"/>
                  </a:lnTo>
                  <a:lnTo>
                    <a:pt x="30995" y="57189"/>
                  </a:lnTo>
                  <a:lnTo>
                    <a:pt x="29044" y="55377"/>
                  </a:lnTo>
                  <a:lnTo>
                    <a:pt x="27031" y="53609"/>
                  </a:lnTo>
                  <a:lnTo>
                    <a:pt x="24958" y="51885"/>
                  </a:lnTo>
                  <a:lnTo>
                    <a:pt x="22823" y="50204"/>
                  </a:lnTo>
                  <a:lnTo>
                    <a:pt x="20627" y="48567"/>
                  </a:lnTo>
                  <a:lnTo>
                    <a:pt x="18370" y="46974"/>
                  </a:lnTo>
                  <a:lnTo>
                    <a:pt x="16052" y="45424"/>
                  </a:lnTo>
                  <a:lnTo>
                    <a:pt x="13673" y="43918"/>
                  </a:lnTo>
                  <a:lnTo>
                    <a:pt x="11232" y="42455"/>
                  </a:lnTo>
                  <a:lnTo>
                    <a:pt x="8731" y="41036"/>
                  </a:lnTo>
                  <a:lnTo>
                    <a:pt x="8731" y="81200"/>
                  </a:lnTo>
                  <a:lnTo>
                    <a:pt x="0" y="81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042933" y="4805698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90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079604" y="4805698"/>
              <a:ext cx="61555" cy="99972"/>
            </a:xfrm>
            <a:custGeom>
              <a:avLst/>
              <a:pathLst>
                <a:path w="61555" h="99972">
                  <a:moveTo>
                    <a:pt x="34051" y="0"/>
                  </a:moveTo>
                  <a:lnTo>
                    <a:pt x="34903" y="1589"/>
                  </a:lnTo>
                  <a:lnTo>
                    <a:pt x="35710" y="3213"/>
                  </a:lnTo>
                  <a:lnTo>
                    <a:pt x="36474" y="4872"/>
                  </a:lnTo>
                  <a:lnTo>
                    <a:pt x="37195" y="6565"/>
                  </a:lnTo>
                  <a:lnTo>
                    <a:pt x="37871" y="8294"/>
                  </a:lnTo>
                  <a:lnTo>
                    <a:pt x="38504" y="10058"/>
                  </a:lnTo>
                  <a:lnTo>
                    <a:pt x="39094" y="11857"/>
                  </a:lnTo>
                  <a:lnTo>
                    <a:pt x="39639" y="13690"/>
                  </a:lnTo>
                  <a:lnTo>
                    <a:pt x="40141" y="15559"/>
                  </a:lnTo>
                  <a:lnTo>
                    <a:pt x="40600" y="17462"/>
                  </a:lnTo>
                  <a:lnTo>
                    <a:pt x="61555" y="17462"/>
                  </a:lnTo>
                  <a:lnTo>
                    <a:pt x="61555" y="57626"/>
                  </a:lnTo>
                  <a:lnTo>
                    <a:pt x="18335" y="57626"/>
                  </a:lnTo>
                  <a:lnTo>
                    <a:pt x="18222" y="63000"/>
                  </a:lnTo>
                  <a:lnTo>
                    <a:pt x="17881" y="68121"/>
                  </a:lnTo>
                  <a:lnTo>
                    <a:pt x="17314" y="72988"/>
                  </a:lnTo>
                  <a:lnTo>
                    <a:pt x="16519" y="77603"/>
                  </a:lnTo>
                  <a:lnTo>
                    <a:pt x="15497" y="81964"/>
                  </a:lnTo>
                  <a:lnTo>
                    <a:pt x="14249" y="86072"/>
                  </a:lnTo>
                  <a:lnTo>
                    <a:pt x="12773" y="89927"/>
                  </a:lnTo>
                  <a:lnTo>
                    <a:pt x="11071" y="93529"/>
                  </a:lnTo>
                  <a:lnTo>
                    <a:pt x="9141" y="96877"/>
                  </a:lnTo>
                  <a:lnTo>
                    <a:pt x="6984" y="99972"/>
                  </a:lnTo>
                  <a:lnTo>
                    <a:pt x="0" y="93424"/>
                  </a:lnTo>
                  <a:lnTo>
                    <a:pt x="1746" y="90722"/>
                  </a:lnTo>
                  <a:lnTo>
                    <a:pt x="3317" y="87853"/>
                  </a:lnTo>
                  <a:lnTo>
                    <a:pt x="4714" y="84819"/>
                  </a:lnTo>
                  <a:lnTo>
                    <a:pt x="5937" y="81619"/>
                  </a:lnTo>
                  <a:lnTo>
                    <a:pt x="6985" y="78253"/>
                  </a:lnTo>
                  <a:lnTo>
                    <a:pt x="7858" y="74722"/>
                  </a:lnTo>
                  <a:lnTo>
                    <a:pt x="8556" y="71024"/>
                  </a:lnTo>
                  <a:lnTo>
                    <a:pt x="9080" y="67160"/>
                  </a:lnTo>
                  <a:lnTo>
                    <a:pt x="9429" y="63131"/>
                  </a:lnTo>
                  <a:lnTo>
                    <a:pt x="9604" y="58935"/>
                  </a:lnTo>
                  <a:lnTo>
                    <a:pt x="9604" y="17462"/>
                  </a:lnTo>
                  <a:lnTo>
                    <a:pt x="31432" y="17462"/>
                  </a:lnTo>
                  <a:lnTo>
                    <a:pt x="30982" y="15899"/>
                  </a:lnTo>
                  <a:lnTo>
                    <a:pt x="30506" y="14354"/>
                  </a:lnTo>
                  <a:lnTo>
                    <a:pt x="30004" y="12826"/>
                  </a:lnTo>
                  <a:lnTo>
                    <a:pt x="29476" y="11315"/>
                  </a:lnTo>
                  <a:lnTo>
                    <a:pt x="28922" y="9822"/>
                  </a:lnTo>
                  <a:lnTo>
                    <a:pt x="28341" y="8347"/>
                  </a:lnTo>
                  <a:lnTo>
                    <a:pt x="27734" y="6888"/>
                  </a:lnTo>
                  <a:lnTo>
                    <a:pt x="27101" y="5448"/>
                  </a:lnTo>
                  <a:lnTo>
                    <a:pt x="26442" y="4025"/>
                  </a:lnTo>
                  <a:lnTo>
                    <a:pt x="2575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098376" y="4831455"/>
              <a:ext cx="34051" cy="23574"/>
            </a:xfrm>
            <a:custGeom>
              <a:avLst/>
              <a:pathLst>
                <a:path w="34051" h="23574">
                  <a:moveTo>
                    <a:pt x="0" y="23574"/>
                  </a:moveTo>
                  <a:lnTo>
                    <a:pt x="34051" y="2357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156002" y="4811374"/>
              <a:ext cx="33615" cy="83383"/>
            </a:xfrm>
            <a:custGeom>
              <a:avLst/>
              <a:pathLst>
                <a:path w="33615" h="83383">
                  <a:moveTo>
                    <a:pt x="873" y="0"/>
                  </a:moveTo>
                  <a:lnTo>
                    <a:pt x="33615" y="0"/>
                  </a:lnTo>
                  <a:lnTo>
                    <a:pt x="33615" y="8294"/>
                  </a:lnTo>
                  <a:lnTo>
                    <a:pt x="21391" y="8294"/>
                  </a:lnTo>
                  <a:lnTo>
                    <a:pt x="21391" y="33615"/>
                  </a:lnTo>
                  <a:lnTo>
                    <a:pt x="31869" y="33615"/>
                  </a:lnTo>
                  <a:lnTo>
                    <a:pt x="31869" y="41473"/>
                  </a:lnTo>
                  <a:lnTo>
                    <a:pt x="21391" y="41473"/>
                  </a:lnTo>
                  <a:lnTo>
                    <a:pt x="21391" y="68103"/>
                  </a:lnTo>
                  <a:lnTo>
                    <a:pt x="22517" y="67662"/>
                  </a:lnTo>
                  <a:lnTo>
                    <a:pt x="23626" y="67213"/>
                  </a:lnTo>
                  <a:lnTo>
                    <a:pt x="24718" y="66754"/>
                  </a:lnTo>
                  <a:lnTo>
                    <a:pt x="25792" y="66287"/>
                  </a:lnTo>
                  <a:lnTo>
                    <a:pt x="26848" y="65811"/>
                  </a:lnTo>
                  <a:lnTo>
                    <a:pt x="27887" y="65327"/>
                  </a:lnTo>
                  <a:lnTo>
                    <a:pt x="28909" y="64833"/>
                  </a:lnTo>
                  <a:lnTo>
                    <a:pt x="29913" y="64331"/>
                  </a:lnTo>
                  <a:lnTo>
                    <a:pt x="30899" y="63821"/>
                  </a:lnTo>
                  <a:lnTo>
                    <a:pt x="31869" y="63301"/>
                  </a:lnTo>
                  <a:lnTo>
                    <a:pt x="33178" y="71596"/>
                  </a:lnTo>
                  <a:lnTo>
                    <a:pt x="30349" y="72971"/>
                  </a:lnTo>
                  <a:lnTo>
                    <a:pt x="27451" y="74302"/>
                  </a:lnTo>
                  <a:lnTo>
                    <a:pt x="24482" y="75590"/>
                  </a:lnTo>
                  <a:lnTo>
                    <a:pt x="21443" y="76835"/>
                  </a:lnTo>
                  <a:lnTo>
                    <a:pt x="18335" y="78035"/>
                  </a:lnTo>
                  <a:lnTo>
                    <a:pt x="15157" y="79192"/>
                  </a:lnTo>
                  <a:lnTo>
                    <a:pt x="11909" y="80305"/>
                  </a:lnTo>
                  <a:lnTo>
                    <a:pt x="8591" y="81375"/>
                  </a:lnTo>
                  <a:lnTo>
                    <a:pt x="5203" y="82401"/>
                  </a:lnTo>
                  <a:lnTo>
                    <a:pt x="1746" y="83383"/>
                  </a:lnTo>
                  <a:lnTo>
                    <a:pt x="0" y="74652"/>
                  </a:lnTo>
                  <a:lnTo>
                    <a:pt x="1388" y="74298"/>
                  </a:lnTo>
                  <a:lnTo>
                    <a:pt x="2759" y="73936"/>
                  </a:lnTo>
                  <a:lnTo>
                    <a:pt x="4112" y="73565"/>
                  </a:lnTo>
                  <a:lnTo>
                    <a:pt x="5448" y="73185"/>
                  </a:lnTo>
                  <a:lnTo>
                    <a:pt x="6766" y="72796"/>
                  </a:lnTo>
                  <a:lnTo>
                    <a:pt x="8067" y="72399"/>
                  </a:lnTo>
                  <a:lnTo>
                    <a:pt x="9351" y="71993"/>
                  </a:lnTo>
                  <a:lnTo>
                    <a:pt x="10617" y="71578"/>
                  </a:lnTo>
                  <a:lnTo>
                    <a:pt x="11865" y="71155"/>
                  </a:lnTo>
                  <a:lnTo>
                    <a:pt x="13096" y="70723"/>
                  </a:lnTo>
                  <a:lnTo>
                    <a:pt x="13096" y="41473"/>
                  </a:lnTo>
                  <a:lnTo>
                    <a:pt x="2182" y="41473"/>
                  </a:lnTo>
                  <a:lnTo>
                    <a:pt x="2182" y="33615"/>
                  </a:lnTo>
                  <a:lnTo>
                    <a:pt x="13096" y="33615"/>
                  </a:lnTo>
                  <a:lnTo>
                    <a:pt x="13096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89618" y="4810500"/>
              <a:ext cx="66794" cy="92114"/>
            </a:xfrm>
            <a:custGeom>
              <a:avLst/>
              <a:pathLst>
                <a:path w="66794" h="92114">
                  <a:moveTo>
                    <a:pt x="6111" y="0"/>
                  </a:moveTo>
                  <a:lnTo>
                    <a:pt x="61118" y="0"/>
                  </a:lnTo>
                  <a:lnTo>
                    <a:pt x="61118" y="50204"/>
                  </a:lnTo>
                  <a:lnTo>
                    <a:pt x="37980" y="50204"/>
                  </a:lnTo>
                  <a:lnTo>
                    <a:pt x="37980" y="62864"/>
                  </a:lnTo>
                  <a:lnTo>
                    <a:pt x="61118" y="62864"/>
                  </a:lnTo>
                  <a:lnTo>
                    <a:pt x="61118" y="71159"/>
                  </a:lnTo>
                  <a:lnTo>
                    <a:pt x="37980" y="71159"/>
                  </a:lnTo>
                  <a:lnTo>
                    <a:pt x="37980" y="83820"/>
                  </a:lnTo>
                  <a:lnTo>
                    <a:pt x="66794" y="83820"/>
                  </a:lnTo>
                  <a:lnTo>
                    <a:pt x="66794" y="92114"/>
                  </a:lnTo>
                  <a:lnTo>
                    <a:pt x="0" y="92114"/>
                  </a:lnTo>
                  <a:lnTo>
                    <a:pt x="0" y="83820"/>
                  </a:lnTo>
                  <a:lnTo>
                    <a:pt x="29249" y="83820"/>
                  </a:lnTo>
                  <a:lnTo>
                    <a:pt x="29249" y="71159"/>
                  </a:lnTo>
                  <a:lnTo>
                    <a:pt x="6111" y="71159"/>
                  </a:lnTo>
                  <a:lnTo>
                    <a:pt x="6111" y="62864"/>
                  </a:lnTo>
                  <a:lnTo>
                    <a:pt x="29249" y="62864"/>
                  </a:lnTo>
                  <a:lnTo>
                    <a:pt x="29249" y="50204"/>
                  </a:lnTo>
                  <a:lnTo>
                    <a:pt x="6111" y="50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04024" y="4818795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27599" y="4818795"/>
              <a:ext cx="14843" cy="13096"/>
            </a:xfrm>
            <a:custGeom>
              <a:avLst/>
              <a:pathLst>
                <a:path w="14843" h="13096">
                  <a:moveTo>
                    <a:pt x="0" y="0"/>
                  </a:moveTo>
                  <a:lnTo>
                    <a:pt x="0" y="13096"/>
                  </a:lnTo>
                  <a:lnTo>
                    <a:pt x="14843" y="13096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04024" y="4839750"/>
              <a:ext cx="14843" cy="12660"/>
            </a:xfrm>
            <a:custGeom>
              <a:avLst/>
              <a:pathLst>
                <a:path w="14843" h="12660">
                  <a:moveTo>
                    <a:pt x="0" y="12660"/>
                  </a:moveTo>
                  <a:lnTo>
                    <a:pt x="14843" y="1266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27599" y="4839750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80423" y="487947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83015" y="4804825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421869" y="4820541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03533" y="4822288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382142" y="4823597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380395" y="4845862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444134" y="4805698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489973" y="4808318"/>
              <a:ext cx="38417" cy="97789"/>
            </a:xfrm>
            <a:custGeom>
              <a:avLst/>
              <a:pathLst>
                <a:path w="38417" h="97789">
                  <a:moveTo>
                    <a:pt x="38417" y="0"/>
                  </a:moveTo>
                  <a:lnTo>
                    <a:pt x="38417" y="85129"/>
                  </a:lnTo>
                  <a:lnTo>
                    <a:pt x="38391" y="86236"/>
                  </a:lnTo>
                  <a:lnTo>
                    <a:pt x="38312" y="87286"/>
                  </a:lnTo>
                  <a:lnTo>
                    <a:pt x="38181" y="88279"/>
                  </a:lnTo>
                  <a:lnTo>
                    <a:pt x="37998" y="89215"/>
                  </a:lnTo>
                  <a:lnTo>
                    <a:pt x="37762" y="90095"/>
                  </a:lnTo>
                  <a:lnTo>
                    <a:pt x="37474" y="90918"/>
                  </a:lnTo>
                  <a:lnTo>
                    <a:pt x="37134" y="91684"/>
                  </a:lnTo>
                  <a:lnTo>
                    <a:pt x="36741" y="92394"/>
                  </a:lnTo>
                  <a:lnTo>
                    <a:pt x="36295" y="93046"/>
                  </a:lnTo>
                  <a:lnTo>
                    <a:pt x="35798" y="93642"/>
                  </a:lnTo>
                  <a:lnTo>
                    <a:pt x="35252" y="94181"/>
                  </a:lnTo>
                  <a:lnTo>
                    <a:pt x="34663" y="94664"/>
                  </a:lnTo>
                  <a:lnTo>
                    <a:pt x="34030" y="95089"/>
                  </a:lnTo>
                  <a:lnTo>
                    <a:pt x="33353" y="95458"/>
                  </a:lnTo>
                  <a:lnTo>
                    <a:pt x="32633" y="95770"/>
                  </a:lnTo>
                  <a:lnTo>
                    <a:pt x="31869" y="96026"/>
                  </a:lnTo>
                  <a:lnTo>
                    <a:pt x="31061" y="96224"/>
                  </a:lnTo>
                  <a:lnTo>
                    <a:pt x="30210" y="96366"/>
                  </a:lnTo>
                  <a:lnTo>
                    <a:pt x="29315" y="96451"/>
                  </a:lnTo>
                  <a:lnTo>
                    <a:pt x="28376" y="96480"/>
                  </a:lnTo>
                  <a:lnTo>
                    <a:pt x="27664" y="96475"/>
                  </a:lnTo>
                  <a:lnTo>
                    <a:pt x="26927" y="96462"/>
                  </a:lnTo>
                  <a:lnTo>
                    <a:pt x="26163" y="96441"/>
                  </a:lnTo>
                  <a:lnTo>
                    <a:pt x="25373" y="96410"/>
                  </a:lnTo>
                  <a:lnTo>
                    <a:pt x="24556" y="96371"/>
                  </a:lnTo>
                  <a:lnTo>
                    <a:pt x="23714" y="96323"/>
                  </a:lnTo>
                  <a:lnTo>
                    <a:pt x="22845" y="96266"/>
                  </a:lnTo>
                  <a:lnTo>
                    <a:pt x="21950" y="96200"/>
                  </a:lnTo>
                  <a:lnTo>
                    <a:pt x="21029" y="96126"/>
                  </a:lnTo>
                  <a:lnTo>
                    <a:pt x="20081" y="96043"/>
                  </a:lnTo>
                  <a:lnTo>
                    <a:pt x="17899" y="87749"/>
                  </a:lnTo>
                  <a:lnTo>
                    <a:pt x="18929" y="87914"/>
                  </a:lnTo>
                  <a:lnTo>
                    <a:pt x="19924" y="88063"/>
                  </a:lnTo>
                  <a:lnTo>
                    <a:pt x="20885" y="88194"/>
                  </a:lnTo>
                  <a:lnTo>
                    <a:pt x="21810" y="88307"/>
                  </a:lnTo>
                  <a:lnTo>
                    <a:pt x="22701" y="88403"/>
                  </a:lnTo>
                  <a:lnTo>
                    <a:pt x="23556" y="88482"/>
                  </a:lnTo>
                  <a:lnTo>
                    <a:pt x="24377" y="88543"/>
                  </a:lnTo>
                  <a:lnTo>
                    <a:pt x="25163" y="88587"/>
                  </a:lnTo>
                  <a:lnTo>
                    <a:pt x="25914" y="88613"/>
                  </a:lnTo>
                  <a:lnTo>
                    <a:pt x="26630" y="88622"/>
                  </a:lnTo>
                  <a:lnTo>
                    <a:pt x="27210" y="88561"/>
                  </a:lnTo>
                  <a:lnTo>
                    <a:pt x="27730" y="88377"/>
                  </a:lnTo>
                  <a:lnTo>
                    <a:pt x="28188" y="88072"/>
                  </a:lnTo>
                  <a:lnTo>
                    <a:pt x="28586" y="87644"/>
                  </a:lnTo>
                  <a:lnTo>
                    <a:pt x="28922" y="87094"/>
                  </a:lnTo>
                  <a:lnTo>
                    <a:pt x="29197" y="86421"/>
                  </a:lnTo>
                  <a:lnTo>
                    <a:pt x="29411" y="85627"/>
                  </a:lnTo>
                  <a:lnTo>
                    <a:pt x="29564" y="84710"/>
                  </a:lnTo>
                  <a:lnTo>
                    <a:pt x="29655" y="83671"/>
                  </a:lnTo>
                  <a:lnTo>
                    <a:pt x="29686" y="82510"/>
                  </a:lnTo>
                  <a:lnTo>
                    <a:pt x="29686" y="57626"/>
                  </a:lnTo>
                  <a:lnTo>
                    <a:pt x="15279" y="57626"/>
                  </a:lnTo>
                  <a:lnTo>
                    <a:pt x="15052" y="61878"/>
                  </a:lnTo>
                  <a:lnTo>
                    <a:pt x="14720" y="66078"/>
                  </a:lnTo>
                  <a:lnTo>
                    <a:pt x="14284" y="70225"/>
                  </a:lnTo>
                  <a:lnTo>
                    <a:pt x="13742" y="74320"/>
                  </a:lnTo>
                  <a:lnTo>
                    <a:pt x="13096" y="78362"/>
                  </a:lnTo>
                  <a:lnTo>
                    <a:pt x="12345" y="82353"/>
                  </a:lnTo>
                  <a:lnTo>
                    <a:pt x="11490" y="86290"/>
                  </a:lnTo>
                  <a:lnTo>
                    <a:pt x="10529" y="90176"/>
                  </a:lnTo>
                  <a:lnTo>
                    <a:pt x="9464" y="94009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327" y="88233"/>
                  </a:lnTo>
                  <a:lnTo>
                    <a:pt x="2514" y="83400"/>
                  </a:lnTo>
                  <a:lnTo>
                    <a:pt x="3562" y="78489"/>
                  </a:lnTo>
                  <a:lnTo>
                    <a:pt x="4470" y="73499"/>
                  </a:lnTo>
                  <a:lnTo>
                    <a:pt x="5238" y="68431"/>
                  </a:lnTo>
                  <a:lnTo>
                    <a:pt x="5867" y="63284"/>
                  </a:lnTo>
                  <a:lnTo>
                    <a:pt x="6356" y="58058"/>
                  </a:lnTo>
                  <a:lnTo>
                    <a:pt x="6705" y="52754"/>
                  </a:lnTo>
                  <a:lnTo>
                    <a:pt x="6915" y="47371"/>
                  </a:lnTo>
                  <a:lnTo>
                    <a:pt x="6985" y="4191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05689" y="4816176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05689" y="4841060"/>
              <a:ext cx="13970" cy="17462"/>
            </a:xfrm>
            <a:custGeom>
              <a:avLst/>
              <a:pathLst>
                <a:path w="13970" h="17462">
                  <a:moveTo>
                    <a:pt x="0" y="17462"/>
                  </a:moveTo>
                  <a:lnTo>
                    <a:pt x="13970" y="17462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537995" y="4805262"/>
              <a:ext cx="55006" cy="100845"/>
            </a:xfrm>
            <a:custGeom>
              <a:avLst/>
              <a:pathLst>
                <a:path w="55006" h="100845">
                  <a:moveTo>
                    <a:pt x="19208" y="0"/>
                  </a:moveTo>
                  <a:lnTo>
                    <a:pt x="27939" y="1746"/>
                  </a:lnTo>
                  <a:lnTo>
                    <a:pt x="27669" y="2610"/>
                  </a:lnTo>
                  <a:lnTo>
                    <a:pt x="27381" y="3457"/>
                  </a:lnTo>
                  <a:lnTo>
                    <a:pt x="27075" y="4287"/>
                  </a:lnTo>
                  <a:lnTo>
                    <a:pt x="26752" y="5099"/>
                  </a:lnTo>
                  <a:lnTo>
                    <a:pt x="26412" y="5893"/>
                  </a:lnTo>
                  <a:lnTo>
                    <a:pt x="26054" y="6670"/>
                  </a:lnTo>
                  <a:lnTo>
                    <a:pt x="25678" y="7430"/>
                  </a:lnTo>
                  <a:lnTo>
                    <a:pt x="25285" y="8172"/>
                  </a:lnTo>
                  <a:lnTo>
                    <a:pt x="24875" y="8897"/>
                  </a:lnTo>
                  <a:lnTo>
                    <a:pt x="24447" y="9604"/>
                  </a:lnTo>
                  <a:lnTo>
                    <a:pt x="47585" y="9604"/>
                  </a:lnTo>
                  <a:lnTo>
                    <a:pt x="47585" y="49331"/>
                  </a:lnTo>
                  <a:lnTo>
                    <a:pt x="28813" y="49331"/>
                  </a:lnTo>
                  <a:lnTo>
                    <a:pt x="28813" y="58935"/>
                  </a:lnTo>
                  <a:lnTo>
                    <a:pt x="31869" y="64611"/>
                  </a:lnTo>
                  <a:lnTo>
                    <a:pt x="33436" y="63799"/>
                  </a:lnTo>
                  <a:lnTo>
                    <a:pt x="34994" y="62934"/>
                  </a:lnTo>
                  <a:lnTo>
                    <a:pt x="36544" y="62018"/>
                  </a:lnTo>
                  <a:lnTo>
                    <a:pt x="38085" y="61048"/>
                  </a:lnTo>
                  <a:lnTo>
                    <a:pt x="39618" y="60027"/>
                  </a:lnTo>
                  <a:lnTo>
                    <a:pt x="41141" y="58953"/>
                  </a:lnTo>
                  <a:lnTo>
                    <a:pt x="42656" y="57827"/>
                  </a:lnTo>
                  <a:lnTo>
                    <a:pt x="44162" y="56648"/>
                  </a:lnTo>
                  <a:lnTo>
                    <a:pt x="45660" y="55417"/>
                  </a:lnTo>
                  <a:lnTo>
                    <a:pt x="47148" y="54133"/>
                  </a:lnTo>
                  <a:lnTo>
                    <a:pt x="52387" y="60682"/>
                  </a:lnTo>
                  <a:lnTo>
                    <a:pt x="50890" y="61882"/>
                  </a:lnTo>
                  <a:lnTo>
                    <a:pt x="49366" y="63039"/>
                  </a:lnTo>
                  <a:lnTo>
                    <a:pt x="47816" y="64152"/>
                  </a:lnTo>
                  <a:lnTo>
                    <a:pt x="46240" y="65222"/>
                  </a:lnTo>
                  <a:lnTo>
                    <a:pt x="44638" y="66248"/>
                  </a:lnTo>
                  <a:lnTo>
                    <a:pt x="43010" y="67230"/>
                  </a:lnTo>
                  <a:lnTo>
                    <a:pt x="41355" y="68169"/>
                  </a:lnTo>
                  <a:lnTo>
                    <a:pt x="39674" y="69064"/>
                  </a:lnTo>
                  <a:lnTo>
                    <a:pt x="37967" y="69915"/>
                  </a:lnTo>
                  <a:lnTo>
                    <a:pt x="36234" y="70723"/>
                  </a:lnTo>
                  <a:lnTo>
                    <a:pt x="37915" y="72940"/>
                  </a:lnTo>
                  <a:lnTo>
                    <a:pt x="39639" y="75053"/>
                  </a:lnTo>
                  <a:lnTo>
                    <a:pt x="41407" y="77062"/>
                  </a:lnTo>
                  <a:lnTo>
                    <a:pt x="43219" y="78965"/>
                  </a:lnTo>
                  <a:lnTo>
                    <a:pt x="45075" y="80764"/>
                  </a:lnTo>
                  <a:lnTo>
                    <a:pt x="46974" y="82457"/>
                  </a:lnTo>
                  <a:lnTo>
                    <a:pt x="48916" y="84047"/>
                  </a:lnTo>
                  <a:lnTo>
                    <a:pt x="50903" y="85531"/>
                  </a:lnTo>
                  <a:lnTo>
                    <a:pt x="52933" y="86910"/>
                  </a:lnTo>
                  <a:lnTo>
                    <a:pt x="55006" y="88185"/>
                  </a:lnTo>
                  <a:lnTo>
                    <a:pt x="50204" y="96916"/>
                  </a:lnTo>
                  <a:lnTo>
                    <a:pt x="47633" y="95105"/>
                  </a:lnTo>
                  <a:lnTo>
                    <a:pt x="45158" y="93162"/>
                  </a:lnTo>
                  <a:lnTo>
                    <a:pt x="42778" y="91088"/>
                  </a:lnTo>
                  <a:lnTo>
                    <a:pt x="40495" y="88884"/>
                  </a:lnTo>
                  <a:lnTo>
                    <a:pt x="38308" y="86548"/>
                  </a:lnTo>
                  <a:lnTo>
                    <a:pt x="36217" y="84081"/>
                  </a:lnTo>
                  <a:lnTo>
                    <a:pt x="34222" y="81484"/>
                  </a:lnTo>
                  <a:lnTo>
                    <a:pt x="32323" y="78755"/>
                  </a:lnTo>
                  <a:lnTo>
                    <a:pt x="30520" y="75896"/>
                  </a:lnTo>
                  <a:lnTo>
                    <a:pt x="28813" y="72905"/>
                  </a:lnTo>
                  <a:lnTo>
                    <a:pt x="28813" y="89931"/>
                  </a:lnTo>
                  <a:lnTo>
                    <a:pt x="28791" y="91117"/>
                  </a:lnTo>
                  <a:lnTo>
                    <a:pt x="28725" y="92228"/>
                  </a:lnTo>
                  <a:lnTo>
                    <a:pt x="28616" y="93265"/>
                  </a:lnTo>
                  <a:lnTo>
                    <a:pt x="28463" y="94227"/>
                  </a:lnTo>
                  <a:lnTo>
                    <a:pt x="28267" y="95116"/>
                  </a:lnTo>
                  <a:lnTo>
                    <a:pt x="28027" y="95930"/>
                  </a:lnTo>
                  <a:lnTo>
                    <a:pt x="27743" y="96670"/>
                  </a:lnTo>
                  <a:lnTo>
                    <a:pt x="27416" y="97335"/>
                  </a:lnTo>
                  <a:lnTo>
                    <a:pt x="27045" y="97927"/>
                  </a:lnTo>
                  <a:lnTo>
                    <a:pt x="26630" y="98444"/>
                  </a:lnTo>
                  <a:lnTo>
                    <a:pt x="26154" y="98901"/>
                  </a:lnTo>
                  <a:lnTo>
                    <a:pt x="25600" y="99309"/>
                  </a:lnTo>
                  <a:lnTo>
                    <a:pt x="24967" y="99669"/>
                  </a:lnTo>
                  <a:lnTo>
                    <a:pt x="24255" y="99981"/>
                  </a:lnTo>
                  <a:lnTo>
                    <a:pt x="23465" y="100245"/>
                  </a:lnTo>
                  <a:lnTo>
                    <a:pt x="22596" y="100461"/>
                  </a:lnTo>
                  <a:lnTo>
                    <a:pt x="21649" y="100629"/>
                  </a:lnTo>
                  <a:lnTo>
                    <a:pt x="20623" y="100749"/>
                  </a:lnTo>
                  <a:lnTo>
                    <a:pt x="19518" y="100821"/>
                  </a:lnTo>
                  <a:lnTo>
                    <a:pt x="18335" y="100845"/>
                  </a:lnTo>
                  <a:lnTo>
                    <a:pt x="17471" y="100837"/>
                  </a:lnTo>
                  <a:lnTo>
                    <a:pt x="16624" y="100811"/>
                  </a:lnTo>
                  <a:lnTo>
                    <a:pt x="15794" y="100767"/>
                  </a:lnTo>
                  <a:lnTo>
                    <a:pt x="14982" y="100706"/>
                  </a:lnTo>
                  <a:lnTo>
                    <a:pt x="14188" y="100627"/>
                  </a:lnTo>
                  <a:lnTo>
                    <a:pt x="13411" y="100531"/>
                  </a:lnTo>
                  <a:lnTo>
                    <a:pt x="12651" y="100418"/>
                  </a:lnTo>
                  <a:lnTo>
                    <a:pt x="11909" y="100287"/>
                  </a:lnTo>
                  <a:lnTo>
                    <a:pt x="11184" y="100138"/>
                  </a:lnTo>
                  <a:lnTo>
                    <a:pt x="10477" y="99972"/>
                  </a:lnTo>
                  <a:lnTo>
                    <a:pt x="8731" y="92114"/>
                  </a:lnTo>
                  <a:lnTo>
                    <a:pt x="9521" y="92280"/>
                  </a:lnTo>
                  <a:lnTo>
                    <a:pt x="10320" y="92429"/>
                  </a:lnTo>
                  <a:lnTo>
                    <a:pt x="11127" y="92559"/>
                  </a:lnTo>
                  <a:lnTo>
                    <a:pt x="11944" y="92673"/>
                  </a:lnTo>
                  <a:lnTo>
                    <a:pt x="12769" y="92769"/>
                  </a:lnTo>
                  <a:lnTo>
                    <a:pt x="13603" y="92848"/>
                  </a:lnTo>
                  <a:lnTo>
                    <a:pt x="14445" y="92909"/>
                  </a:lnTo>
                  <a:lnTo>
                    <a:pt x="15297" y="92952"/>
                  </a:lnTo>
                  <a:lnTo>
                    <a:pt x="16157" y="92979"/>
                  </a:lnTo>
                  <a:lnTo>
                    <a:pt x="17025" y="92987"/>
                  </a:lnTo>
                  <a:lnTo>
                    <a:pt x="17447" y="92979"/>
                  </a:lnTo>
                  <a:lnTo>
                    <a:pt x="17837" y="92952"/>
                  </a:lnTo>
                  <a:lnTo>
                    <a:pt x="18198" y="92909"/>
                  </a:lnTo>
                  <a:lnTo>
                    <a:pt x="18527" y="92848"/>
                  </a:lnTo>
                  <a:lnTo>
                    <a:pt x="18826" y="92769"/>
                  </a:lnTo>
                  <a:lnTo>
                    <a:pt x="19095" y="92673"/>
                  </a:lnTo>
                  <a:lnTo>
                    <a:pt x="19333" y="92559"/>
                  </a:lnTo>
                  <a:lnTo>
                    <a:pt x="19540" y="92429"/>
                  </a:lnTo>
                  <a:lnTo>
                    <a:pt x="19717" y="92280"/>
                  </a:lnTo>
                  <a:lnTo>
                    <a:pt x="19863" y="92114"/>
                  </a:lnTo>
                  <a:lnTo>
                    <a:pt x="19988" y="91918"/>
                  </a:lnTo>
                  <a:lnTo>
                    <a:pt x="20099" y="91678"/>
                  </a:lnTo>
                  <a:lnTo>
                    <a:pt x="20197" y="91394"/>
                  </a:lnTo>
                  <a:lnTo>
                    <a:pt x="20282" y="91066"/>
                  </a:lnTo>
                  <a:lnTo>
                    <a:pt x="20354" y="90695"/>
                  </a:lnTo>
                  <a:lnTo>
                    <a:pt x="20413" y="90281"/>
                  </a:lnTo>
                  <a:lnTo>
                    <a:pt x="20459" y="89822"/>
                  </a:lnTo>
                  <a:lnTo>
                    <a:pt x="20492" y="89320"/>
                  </a:lnTo>
                  <a:lnTo>
                    <a:pt x="20511" y="88774"/>
                  </a:lnTo>
                  <a:lnTo>
                    <a:pt x="20518" y="88185"/>
                  </a:lnTo>
                  <a:lnTo>
                    <a:pt x="20518" y="49331"/>
                  </a:lnTo>
                  <a:lnTo>
                    <a:pt x="0" y="49331"/>
                  </a:lnTo>
                  <a:lnTo>
                    <a:pt x="0" y="9604"/>
                  </a:lnTo>
                  <a:lnTo>
                    <a:pt x="15716" y="9604"/>
                  </a:lnTo>
                  <a:lnTo>
                    <a:pt x="16144" y="8643"/>
                  </a:lnTo>
                  <a:lnTo>
                    <a:pt x="16554" y="7683"/>
                  </a:lnTo>
                  <a:lnTo>
                    <a:pt x="16947" y="6723"/>
                  </a:lnTo>
                  <a:lnTo>
                    <a:pt x="17322" y="5762"/>
                  </a:lnTo>
                  <a:lnTo>
                    <a:pt x="17680" y="4802"/>
                  </a:lnTo>
                  <a:lnTo>
                    <a:pt x="18021" y="3841"/>
                  </a:lnTo>
                  <a:lnTo>
                    <a:pt x="18344" y="2881"/>
                  </a:lnTo>
                  <a:lnTo>
                    <a:pt x="18649" y="1920"/>
                  </a:lnTo>
                  <a:lnTo>
                    <a:pt x="18938" y="9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46289" y="4822724"/>
              <a:ext cx="30995" cy="8294"/>
            </a:xfrm>
            <a:custGeom>
              <a:avLst/>
              <a:pathLst>
                <a:path w="30995" h="8294">
                  <a:moveTo>
                    <a:pt x="0" y="8294"/>
                  </a:moveTo>
                  <a:lnTo>
                    <a:pt x="30995" y="8294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46289" y="483800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529700" y="4863761"/>
              <a:ext cx="25757" cy="38417"/>
            </a:xfrm>
            <a:custGeom>
              <a:avLst/>
              <a:pathLst>
                <a:path w="25757" h="38417">
                  <a:moveTo>
                    <a:pt x="3929" y="0"/>
                  </a:moveTo>
                  <a:lnTo>
                    <a:pt x="25757" y="0"/>
                  </a:lnTo>
                  <a:lnTo>
                    <a:pt x="25757" y="6985"/>
                  </a:lnTo>
                  <a:lnTo>
                    <a:pt x="24054" y="11228"/>
                  </a:lnTo>
                  <a:lnTo>
                    <a:pt x="22264" y="15227"/>
                  </a:lnTo>
                  <a:lnTo>
                    <a:pt x="20387" y="18981"/>
                  </a:lnTo>
                  <a:lnTo>
                    <a:pt x="18422" y="22491"/>
                  </a:lnTo>
                  <a:lnTo>
                    <a:pt x="16371" y="25757"/>
                  </a:lnTo>
                  <a:lnTo>
                    <a:pt x="14231" y="28778"/>
                  </a:lnTo>
                  <a:lnTo>
                    <a:pt x="12005" y="31554"/>
                  </a:lnTo>
                  <a:lnTo>
                    <a:pt x="9691" y="34086"/>
                  </a:lnTo>
                  <a:lnTo>
                    <a:pt x="7290" y="36374"/>
                  </a:lnTo>
                  <a:lnTo>
                    <a:pt x="4802" y="38417"/>
                  </a:lnTo>
                  <a:lnTo>
                    <a:pt x="0" y="30995"/>
                  </a:lnTo>
                  <a:lnTo>
                    <a:pt x="2139" y="29341"/>
                  </a:lnTo>
                  <a:lnTo>
                    <a:pt x="4191" y="27520"/>
                  </a:lnTo>
                  <a:lnTo>
                    <a:pt x="6155" y="25534"/>
                  </a:lnTo>
                  <a:lnTo>
                    <a:pt x="8032" y="23382"/>
                  </a:lnTo>
                  <a:lnTo>
                    <a:pt x="9822" y="21064"/>
                  </a:lnTo>
                  <a:lnTo>
                    <a:pt x="11525" y="18580"/>
                  </a:lnTo>
                  <a:lnTo>
                    <a:pt x="13140" y="15930"/>
                  </a:lnTo>
                  <a:lnTo>
                    <a:pt x="14668" y="13114"/>
                  </a:lnTo>
                  <a:lnTo>
                    <a:pt x="16109" y="10132"/>
                  </a:lnTo>
                  <a:lnTo>
                    <a:pt x="17462" y="6985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00860" y="4805698"/>
              <a:ext cx="39290" cy="100409"/>
            </a:xfrm>
            <a:custGeom>
              <a:avLst/>
              <a:pathLst>
                <a:path w="39290" h="100409">
                  <a:moveTo>
                    <a:pt x="37980" y="39727"/>
                  </a:moveTo>
                  <a:lnTo>
                    <a:pt x="39290" y="47585"/>
                  </a:lnTo>
                  <a:lnTo>
                    <a:pt x="26630" y="54570"/>
                  </a:lnTo>
                  <a:lnTo>
                    <a:pt x="26630" y="88622"/>
                  </a:lnTo>
                  <a:lnTo>
                    <a:pt x="26608" y="89892"/>
                  </a:lnTo>
                  <a:lnTo>
                    <a:pt x="26543" y="91084"/>
                  </a:lnTo>
                  <a:lnTo>
                    <a:pt x="26433" y="92197"/>
                  </a:lnTo>
                  <a:lnTo>
                    <a:pt x="26281" y="93232"/>
                  </a:lnTo>
                  <a:lnTo>
                    <a:pt x="26084" y="94188"/>
                  </a:lnTo>
                  <a:lnTo>
                    <a:pt x="25844" y="95065"/>
                  </a:lnTo>
                  <a:lnTo>
                    <a:pt x="25560" y="95864"/>
                  </a:lnTo>
                  <a:lnTo>
                    <a:pt x="25233" y="96585"/>
                  </a:lnTo>
                  <a:lnTo>
                    <a:pt x="24862" y="97226"/>
                  </a:lnTo>
                  <a:lnTo>
                    <a:pt x="24447" y="97790"/>
                  </a:lnTo>
                  <a:lnTo>
                    <a:pt x="23980" y="98287"/>
                  </a:lnTo>
                  <a:lnTo>
                    <a:pt x="23452" y="98732"/>
                  </a:lnTo>
                  <a:lnTo>
                    <a:pt x="22862" y="99125"/>
                  </a:lnTo>
                  <a:lnTo>
                    <a:pt x="22212" y="99466"/>
                  </a:lnTo>
                  <a:lnTo>
                    <a:pt x="21500" y="99754"/>
                  </a:lnTo>
                  <a:lnTo>
                    <a:pt x="20727" y="99990"/>
                  </a:lnTo>
                  <a:lnTo>
                    <a:pt x="19894" y="100173"/>
                  </a:lnTo>
                  <a:lnTo>
                    <a:pt x="18999" y="100304"/>
                  </a:lnTo>
                  <a:lnTo>
                    <a:pt x="18043" y="100383"/>
                  </a:lnTo>
                  <a:lnTo>
                    <a:pt x="17025" y="100409"/>
                  </a:lnTo>
                  <a:lnTo>
                    <a:pt x="15812" y="100396"/>
                  </a:lnTo>
                  <a:lnTo>
                    <a:pt x="14616" y="100356"/>
                  </a:lnTo>
                  <a:lnTo>
                    <a:pt x="13437" y="100291"/>
                  </a:lnTo>
                  <a:lnTo>
                    <a:pt x="12276" y="100199"/>
                  </a:lnTo>
                  <a:lnTo>
                    <a:pt x="11132" y="100081"/>
                  </a:lnTo>
                  <a:lnTo>
                    <a:pt x="10006" y="99937"/>
                  </a:lnTo>
                  <a:lnTo>
                    <a:pt x="8897" y="99767"/>
                  </a:lnTo>
                  <a:lnTo>
                    <a:pt x="7805" y="99571"/>
                  </a:lnTo>
                  <a:lnTo>
                    <a:pt x="6731" y="99348"/>
                  </a:lnTo>
                  <a:lnTo>
                    <a:pt x="5675" y="99099"/>
                  </a:lnTo>
                  <a:lnTo>
                    <a:pt x="3929" y="89931"/>
                  </a:lnTo>
                  <a:lnTo>
                    <a:pt x="5068" y="90263"/>
                  </a:lnTo>
                  <a:lnTo>
                    <a:pt x="6216" y="90560"/>
                  </a:lnTo>
                  <a:lnTo>
                    <a:pt x="7373" y="90822"/>
                  </a:lnTo>
                  <a:lnTo>
                    <a:pt x="8539" y="91049"/>
                  </a:lnTo>
                  <a:lnTo>
                    <a:pt x="9713" y="91241"/>
                  </a:lnTo>
                  <a:lnTo>
                    <a:pt x="10896" y="91398"/>
                  </a:lnTo>
                  <a:lnTo>
                    <a:pt x="12088" y="91520"/>
                  </a:lnTo>
                  <a:lnTo>
                    <a:pt x="13288" y="91608"/>
                  </a:lnTo>
                  <a:lnTo>
                    <a:pt x="14498" y="91660"/>
                  </a:lnTo>
                  <a:lnTo>
                    <a:pt x="15716" y="91678"/>
                  </a:lnTo>
                  <a:lnTo>
                    <a:pt x="16130" y="91625"/>
                  </a:lnTo>
                  <a:lnTo>
                    <a:pt x="16502" y="91468"/>
                  </a:lnTo>
                  <a:lnTo>
                    <a:pt x="16829" y="91206"/>
                  </a:lnTo>
                  <a:lnTo>
                    <a:pt x="17113" y="90839"/>
                  </a:lnTo>
                  <a:lnTo>
                    <a:pt x="17353" y="90368"/>
                  </a:lnTo>
                  <a:lnTo>
                    <a:pt x="17549" y="89792"/>
                  </a:lnTo>
                  <a:lnTo>
                    <a:pt x="17702" y="89111"/>
                  </a:lnTo>
                  <a:lnTo>
                    <a:pt x="17811" y="88325"/>
                  </a:lnTo>
                  <a:lnTo>
                    <a:pt x="17877" y="87434"/>
                  </a:lnTo>
                  <a:lnTo>
                    <a:pt x="17899" y="86439"/>
                  </a:lnTo>
                  <a:lnTo>
                    <a:pt x="17899" y="58935"/>
                  </a:lnTo>
                  <a:lnTo>
                    <a:pt x="16493" y="59547"/>
                  </a:lnTo>
                  <a:lnTo>
                    <a:pt x="15070" y="60158"/>
                  </a:lnTo>
                  <a:lnTo>
                    <a:pt x="13629" y="60769"/>
                  </a:lnTo>
                  <a:lnTo>
                    <a:pt x="12171" y="61380"/>
                  </a:lnTo>
                  <a:lnTo>
                    <a:pt x="10695" y="61991"/>
                  </a:lnTo>
                  <a:lnTo>
                    <a:pt x="9202" y="62603"/>
                  </a:lnTo>
                  <a:lnTo>
                    <a:pt x="7692" y="63214"/>
                  </a:lnTo>
                  <a:lnTo>
                    <a:pt x="6164" y="63825"/>
                  </a:lnTo>
                  <a:lnTo>
                    <a:pt x="4618" y="64436"/>
                  </a:lnTo>
                  <a:lnTo>
                    <a:pt x="3055" y="65047"/>
                  </a:lnTo>
                  <a:lnTo>
                    <a:pt x="0" y="55880"/>
                  </a:lnTo>
                  <a:lnTo>
                    <a:pt x="1907" y="55181"/>
                  </a:lnTo>
                  <a:lnTo>
                    <a:pt x="3789" y="54483"/>
                  </a:lnTo>
                  <a:lnTo>
                    <a:pt x="5644" y="53784"/>
                  </a:lnTo>
                  <a:lnTo>
                    <a:pt x="7473" y="53086"/>
                  </a:lnTo>
                  <a:lnTo>
                    <a:pt x="9276" y="52387"/>
                  </a:lnTo>
                  <a:lnTo>
                    <a:pt x="11053" y="51689"/>
                  </a:lnTo>
                  <a:lnTo>
                    <a:pt x="12804" y="50990"/>
                  </a:lnTo>
                  <a:lnTo>
                    <a:pt x="14528" y="50292"/>
                  </a:lnTo>
                  <a:lnTo>
                    <a:pt x="16227" y="49593"/>
                  </a:lnTo>
                  <a:lnTo>
                    <a:pt x="17899" y="48895"/>
                  </a:lnTo>
                  <a:lnTo>
                    <a:pt x="17899" y="26630"/>
                  </a:lnTo>
                  <a:lnTo>
                    <a:pt x="3492" y="26630"/>
                  </a:lnTo>
                  <a:lnTo>
                    <a:pt x="3492" y="18335"/>
                  </a:lnTo>
                  <a:lnTo>
                    <a:pt x="17899" y="18335"/>
                  </a:lnTo>
                  <a:lnTo>
                    <a:pt x="17899" y="0"/>
                  </a:lnTo>
                  <a:lnTo>
                    <a:pt x="26630" y="0"/>
                  </a:lnTo>
                  <a:lnTo>
                    <a:pt x="26630" y="18335"/>
                  </a:lnTo>
                  <a:lnTo>
                    <a:pt x="38854" y="18335"/>
                  </a:lnTo>
                  <a:lnTo>
                    <a:pt x="38854" y="26630"/>
                  </a:lnTo>
                  <a:lnTo>
                    <a:pt x="26630" y="26630"/>
                  </a:lnTo>
                  <a:lnTo>
                    <a:pt x="26630" y="45402"/>
                  </a:lnTo>
                  <a:lnTo>
                    <a:pt x="27765" y="44795"/>
                  </a:lnTo>
                  <a:lnTo>
                    <a:pt x="28900" y="44197"/>
                  </a:lnTo>
                  <a:lnTo>
                    <a:pt x="30035" y="43608"/>
                  </a:lnTo>
                  <a:lnTo>
                    <a:pt x="31170" y="43027"/>
                  </a:lnTo>
                  <a:lnTo>
                    <a:pt x="32305" y="42455"/>
                  </a:lnTo>
                  <a:lnTo>
                    <a:pt x="33440" y="41892"/>
                  </a:lnTo>
                  <a:lnTo>
                    <a:pt x="34575" y="41338"/>
                  </a:lnTo>
                  <a:lnTo>
                    <a:pt x="35710" y="40792"/>
                  </a:lnTo>
                  <a:lnTo>
                    <a:pt x="36845" y="402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43206" y="4805262"/>
              <a:ext cx="56316" cy="26630"/>
            </a:xfrm>
            <a:custGeom>
              <a:avLst/>
              <a:pathLst>
                <a:path w="56316" h="26630">
                  <a:moveTo>
                    <a:pt x="0" y="17899"/>
                  </a:moveTo>
                  <a:lnTo>
                    <a:pt x="23137" y="17899"/>
                  </a:lnTo>
                  <a:lnTo>
                    <a:pt x="22771" y="16248"/>
                  </a:lnTo>
                  <a:lnTo>
                    <a:pt x="22369" y="14616"/>
                  </a:lnTo>
                  <a:lnTo>
                    <a:pt x="21932" y="13000"/>
                  </a:lnTo>
                  <a:lnTo>
                    <a:pt x="21461" y="11403"/>
                  </a:lnTo>
                  <a:lnTo>
                    <a:pt x="20955" y="9822"/>
                  </a:lnTo>
                  <a:lnTo>
                    <a:pt x="20413" y="8259"/>
                  </a:lnTo>
                  <a:lnTo>
                    <a:pt x="19837" y="6714"/>
                  </a:lnTo>
                  <a:lnTo>
                    <a:pt x="19226" y="5186"/>
                  </a:lnTo>
                  <a:lnTo>
                    <a:pt x="18580" y="3675"/>
                  </a:lnTo>
                  <a:lnTo>
                    <a:pt x="17899" y="2182"/>
                  </a:lnTo>
                  <a:lnTo>
                    <a:pt x="27066" y="0"/>
                  </a:lnTo>
                  <a:lnTo>
                    <a:pt x="27913" y="1829"/>
                  </a:lnTo>
                  <a:lnTo>
                    <a:pt x="28708" y="3649"/>
                  </a:lnTo>
                  <a:lnTo>
                    <a:pt x="29450" y="5461"/>
                  </a:lnTo>
                  <a:lnTo>
                    <a:pt x="30140" y="7264"/>
                  </a:lnTo>
                  <a:lnTo>
                    <a:pt x="30777" y="9058"/>
                  </a:lnTo>
                  <a:lnTo>
                    <a:pt x="31362" y="10844"/>
                  </a:lnTo>
                  <a:lnTo>
                    <a:pt x="31895" y="12621"/>
                  </a:lnTo>
                  <a:lnTo>
                    <a:pt x="32375" y="14389"/>
                  </a:lnTo>
                  <a:lnTo>
                    <a:pt x="32803" y="16148"/>
                  </a:lnTo>
                  <a:lnTo>
                    <a:pt x="33178" y="17899"/>
                  </a:lnTo>
                  <a:lnTo>
                    <a:pt x="56316" y="17899"/>
                  </a:lnTo>
                  <a:lnTo>
                    <a:pt x="5631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638840" y="4843243"/>
              <a:ext cx="64174" cy="62864"/>
            </a:xfrm>
            <a:custGeom>
              <a:avLst/>
              <a:pathLst>
                <a:path w="64174" h="62864">
                  <a:moveTo>
                    <a:pt x="48458" y="0"/>
                  </a:moveTo>
                  <a:lnTo>
                    <a:pt x="48458" y="50204"/>
                  </a:lnTo>
                  <a:lnTo>
                    <a:pt x="48462" y="50625"/>
                  </a:lnTo>
                  <a:lnTo>
                    <a:pt x="48475" y="51016"/>
                  </a:lnTo>
                  <a:lnTo>
                    <a:pt x="48497" y="51376"/>
                  </a:lnTo>
                  <a:lnTo>
                    <a:pt x="48528" y="51706"/>
                  </a:lnTo>
                  <a:lnTo>
                    <a:pt x="48567" y="52005"/>
                  </a:lnTo>
                  <a:lnTo>
                    <a:pt x="48615" y="52273"/>
                  </a:lnTo>
                  <a:lnTo>
                    <a:pt x="48672" y="52511"/>
                  </a:lnTo>
                  <a:lnTo>
                    <a:pt x="48737" y="52719"/>
                  </a:lnTo>
                  <a:lnTo>
                    <a:pt x="48812" y="52896"/>
                  </a:lnTo>
                  <a:lnTo>
                    <a:pt x="49008" y="53166"/>
                  </a:lnTo>
                  <a:lnTo>
                    <a:pt x="49174" y="53278"/>
                  </a:lnTo>
                  <a:lnTo>
                    <a:pt x="49392" y="53376"/>
                  </a:lnTo>
                  <a:lnTo>
                    <a:pt x="49663" y="53461"/>
                  </a:lnTo>
                  <a:lnTo>
                    <a:pt x="49986" y="53533"/>
                  </a:lnTo>
                  <a:lnTo>
                    <a:pt x="50361" y="53592"/>
                  </a:lnTo>
                  <a:lnTo>
                    <a:pt x="50789" y="53638"/>
                  </a:lnTo>
                  <a:lnTo>
                    <a:pt x="51269" y="53670"/>
                  </a:lnTo>
                  <a:lnTo>
                    <a:pt x="51802" y="53690"/>
                  </a:lnTo>
                  <a:lnTo>
                    <a:pt x="52387" y="53697"/>
                  </a:lnTo>
                  <a:lnTo>
                    <a:pt x="52808" y="53684"/>
                  </a:lnTo>
                  <a:lnTo>
                    <a:pt x="53199" y="53644"/>
                  </a:lnTo>
                  <a:lnTo>
                    <a:pt x="53559" y="53579"/>
                  </a:lnTo>
                  <a:lnTo>
                    <a:pt x="53889" y="53487"/>
                  </a:lnTo>
                  <a:lnTo>
                    <a:pt x="54188" y="53369"/>
                  </a:lnTo>
                  <a:lnTo>
                    <a:pt x="54456" y="53225"/>
                  </a:lnTo>
                  <a:lnTo>
                    <a:pt x="54694" y="53055"/>
                  </a:lnTo>
                  <a:lnTo>
                    <a:pt x="54902" y="52858"/>
                  </a:lnTo>
                  <a:lnTo>
                    <a:pt x="55078" y="52636"/>
                  </a:lnTo>
                  <a:lnTo>
                    <a:pt x="55225" y="52387"/>
                  </a:lnTo>
                  <a:lnTo>
                    <a:pt x="55353" y="52055"/>
                  </a:lnTo>
                  <a:lnTo>
                    <a:pt x="55478" y="51584"/>
                  </a:lnTo>
                  <a:lnTo>
                    <a:pt x="55598" y="50973"/>
                  </a:lnTo>
                  <a:lnTo>
                    <a:pt x="55714" y="50222"/>
                  </a:lnTo>
                  <a:lnTo>
                    <a:pt x="55825" y="49331"/>
                  </a:lnTo>
                  <a:lnTo>
                    <a:pt x="55932" y="48301"/>
                  </a:lnTo>
                  <a:lnTo>
                    <a:pt x="56034" y="47131"/>
                  </a:lnTo>
                  <a:lnTo>
                    <a:pt x="56133" y="45821"/>
                  </a:lnTo>
                  <a:lnTo>
                    <a:pt x="56227" y="44372"/>
                  </a:lnTo>
                  <a:lnTo>
                    <a:pt x="56316" y="42783"/>
                  </a:lnTo>
                  <a:lnTo>
                    <a:pt x="64174" y="44529"/>
                  </a:lnTo>
                  <a:lnTo>
                    <a:pt x="64069" y="46631"/>
                  </a:lnTo>
                  <a:lnTo>
                    <a:pt x="63930" y="48571"/>
                  </a:lnTo>
                  <a:lnTo>
                    <a:pt x="63755" y="50350"/>
                  </a:lnTo>
                  <a:lnTo>
                    <a:pt x="63546" y="51968"/>
                  </a:lnTo>
                  <a:lnTo>
                    <a:pt x="63301" y="53424"/>
                  </a:lnTo>
                  <a:lnTo>
                    <a:pt x="63022" y="54718"/>
                  </a:lnTo>
                  <a:lnTo>
                    <a:pt x="62707" y="55851"/>
                  </a:lnTo>
                  <a:lnTo>
                    <a:pt x="62358" y="56822"/>
                  </a:lnTo>
                  <a:lnTo>
                    <a:pt x="61974" y="57632"/>
                  </a:lnTo>
                  <a:lnTo>
                    <a:pt x="61555" y="58281"/>
                  </a:lnTo>
                  <a:lnTo>
                    <a:pt x="61061" y="58820"/>
                  </a:lnTo>
                  <a:lnTo>
                    <a:pt x="60455" y="59302"/>
                  </a:lnTo>
                  <a:lnTo>
                    <a:pt x="59734" y="59728"/>
                  </a:lnTo>
                  <a:lnTo>
                    <a:pt x="58901" y="60097"/>
                  </a:lnTo>
                  <a:lnTo>
                    <a:pt x="57953" y="60409"/>
                  </a:lnTo>
                  <a:lnTo>
                    <a:pt x="56892" y="60664"/>
                  </a:lnTo>
                  <a:lnTo>
                    <a:pt x="55718" y="60863"/>
                  </a:lnTo>
                  <a:lnTo>
                    <a:pt x="54430" y="61005"/>
                  </a:lnTo>
                  <a:lnTo>
                    <a:pt x="53029" y="61090"/>
                  </a:lnTo>
                  <a:lnTo>
                    <a:pt x="51514" y="61118"/>
                  </a:lnTo>
                  <a:lnTo>
                    <a:pt x="50001" y="61101"/>
                  </a:lnTo>
                  <a:lnTo>
                    <a:pt x="48606" y="61048"/>
                  </a:lnTo>
                  <a:lnTo>
                    <a:pt x="47329" y="60961"/>
                  </a:lnTo>
                  <a:lnTo>
                    <a:pt x="46170" y="60839"/>
                  </a:lnTo>
                  <a:lnTo>
                    <a:pt x="45129" y="60682"/>
                  </a:lnTo>
                  <a:lnTo>
                    <a:pt x="44206" y="60490"/>
                  </a:lnTo>
                  <a:lnTo>
                    <a:pt x="43400" y="60263"/>
                  </a:lnTo>
                  <a:lnTo>
                    <a:pt x="42713" y="60001"/>
                  </a:lnTo>
                  <a:lnTo>
                    <a:pt x="42143" y="59704"/>
                  </a:lnTo>
                  <a:lnTo>
                    <a:pt x="41691" y="59372"/>
                  </a:lnTo>
                  <a:lnTo>
                    <a:pt x="41318" y="58988"/>
                  </a:lnTo>
                  <a:lnTo>
                    <a:pt x="40984" y="58534"/>
                  </a:lnTo>
                  <a:lnTo>
                    <a:pt x="40689" y="58010"/>
                  </a:lnTo>
                  <a:lnTo>
                    <a:pt x="40434" y="57416"/>
                  </a:lnTo>
                  <a:lnTo>
                    <a:pt x="40218" y="56753"/>
                  </a:lnTo>
                  <a:lnTo>
                    <a:pt x="40041" y="56019"/>
                  </a:lnTo>
                  <a:lnTo>
                    <a:pt x="39903" y="55216"/>
                  </a:lnTo>
                  <a:lnTo>
                    <a:pt x="39805" y="54343"/>
                  </a:lnTo>
                  <a:lnTo>
                    <a:pt x="39746" y="53400"/>
                  </a:lnTo>
                  <a:lnTo>
                    <a:pt x="39727" y="52387"/>
                  </a:lnTo>
                  <a:lnTo>
                    <a:pt x="39727" y="8294"/>
                  </a:lnTo>
                  <a:lnTo>
                    <a:pt x="20954" y="8294"/>
                  </a:lnTo>
                  <a:lnTo>
                    <a:pt x="20954" y="27939"/>
                  </a:lnTo>
                  <a:lnTo>
                    <a:pt x="20920" y="30426"/>
                  </a:lnTo>
                  <a:lnTo>
                    <a:pt x="20815" y="32820"/>
                  </a:lnTo>
                  <a:lnTo>
                    <a:pt x="20640" y="35123"/>
                  </a:lnTo>
                  <a:lnTo>
                    <a:pt x="20396" y="37334"/>
                  </a:lnTo>
                  <a:lnTo>
                    <a:pt x="20081" y="39454"/>
                  </a:lnTo>
                  <a:lnTo>
                    <a:pt x="19697" y="41482"/>
                  </a:lnTo>
                  <a:lnTo>
                    <a:pt x="19243" y="43418"/>
                  </a:lnTo>
                  <a:lnTo>
                    <a:pt x="18719" y="45262"/>
                  </a:lnTo>
                  <a:lnTo>
                    <a:pt x="18126" y="47015"/>
                  </a:lnTo>
                  <a:lnTo>
                    <a:pt x="17462" y="48676"/>
                  </a:lnTo>
                  <a:lnTo>
                    <a:pt x="16720" y="50272"/>
                  </a:lnTo>
                  <a:lnTo>
                    <a:pt x="15890" y="51828"/>
                  </a:lnTo>
                  <a:lnTo>
                    <a:pt x="14974" y="53345"/>
                  </a:lnTo>
                  <a:lnTo>
                    <a:pt x="13970" y="54823"/>
                  </a:lnTo>
                  <a:lnTo>
                    <a:pt x="12878" y="56261"/>
                  </a:lnTo>
                  <a:lnTo>
                    <a:pt x="11699" y="57661"/>
                  </a:lnTo>
                  <a:lnTo>
                    <a:pt x="10433" y="59021"/>
                  </a:lnTo>
                  <a:lnTo>
                    <a:pt x="9080" y="60341"/>
                  </a:lnTo>
                  <a:lnTo>
                    <a:pt x="7639" y="61622"/>
                  </a:lnTo>
                  <a:lnTo>
                    <a:pt x="6111" y="62864"/>
                  </a:lnTo>
                  <a:lnTo>
                    <a:pt x="0" y="55880"/>
                  </a:lnTo>
                  <a:lnTo>
                    <a:pt x="2405" y="53662"/>
                  </a:lnTo>
                  <a:lnTo>
                    <a:pt x="4557" y="51200"/>
                  </a:lnTo>
                  <a:lnTo>
                    <a:pt x="6456" y="48493"/>
                  </a:lnTo>
                  <a:lnTo>
                    <a:pt x="8102" y="45542"/>
                  </a:lnTo>
                  <a:lnTo>
                    <a:pt x="9495" y="42346"/>
                  </a:lnTo>
                  <a:lnTo>
                    <a:pt x="10634" y="38906"/>
                  </a:lnTo>
                  <a:lnTo>
                    <a:pt x="11520" y="35221"/>
                  </a:lnTo>
                  <a:lnTo>
                    <a:pt x="12153" y="31292"/>
                  </a:lnTo>
                  <a:lnTo>
                    <a:pt x="12533" y="27119"/>
                  </a:lnTo>
                  <a:lnTo>
                    <a:pt x="12660" y="22701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15675" y="4804825"/>
              <a:ext cx="99536" cy="47585"/>
            </a:xfrm>
            <a:custGeom>
              <a:avLst/>
              <a:pathLst>
                <a:path w="99536" h="47585">
                  <a:moveTo>
                    <a:pt x="47148" y="0"/>
                  </a:moveTo>
                  <a:lnTo>
                    <a:pt x="55879" y="873"/>
                  </a:lnTo>
                  <a:lnTo>
                    <a:pt x="55762" y="2859"/>
                  </a:lnTo>
                  <a:lnTo>
                    <a:pt x="55583" y="4802"/>
                  </a:lnTo>
                  <a:lnTo>
                    <a:pt x="55343" y="6701"/>
                  </a:lnTo>
                  <a:lnTo>
                    <a:pt x="55041" y="8556"/>
                  </a:lnTo>
                  <a:lnTo>
                    <a:pt x="54679" y="10368"/>
                  </a:lnTo>
                  <a:lnTo>
                    <a:pt x="54255" y="12136"/>
                  </a:lnTo>
                  <a:lnTo>
                    <a:pt x="53771" y="13860"/>
                  </a:lnTo>
                  <a:lnTo>
                    <a:pt x="53225" y="15541"/>
                  </a:lnTo>
                  <a:lnTo>
                    <a:pt x="52618" y="17178"/>
                  </a:lnTo>
                  <a:lnTo>
                    <a:pt x="51950" y="18772"/>
                  </a:lnTo>
                  <a:lnTo>
                    <a:pt x="52736" y="19461"/>
                  </a:lnTo>
                  <a:lnTo>
                    <a:pt x="53522" y="20134"/>
                  </a:lnTo>
                  <a:lnTo>
                    <a:pt x="54308" y="20789"/>
                  </a:lnTo>
                  <a:lnTo>
                    <a:pt x="55094" y="21426"/>
                  </a:lnTo>
                  <a:lnTo>
                    <a:pt x="55880" y="22046"/>
                  </a:lnTo>
                  <a:lnTo>
                    <a:pt x="56665" y="22648"/>
                  </a:lnTo>
                  <a:lnTo>
                    <a:pt x="57451" y="23233"/>
                  </a:lnTo>
                  <a:lnTo>
                    <a:pt x="58237" y="23801"/>
                  </a:lnTo>
                  <a:lnTo>
                    <a:pt x="59023" y="24351"/>
                  </a:lnTo>
                  <a:lnTo>
                    <a:pt x="59809" y="24884"/>
                  </a:lnTo>
                  <a:lnTo>
                    <a:pt x="62389" y="23277"/>
                  </a:lnTo>
                  <a:lnTo>
                    <a:pt x="64890" y="21601"/>
                  </a:lnTo>
                  <a:lnTo>
                    <a:pt x="67313" y="19854"/>
                  </a:lnTo>
                  <a:lnTo>
                    <a:pt x="69657" y="18038"/>
                  </a:lnTo>
                  <a:lnTo>
                    <a:pt x="71923" y="16152"/>
                  </a:lnTo>
                  <a:lnTo>
                    <a:pt x="74110" y="14197"/>
                  </a:lnTo>
                  <a:lnTo>
                    <a:pt x="76219" y="12171"/>
                  </a:lnTo>
                  <a:lnTo>
                    <a:pt x="78249" y="10075"/>
                  </a:lnTo>
                  <a:lnTo>
                    <a:pt x="80200" y="7910"/>
                  </a:lnTo>
                  <a:lnTo>
                    <a:pt x="82073" y="5675"/>
                  </a:lnTo>
                  <a:lnTo>
                    <a:pt x="89058" y="11350"/>
                  </a:lnTo>
                  <a:lnTo>
                    <a:pt x="87356" y="13415"/>
                  </a:lnTo>
                  <a:lnTo>
                    <a:pt x="85566" y="15419"/>
                  </a:lnTo>
                  <a:lnTo>
                    <a:pt x="83689" y="17362"/>
                  </a:lnTo>
                  <a:lnTo>
                    <a:pt x="81724" y="19243"/>
                  </a:lnTo>
                  <a:lnTo>
                    <a:pt x="79672" y="21064"/>
                  </a:lnTo>
                  <a:lnTo>
                    <a:pt x="77533" y="22823"/>
                  </a:lnTo>
                  <a:lnTo>
                    <a:pt x="75307" y="24521"/>
                  </a:lnTo>
                  <a:lnTo>
                    <a:pt x="72993" y="26158"/>
                  </a:lnTo>
                  <a:lnTo>
                    <a:pt x="70592" y="27734"/>
                  </a:lnTo>
                  <a:lnTo>
                    <a:pt x="68103" y="29249"/>
                  </a:lnTo>
                  <a:lnTo>
                    <a:pt x="76398" y="32742"/>
                  </a:lnTo>
                  <a:lnTo>
                    <a:pt x="77887" y="33353"/>
                  </a:lnTo>
                  <a:lnTo>
                    <a:pt x="79559" y="33964"/>
                  </a:lnTo>
                  <a:lnTo>
                    <a:pt x="81414" y="34575"/>
                  </a:lnTo>
                  <a:lnTo>
                    <a:pt x="83453" y="35186"/>
                  </a:lnTo>
                  <a:lnTo>
                    <a:pt x="85675" y="35798"/>
                  </a:lnTo>
                  <a:lnTo>
                    <a:pt x="88080" y="36409"/>
                  </a:lnTo>
                  <a:lnTo>
                    <a:pt x="90669" y="37020"/>
                  </a:lnTo>
                  <a:lnTo>
                    <a:pt x="93441" y="37631"/>
                  </a:lnTo>
                  <a:lnTo>
                    <a:pt x="96397" y="38242"/>
                  </a:lnTo>
                  <a:lnTo>
                    <a:pt x="99536" y="38854"/>
                  </a:lnTo>
                  <a:lnTo>
                    <a:pt x="95607" y="47585"/>
                  </a:lnTo>
                  <a:lnTo>
                    <a:pt x="89159" y="46192"/>
                  </a:lnTo>
                  <a:lnTo>
                    <a:pt x="83086" y="44634"/>
                  </a:lnTo>
                  <a:lnTo>
                    <a:pt x="77389" y="42909"/>
                  </a:lnTo>
                  <a:lnTo>
                    <a:pt x="72067" y="41019"/>
                  </a:lnTo>
                  <a:lnTo>
                    <a:pt x="67121" y="38963"/>
                  </a:lnTo>
                  <a:lnTo>
                    <a:pt x="62550" y="36741"/>
                  </a:lnTo>
                  <a:lnTo>
                    <a:pt x="58355" y="34353"/>
                  </a:lnTo>
                  <a:lnTo>
                    <a:pt x="54535" y="31799"/>
                  </a:lnTo>
                  <a:lnTo>
                    <a:pt x="51090" y="29079"/>
                  </a:lnTo>
                  <a:lnTo>
                    <a:pt x="48021" y="26193"/>
                  </a:lnTo>
                  <a:lnTo>
                    <a:pt x="45083" y="29472"/>
                  </a:lnTo>
                  <a:lnTo>
                    <a:pt x="41857" y="32497"/>
                  </a:lnTo>
                  <a:lnTo>
                    <a:pt x="38343" y="35269"/>
                  </a:lnTo>
                  <a:lnTo>
                    <a:pt x="34540" y="37788"/>
                  </a:lnTo>
                  <a:lnTo>
                    <a:pt x="30450" y="40054"/>
                  </a:lnTo>
                  <a:lnTo>
                    <a:pt x="26071" y="42067"/>
                  </a:lnTo>
                  <a:lnTo>
                    <a:pt x="21404" y="43826"/>
                  </a:lnTo>
                  <a:lnTo>
                    <a:pt x="16449" y="45332"/>
                  </a:lnTo>
                  <a:lnTo>
                    <a:pt x="11206" y="46585"/>
                  </a:lnTo>
                  <a:lnTo>
                    <a:pt x="5675" y="47585"/>
                  </a:lnTo>
                  <a:lnTo>
                    <a:pt x="0" y="39290"/>
                  </a:lnTo>
                  <a:lnTo>
                    <a:pt x="8879" y="37640"/>
                  </a:lnTo>
                  <a:lnTo>
                    <a:pt x="16833" y="35483"/>
                  </a:lnTo>
                  <a:lnTo>
                    <a:pt x="23862" y="32820"/>
                  </a:lnTo>
                  <a:lnTo>
                    <a:pt x="29965" y="29651"/>
                  </a:lnTo>
                  <a:lnTo>
                    <a:pt x="35143" y="25975"/>
                  </a:lnTo>
                  <a:lnTo>
                    <a:pt x="39395" y="21793"/>
                  </a:lnTo>
                  <a:lnTo>
                    <a:pt x="42722" y="17104"/>
                  </a:lnTo>
                  <a:lnTo>
                    <a:pt x="45123" y="11909"/>
                  </a:lnTo>
                  <a:lnTo>
                    <a:pt x="46598" y="62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724407" y="4810064"/>
              <a:ext cx="19645" cy="21828"/>
            </a:xfrm>
            <a:custGeom>
              <a:avLst/>
              <a:pathLst>
                <a:path w="19645" h="21828">
                  <a:moveTo>
                    <a:pt x="12660" y="0"/>
                  </a:moveTo>
                  <a:lnTo>
                    <a:pt x="19645" y="3929"/>
                  </a:lnTo>
                  <a:lnTo>
                    <a:pt x="18409" y="6151"/>
                  </a:lnTo>
                  <a:lnTo>
                    <a:pt x="17148" y="8277"/>
                  </a:lnTo>
                  <a:lnTo>
                    <a:pt x="15860" y="10307"/>
                  </a:lnTo>
                  <a:lnTo>
                    <a:pt x="14546" y="12241"/>
                  </a:lnTo>
                  <a:lnTo>
                    <a:pt x="13206" y="14079"/>
                  </a:lnTo>
                  <a:lnTo>
                    <a:pt x="11839" y="15821"/>
                  </a:lnTo>
                  <a:lnTo>
                    <a:pt x="10446" y="17466"/>
                  </a:lnTo>
                  <a:lnTo>
                    <a:pt x="9028" y="19016"/>
                  </a:lnTo>
                  <a:lnTo>
                    <a:pt x="7583" y="20470"/>
                  </a:lnTo>
                  <a:lnTo>
                    <a:pt x="6111" y="21828"/>
                  </a:lnTo>
                  <a:lnTo>
                    <a:pt x="0" y="16152"/>
                  </a:lnTo>
                  <a:lnTo>
                    <a:pt x="1541" y="14655"/>
                  </a:lnTo>
                  <a:lnTo>
                    <a:pt x="3021" y="13131"/>
                  </a:lnTo>
                  <a:lnTo>
                    <a:pt x="4439" y="11582"/>
                  </a:lnTo>
                  <a:lnTo>
                    <a:pt x="5797" y="10006"/>
                  </a:lnTo>
                  <a:lnTo>
                    <a:pt x="7094" y="8403"/>
                  </a:lnTo>
                  <a:lnTo>
                    <a:pt x="8329" y="6775"/>
                  </a:lnTo>
                  <a:lnTo>
                    <a:pt x="9503" y="5120"/>
                  </a:lnTo>
                  <a:lnTo>
                    <a:pt x="10617" y="3440"/>
                  </a:lnTo>
                  <a:lnTo>
                    <a:pt x="11669" y="17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714802" y="4851537"/>
              <a:ext cx="100409" cy="55006"/>
            </a:xfrm>
            <a:custGeom>
              <a:avLst/>
              <a:pathLst>
                <a:path w="100409" h="55006">
                  <a:moveTo>
                    <a:pt x="47148" y="0"/>
                  </a:moveTo>
                  <a:lnTo>
                    <a:pt x="55880" y="1309"/>
                  </a:lnTo>
                  <a:lnTo>
                    <a:pt x="55871" y="2444"/>
                  </a:lnTo>
                  <a:lnTo>
                    <a:pt x="55845" y="3579"/>
                  </a:lnTo>
                  <a:lnTo>
                    <a:pt x="55801" y="4714"/>
                  </a:lnTo>
                  <a:lnTo>
                    <a:pt x="55740" y="5849"/>
                  </a:lnTo>
                  <a:lnTo>
                    <a:pt x="55661" y="6985"/>
                  </a:lnTo>
                  <a:lnTo>
                    <a:pt x="55565" y="8120"/>
                  </a:lnTo>
                  <a:lnTo>
                    <a:pt x="55452" y="9255"/>
                  </a:lnTo>
                  <a:lnTo>
                    <a:pt x="55321" y="10390"/>
                  </a:lnTo>
                  <a:lnTo>
                    <a:pt x="55172" y="11525"/>
                  </a:lnTo>
                  <a:lnTo>
                    <a:pt x="55006" y="12660"/>
                  </a:lnTo>
                  <a:lnTo>
                    <a:pt x="55452" y="13865"/>
                  </a:lnTo>
                  <a:lnTo>
                    <a:pt x="55914" y="15035"/>
                  </a:lnTo>
                  <a:lnTo>
                    <a:pt x="56395" y="16170"/>
                  </a:lnTo>
                  <a:lnTo>
                    <a:pt x="56892" y="17270"/>
                  </a:lnTo>
                  <a:lnTo>
                    <a:pt x="57407" y="18335"/>
                  </a:lnTo>
                  <a:lnTo>
                    <a:pt x="57940" y="19365"/>
                  </a:lnTo>
                  <a:lnTo>
                    <a:pt x="58490" y="20361"/>
                  </a:lnTo>
                  <a:lnTo>
                    <a:pt x="59058" y="21321"/>
                  </a:lnTo>
                  <a:lnTo>
                    <a:pt x="59643" y="22247"/>
                  </a:lnTo>
                  <a:lnTo>
                    <a:pt x="60245" y="23137"/>
                  </a:lnTo>
                  <a:lnTo>
                    <a:pt x="62908" y="21539"/>
                  </a:lnTo>
                  <a:lnTo>
                    <a:pt x="65484" y="19889"/>
                  </a:lnTo>
                  <a:lnTo>
                    <a:pt x="67972" y="18187"/>
                  </a:lnTo>
                  <a:lnTo>
                    <a:pt x="70373" y="16432"/>
                  </a:lnTo>
                  <a:lnTo>
                    <a:pt x="72687" y="14624"/>
                  </a:lnTo>
                  <a:lnTo>
                    <a:pt x="74914" y="12765"/>
                  </a:lnTo>
                  <a:lnTo>
                    <a:pt x="77053" y="10852"/>
                  </a:lnTo>
                  <a:lnTo>
                    <a:pt x="79105" y="8888"/>
                  </a:lnTo>
                  <a:lnTo>
                    <a:pt x="81069" y="6871"/>
                  </a:lnTo>
                  <a:lnTo>
                    <a:pt x="82946" y="4802"/>
                  </a:lnTo>
                  <a:lnTo>
                    <a:pt x="89931" y="10477"/>
                  </a:lnTo>
                  <a:lnTo>
                    <a:pt x="88041" y="12634"/>
                  </a:lnTo>
                  <a:lnTo>
                    <a:pt x="86037" y="14738"/>
                  </a:lnTo>
                  <a:lnTo>
                    <a:pt x="83920" y="16790"/>
                  </a:lnTo>
                  <a:lnTo>
                    <a:pt x="81689" y="18789"/>
                  </a:lnTo>
                  <a:lnTo>
                    <a:pt x="79345" y="20736"/>
                  </a:lnTo>
                  <a:lnTo>
                    <a:pt x="76887" y="22631"/>
                  </a:lnTo>
                  <a:lnTo>
                    <a:pt x="74316" y="24473"/>
                  </a:lnTo>
                  <a:lnTo>
                    <a:pt x="71631" y="26263"/>
                  </a:lnTo>
                  <a:lnTo>
                    <a:pt x="68832" y="28001"/>
                  </a:lnTo>
                  <a:lnTo>
                    <a:pt x="65920" y="29686"/>
                  </a:lnTo>
                  <a:lnTo>
                    <a:pt x="68544" y="31886"/>
                  </a:lnTo>
                  <a:lnTo>
                    <a:pt x="71351" y="33947"/>
                  </a:lnTo>
                  <a:lnTo>
                    <a:pt x="74342" y="35867"/>
                  </a:lnTo>
                  <a:lnTo>
                    <a:pt x="77516" y="37649"/>
                  </a:lnTo>
                  <a:lnTo>
                    <a:pt x="80873" y="39290"/>
                  </a:lnTo>
                  <a:lnTo>
                    <a:pt x="84413" y="40792"/>
                  </a:lnTo>
                  <a:lnTo>
                    <a:pt x="88137" y="42154"/>
                  </a:lnTo>
                  <a:lnTo>
                    <a:pt x="92044" y="43376"/>
                  </a:lnTo>
                  <a:lnTo>
                    <a:pt x="96135" y="44459"/>
                  </a:lnTo>
                  <a:lnTo>
                    <a:pt x="100409" y="45402"/>
                  </a:lnTo>
                  <a:lnTo>
                    <a:pt x="96043" y="54570"/>
                  </a:lnTo>
                  <a:lnTo>
                    <a:pt x="89547" y="52610"/>
                  </a:lnTo>
                  <a:lnTo>
                    <a:pt x="83505" y="50396"/>
                  </a:lnTo>
                  <a:lnTo>
                    <a:pt x="77917" y="47930"/>
                  </a:lnTo>
                  <a:lnTo>
                    <a:pt x="72783" y="45210"/>
                  </a:lnTo>
                  <a:lnTo>
                    <a:pt x="68103" y="42237"/>
                  </a:lnTo>
                  <a:lnTo>
                    <a:pt x="63877" y="39011"/>
                  </a:lnTo>
                  <a:lnTo>
                    <a:pt x="60105" y="35531"/>
                  </a:lnTo>
                  <a:lnTo>
                    <a:pt x="56788" y="31799"/>
                  </a:lnTo>
                  <a:lnTo>
                    <a:pt x="53924" y="27813"/>
                  </a:lnTo>
                  <a:lnTo>
                    <a:pt x="51514" y="23574"/>
                  </a:lnTo>
                  <a:lnTo>
                    <a:pt x="50569" y="25652"/>
                  </a:lnTo>
                  <a:lnTo>
                    <a:pt x="49479" y="27695"/>
                  </a:lnTo>
                  <a:lnTo>
                    <a:pt x="48246" y="29703"/>
                  </a:lnTo>
                  <a:lnTo>
                    <a:pt x="46869" y="31676"/>
                  </a:lnTo>
                  <a:lnTo>
                    <a:pt x="45347" y="33615"/>
                  </a:lnTo>
                  <a:lnTo>
                    <a:pt x="43682" y="35518"/>
                  </a:lnTo>
                  <a:lnTo>
                    <a:pt x="41872" y="37387"/>
                  </a:lnTo>
                  <a:lnTo>
                    <a:pt x="39919" y="39220"/>
                  </a:lnTo>
                  <a:lnTo>
                    <a:pt x="37821" y="41019"/>
                  </a:lnTo>
                  <a:lnTo>
                    <a:pt x="35579" y="42783"/>
                  </a:lnTo>
                  <a:lnTo>
                    <a:pt x="33198" y="44476"/>
                  </a:lnTo>
                  <a:lnTo>
                    <a:pt x="30681" y="46066"/>
                  </a:lnTo>
                  <a:lnTo>
                    <a:pt x="28029" y="47550"/>
                  </a:lnTo>
                  <a:lnTo>
                    <a:pt x="25242" y="48929"/>
                  </a:lnTo>
                  <a:lnTo>
                    <a:pt x="22319" y="50204"/>
                  </a:lnTo>
                  <a:lnTo>
                    <a:pt x="19261" y="51374"/>
                  </a:lnTo>
                  <a:lnTo>
                    <a:pt x="16067" y="52439"/>
                  </a:lnTo>
                  <a:lnTo>
                    <a:pt x="12738" y="53400"/>
                  </a:lnTo>
                  <a:lnTo>
                    <a:pt x="9274" y="54255"/>
                  </a:lnTo>
                  <a:lnTo>
                    <a:pt x="5675" y="55006"/>
                  </a:lnTo>
                  <a:lnTo>
                    <a:pt x="0" y="46275"/>
                  </a:lnTo>
                  <a:lnTo>
                    <a:pt x="4673" y="45332"/>
                  </a:lnTo>
                  <a:lnTo>
                    <a:pt x="9089" y="44249"/>
                  </a:lnTo>
                  <a:lnTo>
                    <a:pt x="13247" y="43027"/>
                  </a:lnTo>
                  <a:lnTo>
                    <a:pt x="17148" y="41665"/>
                  </a:lnTo>
                  <a:lnTo>
                    <a:pt x="20791" y="40163"/>
                  </a:lnTo>
                  <a:lnTo>
                    <a:pt x="24176" y="38522"/>
                  </a:lnTo>
                  <a:lnTo>
                    <a:pt x="27304" y="36741"/>
                  </a:lnTo>
                  <a:lnTo>
                    <a:pt x="30175" y="34820"/>
                  </a:lnTo>
                  <a:lnTo>
                    <a:pt x="32788" y="32759"/>
                  </a:lnTo>
                  <a:lnTo>
                    <a:pt x="35143" y="30559"/>
                  </a:lnTo>
                  <a:lnTo>
                    <a:pt x="37267" y="28210"/>
                  </a:lnTo>
                  <a:lnTo>
                    <a:pt x="39185" y="25704"/>
                  </a:lnTo>
                  <a:lnTo>
                    <a:pt x="40899" y="23041"/>
                  </a:lnTo>
                  <a:lnTo>
                    <a:pt x="42407" y="20221"/>
                  </a:lnTo>
                  <a:lnTo>
                    <a:pt x="43710" y="17244"/>
                  </a:lnTo>
                  <a:lnTo>
                    <a:pt x="44808" y="14109"/>
                  </a:lnTo>
                  <a:lnTo>
                    <a:pt x="45701" y="10818"/>
                  </a:lnTo>
                  <a:lnTo>
                    <a:pt x="46389" y="7369"/>
                  </a:lnTo>
                  <a:lnTo>
                    <a:pt x="46871" y="37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23970" y="4856776"/>
              <a:ext cx="19208" cy="24884"/>
            </a:xfrm>
            <a:custGeom>
              <a:avLst/>
              <a:pathLst>
                <a:path w="19208" h="24884">
                  <a:moveTo>
                    <a:pt x="11350" y="0"/>
                  </a:moveTo>
                  <a:lnTo>
                    <a:pt x="19208" y="3929"/>
                  </a:lnTo>
                  <a:lnTo>
                    <a:pt x="18064" y="6574"/>
                  </a:lnTo>
                  <a:lnTo>
                    <a:pt x="16903" y="9097"/>
                  </a:lnTo>
                  <a:lnTo>
                    <a:pt x="15724" y="11499"/>
                  </a:lnTo>
                  <a:lnTo>
                    <a:pt x="14528" y="13777"/>
                  </a:lnTo>
                  <a:lnTo>
                    <a:pt x="13315" y="15934"/>
                  </a:lnTo>
                  <a:lnTo>
                    <a:pt x="12084" y="17968"/>
                  </a:lnTo>
                  <a:lnTo>
                    <a:pt x="10835" y="19881"/>
                  </a:lnTo>
                  <a:lnTo>
                    <a:pt x="9569" y="21670"/>
                  </a:lnTo>
                  <a:lnTo>
                    <a:pt x="8285" y="23338"/>
                  </a:lnTo>
                  <a:lnTo>
                    <a:pt x="6985" y="24884"/>
                  </a:lnTo>
                  <a:lnTo>
                    <a:pt x="0" y="18335"/>
                  </a:lnTo>
                  <a:lnTo>
                    <a:pt x="1370" y="16737"/>
                  </a:lnTo>
                  <a:lnTo>
                    <a:pt x="2689" y="15087"/>
                  </a:lnTo>
                  <a:lnTo>
                    <a:pt x="3955" y="13385"/>
                  </a:lnTo>
                  <a:lnTo>
                    <a:pt x="5168" y="11630"/>
                  </a:lnTo>
                  <a:lnTo>
                    <a:pt x="6330" y="9822"/>
                  </a:lnTo>
                  <a:lnTo>
                    <a:pt x="7439" y="7962"/>
                  </a:lnTo>
                  <a:lnTo>
                    <a:pt x="8495" y="6050"/>
                  </a:lnTo>
                  <a:lnTo>
                    <a:pt x="9499" y="4086"/>
                  </a:lnTo>
                  <a:lnTo>
                    <a:pt x="10451" y="2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850573" y="4816176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162386" y="4318992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170681" y="4327287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304705" y="4310261"/>
              <a:ext cx="56753" cy="34051"/>
            </a:xfrm>
            <a:custGeom>
              <a:avLst/>
              <a:pathLst>
                <a:path w="56753" h="34051">
                  <a:moveTo>
                    <a:pt x="27503" y="0"/>
                  </a:moveTo>
                  <a:lnTo>
                    <a:pt x="28101" y="1231"/>
                  </a:lnTo>
                  <a:lnTo>
                    <a:pt x="28673" y="2479"/>
                  </a:lnTo>
                  <a:lnTo>
                    <a:pt x="29219" y="3745"/>
                  </a:lnTo>
                  <a:lnTo>
                    <a:pt x="29738" y="5029"/>
                  </a:lnTo>
                  <a:lnTo>
                    <a:pt x="30231" y="6330"/>
                  </a:lnTo>
                  <a:lnTo>
                    <a:pt x="30699" y="7648"/>
                  </a:lnTo>
                  <a:lnTo>
                    <a:pt x="31140" y="8984"/>
                  </a:lnTo>
                  <a:lnTo>
                    <a:pt x="31554" y="10337"/>
                  </a:lnTo>
                  <a:lnTo>
                    <a:pt x="31943" y="11708"/>
                  </a:lnTo>
                  <a:lnTo>
                    <a:pt x="32305" y="13096"/>
                  </a:lnTo>
                  <a:lnTo>
                    <a:pt x="56753" y="13096"/>
                  </a:lnTo>
                  <a:lnTo>
                    <a:pt x="56753" y="32742"/>
                  </a:lnTo>
                  <a:lnTo>
                    <a:pt x="48458" y="32742"/>
                  </a:lnTo>
                  <a:lnTo>
                    <a:pt x="48458" y="20954"/>
                  </a:lnTo>
                  <a:lnTo>
                    <a:pt x="8294" y="20954"/>
                  </a:lnTo>
                  <a:lnTo>
                    <a:pt x="8294" y="34051"/>
                  </a:lnTo>
                  <a:lnTo>
                    <a:pt x="0" y="34051"/>
                  </a:lnTo>
                  <a:lnTo>
                    <a:pt x="0" y="13096"/>
                  </a:lnTo>
                  <a:lnTo>
                    <a:pt x="23137" y="13096"/>
                  </a:lnTo>
                  <a:lnTo>
                    <a:pt x="22862" y="11970"/>
                  </a:lnTo>
                  <a:lnTo>
                    <a:pt x="22561" y="10861"/>
                  </a:lnTo>
                  <a:lnTo>
                    <a:pt x="22234" y="9770"/>
                  </a:lnTo>
                  <a:lnTo>
                    <a:pt x="21880" y="8696"/>
                  </a:lnTo>
                  <a:lnTo>
                    <a:pt x="21500" y="7639"/>
                  </a:lnTo>
                  <a:lnTo>
                    <a:pt x="21094" y="6600"/>
                  </a:lnTo>
                  <a:lnTo>
                    <a:pt x="20662" y="5579"/>
                  </a:lnTo>
                  <a:lnTo>
                    <a:pt x="20204" y="4575"/>
                  </a:lnTo>
                  <a:lnTo>
                    <a:pt x="19719" y="3588"/>
                  </a:lnTo>
                  <a:lnTo>
                    <a:pt x="1920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335265" y="4338201"/>
              <a:ext cx="25757" cy="26630"/>
            </a:xfrm>
            <a:custGeom>
              <a:avLst/>
              <a:pathLst>
                <a:path w="25757" h="26630">
                  <a:moveTo>
                    <a:pt x="6548" y="0"/>
                  </a:moveTo>
                  <a:lnTo>
                    <a:pt x="8469" y="1772"/>
                  </a:lnTo>
                  <a:lnTo>
                    <a:pt x="10390" y="3597"/>
                  </a:lnTo>
                  <a:lnTo>
                    <a:pt x="12311" y="5474"/>
                  </a:lnTo>
                  <a:lnTo>
                    <a:pt x="14231" y="7404"/>
                  </a:lnTo>
                  <a:lnTo>
                    <a:pt x="16152" y="9386"/>
                  </a:lnTo>
                  <a:lnTo>
                    <a:pt x="18073" y="11420"/>
                  </a:lnTo>
                  <a:lnTo>
                    <a:pt x="19994" y="13507"/>
                  </a:lnTo>
                  <a:lnTo>
                    <a:pt x="21915" y="15646"/>
                  </a:lnTo>
                  <a:lnTo>
                    <a:pt x="23836" y="17837"/>
                  </a:lnTo>
                  <a:lnTo>
                    <a:pt x="25757" y="20081"/>
                  </a:lnTo>
                  <a:lnTo>
                    <a:pt x="19208" y="26630"/>
                  </a:lnTo>
                  <a:lnTo>
                    <a:pt x="17523" y="24447"/>
                  </a:lnTo>
                  <a:lnTo>
                    <a:pt x="15786" y="22264"/>
                  </a:lnTo>
                  <a:lnTo>
                    <a:pt x="13996" y="20081"/>
                  </a:lnTo>
                  <a:lnTo>
                    <a:pt x="12153" y="17899"/>
                  </a:lnTo>
                  <a:lnTo>
                    <a:pt x="10259" y="15716"/>
                  </a:lnTo>
                  <a:lnTo>
                    <a:pt x="8312" y="13533"/>
                  </a:lnTo>
                  <a:lnTo>
                    <a:pt x="6312" y="11350"/>
                  </a:lnTo>
                  <a:lnTo>
                    <a:pt x="4260" y="9167"/>
                  </a:lnTo>
                  <a:lnTo>
                    <a:pt x="2156" y="698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303396" y="4338638"/>
              <a:ext cx="25757" cy="26193"/>
            </a:xfrm>
            <a:custGeom>
              <a:avLst/>
              <a:pathLst>
                <a:path w="25757" h="26193">
                  <a:moveTo>
                    <a:pt x="20518" y="0"/>
                  </a:moveTo>
                  <a:lnTo>
                    <a:pt x="25757" y="6985"/>
                  </a:lnTo>
                  <a:lnTo>
                    <a:pt x="23976" y="9534"/>
                  </a:lnTo>
                  <a:lnTo>
                    <a:pt x="22124" y="11944"/>
                  </a:lnTo>
                  <a:lnTo>
                    <a:pt x="20204" y="14214"/>
                  </a:lnTo>
                  <a:lnTo>
                    <a:pt x="18213" y="16344"/>
                  </a:lnTo>
                  <a:lnTo>
                    <a:pt x="16152" y="18335"/>
                  </a:lnTo>
                  <a:lnTo>
                    <a:pt x="14022" y="20186"/>
                  </a:lnTo>
                  <a:lnTo>
                    <a:pt x="11822" y="21897"/>
                  </a:lnTo>
                  <a:lnTo>
                    <a:pt x="9551" y="23469"/>
                  </a:lnTo>
                  <a:lnTo>
                    <a:pt x="7212" y="24901"/>
                  </a:lnTo>
                  <a:lnTo>
                    <a:pt x="4802" y="26193"/>
                  </a:lnTo>
                  <a:lnTo>
                    <a:pt x="0" y="18335"/>
                  </a:lnTo>
                  <a:lnTo>
                    <a:pt x="2719" y="16894"/>
                  </a:lnTo>
                  <a:lnTo>
                    <a:pt x="5291" y="15367"/>
                  </a:lnTo>
                  <a:lnTo>
                    <a:pt x="7714" y="13751"/>
                  </a:lnTo>
                  <a:lnTo>
                    <a:pt x="9988" y="12049"/>
                  </a:lnTo>
                  <a:lnTo>
                    <a:pt x="12114" y="10259"/>
                  </a:lnTo>
                  <a:lnTo>
                    <a:pt x="14092" y="8382"/>
                  </a:lnTo>
                  <a:lnTo>
                    <a:pt x="15921" y="6417"/>
                  </a:lnTo>
                  <a:lnTo>
                    <a:pt x="17602" y="4365"/>
                  </a:lnTo>
                  <a:lnTo>
                    <a:pt x="19134" y="22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303832" y="4370070"/>
              <a:ext cx="58499" cy="37544"/>
            </a:xfrm>
            <a:custGeom>
              <a:avLst/>
              <a:pathLst>
                <a:path w="58499" h="37544">
                  <a:moveTo>
                    <a:pt x="5238" y="0"/>
                  </a:moveTo>
                  <a:lnTo>
                    <a:pt x="53260" y="0"/>
                  </a:lnTo>
                  <a:lnTo>
                    <a:pt x="53260" y="7858"/>
                  </a:lnTo>
                  <a:lnTo>
                    <a:pt x="32742" y="7858"/>
                  </a:lnTo>
                  <a:lnTo>
                    <a:pt x="32742" y="29686"/>
                  </a:lnTo>
                  <a:lnTo>
                    <a:pt x="58499" y="29686"/>
                  </a:lnTo>
                  <a:lnTo>
                    <a:pt x="58499" y="37544"/>
                  </a:lnTo>
                  <a:lnTo>
                    <a:pt x="0" y="37544"/>
                  </a:lnTo>
                  <a:lnTo>
                    <a:pt x="0" y="29686"/>
                  </a:lnTo>
                  <a:lnTo>
                    <a:pt x="24447" y="29686"/>
                  </a:lnTo>
                  <a:lnTo>
                    <a:pt x="24447" y="7858"/>
                  </a:lnTo>
                  <a:lnTo>
                    <a:pt x="5238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260613" y="4313317"/>
              <a:ext cx="38417" cy="97789"/>
            </a:xfrm>
            <a:custGeom>
              <a:avLst/>
              <a:pathLst>
                <a:path w="38417" h="97789">
                  <a:moveTo>
                    <a:pt x="38417" y="0"/>
                  </a:moveTo>
                  <a:lnTo>
                    <a:pt x="38417" y="85129"/>
                  </a:lnTo>
                  <a:lnTo>
                    <a:pt x="38391" y="86236"/>
                  </a:lnTo>
                  <a:lnTo>
                    <a:pt x="38312" y="87286"/>
                  </a:lnTo>
                  <a:lnTo>
                    <a:pt x="38181" y="88279"/>
                  </a:lnTo>
                  <a:lnTo>
                    <a:pt x="37998" y="89215"/>
                  </a:lnTo>
                  <a:lnTo>
                    <a:pt x="37762" y="90095"/>
                  </a:lnTo>
                  <a:lnTo>
                    <a:pt x="37474" y="90918"/>
                  </a:lnTo>
                  <a:lnTo>
                    <a:pt x="37134" y="91684"/>
                  </a:lnTo>
                  <a:lnTo>
                    <a:pt x="36741" y="92394"/>
                  </a:lnTo>
                  <a:lnTo>
                    <a:pt x="36295" y="93046"/>
                  </a:lnTo>
                  <a:lnTo>
                    <a:pt x="35798" y="93642"/>
                  </a:lnTo>
                  <a:lnTo>
                    <a:pt x="35252" y="94181"/>
                  </a:lnTo>
                  <a:lnTo>
                    <a:pt x="34663" y="94664"/>
                  </a:lnTo>
                  <a:lnTo>
                    <a:pt x="34030" y="95089"/>
                  </a:lnTo>
                  <a:lnTo>
                    <a:pt x="33353" y="95458"/>
                  </a:lnTo>
                  <a:lnTo>
                    <a:pt x="32633" y="95770"/>
                  </a:lnTo>
                  <a:lnTo>
                    <a:pt x="31869" y="96026"/>
                  </a:lnTo>
                  <a:lnTo>
                    <a:pt x="31061" y="96224"/>
                  </a:lnTo>
                  <a:lnTo>
                    <a:pt x="30210" y="96366"/>
                  </a:lnTo>
                  <a:lnTo>
                    <a:pt x="29315" y="96451"/>
                  </a:lnTo>
                  <a:lnTo>
                    <a:pt x="28376" y="96480"/>
                  </a:lnTo>
                  <a:lnTo>
                    <a:pt x="27664" y="96475"/>
                  </a:lnTo>
                  <a:lnTo>
                    <a:pt x="26927" y="96462"/>
                  </a:lnTo>
                  <a:lnTo>
                    <a:pt x="26163" y="96441"/>
                  </a:lnTo>
                  <a:lnTo>
                    <a:pt x="25373" y="96410"/>
                  </a:lnTo>
                  <a:lnTo>
                    <a:pt x="24556" y="96371"/>
                  </a:lnTo>
                  <a:lnTo>
                    <a:pt x="23714" y="96323"/>
                  </a:lnTo>
                  <a:lnTo>
                    <a:pt x="22845" y="96266"/>
                  </a:lnTo>
                  <a:lnTo>
                    <a:pt x="21950" y="96200"/>
                  </a:lnTo>
                  <a:lnTo>
                    <a:pt x="21029" y="96126"/>
                  </a:lnTo>
                  <a:lnTo>
                    <a:pt x="20081" y="96043"/>
                  </a:lnTo>
                  <a:lnTo>
                    <a:pt x="17899" y="87749"/>
                  </a:lnTo>
                  <a:lnTo>
                    <a:pt x="18929" y="87914"/>
                  </a:lnTo>
                  <a:lnTo>
                    <a:pt x="19924" y="88063"/>
                  </a:lnTo>
                  <a:lnTo>
                    <a:pt x="20885" y="88194"/>
                  </a:lnTo>
                  <a:lnTo>
                    <a:pt x="21810" y="88307"/>
                  </a:lnTo>
                  <a:lnTo>
                    <a:pt x="22701" y="88403"/>
                  </a:lnTo>
                  <a:lnTo>
                    <a:pt x="23556" y="88482"/>
                  </a:lnTo>
                  <a:lnTo>
                    <a:pt x="24377" y="88543"/>
                  </a:lnTo>
                  <a:lnTo>
                    <a:pt x="25163" y="88587"/>
                  </a:lnTo>
                  <a:lnTo>
                    <a:pt x="25914" y="88613"/>
                  </a:lnTo>
                  <a:lnTo>
                    <a:pt x="26630" y="88622"/>
                  </a:lnTo>
                  <a:lnTo>
                    <a:pt x="27210" y="88561"/>
                  </a:lnTo>
                  <a:lnTo>
                    <a:pt x="27730" y="88377"/>
                  </a:lnTo>
                  <a:lnTo>
                    <a:pt x="28188" y="88072"/>
                  </a:lnTo>
                  <a:lnTo>
                    <a:pt x="28586" y="87644"/>
                  </a:lnTo>
                  <a:lnTo>
                    <a:pt x="28922" y="87094"/>
                  </a:lnTo>
                  <a:lnTo>
                    <a:pt x="29197" y="86421"/>
                  </a:lnTo>
                  <a:lnTo>
                    <a:pt x="29411" y="85627"/>
                  </a:lnTo>
                  <a:lnTo>
                    <a:pt x="29564" y="84710"/>
                  </a:lnTo>
                  <a:lnTo>
                    <a:pt x="29655" y="83671"/>
                  </a:lnTo>
                  <a:lnTo>
                    <a:pt x="29686" y="82510"/>
                  </a:lnTo>
                  <a:lnTo>
                    <a:pt x="29686" y="57626"/>
                  </a:lnTo>
                  <a:lnTo>
                    <a:pt x="15279" y="57626"/>
                  </a:lnTo>
                  <a:lnTo>
                    <a:pt x="15052" y="61878"/>
                  </a:lnTo>
                  <a:lnTo>
                    <a:pt x="14720" y="66078"/>
                  </a:lnTo>
                  <a:lnTo>
                    <a:pt x="14284" y="70225"/>
                  </a:lnTo>
                  <a:lnTo>
                    <a:pt x="13742" y="74320"/>
                  </a:lnTo>
                  <a:lnTo>
                    <a:pt x="13096" y="78362"/>
                  </a:lnTo>
                  <a:lnTo>
                    <a:pt x="12345" y="82353"/>
                  </a:lnTo>
                  <a:lnTo>
                    <a:pt x="11490" y="86290"/>
                  </a:lnTo>
                  <a:lnTo>
                    <a:pt x="10529" y="90176"/>
                  </a:lnTo>
                  <a:lnTo>
                    <a:pt x="9464" y="94009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327" y="88233"/>
                  </a:lnTo>
                  <a:lnTo>
                    <a:pt x="2514" y="83400"/>
                  </a:lnTo>
                  <a:lnTo>
                    <a:pt x="3562" y="78489"/>
                  </a:lnTo>
                  <a:lnTo>
                    <a:pt x="4470" y="73499"/>
                  </a:lnTo>
                  <a:lnTo>
                    <a:pt x="5238" y="68431"/>
                  </a:lnTo>
                  <a:lnTo>
                    <a:pt x="5867" y="63284"/>
                  </a:lnTo>
                  <a:lnTo>
                    <a:pt x="6356" y="58058"/>
                  </a:lnTo>
                  <a:lnTo>
                    <a:pt x="6705" y="52754"/>
                  </a:lnTo>
                  <a:lnTo>
                    <a:pt x="6915" y="47371"/>
                  </a:lnTo>
                  <a:lnTo>
                    <a:pt x="6985" y="41909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276329" y="4321175"/>
              <a:ext cx="13969" cy="17462"/>
            </a:xfrm>
            <a:custGeom>
              <a:avLst/>
              <a:pathLst>
                <a:path w="13969" h="17462">
                  <a:moveTo>
                    <a:pt x="0" y="17462"/>
                  </a:moveTo>
                  <a:lnTo>
                    <a:pt x="13969" y="17462"/>
                  </a:lnTo>
                  <a:lnTo>
                    <a:pt x="139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276329" y="4346059"/>
              <a:ext cx="13969" cy="17462"/>
            </a:xfrm>
            <a:custGeom>
              <a:avLst/>
              <a:pathLst>
                <a:path w="13969" h="17462">
                  <a:moveTo>
                    <a:pt x="0" y="17462"/>
                  </a:moveTo>
                  <a:lnTo>
                    <a:pt x="13969" y="17462"/>
                  </a:lnTo>
                  <a:lnTo>
                    <a:pt x="1396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372373" y="431069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399876" y="4314190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19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19521" y="4322048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533464" y="4310698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560095" y="4325977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560095" y="4341693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504651" y="4315063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5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5"/>
                  </a:lnTo>
                  <a:lnTo>
                    <a:pt x="6548" y="6985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84133" y="4310698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634310" y="4321175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708962" y="4311134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723805" y="4338638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764406" y="4318992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773137" y="4327287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820286" y="4310698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857394" y="4310698"/>
              <a:ext cx="62428" cy="33615"/>
            </a:xfrm>
            <a:custGeom>
              <a:avLst/>
              <a:pathLst>
                <a:path w="62428" h="33615">
                  <a:moveTo>
                    <a:pt x="62428" y="12223"/>
                  </a:moveTo>
                  <a:lnTo>
                    <a:pt x="62428" y="32305"/>
                  </a:lnTo>
                  <a:lnTo>
                    <a:pt x="53697" y="32305"/>
                  </a:lnTo>
                  <a:lnTo>
                    <a:pt x="53697" y="20081"/>
                  </a:lnTo>
                  <a:lnTo>
                    <a:pt x="8731" y="20081"/>
                  </a:lnTo>
                  <a:lnTo>
                    <a:pt x="8731" y="33615"/>
                  </a:lnTo>
                  <a:lnTo>
                    <a:pt x="0" y="33615"/>
                  </a:lnTo>
                  <a:lnTo>
                    <a:pt x="0" y="12223"/>
                  </a:lnTo>
                  <a:lnTo>
                    <a:pt x="26630" y="12223"/>
                  </a:lnTo>
                  <a:lnTo>
                    <a:pt x="26359" y="11180"/>
                  </a:lnTo>
                  <a:lnTo>
                    <a:pt x="26071" y="10145"/>
                  </a:lnTo>
                  <a:lnTo>
                    <a:pt x="25765" y="9119"/>
                  </a:lnTo>
                  <a:lnTo>
                    <a:pt x="25442" y="8102"/>
                  </a:lnTo>
                  <a:lnTo>
                    <a:pt x="25102" y="7094"/>
                  </a:lnTo>
                  <a:lnTo>
                    <a:pt x="24744" y="6094"/>
                  </a:lnTo>
                  <a:lnTo>
                    <a:pt x="24368" y="5103"/>
                  </a:lnTo>
                  <a:lnTo>
                    <a:pt x="23976" y="4121"/>
                  </a:lnTo>
                  <a:lnTo>
                    <a:pt x="23565" y="3147"/>
                  </a:lnTo>
                  <a:lnTo>
                    <a:pt x="23137" y="2182"/>
                  </a:lnTo>
                  <a:lnTo>
                    <a:pt x="32305" y="0"/>
                  </a:lnTo>
                  <a:lnTo>
                    <a:pt x="32816" y="1222"/>
                  </a:lnTo>
                  <a:lnTo>
                    <a:pt x="33300" y="2444"/>
                  </a:lnTo>
                  <a:lnTo>
                    <a:pt x="33759" y="3667"/>
                  </a:lnTo>
                  <a:lnTo>
                    <a:pt x="34191" y="4889"/>
                  </a:lnTo>
                  <a:lnTo>
                    <a:pt x="34597" y="6111"/>
                  </a:lnTo>
                  <a:lnTo>
                    <a:pt x="34977" y="7334"/>
                  </a:lnTo>
                  <a:lnTo>
                    <a:pt x="35331" y="8556"/>
                  </a:lnTo>
                  <a:lnTo>
                    <a:pt x="35658" y="9779"/>
                  </a:lnTo>
                  <a:lnTo>
                    <a:pt x="35959" y="11001"/>
                  </a:lnTo>
                  <a:lnTo>
                    <a:pt x="36234" y="122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892319" y="4339074"/>
              <a:ext cx="25320" cy="24447"/>
            </a:xfrm>
            <a:custGeom>
              <a:avLst/>
              <a:pathLst>
                <a:path w="25320" h="24447">
                  <a:moveTo>
                    <a:pt x="6111" y="0"/>
                  </a:moveTo>
                  <a:lnTo>
                    <a:pt x="8189" y="1506"/>
                  </a:lnTo>
                  <a:lnTo>
                    <a:pt x="10233" y="3055"/>
                  </a:lnTo>
                  <a:lnTo>
                    <a:pt x="12241" y="4649"/>
                  </a:lnTo>
                  <a:lnTo>
                    <a:pt x="14214" y="6286"/>
                  </a:lnTo>
                  <a:lnTo>
                    <a:pt x="16152" y="7967"/>
                  </a:lnTo>
                  <a:lnTo>
                    <a:pt x="18056" y="9691"/>
                  </a:lnTo>
                  <a:lnTo>
                    <a:pt x="19924" y="11459"/>
                  </a:lnTo>
                  <a:lnTo>
                    <a:pt x="21758" y="13271"/>
                  </a:lnTo>
                  <a:lnTo>
                    <a:pt x="23556" y="15126"/>
                  </a:lnTo>
                  <a:lnTo>
                    <a:pt x="25320" y="17025"/>
                  </a:lnTo>
                  <a:lnTo>
                    <a:pt x="19208" y="24447"/>
                  </a:lnTo>
                  <a:lnTo>
                    <a:pt x="17445" y="22299"/>
                  </a:lnTo>
                  <a:lnTo>
                    <a:pt x="15646" y="20221"/>
                  </a:lnTo>
                  <a:lnTo>
                    <a:pt x="13812" y="18213"/>
                  </a:lnTo>
                  <a:lnTo>
                    <a:pt x="11944" y="16275"/>
                  </a:lnTo>
                  <a:lnTo>
                    <a:pt x="10040" y="14406"/>
                  </a:lnTo>
                  <a:lnTo>
                    <a:pt x="8102" y="12607"/>
                  </a:lnTo>
                  <a:lnTo>
                    <a:pt x="6129" y="10879"/>
                  </a:lnTo>
                  <a:lnTo>
                    <a:pt x="4121" y="9220"/>
                  </a:lnTo>
                  <a:lnTo>
                    <a:pt x="2078" y="7631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858267" y="4339947"/>
              <a:ext cx="26630" cy="24884"/>
            </a:xfrm>
            <a:custGeom>
              <a:avLst/>
              <a:pathLst>
                <a:path w="26630" h="24884">
                  <a:moveTo>
                    <a:pt x="18772" y="0"/>
                  </a:moveTo>
                  <a:lnTo>
                    <a:pt x="26630" y="4365"/>
                  </a:lnTo>
                  <a:lnTo>
                    <a:pt x="25080" y="6692"/>
                  </a:lnTo>
                  <a:lnTo>
                    <a:pt x="23399" y="8958"/>
                  </a:lnTo>
                  <a:lnTo>
                    <a:pt x="21588" y="11162"/>
                  </a:lnTo>
                  <a:lnTo>
                    <a:pt x="19645" y="13306"/>
                  </a:lnTo>
                  <a:lnTo>
                    <a:pt x="17571" y="15388"/>
                  </a:lnTo>
                  <a:lnTo>
                    <a:pt x="15367" y="17410"/>
                  </a:lnTo>
                  <a:lnTo>
                    <a:pt x="13031" y="19370"/>
                  </a:lnTo>
                  <a:lnTo>
                    <a:pt x="10564" y="21269"/>
                  </a:lnTo>
                  <a:lnTo>
                    <a:pt x="7967" y="23107"/>
                  </a:lnTo>
                  <a:lnTo>
                    <a:pt x="5238" y="24884"/>
                  </a:lnTo>
                  <a:lnTo>
                    <a:pt x="0" y="17899"/>
                  </a:lnTo>
                  <a:lnTo>
                    <a:pt x="2466" y="16227"/>
                  </a:lnTo>
                  <a:lnTo>
                    <a:pt x="4802" y="14528"/>
                  </a:lnTo>
                  <a:lnTo>
                    <a:pt x="7006" y="12804"/>
                  </a:lnTo>
                  <a:lnTo>
                    <a:pt x="9080" y="11053"/>
                  </a:lnTo>
                  <a:lnTo>
                    <a:pt x="11023" y="9276"/>
                  </a:lnTo>
                  <a:lnTo>
                    <a:pt x="12834" y="7473"/>
                  </a:lnTo>
                  <a:lnTo>
                    <a:pt x="14515" y="5644"/>
                  </a:lnTo>
                  <a:lnTo>
                    <a:pt x="16065" y="3789"/>
                  </a:lnTo>
                  <a:lnTo>
                    <a:pt x="17484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856520" y="4370070"/>
              <a:ext cx="64174" cy="37544"/>
            </a:xfrm>
            <a:custGeom>
              <a:avLst/>
              <a:pathLst>
                <a:path w="64174" h="37544">
                  <a:moveTo>
                    <a:pt x="5238" y="0"/>
                  </a:moveTo>
                  <a:lnTo>
                    <a:pt x="58499" y="0"/>
                  </a:lnTo>
                  <a:lnTo>
                    <a:pt x="58499" y="7858"/>
                  </a:lnTo>
                  <a:lnTo>
                    <a:pt x="36234" y="7858"/>
                  </a:lnTo>
                  <a:lnTo>
                    <a:pt x="36234" y="29686"/>
                  </a:lnTo>
                  <a:lnTo>
                    <a:pt x="64174" y="29686"/>
                  </a:lnTo>
                  <a:lnTo>
                    <a:pt x="64174" y="37544"/>
                  </a:lnTo>
                  <a:lnTo>
                    <a:pt x="0" y="37544"/>
                  </a:lnTo>
                  <a:lnTo>
                    <a:pt x="0" y="29686"/>
                  </a:lnTo>
                  <a:lnTo>
                    <a:pt x="27503" y="29686"/>
                  </a:lnTo>
                  <a:lnTo>
                    <a:pt x="27503" y="7858"/>
                  </a:lnTo>
                  <a:lnTo>
                    <a:pt x="5238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931609" y="4311134"/>
              <a:ext cx="48021" cy="40163"/>
            </a:xfrm>
            <a:custGeom>
              <a:avLst/>
              <a:pathLst>
                <a:path w="48021" h="40163">
                  <a:moveTo>
                    <a:pt x="7421" y="7858"/>
                  </a:moveTo>
                  <a:lnTo>
                    <a:pt x="15279" y="7858"/>
                  </a:lnTo>
                  <a:lnTo>
                    <a:pt x="15279" y="32742"/>
                  </a:lnTo>
                  <a:lnTo>
                    <a:pt x="24010" y="32742"/>
                  </a:lnTo>
                  <a:lnTo>
                    <a:pt x="24010" y="0"/>
                  </a:lnTo>
                  <a:lnTo>
                    <a:pt x="31869" y="0"/>
                  </a:lnTo>
                  <a:lnTo>
                    <a:pt x="31869" y="13096"/>
                  </a:lnTo>
                  <a:lnTo>
                    <a:pt x="47585" y="13096"/>
                  </a:lnTo>
                  <a:lnTo>
                    <a:pt x="47585" y="20518"/>
                  </a:lnTo>
                  <a:lnTo>
                    <a:pt x="31869" y="20518"/>
                  </a:lnTo>
                  <a:lnTo>
                    <a:pt x="31869" y="32742"/>
                  </a:lnTo>
                  <a:lnTo>
                    <a:pt x="48021" y="32742"/>
                  </a:lnTo>
                  <a:lnTo>
                    <a:pt x="48021" y="40163"/>
                  </a:lnTo>
                  <a:lnTo>
                    <a:pt x="0" y="40163"/>
                  </a:lnTo>
                  <a:lnTo>
                    <a:pt x="0" y="32742"/>
                  </a:lnTo>
                  <a:lnTo>
                    <a:pt x="7421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945143" y="4356973"/>
              <a:ext cx="23574" cy="36234"/>
            </a:xfrm>
            <a:custGeom>
              <a:avLst/>
              <a:pathLst>
                <a:path w="23574" h="36234">
                  <a:moveTo>
                    <a:pt x="11787" y="23137"/>
                  </a:moveTo>
                  <a:lnTo>
                    <a:pt x="11254" y="24604"/>
                  </a:lnTo>
                  <a:lnTo>
                    <a:pt x="10704" y="26036"/>
                  </a:lnTo>
                  <a:lnTo>
                    <a:pt x="10136" y="27433"/>
                  </a:lnTo>
                  <a:lnTo>
                    <a:pt x="9551" y="28795"/>
                  </a:lnTo>
                  <a:lnTo>
                    <a:pt x="8949" y="30122"/>
                  </a:lnTo>
                  <a:lnTo>
                    <a:pt x="8329" y="31415"/>
                  </a:lnTo>
                  <a:lnTo>
                    <a:pt x="7692" y="32672"/>
                  </a:lnTo>
                  <a:lnTo>
                    <a:pt x="7037" y="33894"/>
                  </a:lnTo>
                  <a:lnTo>
                    <a:pt x="6365" y="35082"/>
                  </a:lnTo>
                  <a:lnTo>
                    <a:pt x="5675" y="36234"/>
                  </a:lnTo>
                  <a:lnTo>
                    <a:pt x="0" y="31869"/>
                  </a:lnTo>
                  <a:lnTo>
                    <a:pt x="1519" y="28721"/>
                  </a:lnTo>
                  <a:lnTo>
                    <a:pt x="2933" y="25565"/>
                  </a:lnTo>
                  <a:lnTo>
                    <a:pt x="4243" y="22400"/>
                  </a:lnTo>
                  <a:lnTo>
                    <a:pt x="5448" y="19226"/>
                  </a:lnTo>
                  <a:lnTo>
                    <a:pt x="6548" y="16043"/>
                  </a:lnTo>
                  <a:lnTo>
                    <a:pt x="7543" y="12852"/>
                  </a:lnTo>
                  <a:lnTo>
                    <a:pt x="8434" y="9652"/>
                  </a:lnTo>
                  <a:lnTo>
                    <a:pt x="9220" y="6443"/>
                  </a:lnTo>
                  <a:lnTo>
                    <a:pt x="9901" y="3226"/>
                  </a:lnTo>
                  <a:lnTo>
                    <a:pt x="10477" y="0"/>
                  </a:lnTo>
                  <a:lnTo>
                    <a:pt x="17462" y="2182"/>
                  </a:lnTo>
                  <a:lnTo>
                    <a:pt x="17196" y="3488"/>
                  </a:lnTo>
                  <a:lnTo>
                    <a:pt x="16921" y="4784"/>
                  </a:lnTo>
                  <a:lnTo>
                    <a:pt x="16637" y="6072"/>
                  </a:lnTo>
                  <a:lnTo>
                    <a:pt x="16344" y="7351"/>
                  </a:lnTo>
                  <a:lnTo>
                    <a:pt x="16043" y="8622"/>
                  </a:lnTo>
                  <a:lnTo>
                    <a:pt x="15733" y="9883"/>
                  </a:lnTo>
                  <a:lnTo>
                    <a:pt x="15415" y="11136"/>
                  </a:lnTo>
                  <a:lnTo>
                    <a:pt x="15087" y="12380"/>
                  </a:lnTo>
                  <a:lnTo>
                    <a:pt x="14751" y="13616"/>
                  </a:lnTo>
                  <a:lnTo>
                    <a:pt x="14406" y="14843"/>
                  </a:lnTo>
                  <a:lnTo>
                    <a:pt x="15441" y="15991"/>
                  </a:lnTo>
                  <a:lnTo>
                    <a:pt x="16449" y="17165"/>
                  </a:lnTo>
                  <a:lnTo>
                    <a:pt x="17431" y="18366"/>
                  </a:lnTo>
                  <a:lnTo>
                    <a:pt x="18388" y="19592"/>
                  </a:lnTo>
                  <a:lnTo>
                    <a:pt x="19317" y="20845"/>
                  </a:lnTo>
                  <a:lnTo>
                    <a:pt x="20221" y="22124"/>
                  </a:lnTo>
                  <a:lnTo>
                    <a:pt x="21099" y="23430"/>
                  </a:lnTo>
                  <a:lnTo>
                    <a:pt x="21950" y="24761"/>
                  </a:lnTo>
                  <a:lnTo>
                    <a:pt x="22775" y="26119"/>
                  </a:lnTo>
                  <a:lnTo>
                    <a:pt x="23574" y="27503"/>
                  </a:lnTo>
                  <a:lnTo>
                    <a:pt x="18335" y="33615"/>
                  </a:lnTo>
                  <a:lnTo>
                    <a:pt x="17720" y="32410"/>
                  </a:lnTo>
                  <a:lnTo>
                    <a:pt x="17095" y="31240"/>
                  </a:lnTo>
                  <a:lnTo>
                    <a:pt x="16462" y="30105"/>
                  </a:lnTo>
                  <a:lnTo>
                    <a:pt x="15821" y="29005"/>
                  </a:lnTo>
                  <a:lnTo>
                    <a:pt x="15170" y="27940"/>
                  </a:lnTo>
                  <a:lnTo>
                    <a:pt x="14511" y="26909"/>
                  </a:lnTo>
                  <a:lnTo>
                    <a:pt x="13843" y="25914"/>
                  </a:lnTo>
                  <a:lnTo>
                    <a:pt x="13166" y="24953"/>
                  </a:lnTo>
                  <a:lnTo>
                    <a:pt x="12481" y="240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934665" y="4360466"/>
              <a:ext cx="43656" cy="50641"/>
            </a:xfrm>
            <a:custGeom>
              <a:avLst/>
              <a:pathLst>
                <a:path w="43656" h="50641">
                  <a:moveTo>
                    <a:pt x="35798" y="0"/>
                  </a:moveTo>
                  <a:lnTo>
                    <a:pt x="43656" y="0"/>
                  </a:lnTo>
                  <a:lnTo>
                    <a:pt x="43656" y="50641"/>
                  </a:lnTo>
                  <a:lnTo>
                    <a:pt x="35798" y="50641"/>
                  </a:lnTo>
                  <a:lnTo>
                    <a:pt x="35798" y="43219"/>
                  </a:lnTo>
                  <a:lnTo>
                    <a:pt x="0" y="4845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39727"/>
                  </a:lnTo>
                  <a:lnTo>
                    <a:pt x="35798" y="357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984433" y="4311134"/>
              <a:ext cx="47148" cy="99972"/>
            </a:xfrm>
            <a:custGeom>
              <a:avLst/>
              <a:pathLst>
                <a:path w="47148" h="99972">
                  <a:moveTo>
                    <a:pt x="40600" y="0"/>
                  </a:moveTo>
                  <a:lnTo>
                    <a:pt x="44529" y="7421"/>
                  </a:lnTo>
                  <a:lnTo>
                    <a:pt x="42940" y="7853"/>
                  </a:lnTo>
                  <a:lnTo>
                    <a:pt x="41316" y="8277"/>
                  </a:lnTo>
                  <a:lnTo>
                    <a:pt x="39657" y="8691"/>
                  </a:lnTo>
                  <a:lnTo>
                    <a:pt x="37963" y="9097"/>
                  </a:lnTo>
                  <a:lnTo>
                    <a:pt x="36234" y="9495"/>
                  </a:lnTo>
                  <a:lnTo>
                    <a:pt x="34470" y="9883"/>
                  </a:lnTo>
                  <a:lnTo>
                    <a:pt x="32672" y="10263"/>
                  </a:lnTo>
                  <a:lnTo>
                    <a:pt x="30838" y="10634"/>
                  </a:lnTo>
                  <a:lnTo>
                    <a:pt x="28970" y="10997"/>
                  </a:lnTo>
                  <a:lnTo>
                    <a:pt x="27066" y="11350"/>
                  </a:lnTo>
                  <a:lnTo>
                    <a:pt x="27066" y="19645"/>
                  </a:lnTo>
                  <a:lnTo>
                    <a:pt x="44092" y="19645"/>
                  </a:lnTo>
                  <a:lnTo>
                    <a:pt x="44092" y="45402"/>
                  </a:lnTo>
                  <a:lnTo>
                    <a:pt x="27066" y="45402"/>
                  </a:lnTo>
                  <a:lnTo>
                    <a:pt x="27066" y="54133"/>
                  </a:lnTo>
                  <a:lnTo>
                    <a:pt x="47148" y="54133"/>
                  </a:lnTo>
                  <a:lnTo>
                    <a:pt x="47148" y="89931"/>
                  </a:lnTo>
                  <a:lnTo>
                    <a:pt x="47122" y="90868"/>
                  </a:lnTo>
                  <a:lnTo>
                    <a:pt x="47043" y="91756"/>
                  </a:lnTo>
                  <a:lnTo>
                    <a:pt x="46913" y="92597"/>
                  </a:lnTo>
                  <a:lnTo>
                    <a:pt x="46729" y="93389"/>
                  </a:lnTo>
                  <a:lnTo>
                    <a:pt x="46493" y="94133"/>
                  </a:lnTo>
                  <a:lnTo>
                    <a:pt x="46205" y="94830"/>
                  </a:lnTo>
                  <a:lnTo>
                    <a:pt x="45865" y="95478"/>
                  </a:lnTo>
                  <a:lnTo>
                    <a:pt x="45472" y="96078"/>
                  </a:lnTo>
                  <a:lnTo>
                    <a:pt x="45027" y="96630"/>
                  </a:lnTo>
                  <a:lnTo>
                    <a:pt x="44529" y="97135"/>
                  </a:lnTo>
                  <a:lnTo>
                    <a:pt x="43983" y="97591"/>
                  </a:lnTo>
                  <a:lnTo>
                    <a:pt x="43394" y="97999"/>
                  </a:lnTo>
                  <a:lnTo>
                    <a:pt x="42761" y="98359"/>
                  </a:lnTo>
                  <a:lnTo>
                    <a:pt x="42084" y="98671"/>
                  </a:lnTo>
                  <a:lnTo>
                    <a:pt x="41364" y="98935"/>
                  </a:lnTo>
                  <a:lnTo>
                    <a:pt x="40600" y="99152"/>
                  </a:lnTo>
                  <a:lnTo>
                    <a:pt x="39792" y="99320"/>
                  </a:lnTo>
                  <a:lnTo>
                    <a:pt x="38941" y="99440"/>
                  </a:lnTo>
                  <a:lnTo>
                    <a:pt x="38046" y="99512"/>
                  </a:lnTo>
                  <a:lnTo>
                    <a:pt x="37107" y="99536"/>
                  </a:lnTo>
                  <a:lnTo>
                    <a:pt x="36492" y="99527"/>
                  </a:lnTo>
                  <a:lnTo>
                    <a:pt x="35867" y="99501"/>
                  </a:lnTo>
                  <a:lnTo>
                    <a:pt x="35234" y="99457"/>
                  </a:lnTo>
                  <a:lnTo>
                    <a:pt x="34593" y="99396"/>
                  </a:lnTo>
                  <a:lnTo>
                    <a:pt x="33942" y="99317"/>
                  </a:lnTo>
                  <a:lnTo>
                    <a:pt x="33283" y="99221"/>
                  </a:lnTo>
                  <a:lnTo>
                    <a:pt x="32615" y="99108"/>
                  </a:lnTo>
                  <a:lnTo>
                    <a:pt x="31938" y="98977"/>
                  </a:lnTo>
                  <a:lnTo>
                    <a:pt x="31253" y="98829"/>
                  </a:lnTo>
                  <a:lnTo>
                    <a:pt x="30559" y="98663"/>
                  </a:lnTo>
                  <a:lnTo>
                    <a:pt x="28376" y="90804"/>
                  </a:lnTo>
                  <a:lnTo>
                    <a:pt x="29481" y="90970"/>
                  </a:lnTo>
                  <a:lnTo>
                    <a:pt x="30524" y="91119"/>
                  </a:lnTo>
                  <a:lnTo>
                    <a:pt x="31506" y="91250"/>
                  </a:lnTo>
                  <a:lnTo>
                    <a:pt x="32427" y="91363"/>
                  </a:lnTo>
                  <a:lnTo>
                    <a:pt x="33287" y="91459"/>
                  </a:lnTo>
                  <a:lnTo>
                    <a:pt x="34086" y="91538"/>
                  </a:lnTo>
                  <a:lnTo>
                    <a:pt x="34824" y="91599"/>
                  </a:lnTo>
                  <a:lnTo>
                    <a:pt x="35501" y="91643"/>
                  </a:lnTo>
                  <a:lnTo>
                    <a:pt x="36116" y="91669"/>
                  </a:lnTo>
                  <a:lnTo>
                    <a:pt x="36671" y="91678"/>
                  </a:lnTo>
                  <a:lnTo>
                    <a:pt x="37251" y="91638"/>
                  </a:lnTo>
                  <a:lnTo>
                    <a:pt x="37771" y="91520"/>
                  </a:lnTo>
                  <a:lnTo>
                    <a:pt x="38229" y="91324"/>
                  </a:lnTo>
                  <a:lnTo>
                    <a:pt x="38627" y="91049"/>
                  </a:lnTo>
                  <a:lnTo>
                    <a:pt x="38963" y="90695"/>
                  </a:lnTo>
                  <a:lnTo>
                    <a:pt x="39238" y="90263"/>
                  </a:lnTo>
                  <a:lnTo>
                    <a:pt x="39452" y="89752"/>
                  </a:lnTo>
                  <a:lnTo>
                    <a:pt x="39604" y="89163"/>
                  </a:lnTo>
                  <a:lnTo>
                    <a:pt x="39696" y="88495"/>
                  </a:lnTo>
                  <a:lnTo>
                    <a:pt x="39727" y="87749"/>
                  </a:lnTo>
                  <a:lnTo>
                    <a:pt x="39727" y="84256"/>
                  </a:lnTo>
                  <a:lnTo>
                    <a:pt x="35361" y="86002"/>
                  </a:lnTo>
                  <a:lnTo>
                    <a:pt x="33615" y="79017"/>
                  </a:lnTo>
                  <a:lnTo>
                    <a:pt x="31589" y="79790"/>
                  </a:lnTo>
                  <a:lnTo>
                    <a:pt x="29529" y="80537"/>
                  </a:lnTo>
                  <a:lnTo>
                    <a:pt x="27433" y="81257"/>
                  </a:lnTo>
                  <a:lnTo>
                    <a:pt x="25303" y="81951"/>
                  </a:lnTo>
                  <a:lnTo>
                    <a:pt x="23137" y="82619"/>
                  </a:lnTo>
                  <a:lnTo>
                    <a:pt x="20937" y="83261"/>
                  </a:lnTo>
                  <a:lnTo>
                    <a:pt x="18702" y="83876"/>
                  </a:lnTo>
                  <a:lnTo>
                    <a:pt x="16432" y="84466"/>
                  </a:lnTo>
                  <a:lnTo>
                    <a:pt x="14127" y="85029"/>
                  </a:lnTo>
                  <a:lnTo>
                    <a:pt x="11787" y="85566"/>
                  </a:lnTo>
                  <a:lnTo>
                    <a:pt x="10040" y="77271"/>
                  </a:lnTo>
                  <a:lnTo>
                    <a:pt x="19645" y="75525"/>
                  </a:lnTo>
                  <a:lnTo>
                    <a:pt x="19645" y="61118"/>
                  </a:lnTo>
                  <a:lnTo>
                    <a:pt x="8294" y="61118"/>
                  </a:lnTo>
                  <a:lnTo>
                    <a:pt x="8294" y="99972"/>
                  </a:lnTo>
                  <a:lnTo>
                    <a:pt x="436" y="99972"/>
                  </a:lnTo>
                  <a:lnTo>
                    <a:pt x="436" y="54133"/>
                  </a:lnTo>
                  <a:lnTo>
                    <a:pt x="19645" y="54133"/>
                  </a:lnTo>
                  <a:lnTo>
                    <a:pt x="19645" y="45402"/>
                  </a:lnTo>
                  <a:lnTo>
                    <a:pt x="3492" y="45402"/>
                  </a:lnTo>
                  <a:lnTo>
                    <a:pt x="3492" y="19645"/>
                  </a:lnTo>
                  <a:lnTo>
                    <a:pt x="19645" y="19645"/>
                  </a:lnTo>
                  <a:lnTo>
                    <a:pt x="19645" y="12660"/>
                  </a:lnTo>
                  <a:lnTo>
                    <a:pt x="18060" y="12830"/>
                  </a:lnTo>
                  <a:lnTo>
                    <a:pt x="16449" y="12992"/>
                  </a:lnTo>
                  <a:lnTo>
                    <a:pt x="14812" y="13144"/>
                  </a:lnTo>
                  <a:lnTo>
                    <a:pt x="13149" y="13288"/>
                  </a:lnTo>
                  <a:lnTo>
                    <a:pt x="11459" y="13424"/>
                  </a:lnTo>
                  <a:lnTo>
                    <a:pt x="9744" y="13550"/>
                  </a:lnTo>
                  <a:lnTo>
                    <a:pt x="8002" y="13668"/>
                  </a:lnTo>
                  <a:lnTo>
                    <a:pt x="6234" y="13777"/>
                  </a:lnTo>
                  <a:lnTo>
                    <a:pt x="4439" y="13878"/>
                  </a:lnTo>
                  <a:lnTo>
                    <a:pt x="2619" y="13970"/>
                  </a:lnTo>
                  <a:lnTo>
                    <a:pt x="0" y="6111"/>
                  </a:lnTo>
                  <a:lnTo>
                    <a:pt x="4099" y="6050"/>
                  </a:lnTo>
                  <a:lnTo>
                    <a:pt x="8189" y="5867"/>
                  </a:lnTo>
                  <a:lnTo>
                    <a:pt x="12271" y="5561"/>
                  </a:lnTo>
                  <a:lnTo>
                    <a:pt x="16344" y="5133"/>
                  </a:lnTo>
                  <a:lnTo>
                    <a:pt x="20409" y="4583"/>
                  </a:lnTo>
                  <a:lnTo>
                    <a:pt x="24464" y="3911"/>
                  </a:lnTo>
                  <a:lnTo>
                    <a:pt x="28511" y="3117"/>
                  </a:lnTo>
                  <a:lnTo>
                    <a:pt x="32550" y="2200"/>
                  </a:lnTo>
                  <a:lnTo>
                    <a:pt x="36579" y="11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995347" y="4337764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011500" y="4337764"/>
              <a:ext cx="9167" cy="11787"/>
            </a:xfrm>
            <a:custGeom>
              <a:avLst/>
              <a:pathLst>
                <a:path w="9167" h="11787">
                  <a:moveTo>
                    <a:pt x="0" y="0"/>
                  </a:moveTo>
                  <a:lnTo>
                    <a:pt x="0" y="11787"/>
                  </a:lnTo>
                  <a:lnTo>
                    <a:pt x="9167" y="11787"/>
                  </a:lnTo>
                  <a:lnTo>
                    <a:pt x="916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011500" y="4372253"/>
              <a:ext cx="12660" cy="15716"/>
            </a:xfrm>
            <a:custGeom>
              <a:avLst/>
              <a:pathLst>
                <a:path w="12660" h="15716">
                  <a:moveTo>
                    <a:pt x="0" y="12223"/>
                  </a:moveTo>
                  <a:lnTo>
                    <a:pt x="4365" y="11350"/>
                  </a:lnTo>
                  <a:lnTo>
                    <a:pt x="1746" y="5675"/>
                  </a:lnTo>
                  <a:lnTo>
                    <a:pt x="7421" y="3055"/>
                  </a:lnTo>
                  <a:lnTo>
                    <a:pt x="12660" y="15716"/>
                  </a:lnTo>
                  <a:lnTo>
                    <a:pt x="1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045989" y="4314627"/>
              <a:ext cx="28813" cy="96916"/>
            </a:xfrm>
            <a:custGeom>
              <a:avLst/>
              <a:pathLst>
                <a:path w="28813" h="96916">
                  <a:moveTo>
                    <a:pt x="28813" y="0"/>
                  </a:moveTo>
                  <a:lnTo>
                    <a:pt x="28813" y="7421"/>
                  </a:lnTo>
                  <a:lnTo>
                    <a:pt x="19208" y="32742"/>
                  </a:lnTo>
                  <a:lnTo>
                    <a:pt x="20950" y="35444"/>
                  </a:lnTo>
                  <a:lnTo>
                    <a:pt x="22509" y="38138"/>
                  </a:lnTo>
                  <a:lnTo>
                    <a:pt x="23884" y="40822"/>
                  </a:lnTo>
                  <a:lnTo>
                    <a:pt x="25076" y="43499"/>
                  </a:lnTo>
                  <a:lnTo>
                    <a:pt x="26084" y="46166"/>
                  </a:lnTo>
                  <a:lnTo>
                    <a:pt x="26909" y="48825"/>
                  </a:lnTo>
                  <a:lnTo>
                    <a:pt x="27551" y="51475"/>
                  </a:lnTo>
                  <a:lnTo>
                    <a:pt x="28009" y="54116"/>
                  </a:lnTo>
                  <a:lnTo>
                    <a:pt x="28284" y="56748"/>
                  </a:lnTo>
                  <a:lnTo>
                    <a:pt x="28376" y="59372"/>
                  </a:lnTo>
                  <a:lnTo>
                    <a:pt x="28343" y="60989"/>
                  </a:lnTo>
                  <a:lnTo>
                    <a:pt x="28245" y="62524"/>
                  </a:lnTo>
                  <a:lnTo>
                    <a:pt x="28081" y="63976"/>
                  </a:lnTo>
                  <a:lnTo>
                    <a:pt x="27852" y="65344"/>
                  </a:lnTo>
                  <a:lnTo>
                    <a:pt x="27558" y="66630"/>
                  </a:lnTo>
                  <a:lnTo>
                    <a:pt x="27197" y="67833"/>
                  </a:lnTo>
                  <a:lnTo>
                    <a:pt x="26772" y="68952"/>
                  </a:lnTo>
                  <a:lnTo>
                    <a:pt x="26281" y="69989"/>
                  </a:lnTo>
                  <a:lnTo>
                    <a:pt x="25724" y="70943"/>
                  </a:lnTo>
                  <a:lnTo>
                    <a:pt x="25102" y="71814"/>
                  </a:lnTo>
                  <a:lnTo>
                    <a:pt x="24419" y="72602"/>
                  </a:lnTo>
                  <a:lnTo>
                    <a:pt x="23679" y="73307"/>
                  </a:lnTo>
                  <a:lnTo>
                    <a:pt x="22882" y="73929"/>
                  </a:lnTo>
                  <a:lnTo>
                    <a:pt x="22028" y="74468"/>
                  </a:lnTo>
                  <a:lnTo>
                    <a:pt x="21118" y="74925"/>
                  </a:lnTo>
                  <a:lnTo>
                    <a:pt x="20151" y="75298"/>
                  </a:lnTo>
                  <a:lnTo>
                    <a:pt x="19127" y="75588"/>
                  </a:lnTo>
                  <a:lnTo>
                    <a:pt x="18047" y="75795"/>
                  </a:lnTo>
                  <a:lnTo>
                    <a:pt x="16910" y="75920"/>
                  </a:lnTo>
                  <a:lnTo>
                    <a:pt x="15716" y="75961"/>
                  </a:lnTo>
                  <a:lnTo>
                    <a:pt x="15358" y="75953"/>
                  </a:lnTo>
                  <a:lnTo>
                    <a:pt x="14982" y="75926"/>
                  </a:lnTo>
                  <a:lnTo>
                    <a:pt x="14589" y="75883"/>
                  </a:lnTo>
                  <a:lnTo>
                    <a:pt x="14179" y="75822"/>
                  </a:lnTo>
                  <a:lnTo>
                    <a:pt x="13751" y="75743"/>
                  </a:lnTo>
                  <a:lnTo>
                    <a:pt x="13306" y="75647"/>
                  </a:lnTo>
                  <a:lnTo>
                    <a:pt x="12843" y="75534"/>
                  </a:lnTo>
                  <a:lnTo>
                    <a:pt x="12363" y="75403"/>
                  </a:lnTo>
                  <a:lnTo>
                    <a:pt x="11865" y="75254"/>
                  </a:lnTo>
                  <a:lnTo>
                    <a:pt x="11350" y="75088"/>
                  </a:lnTo>
                  <a:lnTo>
                    <a:pt x="10040" y="67230"/>
                  </a:lnTo>
                  <a:lnTo>
                    <a:pt x="10726" y="67396"/>
                  </a:lnTo>
                  <a:lnTo>
                    <a:pt x="11385" y="67544"/>
                  </a:lnTo>
                  <a:lnTo>
                    <a:pt x="12018" y="67675"/>
                  </a:lnTo>
                  <a:lnTo>
                    <a:pt x="12625" y="67789"/>
                  </a:lnTo>
                  <a:lnTo>
                    <a:pt x="13206" y="67885"/>
                  </a:lnTo>
                  <a:lnTo>
                    <a:pt x="13760" y="67964"/>
                  </a:lnTo>
                  <a:lnTo>
                    <a:pt x="14288" y="68025"/>
                  </a:lnTo>
                  <a:lnTo>
                    <a:pt x="14790" y="68068"/>
                  </a:lnTo>
                  <a:lnTo>
                    <a:pt x="15266" y="68095"/>
                  </a:lnTo>
                  <a:lnTo>
                    <a:pt x="15716" y="68103"/>
                  </a:lnTo>
                  <a:lnTo>
                    <a:pt x="16141" y="68081"/>
                  </a:lnTo>
                  <a:lnTo>
                    <a:pt x="16545" y="68016"/>
                  </a:lnTo>
                  <a:lnTo>
                    <a:pt x="16927" y="67907"/>
                  </a:lnTo>
                  <a:lnTo>
                    <a:pt x="17287" y="67754"/>
                  </a:lnTo>
                  <a:lnTo>
                    <a:pt x="17626" y="67558"/>
                  </a:lnTo>
                  <a:lnTo>
                    <a:pt x="17942" y="67317"/>
                  </a:lnTo>
                  <a:lnTo>
                    <a:pt x="18237" y="67034"/>
                  </a:lnTo>
                  <a:lnTo>
                    <a:pt x="18510" y="66706"/>
                  </a:lnTo>
                  <a:lnTo>
                    <a:pt x="18761" y="66335"/>
                  </a:lnTo>
                  <a:lnTo>
                    <a:pt x="18990" y="65920"/>
                  </a:lnTo>
                  <a:lnTo>
                    <a:pt x="19197" y="65462"/>
                  </a:lnTo>
                  <a:lnTo>
                    <a:pt x="19383" y="64960"/>
                  </a:lnTo>
                  <a:lnTo>
                    <a:pt x="19547" y="64414"/>
                  </a:lnTo>
                  <a:lnTo>
                    <a:pt x="19688" y="63825"/>
                  </a:lnTo>
                  <a:lnTo>
                    <a:pt x="19809" y="63192"/>
                  </a:lnTo>
                  <a:lnTo>
                    <a:pt x="19907" y="62515"/>
                  </a:lnTo>
                  <a:lnTo>
                    <a:pt x="19983" y="61795"/>
                  </a:lnTo>
                  <a:lnTo>
                    <a:pt x="20038" y="61031"/>
                  </a:lnTo>
                  <a:lnTo>
                    <a:pt x="20070" y="60223"/>
                  </a:lnTo>
                  <a:lnTo>
                    <a:pt x="20081" y="59372"/>
                  </a:lnTo>
                  <a:lnTo>
                    <a:pt x="19985" y="56840"/>
                  </a:lnTo>
                  <a:lnTo>
                    <a:pt x="19697" y="54308"/>
                  </a:lnTo>
                  <a:lnTo>
                    <a:pt x="19217" y="51776"/>
                  </a:lnTo>
                  <a:lnTo>
                    <a:pt x="18545" y="49244"/>
                  </a:lnTo>
                  <a:lnTo>
                    <a:pt x="17680" y="46712"/>
                  </a:lnTo>
                  <a:lnTo>
                    <a:pt x="16624" y="44180"/>
                  </a:lnTo>
                  <a:lnTo>
                    <a:pt x="15375" y="41648"/>
                  </a:lnTo>
                  <a:lnTo>
                    <a:pt x="13935" y="39116"/>
                  </a:lnTo>
                  <a:lnTo>
                    <a:pt x="12302" y="36583"/>
                  </a:lnTo>
                  <a:lnTo>
                    <a:pt x="10477" y="34051"/>
                  </a:lnTo>
                  <a:lnTo>
                    <a:pt x="20518" y="7421"/>
                  </a:lnTo>
                  <a:lnTo>
                    <a:pt x="8294" y="7421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75238" y="4310261"/>
              <a:ext cx="69413" cy="40600"/>
            </a:xfrm>
            <a:custGeom>
              <a:avLst/>
              <a:pathLst>
                <a:path w="69413" h="40600">
                  <a:moveTo>
                    <a:pt x="30995" y="0"/>
                  </a:moveTo>
                  <a:lnTo>
                    <a:pt x="39290" y="2619"/>
                  </a:lnTo>
                  <a:lnTo>
                    <a:pt x="37544" y="6111"/>
                  </a:lnTo>
                  <a:lnTo>
                    <a:pt x="40534" y="9268"/>
                  </a:lnTo>
                  <a:lnTo>
                    <a:pt x="43568" y="12276"/>
                  </a:lnTo>
                  <a:lnTo>
                    <a:pt x="46646" y="15135"/>
                  </a:lnTo>
                  <a:lnTo>
                    <a:pt x="49768" y="17846"/>
                  </a:lnTo>
                  <a:lnTo>
                    <a:pt x="52933" y="20409"/>
                  </a:lnTo>
                  <a:lnTo>
                    <a:pt x="56141" y="22823"/>
                  </a:lnTo>
                  <a:lnTo>
                    <a:pt x="59394" y="25089"/>
                  </a:lnTo>
                  <a:lnTo>
                    <a:pt x="62690" y="27206"/>
                  </a:lnTo>
                  <a:lnTo>
                    <a:pt x="66030" y="29175"/>
                  </a:lnTo>
                  <a:lnTo>
                    <a:pt x="69413" y="30995"/>
                  </a:lnTo>
                  <a:lnTo>
                    <a:pt x="64174" y="39727"/>
                  </a:lnTo>
                  <a:lnTo>
                    <a:pt x="60957" y="37815"/>
                  </a:lnTo>
                  <a:lnTo>
                    <a:pt x="57765" y="35745"/>
                  </a:lnTo>
                  <a:lnTo>
                    <a:pt x="54600" y="33519"/>
                  </a:lnTo>
                  <a:lnTo>
                    <a:pt x="51461" y="31135"/>
                  </a:lnTo>
                  <a:lnTo>
                    <a:pt x="48349" y="28594"/>
                  </a:lnTo>
                  <a:lnTo>
                    <a:pt x="45262" y="25896"/>
                  </a:lnTo>
                  <a:lnTo>
                    <a:pt x="42202" y="23041"/>
                  </a:lnTo>
                  <a:lnTo>
                    <a:pt x="39168" y="20029"/>
                  </a:lnTo>
                  <a:lnTo>
                    <a:pt x="36160" y="16860"/>
                  </a:lnTo>
                  <a:lnTo>
                    <a:pt x="33178" y="13533"/>
                  </a:lnTo>
                  <a:lnTo>
                    <a:pt x="30943" y="16790"/>
                  </a:lnTo>
                  <a:lnTo>
                    <a:pt x="28603" y="19924"/>
                  </a:lnTo>
                  <a:lnTo>
                    <a:pt x="26158" y="22936"/>
                  </a:lnTo>
                  <a:lnTo>
                    <a:pt x="23609" y="25827"/>
                  </a:lnTo>
                  <a:lnTo>
                    <a:pt x="20955" y="28594"/>
                  </a:lnTo>
                  <a:lnTo>
                    <a:pt x="18195" y="31240"/>
                  </a:lnTo>
                  <a:lnTo>
                    <a:pt x="15332" y="33763"/>
                  </a:lnTo>
                  <a:lnTo>
                    <a:pt x="12363" y="36164"/>
                  </a:lnTo>
                  <a:lnTo>
                    <a:pt x="9290" y="38443"/>
                  </a:lnTo>
                  <a:lnTo>
                    <a:pt x="6111" y="40600"/>
                  </a:lnTo>
                  <a:lnTo>
                    <a:pt x="0" y="34488"/>
                  </a:lnTo>
                  <a:lnTo>
                    <a:pt x="4003" y="31471"/>
                  </a:lnTo>
                  <a:lnTo>
                    <a:pt x="7805" y="28359"/>
                  </a:lnTo>
                  <a:lnTo>
                    <a:pt x="11407" y="25150"/>
                  </a:lnTo>
                  <a:lnTo>
                    <a:pt x="14808" y="21845"/>
                  </a:lnTo>
                  <a:lnTo>
                    <a:pt x="18008" y="18444"/>
                  </a:lnTo>
                  <a:lnTo>
                    <a:pt x="21007" y="14947"/>
                  </a:lnTo>
                  <a:lnTo>
                    <a:pt x="23805" y="11354"/>
                  </a:lnTo>
                  <a:lnTo>
                    <a:pt x="26403" y="7666"/>
                  </a:lnTo>
                  <a:lnTo>
                    <a:pt x="28800" y="38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076548" y="4343440"/>
              <a:ext cx="64174" cy="67667"/>
            </a:xfrm>
            <a:custGeom>
              <a:avLst/>
              <a:pathLst>
                <a:path w="64174" h="67667">
                  <a:moveTo>
                    <a:pt x="17462" y="0"/>
                  </a:moveTo>
                  <a:lnTo>
                    <a:pt x="49331" y="0"/>
                  </a:lnTo>
                  <a:lnTo>
                    <a:pt x="49331" y="7858"/>
                  </a:lnTo>
                  <a:lnTo>
                    <a:pt x="37107" y="7858"/>
                  </a:lnTo>
                  <a:lnTo>
                    <a:pt x="37107" y="19645"/>
                  </a:lnTo>
                  <a:lnTo>
                    <a:pt x="64174" y="19645"/>
                  </a:lnTo>
                  <a:lnTo>
                    <a:pt x="64174" y="27939"/>
                  </a:lnTo>
                  <a:lnTo>
                    <a:pt x="37107" y="27939"/>
                  </a:lnTo>
                  <a:lnTo>
                    <a:pt x="37107" y="56316"/>
                  </a:lnTo>
                  <a:lnTo>
                    <a:pt x="37081" y="57584"/>
                  </a:lnTo>
                  <a:lnTo>
                    <a:pt x="37003" y="58770"/>
                  </a:lnTo>
                  <a:lnTo>
                    <a:pt x="36872" y="59872"/>
                  </a:lnTo>
                  <a:lnTo>
                    <a:pt x="36688" y="60891"/>
                  </a:lnTo>
                  <a:lnTo>
                    <a:pt x="36452" y="61828"/>
                  </a:lnTo>
                  <a:lnTo>
                    <a:pt x="36164" y="62681"/>
                  </a:lnTo>
                  <a:lnTo>
                    <a:pt x="35824" y="63452"/>
                  </a:lnTo>
                  <a:lnTo>
                    <a:pt x="35431" y="64139"/>
                  </a:lnTo>
                  <a:lnTo>
                    <a:pt x="34986" y="64744"/>
                  </a:lnTo>
                  <a:lnTo>
                    <a:pt x="34488" y="65266"/>
                  </a:lnTo>
                  <a:lnTo>
                    <a:pt x="33920" y="65722"/>
                  </a:lnTo>
                  <a:lnTo>
                    <a:pt x="33266" y="66130"/>
                  </a:lnTo>
                  <a:lnTo>
                    <a:pt x="32523" y="66490"/>
                  </a:lnTo>
                  <a:lnTo>
                    <a:pt x="31694" y="66802"/>
                  </a:lnTo>
                  <a:lnTo>
                    <a:pt x="30777" y="67066"/>
                  </a:lnTo>
                  <a:lnTo>
                    <a:pt x="29773" y="67283"/>
                  </a:lnTo>
                  <a:lnTo>
                    <a:pt x="28682" y="67451"/>
                  </a:lnTo>
                  <a:lnTo>
                    <a:pt x="27503" y="67571"/>
                  </a:lnTo>
                  <a:lnTo>
                    <a:pt x="26237" y="67643"/>
                  </a:lnTo>
                  <a:lnTo>
                    <a:pt x="24884" y="67667"/>
                  </a:lnTo>
                  <a:lnTo>
                    <a:pt x="23932" y="67658"/>
                  </a:lnTo>
                  <a:lnTo>
                    <a:pt x="22998" y="67632"/>
                  </a:lnTo>
                  <a:lnTo>
                    <a:pt x="22081" y="67588"/>
                  </a:lnTo>
                  <a:lnTo>
                    <a:pt x="21182" y="67527"/>
                  </a:lnTo>
                  <a:lnTo>
                    <a:pt x="20300" y="67448"/>
                  </a:lnTo>
                  <a:lnTo>
                    <a:pt x="19435" y="67352"/>
                  </a:lnTo>
                  <a:lnTo>
                    <a:pt x="18588" y="67239"/>
                  </a:lnTo>
                  <a:lnTo>
                    <a:pt x="17759" y="67108"/>
                  </a:lnTo>
                  <a:lnTo>
                    <a:pt x="16947" y="66959"/>
                  </a:lnTo>
                  <a:lnTo>
                    <a:pt x="16152" y="66794"/>
                  </a:lnTo>
                  <a:lnTo>
                    <a:pt x="14406" y="57626"/>
                  </a:lnTo>
                  <a:lnTo>
                    <a:pt x="15454" y="57875"/>
                  </a:lnTo>
                  <a:lnTo>
                    <a:pt x="16502" y="58097"/>
                  </a:lnTo>
                  <a:lnTo>
                    <a:pt x="17549" y="58294"/>
                  </a:lnTo>
                  <a:lnTo>
                    <a:pt x="18597" y="58464"/>
                  </a:lnTo>
                  <a:lnTo>
                    <a:pt x="19645" y="58608"/>
                  </a:lnTo>
                  <a:lnTo>
                    <a:pt x="20693" y="58726"/>
                  </a:lnTo>
                  <a:lnTo>
                    <a:pt x="21740" y="58818"/>
                  </a:lnTo>
                  <a:lnTo>
                    <a:pt x="22788" y="58883"/>
                  </a:lnTo>
                  <a:lnTo>
                    <a:pt x="23836" y="58922"/>
                  </a:lnTo>
                  <a:lnTo>
                    <a:pt x="24884" y="58935"/>
                  </a:lnTo>
                  <a:lnTo>
                    <a:pt x="25547" y="58892"/>
                  </a:lnTo>
                  <a:lnTo>
                    <a:pt x="26141" y="58761"/>
                  </a:lnTo>
                  <a:lnTo>
                    <a:pt x="26665" y="58543"/>
                  </a:lnTo>
                  <a:lnTo>
                    <a:pt x="27119" y="58237"/>
                  </a:lnTo>
                  <a:lnTo>
                    <a:pt x="27503" y="57844"/>
                  </a:lnTo>
                  <a:lnTo>
                    <a:pt x="27817" y="57364"/>
                  </a:lnTo>
                  <a:lnTo>
                    <a:pt x="28062" y="56796"/>
                  </a:lnTo>
                  <a:lnTo>
                    <a:pt x="28236" y="56141"/>
                  </a:lnTo>
                  <a:lnTo>
                    <a:pt x="28341" y="55399"/>
                  </a:lnTo>
                  <a:lnTo>
                    <a:pt x="28376" y="54570"/>
                  </a:lnTo>
                  <a:lnTo>
                    <a:pt x="28376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28376" y="19645"/>
                  </a:lnTo>
                  <a:lnTo>
                    <a:pt x="28376" y="7858"/>
                  </a:lnTo>
                  <a:lnTo>
                    <a:pt x="1746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071746" y="4375745"/>
              <a:ext cx="25320" cy="29686"/>
            </a:xfrm>
            <a:custGeom>
              <a:avLst/>
              <a:pathLst>
                <a:path w="25320" h="29686">
                  <a:moveTo>
                    <a:pt x="17899" y="0"/>
                  </a:moveTo>
                  <a:lnTo>
                    <a:pt x="25320" y="4365"/>
                  </a:lnTo>
                  <a:lnTo>
                    <a:pt x="23570" y="7526"/>
                  </a:lnTo>
                  <a:lnTo>
                    <a:pt x="21810" y="10547"/>
                  </a:lnTo>
                  <a:lnTo>
                    <a:pt x="20042" y="13428"/>
                  </a:lnTo>
                  <a:lnTo>
                    <a:pt x="18265" y="16170"/>
                  </a:lnTo>
                  <a:lnTo>
                    <a:pt x="16480" y="18772"/>
                  </a:lnTo>
                  <a:lnTo>
                    <a:pt x="14685" y="21234"/>
                  </a:lnTo>
                  <a:lnTo>
                    <a:pt x="12882" y="23556"/>
                  </a:lnTo>
                  <a:lnTo>
                    <a:pt x="11071" y="25739"/>
                  </a:lnTo>
                  <a:lnTo>
                    <a:pt x="9250" y="27782"/>
                  </a:lnTo>
                  <a:lnTo>
                    <a:pt x="7421" y="29686"/>
                  </a:lnTo>
                  <a:lnTo>
                    <a:pt x="0" y="23137"/>
                  </a:lnTo>
                  <a:lnTo>
                    <a:pt x="2143" y="20941"/>
                  </a:lnTo>
                  <a:lnTo>
                    <a:pt x="4208" y="18719"/>
                  </a:lnTo>
                  <a:lnTo>
                    <a:pt x="6194" y="16471"/>
                  </a:lnTo>
                  <a:lnTo>
                    <a:pt x="8102" y="14197"/>
                  </a:lnTo>
                  <a:lnTo>
                    <a:pt x="9931" y="11896"/>
                  </a:lnTo>
                  <a:lnTo>
                    <a:pt x="11682" y="9569"/>
                  </a:lnTo>
                  <a:lnTo>
                    <a:pt x="13354" y="7216"/>
                  </a:lnTo>
                  <a:lnTo>
                    <a:pt x="14947" y="4837"/>
                  </a:lnTo>
                  <a:lnTo>
                    <a:pt x="16462" y="24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120204" y="4376618"/>
              <a:ext cx="25320" cy="28376"/>
            </a:xfrm>
            <a:custGeom>
              <a:avLst/>
              <a:pathLst>
                <a:path w="25320" h="28376">
                  <a:moveTo>
                    <a:pt x="7421" y="0"/>
                  </a:moveTo>
                  <a:lnTo>
                    <a:pt x="9565" y="2283"/>
                  </a:lnTo>
                  <a:lnTo>
                    <a:pt x="11630" y="4592"/>
                  </a:lnTo>
                  <a:lnTo>
                    <a:pt x="13616" y="6928"/>
                  </a:lnTo>
                  <a:lnTo>
                    <a:pt x="15524" y="9290"/>
                  </a:lnTo>
                  <a:lnTo>
                    <a:pt x="17353" y="11678"/>
                  </a:lnTo>
                  <a:lnTo>
                    <a:pt x="19103" y="14092"/>
                  </a:lnTo>
                  <a:lnTo>
                    <a:pt x="20776" y="16532"/>
                  </a:lnTo>
                  <a:lnTo>
                    <a:pt x="22369" y="18999"/>
                  </a:lnTo>
                  <a:lnTo>
                    <a:pt x="23884" y="21491"/>
                  </a:lnTo>
                  <a:lnTo>
                    <a:pt x="25320" y="24010"/>
                  </a:lnTo>
                  <a:lnTo>
                    <a:pt x="17462" y="28376"/>
                  </a:lnTo>
                  <a:lnTo>
                    <a:pt x="16109" y="25936"/>
                  </a:lnTo>
                  <a:lnTo>
                    <a:pt x="14668" y="23504"/>
                  </a:lnTo>
                  <a:lnTo>
                    <a:pt x="13140" y="21081"/>
                  </a:lnTo>
                  <a:lnTo>
                    <a:pt x="11525" y="18667"/>
                  </a:lnTo>
                  <a:lnTo>
                    <a:pt x="9822" y="16261"/>
                  </a:lnTo>
                  <a:lnTo>
                    <a:pt x="8032" y="13865"/>
                  </a:lnTo>
                  <a:lnTo>
                    <a:pt x="6155" y="11477"/>
                  </a:lnTo>
                  <a:lnTo>
                    <a:pt x="4191" y="9097"/>
                  </a:lnTo>
                  <a:lnTo>
                    <a:pt x="2139" y="672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168663" y="4309388"/>
              <a:ext cx="75525" cy="61555"/>
            </a:xfrm>
            <a:custGeom>
              <a:avLst/>
              <a:pathLst>
                <a:path w="75525" h="61555">
                  <a:moveTo>
                    <a:pt x="27940" y="0"/>
                  </a:moveTo>
                  <a:lnTo>
                    <a:pt x="37544" y="3055"/>
                  </a:lnTo>
                  <a:lnTo>
                    <a:pt x="33615" y="9167"/>
                  </a:lnTo>
                  <a:lnTo>
                    <a:pt x="75525" y="9167"/>
                  </a:lnTo>
                  <a:lnTo>
                    <a:pt x="75525" y="61555"/>
                  </a:lnTo>
                  <a:lnTo>
                    <a:pt x="0" y="61555"/>
                  </a:lnTo>
                  <a:lnTo>
                    <a:pt x="0" y="9167"/>
                  </a:lnTo>
                  <a:lnTo>
                    <a:pt x="23574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177394" y="4326850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177394" y="4341257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177394" y="4355227"/>
              <a:ext cx="58062" cy="7421"/>
            </a:xfrm>
            <a:custGeom>
              <a:avLst/>
              <a:pathLst>
                <a:path w="58062" h="7421">
                  <a:moveTo>
                    <a:pt x="0" y="7421"/>
                  </a:moveTo>
                  <a:lnTo>
                    <a:pt x="58062" y="7421"/>
                  </a:lnTo>
                  <a:lnTo>
                    <a:pt x="58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156002" y="4363522"/>
              <a:ext cx="100409" cy="48021"/>
            </a:xfrm>
            <a:custGeom>
              <a:avLst/>
              <a:pathLst>
                <a:path w="100409" h="48021">
                  <a:moveTo>
                    <a:pt x="0" y="14406"/>
                  </a:moveTo>
                  <a:lnTo>
                    <a:pt x="41909" y="14406"/>
                  </a:lnTo>
                  <a:lnTo>
                    <a:pt x="42337" y="13258"/>
                  </a:lnTo>
                  <a:lnTo>
                    <a:pt x="42748" y="12084"/>
                  </a:lnTo>
                  <a:lnTo>
                    <a:pt x="43141" y="10883"/>
                  </a:lnTo>
                  <a:lnTo>
                    <a:pt x="43516" y="9656"/>
                  </a:lnTo>
                  <a:lnTo>
                    <a:pt x="43874" y="8403"/>
                  </a:lnTo>
                  <a:lnTo>
                    <a:pt x="44215" y="7124"/>
                  </a:lnTo>
                  <a:lnTo>
                    <a:pt x="44538" y="5819"/>
                  </a:lnTo>
                  <a:lnTo>
                    <a:pt x="44843" y="4487"/>
                  </a:lnTo>
                  <a:lnTo>
                    <a:pt x="45131" y="3130"/>
                  </a:lnTo>
                  <a:lnTo>
                    <a:pt x="45402" y="1746"/>
                  </a:lnTo>
                  <a:lnTo>
                    <a:pt x="54133" y="3055"/>
                  </a:lnTo>
                  <a:lnTo>
                    <a:pt x="53950" y="4269"/>
                  </a:lnTo>
                  <a:lnTo>
                    <a:pt x="53749" y="5465"/>
                  </a:lnTo>
                  <a:lnTo>
                    <a:pt x="53531" y="6644"/>
                  </a:lnTo>
                  <a:lnTo>
                    <a:pt x="53295" y="7805"/>
                  </a:lnTo>
                  <a:lnTo>
                    <a:pt x="53042" y="8949"/>
                  </a:lnTo>
                  <a:lnTo>
                    <a:pt x="52771" y="10075"/>
                  </a:lnTo>
                  <a:lnTo>
                    <a:pt x="52483" y="11184"/>
                  </a:lnTo>
                  <a:lnTo>
                    <a:pt x="52177" y="12276"/>
                  </a:lnTo>
                  <a:lnTo>
                    <a:pt x="51854" y="13350"/>
                  </a:lnTo>
                  <a:lnTo>
                    <a:pt x="51514" y="14406"/>
                  </a:lnTo>
                  <a:lnTo>
                    <a:pt x="72032" y="14406"/>
                  </a:lnTo>
                  <a:lnTo>
                    <a:pt x="71412" y="13363"/>
                  </a:lnTo>
                  <a:lnTo>
                    <a:pt x="70775" y="12328"/>
                  </a:lnTo>
                  <a:lnTo>
                    <a:pt x="70120" y="11302"/>
                  </a:lnTo>
                  <a:lnTo>
                    <a:pt x="69448" y="10285"/>
                  </a:lnTo>
                  <a:lnTo>
                    <a:pt x="68758" y="9276"/>
                  </a:lnTo>
                  <a:lnTo>
                    <a:pt x="68051" y="8277"/>
                  </a:lnTo>
                  <a:lnTo>
                    <a:pt x="67326" y="7286"/>
                  </a:lnTo>
                  <a:lnTo>
                    <a:pt x="66584" y="6303"/>
                  </a:lnTo>
                  <a:lnTo>
                    <a:pt x="65824" y="5330"/>
                  </a:lnTo>
                  <a:lnTo>
                    <a:pt x="65047" y="4365"/>
                  </a:lnTo>
                  <a:lnTo>
                    <a:pt x="72032" y="0"/>
                  </a:lnTo>
                  <a:lnTo>
                    <a:pt x="73150" y="1401"/>
                  </a:lnTo>
                  <a:lnTo>
                    <a:pt x="74233" y="2811"/>
                  </a:lnTo>
                  <a:lnTo>
                    <a:pt x="75280" y="4230"/>
                  </a:lnTo>
                  <a:lnTo>
                    <a:pt x="76293" y="5657"/>
                  </a:lnTo>
                  <a:lnTo>
                    <a:pt x="77271" y="7094"/>
                  </a:lnTo>
                  <a:lnTo>
                    <a:pt x="78214" y="8539"/>
                  </a:lnTo>
                  <a:lnTo>
                    <a:pt x="79122" y="9992"/>
                  </a:lnTo>
                  <a:lnTo>
                    <a:pt x="79995" y="11455"/>
                  </a:lnTo>
                  <a:lnTo>
                    <a:pt x="80833" y="12926"/>
                  </a:lnTo>
                  <a:lnTo>
                    <a:pt x="81637" y="14406"/>
                  </a:lnTo>
                  <a:lnTo>
                    <a:pt x="100409" y="14406"/>
                  </a:lnTo>
                  <a:lnTo>
                    <a:pt x="100409" y="22701"/>
                  </a:lnTo>
                  <a:lnTo>
                    <a:pt x="60682" y="22701"/>
                  </a:lnTo>
                  <a:lnTo>
                    <a:pt x="63035" y="25220"/>
                  </a:lnTo>
                  <a:lnTo>
                    <a:pt x="65728" y="27538"/>
                  </a:lnTo>
                  <a:lnTo>
                    <a:pt x="68762" y="29655"/>
                  </a:lnTo>
                  <a:lnTo>
                    <a:pt x="72137" y="31572"/>
                  </a:lnTo>
                  <a:lnTo>
                    <a:pt x="75852" y="33287"/>
                  </a:lnTo>
                  <a:lnTo>
                    <a:pt x="79908" y="34802"/>
                  </a:lnTo>
                  <a:lnTo>
                    <a:pt x="84304" y="36116"/>
                  </a:lnTo>
                  <a:lnTo>
                    <a:pt x="89041" y="37230"/>
                  </a:lnTo>
                  <a:lnTo>
                    <a:pt x="94118" y="38142"/>
                  </a:lnTo>
                  <a:lnTo>
                    <a:pt x="99536" y="38854"/>
                  </a:lnTo>
                  <a:lnTo>
                    <a:pt x="96480" y="47585"/>
                  </a:lnTo>
                  <a:lnTo>
                    <a:pt x="90211" y="46629"/>
                  </a:lnTo>
                  <a:lnTo>
                    <a:pt x="84326" y="45332"/>
                  </a:lnTo>
                  <a:lnTo>
                    <a:pt x="78825" y="43695"/>
                  </a:lnTo>
                  <a:lnTo>
                    <a:pt x="73709" y="41717"/>
                  </a:lnTo>
                  <a:lnTo>
                    <a:pt x="68976" y="39399"/>
                  </a:lnTo>
                  <a:lnTo>
                    <a:pt x="64628" y="36741"/>
                  </a:lnTo>
                  <a:lnTo>
                    <a:pt x="60664" y="33741"/>
                  </a:lnTo>
                  <a:lnTo>
                    <a:pt x="57084" y="30402"/>
                  </a:lnTo>
                  <a:lnTo>
                    <a:pt x="53889" y="26721"/>
                  </a:lnTo>
                  <a:lnTo>
                    <a:pt x="51077" y="22701"/>
                  </a:lnTo>
                  <a:lnTo>
                    <a:pt x="47585" y="22701"/>
                  </a:lnTo>
                  <a:lnTo>
                    <a:pt x="45419" y="26333"/>
                  </a:lnTo>
                  <a:lnTo>
                    <a:pt x="42765" y="29721"/>
                  </a:lnTo>
                  <a:lnTo>
                    <a:pt x="39622" y="32864"/>
                  </a:lnTo>
                  <a:lnTo>
                    <a:pt x="35990" y="35763"/>
                  </a:lnTo>
                  <a:lnTo>
                    <a:pt x="31869" y="38417"/>
                  </a:lnTo>
                  <a:lnTo>
                    <a:pt x="27258" y="40827"/>
                  </a:lnTo>
                  <a:lnTo>
                    <a:pt x="22159" y="42992"/>
                  </a:lnTo>
                  <a:lnTo>
                    <a:pt x="16571" y="44913"/>
                  </a:lnTo>
                  <a:lnTo>
                    <a:pt x="10494" y="46589"/>
                  </a:lnTo>
                  <a:lnTo>
                    <a:pt x="3929" y="48021"/>
                  </a:lnTo>
                  <a:lnTo>
                    <a:pt x="0" y="39727"/>
                  </a:lnTo>
                  <a:lnTo>
                    <a:pt x="5164" y="38771"/>
                  </a:lnTo>
                  <a:lnTo>
                    <a:pt x="10006" y="37649"/>
                  </a:lnTo>
                  <a:lnTo>
                    <a:pt x="14524" y="36361"/>
                  </a:lnTo>
                  <a:lnTo>
                    <a:pt x="18719" y="34907"/>
                  </a:lnTo>
                  <a:lnTo>
                    <a:pt x="22592" y="33287"/>
                  </a:lnTo>
                  <a:lnTo>
                    <a:pt x="26141" y="31502"/>
                  </a:lnTo>
                  <a:lnTo>
                    <a:pt x="29367" y="29550"/>
                  </a:lnTo>
                  <a:lnTo>
                    <a:pt x="32270" y="27433"/>
                  </a:lnTo>
                  <a:lnTo>
                    <a:pt x="34850" y="25150"/>
                  </a:lnTo>
                  <a:lnTo>
                    <a:pt x="37107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280423" y="438447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379086" y="4310698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449372" y="4317246"/>
              <a:ext cx="29249" cy="94297"/>
            </a:xfrm>
            <a:custGeom>
              <a:avLst/>
              <a:pathLst>
                <a:path w="29249" h="94297">
                  <a:moveTo>
                    <a:pt x="29249" y="0"/>
                  </a:moveTo>
                  <a:lnTo>
                    <a:pt x="29249" y="69850"/>
                  </a:lnTo>
                  <a:lnTo>
                    <a:pt x="29230" y="70869"/>
                  </a:lnTo>
                  <a:lnTo>
                    <a:pt x="29171" y="71831"/>
                  </a:lnTo>
                  <a:lnTo>
                    <a:pt x="29072" y="72737"/>
                  </a:lnTo>
                  <a:lnTo>
                    <a:pt x="28935" y="73586"/>
                  </a:lnTo>
                  <a:lnTo>
                    <a:pt x="28758" y="74379"/>
                  </a:lnTo>
                  <a:lnTo>
                    <a:pt x="28542" y="75114"/>
                  </a:lnTo>
                  <a:lnTo>
                    <a:pt x="28287" y="75793"/>
                  </a:lnTo>
                  <a:lnTo>
                    <a:pt x="27992" y="76415"/>
                  </a:lnTo>
                  <a:lnTo>
                    <a:pt x="27658" y="76981"/>
                  </a:lnTo>
                  <a:lnTo>
                    <a:pt x="27285" y="77489"/>
                  </a:lnTo>
                  <a:lnTo>
                    <a:pt x="26872" y="77946"/>
                  </a:lnTo>
                  <a:lnTo>
                    <a:pt x="26420" y="78354"/>
                  </a:lnTo>
                  <a:lnTo>
                    <a:pt x="25929" y="78714"/>
                  </a:lnTo>
                  <a:lnTo>
                    <a:pt x="25399" y="79026"/>
                  </a:lnTo>
                  <a:lnTo>
                    <a:pt x="24829" y="79290"/>
                  </a:lnTo>
                  <a:lnTo>
                    <a:pt x="24220" y="79506"/>
                  </a:lnTo>
                  <a:lnTo>
                    <a:pt x="23572" y="79674"/>
                  </a:lnTo>
                  <a:lnTo>
                    <a:pt x="22884" y="79794"/>
                  </a:lnTo>
                  <a:lnTo>
                    <a:pt x="22157" y="79866"/>
                  </a:lnTo>
                  <a:lnTo>
                    <a:pt x="21391" y="79890"/>
                  </a:lnTo>
                  <a:lnTo>
                    <a:pt x="20762" y="79882"/>
                  </a:lnTo>
                  <a:lnTo>
                    <a:pt x="20099" y="79856"/>
                  </a:lnTo>
                  <a:lnTo>
                    <a:pt x="19400" y="79812"/>
                  </a:lnTo>
                  <a:lnTo>
                    <a:pt x="18667" y="79751"/>
                  </a:lnTo>
                  <a:lnTo>
                    <a:pt x="17899" y="79672"/>
                  </a:lnTo>
                  <a:lnTo>
                    <a:pt x="17095" y="79576"/>
                  </a:lnTo>
                  <a:lnTo>
                    <a:pt x="16257" y="79463"/>
                  </a:lnTo>
                  <a:lnTo>
                    <a:pt x="15384" y="79332"/>
                  </a:lnTo>
                  <a:lnTo>
                    <a:pt x="14476" y="79183"/>
                  </a:lnTo>
                  <a:lnTo>
                    <a:pt x="13533" y="79017"/>
                  </a:lnTo>
                  <a:lnTo>
                    <a:pt x="11787" y="71159"/>
                  </a:lnTo>
                  <a:lnTo>
                    <a:pt x="12804" y="71242"/>
                  </a:lnTo>
                  <a:lnTo>
                    <a:pt x="13760" y="71316"/>
                  </a:lnTo>
                  <a:lnTo>
                    <a:pt x="14655" y="71382"/>
                  </a:lnTo>
                  <a:lnTo>
                    <a:pt x="15489" y="71439"/>
                  </a:lnTo>
                  <a:lnTo>
                    <a:pt x="16261" y="71487"/>
                  </a:lnTo>
                  <a:lnTo>
                    <a:pt x="16973" y="71526"/>
                  </a:lnTo>
                  <a:lnTo>
                    <a:pt x="17624" y="71556"/>
                  </a:lnTo>
                  <a:lnTo>
                    <a:pt x="18213" y="71578"/>
                  </a:lnTo>
                  <a:lnTo>
                    <a:pt x="18741" y="71591"/>
                  </a:lnTo>
                  <a:lnTo>
                    <a:pt x="19208" y="71596"/>
                  </a:lnTo>
                  <a:lnTo>
                    <a:pt x="19623" y="71565"/>
                  </a:lnTo>
                  <a:lnTo>
                    <a:pt x="19994" y="71474"/>
                  </a:lnTo>
                  <a:lnTo>
                    <a:pt x="20321" y="71321"/>
                  </a:lnTo>
                  <a:lnTo>
                    <a:pt x="20605" y="71107"/>
                  </a:lnTo>
                  <a:lnTo>
                    <a:pt x="20845" y="70832"/>
                  </a:lnTo>
                  <a:lnTo>
                    <a:pt x="21042" y="70496"/>
                  </a:lnTo>
                  <a:lnTo>
                    <a:pt x="21195" y="70098"/>
                  </a:lnTo>
                  <a:lnTo>
                    <a:pt x="21304" y="69640"/>
                  </a:lnTo>
                  <a:lnTo>
                    <a:pt x="21369" y="69120"/>
                  </a:lnTo>
                  <a:lnTo>
                    <a:pt x="21391" y="68540"/>
                  </a:lnTo>
                  <a:lnTo>
                    <a:pt x="21391" y="7858"/>
                  </a:lnTo>
                  <a:lnTo>
                    <a:pt x="8294" y="7858"/>
                  </a:lnTo>
                  <a:lnTo>
                    <a:pt x="8294" y="94297"/>
                  </a:lnTo>
                  <a:lnTo>
                    <a:pt x="0" y="94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418813" y="4313753"/>
              <a:ext cx="25757" cy="82510"/>
            </a:xfrm>
            <a:custGeom>
              <a:avLst/>
              <a:pathLst>
                <a:path w="25757" h="82510">
                  <a:moveTo>
                    <a:pt x="22701" y="0"/>
                  </a:moveTo>
                  <a:lnTo>
                    <a:pt x="25757" y="7858"/>
                  </a:lnTo>
                  <a:lnTo>
                    <a:pt x="24320" y="8722"/>
                  </a:lnTo>
                  <a:lnTo>
                    <a:pt x="22806" y="9569"/>
                  </a:lnTo>
                  <a:lnTo>
                    <a:pt x="21212" y="10398"/>
                  </a:lnTo>
                  <a:lnTo>
                    <a:pt x="19540" y="11210"/>
                  </a:lnTo>
                  <a:lnTo>
                    <a:pt x="17789" y="12005"/>
                  </a:lnTo>
                  <a:lnTo>
                    <a:pt x="15960" y="12782"/>
                  </a:lnTo>
                  <a:lnTo>
                    <a:pt x="14052" y="13542"/>
                  </a:lnTo>
                  <a:lnTo>
                    <a:pt x="12066" y="14284"/>
                  </a:lnTo>
                  <a:lnTo>
                    <a:pt x="10001" y="15009"/>
                  </a:lnTo>
                  <a:lnTo>
                    <a:pt x="7858" y="15716"/>
                  </a:lnTo>
                  <a:lnTo>
                    <a:pt x="7858" y="72032"/>
                  </a:lnTo>
                  <a:lnTo>
                    <a:pt x="9425" y="71495"/>
                  </a:lnTo>
                  <a:lnTo>
                    <a:pt x="10983" y="70932"/>
                  </a:lnTo>
                  <a:lnTo>
                    <a:pt x="12533" y="70343"/>
                  </a:lnTo>
                  <a:lnTo>
                    <a:pt x="14074" y="69727"/>
                  </a:lnTo>
                  <a:lnTo>
                    <a:pt x="15607" y="69086"/>
                  </a:lnTo>
                  <a:lnTo>
                    <a:pt x="17130" y="68418"/>
                  </a:lnTo>
                  <a:lnTo>
                    <a:pt x="18645" y="67723"/>
                  </a:lnTo>
                  <a:lnTo>
                    <a:pt x="20151" y="67003"/>
                  </a:lnTo>
                  <a:lnTo>
                    <a:pt x="21649" y="66257"/>
                  </a:lnTo>
                  <a:lnTo>
                    <a:pt x="23137" y="65484"/>
                  </a:lnTo>
                  <a:lnTo>
                    <a:pt x="25757" y="72905"/>
                  </a:lnTo>
                  <a:lnTo>
                    <a:pt x="23648" y="73866"/>
                  </a:lnTo>
                  <a:lnTo>
                    <a:pt x="21513" y="74826"/>
                  </a:lnTo>
                  <a:lnTo>
                    <a:pt x="19352" y="75787"/>
                  </a:lnTo>
                  <a:lnTo>
                    <a:pt x="17165" y="76747"/>
                  </a:lnTo>
                  <a:lnTo>
                    <a:pt x="14952" y="77708"/>
                  </a:lnTo>
                  <a:lnTo>
                    <a:pt x="12712" y="78668"/>
                  </a:lnTo>
                  <a:lnTo>
                    <a:pt x="10446" y="79629"/>
                  </a:lnTo>
                  <a:lnTo>
                    <a:pt x="8154" y="80589"/>
                  </a:lnTo>
                  <a:lnTo>
                    <a:pt x="5836" y="81549"/>
                  </a:lnTo>
                  <a:lnTo>
                    <a:pt x="3492" y="82510"/>
                  </a:lnTo>
                  <a:lnTo>
                    <a:pt x="0" y="77708"/>
                  </a:lnTo>
                  <a:lnTo>
                    <a:pt x="0" y="8731"/>
                  </a:lnTo>
                  <a:lnTo>
                    <a:pt x="2427" y="8093"/>
                  </a:lnTo>
                  <a:lnTo>
                    <a:pt x="4819" y="7404"/>
                  </a:lnTo>
                  <a:lnTo>
                    <a:pt x="7177" y="6661"/>
                  </a:lnTo>
                  <a:lnTo>
                    <a:pt x="9499" y="5867"/>
                  </a:lnTo>
                  <a:lnTo>
                    <a:pt x="11787" y="5020"/>
                  </a:lnTo>
                  <a:lnTo>
                    <a:pt x="14039" y="4121"/>
                  </a:lnTo>
                  <a:lnTo>
                    <a:pt x="16257" y="3169"/>
                  </a:lnTo>
                  <a:lnTo>
                    <a:pt x="18440" y="2165"/>
                  </a:lnTo>
                  <a:lnTo>
                    <a:pt x="20588" y="11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491282" y="4310698"/>
              <a:ext cx="60682" cy="100409"/>
            </a:xfrm>
            <a:custGeom>
              <a:avLst/>
              <a:pathLst>
                <a:path w="60682" h="100409">
                  <a:moveTo>
                    <a:pt x="12223" y="2182"/>
                  </a:moveTo>
                  <a:lnTo>
                    <a:pt x="19645" y="4365"/>
                  </a:lnTo>
                  <a:lnTo>
                    <a:pt x="19466" y="5064"/>
                  </a:lnTo>
                  <a:lnTo>
                    <a:pt x="19278" y="5762"/>
                  </a:lnTo>
                  <a:lnTo>
                    <a:pt x="19082" y="6461"/>
                  </a:lnTo>
                  <a:lnTo>
                    <a:pt x="18876" y="7159"/>
                  </a:lnTo>
                  <a:lnTo>
                    <a:pt x="18663" y="7858"/>
                  </a:lnTo>
                  <a:lnTo>
                    <a:pt x="18440" y="8556"/>
                  </a:lnTo>
                  <a:lnTo>
                    <a:pt x="18209" y="9255"/>
                  </a:lnTo>
                  <a:lnTo>
                    <a:pt x="17968" y="9953"/>
                  </a:lnTo>
                  <a:lnTo>
                    <a:pt x="17720" y="10652"/>
                  </a:lnTo>
                  <a:lnTo>
                    <a:pt x="17462" y="11350"/>
                  </a:lnTo>
                  <a:lnTo>
                    <a:pt x="26630" y="11350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1350"/>
                  </a:lnTo>
                  <a:lnTo>
                    <a:pt x="56316" y="11350"/>
                  </a:lnTo>
                  <a:lnTo>
                    <a:pt x="56316" y="19645"/>
                  </a:lnTo>
                  <a:lnTo>
                    <a:pt x="35361" y="19645"/>
                  </a:lnTo>
                  <a:lnTo>
                    <a:pt x="35361" y="31432"/>
                  </a:lnTo>
                  <a:lnTo>
                    <a:pt x="60682" y="31432"/>
                  </a:lnTo>
                  <a:lnTo>
                    <a:pt x="60682" y="39727"/>
                  </a:lnTo>
                  <a:lnTo>
                    <a:pt x="35361" y="39727"/>
                  </a:lnTo>
                  <a:lnTo>
                    <a:pt x="35361" y="51077"/>
                  </a:lnTo>
                  <a:lnTo>
                    <a:pt x="58062" y="51077"/>
                  </a:lnTo>
                  <a:lnTo>
                    <a:pt x="58062" y="82073"/>
                  </a:lnTo>
                  <a:lnTo>
                    <a:pt x="58034" y="83093"/>
                  </a:lnTo>
                  <a:lnTo>
                    <a:pt x="57949" y="84055"/>
                  </a:lnTo>
                  <a:lnTo>
                    <a:pt x="57807" y="84961"/>
                  </a:lnTo>
                  <a:lnTo>
                    <a:pt x="57608" y="85810"/>
                  </a:lnTo>
                  <a:lnTo>
                    <a:pt x="57353" y="86603"/>
                  </a:lnTo>
                  <a:lnTo>
                    <a:pt x="57041" y="87338"/>
                  </a:lnTo>
                  <a:lnTo>
                    <a:pt x="56672" y="88017"/>
                  </a:lnTo>
                  <a:lnTo>
                    <a:pt x="56246" y="88639"/>
                  </a:lnTo>
                  <a:lnTo>
                    <a:pt x="55764" y="89204"/>
                  </a:lnTo>
                  <a:lnTo>
                    <a:pt x="55225" y="89713"/>
                  </a:lnTo>
                  <a:lnTo>
                    <a:pt x="54633" y="90169"/>
                  </a:lnTo>
                  <a:lnTo>
                    <a:pt x="53994" y="90577"/>
                  </a:lnTo>
                  <a:lnTo>
                    <a:pt x="53306" y="90938"/>
                  </a:lnTo>
                  <a:lnTo>
                    <a:pt x="52570" y="91250"/>
                  </a:lnTo>
                  <a:lnTo>
                    <a:pt x="51787" y="91514"/>
                  </a:lnTo>
                  <a:lnTo>
                    <a:pt x="50955" y="91730"/>
                  </a:lnTo>
                  <a:lnTo>
                    <a:pt x="50075" y="91898"/>
                  </a:lnTo>
                  <a:lnTo>
                    <a:pt x="49148" y="92018"/>
                  </a:lnTo>
                  <a:lnTo>
                    <a:pt x="48172" y="92090"/>
                  </a:lnTo>
                  <a:lnTo>
                    <a:pt x="47148" y="92114"/>
                  </a:lnTo>
                  <a:lnTo>
                    <a:pt x="46524" y="92110"/>
                  </a:lnTo>
                  <a:lnTo>
                    <a:pt x="45873" y="92097"/>
                  </a:lnTo>
                  <a:lnTo>
                    <a:pt x="45197" y="92075"/>
                  </a:lnTo>
                  <a:lnTo>
                    <a:pt x="44494" y="92044"/>
                  </a:lnTo>
                  <a:lnTo>
                    <a:pt x="43765" y="92005"/>
                  </a:lnTo>
                  <a:lnTo>
                    <a:pt x="43010" y="91957"/>
                  </a:lnTo>
                  <a:lnTo>
                    <a:pt x="42228" y="91900"/>
                  </a:lnTo>
                  <a:lnTo>
                    <a:pt x="41421" y="91835"/>
                  </a:lnTo>
                  <a:lnTo>
                    <a:pt x="40587" y="91761"/>
                  </a:lnTo>
                  <a:lnTo>
                    <a:pt x="39727" y="91678"/>
                  </a:lnTo>
                  <a:lnTo>
                    <a:pt x="37980" y="83819"/>
                  </a:lnTo>
                  <a:lnTo>
                    <a:pt x="39089" y="83902"/>
                  </a:lnTo>
                  <a:lnTo>
                    <a:pt x="40146" y="83977"/>
                  </a:lnTo>
                  <a:lnTo>
                    <a:pt x="41150" y="84042"/>
                  </a:lnTo>
                  <a:lnTo>
                    <a:pt x="42102" y="84099"/>
                  </a:lnTo>
                  <a:lnTo>
                    <a:pt x="43001" y="84147"/>
                  </a:lnTo>
                  <a:lnTo>
                    <a:pt x="43848" y="84186"/>
                  </a:lnTo>
                  <a:lnTo>
                    <a:pt x="44642" y="84217"/>
                  </a:lnTo>
                  <a:lnTo>
                    <a:pt x="45385" y="84239"/>
                  </a:lnTo>
                  <a:lnTo>
                    <a:pt x="46074" y="84252"/>
                  </a:lnTo>
                  <a:lnTo>
                    <a:pt x="46712" y="84256"/>
                  </a:lnTo>
                  <a:lnTo>
                    <a:pt x="47209" y="84217"/>
                  </a:lnTo>
                  <a:lnTo>
                    <a:pt x="47655" y="84099"/>
                  </a:lnTo>
                  <a:lnTo>
                    <a:pt x="48048" y="83902"/>
                  </a:lnTo>
                  <a:lnTo>
                    <a:pt x="48388" y="83627"/>
                  </a:lnTo>
                  <a:lnTo>
                    <a:pt x="48676" y="83274"/>
                  </a:lnTo>
                  <a:lnTo>
                    <a:pt x="48912" y="82842"/>
                  </a:lnTo>
                  <a:lnTo>
                    <a:pt x="49095" y="82331"/>
                  </a:lnTo>
                  <a:lnTo>
                    <a:pt x="49226" y="81741"/>
                  </a:lnTo>
                  <a:lnTo>
                    <a:pt x="49305" y="81074"/>
                  </a:lnTo>
                  <a:lnTo>
                    <a:pt x="49331" y="80327"/>
                  </a:lnTo>
                  <a:lnTo>
                    <a:pt x="49331" y="59372"/>
                  </a:lnTo>
                  <a:lnTo>
                    <a:pt x="35361" y="59372"/>
                  </a:lnTo>
                  <a:lnTo>
                    <a:pt x="35361" y="100409"/>
                  </a:lnTo>
                  <a:lnTo>
                    <a:pt x="26630" y="100409"/>
                  </a:lnTo>
                  <a:lnTo>
                    <a:pt x="26630" y="59372"/>
                  </a:lnTo>
                  <a:lnTo>
                    <a:pt x="13533" y="59372"/>
                  </a:lnTo>
                  <a:lnTo>
                    <a:pt x="13533" y="91678"/>
                  </a:lnTo>
                  <a:lnTo>
                    <a:pt x="4802" y="91678"/>
                  </a:lnTo>
                  <a:lnTo>
                    <a:pt x="4802" y="51077"/>
                  </a:lnTo>
                  <a:lnTo>
                    <a:pt x="26630" y="51077"/>
                  </a:lnTo>
                  <a:lnTo>
                    <a:pt x="26630" y="39727"/>
                  </a:lnTo>
                  <a:lnTo>
                    <a:pt x="0" y="39727"/>
                  </a:lnTo>
                  <a:lnTo>
                    <a:pt x="0" y="31432"/>
                  </a:lnTo>
                  <a:lnTo>
                    <a:pt x="4802" y="31432"/>
                  </a:lnTo>
                  <a:lnTo>
                    <a:pt x="0" y="27503"/>
                  </a:lnTo>
                  <a:lnTo>
                    <a:pt x="1615" y="25285"/>
                  </a:lnTo>
                  <a:lnTo>
                    <a:pt x="3143" y="22998"/>
                  </a:lnTo>
                  <a:lnTo>
                    <a:pt x="4583" y="20640"/>
                  </a:lnTo>
                  <a:lnTo>
                    <a:pt x="5937" y="18213"/>
                  </a:lnTo>
                  <a:lnTo>
                    <a:pt x="7203" y="15716"/>
                  </a:lnTo>
                  <a:lnTo>
                    <a:pt x="8382" y="13149"/>
                  </a:lnTo>
                  <a:lnTo>
                    <a:pt x="9473" y="10512"/>
                  </a:lnTo>
                  <a:lnTo>
                    <a:pt x="10477" y="7805"/>
                  </a:lnTo>
                  <a:lnTo>
                    <a:pt x="11394" y="50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499577" y="4330343"/>
              <a:ext cx="18335" cy="11787"/>
            </a:xfrm>
            <a:custGeom>
              <a:avLst/>
              <a:pathLst>
                <a:path w="18335" h="11787">
                  <a:moveTo>
                    <a:pt x="18335" y="11787"/>
                  </a:moveTo>
                  <a:lnTo>
                    <a:pt x="18335" y="0"/>
                  </a:lnTo>
                  <a:lnTo>
                    <a:pt x="6111" y="0"/>
                  </a:lnTo>
                  <a:lnTo>
                    <a:pt x="5579" y="1296"/>
                  </a:lnTo>
                  <a:lnTo>
                    <a:pt x="5029" y="2566"/>
                  </a:lnTo>
                  <a:lnTo>
                    <a:pt x="4461" y="3811"/>
                  </a:lnTo>
                  <a:lnTo>
                    <a:pt x="3876" y="5029"/>
                  </a:lnTo>
                  <a:lnTo>
                    <a:pt x="3274" y="6221"/>
                  </a:lnTo>
                  <a:lnTo>
                    <a:pt x="2654" y="7386"/>
                  </a:lnTo>
                  <a:lnTo>
                    <a:pt x="2016" y="8526"/>
                  </a:lnTo>
                  <a:lnTo>
                    <a:pt x="1362" y="9639"/>
                  </a:lnTo>
                  <a:lnTo>
                    <a:pt x="689" y="10726"/>
                  </a:lnTo>
                  <a:lnTo>
                    <a:pt x="0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561132" y="4311134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560259" y="432248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606971" y="4311571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602606" y="4338638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03479" y="4365268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631855" y="4310698"/>
              <a:ext cx="71159" cy="43656"/>
            </a:xfrm>
            <a:custGeom>
              <a:avLst/>
              <a:pathLst>
                <a:path w="71159" h="43656">
                  <a:moveTo>
                    <a:pt x="31432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62864" y="7421"/>
                  </a:lnTo>
                  <a:lnTo>
                    <a:pt x="62864" y="29249"/>
                  </a:lnTo>
                  <a:lnTo>
                    <a:pt x="39727" y="29249"/>
                  </a:lnTo>
                  <a:lnTo>
                    <a:pt x="39727" y="36234"/>
                  </a:lnTo>
                  <a:lnTo>
                    <a:pt x="71159" y="36234"/>
                  </a:lnTo>
                  <a:lnTo>
                    <a:pt x="71159" y="43656"/>
                  </a:lnTo>
                  <a:lnTo>
                    <a:pt x="0" y="43656"/>
                  </a:lnTo>
                  <a:lnTo>
                    <a:pt x="0" y="36234"/>
                  </a:lnTo>
                  <a:lnTo>
                    <a:pt x="31432" y="36234"/>
                  </a:lnTo>
                  <a:lnTo>
                    <a:pt x="31432" y="29249"/>
                  </a:lnTo>
                  <a:lnTo>
                    <a:pt x="8731" y="29249"/>
                  </a:lnTo>
                  <a:lnTo>
                    <a:pt x="8731" y="7421"/>
                  </a:lnTo>
                  <a:lnTo>
                    <a:pt x="3143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648445" y="4324668"/>
              <a:ext cx="14843" cy="8294"/>
            </a:xfrm>
            <a:custGeom>
              <a:avLst/>
              <a:pathLst>
                <a:path w="14843" h="8294">
                  <a:moveTo>
                    <a:pt x="0" y="8294"/>
                  </a:moveTo>
                  <a:lnTo>
                    <a:pt x="14843" y="8294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671583" y="4324668"/>
              <a:ext cx="14843" cy="8294"/>
            </a:xfrm>
            <a:custGeom>
              <a:avLst/>
              <a:pathLst>
                <a:path w="14843" h="8294">
                  <a:moveTo>
                    <a:pt x="0" y="8294"/>
                  </a:moveTo>
                  <a:lnTo>
                    <a:pt x="14843" y="8294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641023" y="4361775"/>
              <a:ext cx="51950" cy="32305"/>
            </a:xfrm>
            <a:custGeom>
              <a:avLst/>
              <a:pathLst>
                <a:path w="51950" h="32305">
                  <a:moveTo>
                    <a:pt x="51950" y="0"/>
                  </a:moveTo>
                  <a:lnTo>
                    <a:pt x="51950" y="30559"/>
                  </a:lnTo>
                  <a:lnTo>
                    <a:pt x="43656" y="30559"/>
                  </a:lnTo>
                  <a:lnTo>
                    <a:pt x="43656" y="6985"/>
                  </a:lnTo>
                  <a:lnTo>
                    <a:pt x="8294" y="6985"/>
                  </a:lnTo>
                  <a:lnTo>
                    <a:pt x="8294" y="32305"/>
                  </a:lnTo>
                  <a:lnTo>
                    <a:pt x="0" y="32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634038" y="4373999"/>
              <a:ext cx="37107" cy="37544"/>
            </a:xfrm>
            <a:custGeom>
              <a:avLst/>
              <a:pathLst>
                <a:path w="37107" h="37544">
                  <a:moveTo>
                    <a:pt x="28813" y="0"/>
                  </a:moveTo>
                  <a:lnTo>
                    <a:pt x="37107" y="873"/>
                  </a:lnTo>
                  <a:lnTo>
                    <a:pt x="36616" y="4190"/>
                  </a:lnTo>
                  <a:lnTo>
                    <a:pt x="36016" y="7334"/>
                  </a:lnTo>
                  <a:lnTo>
                    <a:pt x="35306" y="10302"/>
                  </a:lnTo>
                  <a:lnTo>
                    <a:pt x="34488" y="13096"/>
                  </a:lnTo>
                  <a:lnTo>
                    <a:pt x="33560" y="15716"/>
                  </a:lnTo>
                  <a:lnTo>
                    <a:pt x="32523" y="18161"/>
                  </a:lnTo>
                  <a:lnTo>
                    <a:pt x="31377" y="20431"/>
                  </a:lnTo>
                  <a:lnTo>
                    <a:pt x="30122" y="22526"/>
                  </a:lnTo>
                  <a:lnTo>
                    <a:pt x="28758" y="24447"/>
                  </a:lnTo>
                  <a:lnTo>
                    <a:pt x="27285" y="26193"/>
                  </a:lnTo>
                  <a:lnTo>
                    <a:pt x="25672" y="27800"/>
                  </a:lnTo>
                  <a:lnTo>
                    <a:pt x="23888" y="29302"/>
                  </a:lnTo>
                  <a:lnTo>
                    <a:pt x="21935" y="30699"/>
                  </a:lnTo>
                  <a:lnTo>
                    <a:pt x="19811" y="31991"/>
                  </a:lnTo>
                  <a:lnTo>
                    <a:pt x="17517" y="33178"/>
                  </a:lnTo>
                  <a:lnTo>
                    <a:pt x="15052" y="34261"/>
                  </a:lnTo>
                  <a:lnTo>
                    <a:pt x="12418" y="35239"/>
                  </a:lnTo>
                  <a:lnTo>
                    <a:pt x="9613" y="36112"/>
                  </a:lnTo>
                  <a:lnTo>
                    <a:pt x="6637" y="36880"/>
                  </a:lnTo>
                  <a:lnTo>
                    <a:pt x="3492" y="37544"/>
                  </a:lnTo>
                  <a:lnTo>
                    <a:pt x="0" y="29686"/>
                  </a:lnTo>
                  <a:lnTo>
                    <a:pt x="2883" y="28957"/>
                  </a:lnTo>
                  <a:lnTo>
                    <a:pt x="5596" y="28167"/>
                  </a:lnTo>
                  <a:lnTo>
                    <a:pt x="8139" y="27315"/>
                  </a:lnTo>
                  <a:lnTo>
                    <a:pt x="10512" y="26403"/>
                  </a:lnTo>
                  <a:lnTo>
                    <a:pt x="12714" y="25429"/>
                  </a:lnTo>
                  <a:lnTo>
                    <a:pt x="14747" y="24395"/>
                  </a:lnTo>
                  <a:lnTo>
                    <a:pt x="16609" y="23299"/>
                  </a:lnTo>
                  <a:lnTo>
                    <a:pt x="18300" y="22142"/>
                  </a:lnTo>
                  <a:lnTo>
                    <a:pt x="19822" y="20924"/>
                  </a:lnTo>
                  <a:lnTo>
                    <a:pt x="21173" y="19645"/>
                  </a:lnTo>
                  <a:lnTo>
                    <a:pt x="22389" y="18270"/>
                  </a:lnTo>
                  <a:lnTo>
                    <a:pt x="23504" y="16763"/>
                  </a:lnTo>
                  <a:lnTo>
                    <a:pt x="24519" y="15126"/>
                  </a:lnTo>
                  <a:lnTo>
                    <a:pt x="25434" y="13358"/>
                  </a:lnTo>
                  <a:lnTo>
                    <a:pt x="26248" y="11459"/>
                  </a:lnTo>
                  <a:lnTo>
                    <a:pt x="26962" y="9429"/>
                  </a:lnTo>
                  <a:lnTo>
                    <a:pt x="27575" y="7268"/>
                  </a:lnTo>
                  <a:lnTo>
                    <a:pt x="28088" y="4976"/>
                  </a:lnTo>
                  <a:lnTo>
                    <a:pt x="28500" y="25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669400" y="4389279"/>
              <a:ext cx="30122" cy="22701"/>
            </a:xfrm>
            <a:custGeom>
              <a:avLst/>
              <a:pathLst>
                <a:path w="30122" h="22701">
                  <a:moveTo>
                    <a:pt x="5238" y="0"/>
                  </a:moveTo>
                  <a:lnTo>
                    <a:pt x="7923" y="1418"/>
                  </a:lnTo>
                  <a:lnTo>
                    <a:pt x="10564" y="2881"/>
                  </a:lnTo>
                  <a:lnTo>
                    <a:pt x="13162" y="4387"/>
                  </a:lnTo>
                  <a:lnTo>
                    <a:pt x="15716" y="5937"/>
                  </a:lnTo>
                  <a:lnTo>
                    <a:pt x="18226" y="7530"/>
                  </a:lnTo>
                  <a:lnTo>
                    <a:pt x="20693" y="9167"/>
                  </a:lnTo>
                  <a:lnTo>
                    <a:pt x="23115" y="10848"/>
                  </a:lnTo>
                  <a:lnTo>
                    <a:pt x="25495" y="12573"/>
                  </a:lnTo>
                  <a:lnTo>
                    <a:pt x="27830" y="14341"/>
                  </a:lnTo>
                  <a:lnTo>
                    <a:pt x="30122" y="16152"/>
                  </a:lnTo>
                  <a:lnTo>
                    <a:pt x="24010" y="22701"/>
                  </a:lnTo>
                  <a:lnTo>
                    <a:pt x="21806" y="20889"/>
                  </a:lnTo>
                  <a:lnTo>
                    <a:pt x="19558" y="19121"/>
                  </a:lnTo>
                  <a:lnTo>
                    <a:pt x="17266" y="17397"/>
                  </a:lnTo>
                  <a:lnTo>
                    <a:pt x="14930" y="15716"/>
                  </a:lnTo>
                  <a:lnTo>
                    <a:pt x="12551" y="14079"/>
                  </a:lnTo>
                  <a:lnTo>
                    <a:pt x="10128" y="12485"/>
                  </a:lnTo>
                  <a:lnTo>
                    <a:pt x="7661" y="10935"/>
                  </a:lnTo>
                  <a:lnTo>
                    <a:pt x="5151" y="9429"/>
                  </a:lnTo>
                  <a:lnTo>
                    <a:pt x="2597" y="796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713056" y="4309824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714802" y="4329470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746235" y="4337764"/>
              <a:ext cx="65047" cy="73779"/>
            </a:xfrm>
            <a:custGeom>
              <a:avLst/>
              <a:pathLst>
                <a:path w="65047" h="73779">
                  <a:moveTo>
                    <a:pt x="20518" y="31432"/>
                  </a:moveTo>
                  <a:lnTo>
                    <a:pt x="6111" y="31432"/>
                  </a:lnTo>
                  <a:lnTo>
                    <a:pt x="2619" y="23574"/>
                  </a:lnTo>
                  <a:lnTo>
                    <a:pt x="7085" y="22076"/>
                  </a:lnTo>
                  <a:lnTo>
                    <a:pt x="11403" y="20553"/>
                  </a:lnTo>
                  <a:lnTo>
                    <a:pt x="15572" y="19003"/>
                  </a:lnTo>
                  <a:lnTo>
                    <a:pt x="19592" y="17427"/>
                  </a:lnTo>
                  <a:lnTo>
                    <a:pt x="23465" y="15825"/>
                  </a:lnTo>
                  <a:lnTo>
                    <a:pt x="27189" y="14197"/>
                  </a:lnTo>
                  <a:lnTo>
                    <a:pt x="30764" y="12542"/>
                  </a:lnTo>
                  <a:lnTo>
                    <a:pt x="34191" y="10861"/>
                  </a:lnTo>
                  <a:lnTo>
                    <a:pt x="37470" y="9154"/>
                  </a:lnTo>
                  <a:lnTo>
                    <a:pt x="40600" y="7421"/>
                  </a:lnTo>
                  <a:lnTo>
                    <a:pt x="4365" y="7421"/>
                  </a:lnTo>
                  <a:lnTo>
                    <a:pt x="4365" y="0"/>
                  </a:lnTo>
                  <a:lnTo>
                    <a:pt x="57189" y="0"/>
                  </a:lnTo>
                  <a:lnTo>
                    <a:pt x="57189" y="6985"/>
                  </a:lnTo>
                  <a:lnTo>
                    <a:pt x="54024" y="8875"/>
                  </a:lnTo>
                  <a:lnTo>
                    <a:pt x="50815" y="10704"/>
                  </a:lnTo>
                  <a:lnTo>
                    <a:pt x="47563" y="12472"/>
                  </a:lnTo>
                  <a:lnTo>
                    <a:pt x="44267" y="14179"/>
                  </a:lnTo>
                  <a:lnTo>
                    <a:pt x="40927" y="15825"/>
                  </a:lnTo>
                  <a:lnTo>
                    <a:pt x="37544" y="17410"/>
                  </a:lnTo>
                  <a:lnTo>
                    <a:pt x="34117" y="18933"/>
                  </a:lnTo>
                  <a:lnTo>
                    <a:pt x="30646" y="20396"/>
                  </a:lnTo>
                  <a:lnTo>
                    <a:pt x="27132" y="21797"/>
                  </a:lnTo>
                  <a:lnTo>
                    <a:pt x="23574" y="23137"/>
                  </a:lnTo>
                  <a:lnTo>
                    <a:pt x="65047" y="23137"/>
                  </a:lnTo>
                  <a:lnTo>
                    <a:pt x="64934" y="30253"/>
                  </a:lnTo>
                  <a:lnTo>
                    <a:pt x="64768" y="36758"/>
                  </a:lnTo>
                  <a:lnTo>
                    <a:pt x="64550" y="42652"/>
                  </a:lnTo>
                  <a:lnTo>
                    <a:pt x="64279" y="47934"/>
                  </a:lnTo>
                  <a:lnTo>
                    <a:pt x="63956" y="52605"/>
                  </a:lnTo>
                  <a:lnTo>
                    <a:pt x="63580" y="56665"/>
                  </a:lnTo>
                  <a:lnTo>
                    <a:pt x="63153" y="60114"/>
                  </a:lnTo>
                  <a:lnTo>
                    <a:pt x="62672" y="62952"/>
                  </a:lnTo>
                  <a:lnTo>
                    <a:pt x="62140" y="65178"/>
                  </a:lnTo>
                  <a:lnTo>
                    <a:pt x="61555" y="66794"/>
                  </a:lnTo>
                  <a:lnTo>
                    <a:pt x="60874" y="68038"/>
                  </a:lnTo>
                  <a:lnTo>
                    <a:pt x="60053" y="69151"/>
                  </a:lnTo>
                  <a:lnTo>
                    <a:pt x="59093" y="70133"/>
                  </a:lnTo>
                  <a:lnTo>
                    <a:pt x="57992" y="70985"/>
                  </a:lnTo>
                  <a:lnTo>
                    <a:pt x="56753" y="71705"/>
                  </a:lnTo>
                  <a:lnTo>
                    <a:pt x="55373" y="72294"/>
                  </a:lnTo>
                  <a:lnTo>
                    <a:pt x="53854" y="72753"/>
                  </a:lnTo>
                  <a:lnTo>
                    <a:pt x="52195" y="73080"/>
                  </a:lnTo>
                  <a:lnTo>
                    <a:pt x="50396" y="73277"/>
                  </a:lnTo>
                  <a:lnTo>
                    <a:pt x="48458" y="73342"/>
                  </a:lnTo>
                  <a:lnTo>
                    <a:pt x="47659" y="73329"/>
                  </a:lnTo>
                  <a:lnTo>
                    <a:pt x="46834" y="73290"/>
                  </a:lnTo>
                  <a:lnTo>
                    <a:pt x="45983" y="73224"/>
                  </a:lnTo>
                  <a:lnTo>
                    <a:pt x="45105" y="73132"/>
                  </a:lnTo>
                  <a:lnTo>
                    <a:pt x="44201" y="73015"/>
                  </a:lnTo>
                  <a:lnTo>
                    <a:pt x="43272" y="72871"/>
                  </a:lnTo>
                  <a:lnTo>
                    <a:pt x="42316" y="72700"/>
                  </a:lnTo>
                  <a:lnTo>
                    <a:pt x="41333" y="72504"/>
                  </a:lnTo>
                  <a:lnTo>
                    <a:pt x="40325" y="72281"/>
                  </a:lnTo>
                  <a:lnTo>
                    <a:pt x="39290" y="72032"/>
                  </a:lnTo>
                  <a:lnTo>
                    <a:pt x="38854" y="63738"/>
                  </a:lnTo>
                  <a:lnTo>
                    <a:pt x="39884" y="63986"/>
                  </a:lnTo>
                  <a:lnTo>
                    <a:pt x="40879" y="64209"/>
                  </a:lnTo>
                  <a:lnTo>
                    <a:pt x="41840" y="64406"/>
                  </a:lnTo>
                  <a:lnTo>
                    <a:pt x="42765" y="64576"/>
                  </a:lnTo>
                  <a:lnTo>
                    <a:pt x="43656" y="64720"/>
                  </a:lnTo>
                  <a:lnTo>
                    <a:pt x="44511" y="64838"/>
                  </a:lnTo>
                  <a:lnTo>
                    <a:pt x="45332" y="64929"/>
                  </a:lnTo>
                  <a:lnTo>
                    <a:pt x="46118" y="64995"/>
                  </a:lnTo>
                  <a:lnTo>
                    <a:pt x="46869" y="65034"/>
                  </a:lnTo>
                  <a:lnTo>
                    <a:pt x="47585" y="65047"/>
                  </a:lnTo>
                  <a:lnTo>
                    <a:pt x="48427" y="65004"/>
                  </a:lnTo>
                  <a:lnTo>
                    <a:pt x="49209" y="64873"/>
                  </a:lnTo>
                  <a:lnTo>
                    <a:pt x="49929" y="64654"/>
                  </a:lnTo>
                  <a:lnTo>
                    <a:pt x="50588" y="64349"/>
                  </a:lnTo>
                  <a:lnTo>
                    <a:pt x="51186" y="63956"/>
                  </a:lnTo>
                  <a:lnTo>
                    <a:pt x="51723" y="63476"/>
                  </a:lnTo>
                  <a:lnTo>
                    <a:pt x="52199" y="62908"/>
                  </a:lnTo>
                  <a:lnTo>
                    <a:pt x="52614" y="62253"/>
                  </a:lnTo>
                  <a:lnTo>
                    <a:pt x="52968" y="61511"/>
                  </a:lnTo>
                  <a:lnTo>
                    <a:pt x="53260" y="60682"/>
                  </a:lnTo>
                  <a:lnTo>
                    <a:pt x="53845" y="58660"/>
                  </a:lnTo>
                  <a:lnTo>
                    <a:pt x="54378" y="56438"/>
                  </a:lnTo>
                  <a:lnTo>
                    <a:pt x="54858" y="54015"/>
                  </a:lnTo>
                  <a:lnTo>
                    <a:pt x="55286" y="51392"/>
                  </a:lnTo>
                  <a:lnTo>
                    <a:pt x="55661" y="48567"/>
                  </a:lnTo>
                  <a:lnTo>
                    <a:pt x="55984" y="45542"/>
                  </a:lnTo>
                  <a:lnTo>
                    <a:pt x="56255" y="42316"/>
                  </a:lnTo>
                  <a:lnTo>
                    <a:pt x="56473" y="38888"/>
                  </a:lnTo>
                  <a:lnTo>
                    <a:pt x="56639" y="35261"/>
                  </a:lnTo>
                  <a:lnTo>
                    <a:pt x="56753" y="31432"/>
                  </a:lnTo>
                  <a:lnTo>
                    <a:pt x="48894" y="31432"/>
                  </a:lnTo>
                  <a:lnTo>
                    <a:pt x="46677" y="36492"/>
                  </a:lnTo>
                  <a:lnTo>
                    <a:pt x="44215" y="41368"/>
                  </a:lnTo>
                  <a:lnTo>
                    <a:pt x="41508" y="46061"/>
                  </a:lnTo>
                  <a:lnTo>
                    <a:pt x="38557" y="50571"/>
                  </a:lnTo>
                  <a:lnTo>
                    <a:pt x="35361" y="54897"/>
                  </a:lnTo>
                  <a:lnTo>
                    <a:pt x="31921" y="59040"/>
                  </a:lnTo>
                  <a:lnTo>
                    <a:pt x="28236" y="63000"/>
                  </a:lnTo>
                  <a:lnTo>
                    <a:pt x="24307" y="66776"/>
                  </a:lnTo>
                  <a:lnTo>
                    <a:pt x="20134" y="70369"/>
                  </a:lnTo>
                  <a:lnTo>
                    <a:pt x="15716" y="73779"/>
                  </a:lnTo>
                  <a:lnTo>
                    <a:pt x="9604" y="67230"/>
                  </a:lnTo>
                  <a:lnTo>
                    <a:pt x="13520" y="64200"/>
                  </a:lnTo>
                  <a:lnTo>
                    <a:pt x="17235" y="61048"/>
                  </a:lnTo>
                  <a:lnTo>
                    <a:pt x="20749" y="57774"/>
                  </a:lnTo>
                  <a:lnTo>
                    <a:pt x="24063" y="54378"/>
                  </a:lnTo>
                  <a:lnTo>
                    <a:pt x="27176" y="50859"/>
                  </a:lnTo>
                  <a:lnTo>
                    <a:pt x="30087" y="47218"/>
                  </a:lnTo>
                  <a:lnTo>
                    <a:pt x="32798" y="43455"/>
                  </a:lnTo>
                  <a:lnTo>
                    <a:pt x="35309" y="39570"/>
                  </a:lnTo>
                  <a:lnTo>
                    <a:pt x="37618" y="35562"/>
                  </a:lnTo>
                  <a:lnTo>
                    <a:pt x="39727" y="31432"/>
                  </a:lnTo>
                  <a:lnTo>
                    <a:pt x="29686" y="31432"/>
                  </a:lnTo>
                  <a:lnTo>
                    <a:pt x="27870" y="34693"/>
                  </a:lnTo>
                  <a:lnTo>
                    <a:pt x="25914" y="37841"/>
                  </a:lnTo>
                  <a:lnTo>
                    <a:pt x="23818" y="40875"/>
                  </a:lnTo>
                  <a:lnTo>
                    <a:pt x="21583" y="43795"/>
                  </a:lnTo>
                  <a:lnTo>
                    <a:pt x="19208" y="46603"/>
                  </a:lnTo>
                  <a:lnTo>
                    <a:pt x="16694" y="49296"/>
                  </a:lnTo>
                  <a:lnTo>
                    <a:pt x="14039" y="51876"/>
                  </a:lnTo>
                  <a:lnTo>
                    <a:pt x="11245" y="54343"/>
                  </a:lnTo>
                  <a:lnTo>
                    <a:pt x="8312" y="56696"/>
                  </a:lnTo>
                  <a:lnTo>
                    <a:pt x="5238" y="58935"/>
                  </a:lnTo>
                  <a:lnTo>
                    <a:pt x="0" y="51950"/>
                  </a:lnTo>
                  <a:lnTo>
                    <a:pt x="2641" y="50095"/>
                  </a:lnTo>
                  <a:lnTo>
                    <a:pt x="5151" y="48196"/>
                  </a:lnTo>
                  <a:lnTo>
                    <a:pt x="7530" y="46253"/>
                  </a:lnTo>
                  <a:lnTo>
                    <a:pt x="9779" y="44267"/>
                  </a:lnTo>
                  <a:lnTo>
                    <a:pt x="11896" y="42237"/>
                  </a:lnTo>
                  <a:lnTo>
                    <a:pt x="13882" y="40163"/>
                  </a:lnTo>
                  <a:lnTo>
                    <a:pt x="15738" y="38046"/>
                  </a:lnTo>
                  <a:lnTo>
                    <a:pt x="17462" y="35885"/>
                  </a:lnTo>
                  <a:lnTo>
                    <a:pt x="19055" y="336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850573" y="4321175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149289" y="381569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151909" y="3823118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176356" y="3823118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190763" y="3815697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69"/>
                  </a:lnTo>
                  <a:lnTo>
                    <a:pt x="33178" y="13969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4" y="28376"/>
                  </a:lnTo>
                  <a:lnTo>
                    <a:pt x="6984" y="21391"/>
                  </a:lnTo>
                  <a:lnTo>
                    <a:pt x="24884" y="21391"/>
                  </a:lnTo>
                  <a:lnTo>
                    <a:pt x="24884" y="13969"/>
                  </a:lnTo>
                  <a:lnTo>
                    <a:pt x="3055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196875" y="3865465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205169" y="3872450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205169" y="3886420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303832" y="3815697"/>
              <a:ext cx="55443" cy="100409"/>
            </a:xfrm>
            <a:custGeom>
              <a:avLst/>
              <a:pathLst>
                <a:path w="55443" h="100409">
                  <a:moveTo>
                    <a:pt x="55443" y="19208"/>
                  </a:moveTo>
                  <a:lnTo>
                    <a:pt x="55443" y="77708"/>
                  </a:lnTo>
                  <a:lnTo>
                    <a:pt x="46712" y="77708"/>
                  </a:lnTo>
                  <a:lnTo>
                    <a:pt x="46712" y="70286"/>
                  </a:lnTo>
                  <a:lnTo>
                    <a:pt x="32305" y="70286"/>
                  </a:lnTo>
                  <a:lnTo>
                    <a:pt x="32305" y="100409"/>
                  </a:lnTo>
                  <a:lnTo>
                    <a:pt x="23574" y="100409"/>
                  </a:lnTo>
                  <a:lnTo>
                    <a:pt x="23574" y="70286"/>
                  </a:lnTo>
                  <a:lnTo>
                    <a:pt x="8731" y="70286"/>
                  </a:lnTo>
                  <a:lnTo>
                    <a:pt x="8731" y="77708"/>
                  </a:lnTo>
                  <a:lnTo>
                    <a:pt x="0" y="77708"/>
                  </a:lnTo>
                  <a:lnTo>
                    <a:pt x="0" y="19208"/>
                  </a:lnTo>
                  <a:lnTo>
                    <a:pt x="23574" y="19208"/>
                  </a:lnTo>
                  <a:lnTo>
                    <a:pt x="23574" y="0"/>
                  </a:lnTo>
                  <a:lnTo>
                    <a:pt x="32305" y="0"/>
                  </a:lnTo>
                  <a:lnTo>
                    <a:pt x="3230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312564" y="3843200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336138" y="3843200"/>
              <a:ext cx="14406" cy="13096"/>
            </a:xfrm>
            <a:custGeom>
              <a:avLst/>
              <a:pathLst>
                <a:path w="14406" h="13096">
                  <a:moveTo>
                    <a:pt x="0" y="0"/>
                  </a:moveTo>
                  <a:lnTo>
                    <a:pt x="0" y="13096"/>
                  </a:lnTo>
                  <a:lnTo>
                    <a:pt x="14406" y="13096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312564" y="3864592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336138" y="3864592"/>
              <a:ext cx="14406" cy="13096"/>
            </a:xfrm>
            <a:custGeom>
              <a:avLst/>
              <a:pathLst>
                <a:path w="14406" h="13096">
                  <a:moveTo>
                    <a:pt x="0" y="0"/>
                  </a:moveTo>
                  <a:lnTo>
                    <a:pt x="0" y="13096"/>
                  </a:lnTo>
                  <a:lnTo>
                    <a:pt x="14406" y="13096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260176" y="3814824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39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382414" y="3815697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373682" y="384800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410354" y="3819189"/>
              <a:ext cx="60245" cy="96916"/>
            </a:xfrm>
            <a:custGeom>
              <a:avLst/>
              <a:pathLst>
                <a:path w="60245" h="96916">
                  <a:moveTo>
                    <a:pt x="60245" y="0"/>
                  </a:moveTo>
                  <a:lnTo>
                    <a:pt x="60245" y="85566"/>
                  </a:lnTo>
                  <a:lnTo>
                    <a:pt x="60221" y="86589"/>
                  </a:lnTo>
                  <a:lnTo>
                    <a:pt x="60149" y="87565"/>
                  </a:lnTo>
                  <a:lnTo>
                    <a:pt x="60029" y="88493"/>
                  </a:lnTo>
                  <a:lnTo>
                    <a:pt x="59861" y="89373"/>
                  </a:lnTo>
                  <a:lnTo>
                    <a:pt x="59645" y="90204"/>
                  </a:lnTo>
                  <a:lnTo>
                    <a:pt x="59381" y="90988"/>
                  </a:lnTo>
                  <a:lnTo>
                    <a:pt x="59069" y="91723"/>
                  </a:lnTo>
                  <a:lnTo>
                    <a:pt x="58708" y="92411"/>
                  </a:lnTo>
                  <a:lnTo>
                    <a:pt x="58300" y="93051"/>
                  </a:lnTo>
                  <a:lnTo>
                    <a:pt x="57844" y="93642"/>
                  </a:lnTo>
                  <a:lnTo>
                    <a:pt x="57340" y="94181"/>
                  </a:lnTo>
                  <a:lnTo>
                    <a:pt x="56788" y="94664"/>
                  </a:lnTo>
                  <a:lnTo>
                    <a:pt x="56187" y="95089"/>
                  </a:lnTo>
                  <a:lnTo>
                    <a:pt x="55539" y="95458"/>
                  </a:lnTo>
                  <a:lnTo>
                    <a:pt x="54843" y="95770"/>
                  </a:lnTo>
                  <a:lnTo>
                    <a:pt x="54098" y="96026"/>
                  </a:lnTo>
                  <a:lnTo>
                    <a:pt x="53306" y="96224"/>
                  </a:lnTo>
                  <a:lnTo>
                    <a:pt x="52466" y="96366"/>
                  </a:lnTo>
                  <a:lnTo>
                    <a:pt x="51577" y="96451"/>
                  </a:lnTo>
                  <a:lnTo>
                    <a:pt x="50641" y="96480"/>
                  </a:lnTo>
                  <a:lnTo>
                    <a:pt x="49654" y="96471"/>
                  </a:lnTo>
                  <a:lnTo>
                    <a:pt x="48615" y="96445"/>
                  </a:lnTo>
                  <a:lnTo>
                    <a:pt x="47524" y="96401"/>
                  </a:lnTo>
                  <a:lnTo>
                    <a:pt x="46380" y="96340"/>
                  </a:lnTo>
                  <a:lnTo>
                    <a:pt x="45184" y="96262"/>
                  </a:lnTo>
                  <a:lnTo>
                    <a:pt x="43935" y="96165"/>
                  </a:lnTo>
                  <a:lnTo>
                    <a:pt x="42634" y="96052"/>
                  </a:lnTo>
                  <a:lnTo>
                    <a:pt x="41281" y="95921"/>
                  </a:lnTo>
                  <a:lnTo>
                    <a:pt x="39875" y="95773"/>
                  </a:lnTo>
                  <a:lnTo>
                    <a:pt x="38417" y="95607"/>
                  </a:lnTo>
                  <a:lnTo>
                    <a:pt x="36671" y="87749"/>
                  </a:lnTo>
                  <a:lnTo>
                    <a:pt x="38129" y="87914"/>
                  </a:lnTo>
                  <a:lnTo>
                    <a:pt x="39535" y="88063"/>
                  </a:lnTo>
                  <a:lnTo>
                    <a:pt x="40888" y="88194"/>
                  </a:lnTo>
                  <a:lnTo>
                    <a:pt x="42189" y="88307"/>
                  </a:lnTo>
                  <a:lnTo>
                    <a:pt x="43437" y="88403"/>
                  </a:lnTo>
                  <a:lnTo>
                    <a:pt x="44634" y="88482"/>
                  </a:lnTo>
                  <a:lnTo>
                    <a:pt x="45777" y="88543"/>
                  </a:lnTo>
                  <a:lnTo>
                    <a:pt x="46869" y="88587"/>
                  </a:lnTo>
                  <a:lnTo>
                    <a:pt x="47908" y="88613"/>
                  </a:lnTo>
                  <a:lnTo>
                    <a:pt x="48895" y="88622"/>
                  </a:lnTo>
                  <a:lnTo>
                    <a:pt x="49475" y="88565"/>
                  </a:lnTo>
                  <a:lnTo>
                    <a:pt x="49995" y="88395"/>
                  </a:lnTo>
                  <a:lnTo>
                    <a:pt x="50453" y="88111"/>
                  </a:lnTo>
                  <a:lnTo>
                    <a:pt x="50850" y="87714"/>
                  </a:lnTo>
                  <a:lnTo>
                    <a:pt x="51186" y="87203"/>
                  </a:lnTo>
                  <a:lnTo>
                    <a:pt x="51461" y="86579"/>
                  </a:lnTo>
                  <a:lnTo>
                    <a:pt x="51675" y="85841"/>
                  </a:lnTo>
                  <a:lnTo>
                    <a:pt x="51828" y="84989"/>
                  </a:lnTo>
                  <a:lnTo>
                    <a:pt x="51920" y="84025"/>
                  </a:lnTo>
                  <a:lnTo>
                    <a:pt x="51950" y="82946"/>
                  </a:lnTo>
                  <a:lnTo>
                    <a:pt x="51950" y="7858"/>
                  </a:lnTo>
                  <a:lnTo>
                    <a:pt x="13970" y="7858"/>
                  </a:lnTo>
                  <a:lnTo>
                    <a:pt x="13970" y="44092"/>
                  </a:lnTo>
                  <a:lnTo>
                    <a:pt x="13904" y="50043"/>
                  </a:lnTo>
                  <a:lnTo>
                    <a:pt x="13708" y="55845"/>
                  </a:lnTo>
                  <a:lnTo>
                    <a:pt x="13380" y="61498"/>
                  </a:lnTo>
                  <a:lnTo>
                    <a:pt x="12922" y="67003"/>
                  </a:lnTo>
                  <a:lnTo>
                    <a:pt x="12332" y="72360"/>
                  </a:lnTo>
                  <a:lnTo>
                    <a:pt x="11612" y="77568"/>
                  </a:lnTo>
                  <a:lnTo>
                    <a:pt x="10761" y="82628"/>
                  </a:lnTo>
                  <a:lnTo>
                    <a:pt x="9779" y="87539"/>
                  </a:lnTo>
                  <a:lnTo>
                    <a:pt x="8665" y="92302"/>
                  </a:lnTo>
                  <a:lnTo>
                    <a:pt x="7421" y="96916"/>
                  </a:lnTo>
                  <a:lnTo>
                    <a:pt x="0" y="92551"/>
                  </a:lnTo>
                  <a:lnTo>
                    <a:pt x="1161" y="87954"/>
                  </a:lnTo>
                  <a:lnTo>
                    <a:pt x="2200" y="83243"/>
                  </a:lnTo>
                  <a:lnTo>
                    <a:pt x="3117" y="78419"/>
                  </a:lnTo>
                  <a:lnTo>
                    <a:pt x="3911" y="73482"/>
                  </a:lnTo>
                  <a:lnTo>
                    <a:pt x="4583" y="68431"/>
                  </a:lnTo>
                  <a:lnTo>
                    <a:pt x="5133" y="63266"/>
                  </a:lnTo>
                  <a:lnTo>
                    <a:pt x="5561" y="57988"/>
                  </a:lnTo>
                  <a:lnTo>
                    <a:pt x="5867" y="52597"/>
                  </a:lnTo>
                  <a:lnTo>
                    <a:pt x="6050" y="47091"/>
                  </a:lnTo>
                  <a:lnTo>
                    <a:pt x="6111" y="41473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427816" y="3831413"/>
              <a:ext cx="30995" cy="33178"/>
            </a:xfrm>
            <a:custGeom>
              <a:avLst/>
              <a:pathLst>
                <a:path w="30995" h="33178">
                  <a:moveTo>
                    <a:pt x="873" y="9167"/>
                  </a:moveTo>
                  <a:lnTo>
                    <a:pt x="10914" y="9167"/>
                  </a:lnTo>
                  <a:lnTo>
                    <a:pt x="10914" y="0"/>
                  </a:lnTo>
                  <a:lnTo>
                    <a:pt x="19208" y="0"/>
                  </a:lnTo>
                  <a:lnTo>
                    <a:pt x="19208" y="9167"/>
                  </a:lnTo>
                  <a:lnTo>
                    <a:pt x="29249" y="9167"/>
                  </a:lnTo>
                  <a:lnTo>
                    <a:pt x="29249" y="16589"/>
                  </a:lnTo>
                  <a:lnTo>
                    <a:pt x="19208" y="16589"/>
                  </a:lnTo>
                  <a:lnTo>
                    <a:pt x="19208" y="25757"/>
                  </a:lnTo>
                  <a:lnTo>
                    <a:pt x="30995" y="25757"/>
                  </a:lnTo>
                  <a:lnTo>
                    <a:pt x="30995" y="33178"/>
                  </a:lnTo>
                  <a:lnTo>
                    <a:pt x="0" y="33178"/>
                  </a:lnTo>
                  <a:lnTo>
                    <a:pt x="0" y="25757"/>
                  </a:lnTo>
                  <a:lnTo>
                    <a:pt x="10914" y="25757"/>
                  </a:lnTo>
                  <a:lnTo>
                    <a:pt x="10914" y="16589"/>
                  </a:lnTo>
                  <a:lnTo>
                    <a:pt x="87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429562" y="3871577"/>
              <a:ext cx="27066" cy="26630"/>
            </a:xfrm>
            <a:custGeom>
              <a:avLst/>
              <a:pathLst>
                <a:path w="27066" h="26630">
                  <a:moveTo>
                    <a:pt x="0" y="0"/>
                  </a:moveTo>
                  <a:lnTo>
                    <a:pt x="27066" y="0"/>
                  </a:lnTo>
                  <a:lnTo>
                    <a:pt x="2706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437420" y="3878998"/>
              <a:ext cx="11350" cy="11787"/>
            </a:xfrm>
            <a:custGeom>
              <a:avLst/>
              <a:pathLst>
                <a:path w="11350" h="11787">
                  <a:moveTo>
                    <a:pt x="0" y="11787"/>
                  </a:moveTo>
                  <a:lnTo>
                    <a:pt x="11350" y="11787"/>
                  </a:lnTo>
                  <a:lnTo>
                    <a:pt x="1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486315" y="3815260"/>
              <a:ext cx="98663" cy="30559"/>
            </a:xfrm>
            <a:custGeom>
              <a:avLst/>
              <a:pathLst>
                <a:path w="98663" h="30559">
                  <a:moveTo>
                    <a:pt x="0" y="10914"/>
                  </a:moveTo>
                  <a:lnTo>
                    <a:pt x="26630" y="10914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0914"/>
                  </a:lnTo>
                  <a:lnTo>
                    <a:pt x="63301" y="10914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10914"/>
                  </a:lnTo>
                  <a:lnTo>
                    <a:pt x="98663" y="10914"/>
                  </a:lnTo>
                  <a:lnTo>
                    <a:pt x="98663" y="18772"/>
                  </a:lnTo>
                  <a:lnTo>
                    <a:pt x="72032" y="18772"/>
                  </a:lnTo>
                  <a:lnTo>
                    <a:pt x="72032" y="30559"/>
                  </a:lnTo>
                  <a:lnTo>
                    <a:pt x="63301" y="30559"/>
                  </a:lnTo>
                  <a:lnTo>
                    <a:pt x="63301" y="18772"/>
                  </a:lnTo>
                  <a:lnTo>
                    <a:pt x="35361" y="18772"/>
                  </a:lnTo>
                  <a:lnTo>
                    <a:pt x="35361" y="30559"/>
                  </a:lnTo>
                  <a:lnTo>
                    <a:pt x="26630" y="30559"/>
                  </a:lnTo>
                  <a:lnTo>
                    <a:pt x="26630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492864" y="3854114"/>
              <a:ext cx="82073" cy="62428"/>
            </a:xfrm>
            <a:custGeom>
              <a:avLst/>
              <a:pathLst>
                <a:path w="82073" h="62428">
                  <a:moveTo>
                    <a:pt x="28813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82073" y="0"/>
                  </a:lnTo>
                  <a:lnTo>
                    <a:pt x="81960" y="6140"/>
                  </a:lnTo>
                  <a:lnTo>
                    <a:pt x="81794" y="11813"/>
                  </a:lnTo>
                  <a:lnTo>
                    <a:pt x="81576" y="17019"/>
                  </a:lnTo>
                  <a:lnTo>
                    <a:pt x="81305" y="21758"/>
                  </a:lnTo>
                  <a:lnTo>
                    <a:pt x="80982" y="26030"/>
                  </a:lnTo>
                  <a:lnTo>
                    <a:pt x="80606" y="29834"/>
                  </a:lnTo>
                  <a:lnTo>
                    <a:pt x="80179" y="33172"/>
                  </a:lnTo>
                  <a:lnTo>
                    <a:pt x="79698" y="36042"/>
                  </a:lnTo>
                  <a:lnTo>
                    <a:pt x="79166" y="38445"/>
                  </a:lnTo>
                  <a:lnTo>
                    <a:pt x="78581" y="40382"/>
                  </a:lnTo>
                  <a:lnTo>
                    <a:pt x="77922" y="41999"/>
                  </a:lnTo>
                  <a:lnTo>
                    <a:pt x="77166" y="43446"/>
                  </a:lnTo>
                  <a:lnTo>
                    <a:pt x="76315" y="44723"/>
                  </a:lnTo>
                  <a:lnTo>
                    <a:pt x="75368" y="45830"/>
                  </a:lnTo>
                  <a:lnTo>
                    <a:pt x="74324" y="46766"/>
                  </a:lnTo>
                  <a:lnTo>
                    <a:pt x="73185" y="47532"/>
                  </a:lnTo>
                  <a:lnTo>
                    <a:pt x="71949" y="48128"/>
                  </a:lnTo>
                  <a:lnTo>
                    <a:pt x="70618" y="48554"/>
                  </a:lnTo>
                  <a:lnTo>
                    <a:pt x="69190" y="48809"/>
                  </a:lnTo>
                  <a:lnTo>
                    <a:pt x="67667" y="48894"/>
                  </a:lnTo>
                  <a:lnTo>
                    <a:pt x="66344" y="48877"/>
                  </a:lnTo>
                  <a:lnTo>
                    <a:pt x="64995" y="48825"/>
                  </a:lnTo>
                  <a:lnTo>
                    <a:pt x="63620" y="48737"/>
                  </a:lnTo>
                  <a:lnTo>
                    <a:pt x="62218" y="48615"/>
                  </a:lnTo>
                  <a:lnTo>
                    <a:pt x="60791" y="48458"/>
                  </a:lnTo>
                  <a:lnTo>
                    <a:pt x="59337" y="48266"/>
                  </a:lnTo>
                  <a:lnTo>
                    <a:pt x="57857" y="48039"/>
                  </a:lnTo>
                  <a:lnTo>
                    <a:pt x="56351" y="47777"/>
                  </a:lnTo>
                  <a:lnTo>
                    <a:pt x="54819" y="47480"/>
                  </a:lnTo>
                  <a:lnTo>
                    <a:pt x="53260" y="47148"/>
                  </a:lnTo>
                  <a:lnTo>
                    <a:pt x="51950" y="38417"/>
                  </a:lnTo>
                  <a:lnTo>
                    <a:pt x="53435" y="38749"/>
                  </a:lnTo>
                  <a:lnTo>
                    <a:pt x="54919" y="39046"/>
                  </a:lnTo>
                  <a:lnTo>
                    <a:pt x="56403" y="39308"/>
                  </a:lnTo>
                  <a:lnTo>
                    <a:pt x="57888" y="39535"/>
                  </a:lnTo>
                  <a:lnTo>
                    <a:pt x="59372" y="39727"/>
                  </a:lnTo>
                  <a:lnTo>
                    <a:pt x="60856" y="39884"/>
                  </a:lnTo>
                  <a:lnTo>
                    <a:pt x="62341" y="40006"/>
                  </a:lnTo>
                  <a:lnTo>
                    <a:pt x="63825" y="40093"/>
                  </a:lnTo>
                  <a:lnTo>
                    <a:pt x="65309" y="40146"/>
                  </a:lnTo>
                  <a:lnTo>
                    <a:pt x="66794" y="40163"/>
                  </a:lnTo>
                  <a:lnTo>
                    <a:pt x="67462" y="40124"/>
                  </a:lnTo>
                  <a:lnTo>
                    <a:pt x="68068" y="40006"/>
                  </a:lnTo>
                  <a:lnTo>
                    <a:pt x="68614" y="39810"/>
                  </a:lnTo>
                  <a:lnTo>
                    <a:pt x="69099" y="39535"/>
                  </a:lnTo>
                  <a:lnTo>
                    <a:pt x="69522" y="39181"/>
                  </a:lnTo>
                  <a:lnTo>
                    <a:pt x="69884" y="38749"/>
                  </a:lnTo>
                  <a:lnTo>
                    <a:pt x="70186" y="38238"/>
                  </a:lnTo>
                  <a:lnTo>
                    <a:pt x="70426" y="37649"/>
                  </a:lnTo>
                  <a:lnTo>
                    <a:pt x="70605" y="36981"/>
                  </a:lnTo>
                  <a:lnTo>
                    <a:pt x="70723" y="36234"/>
                  </a:lnTo>
                  <a:lnTo>
                    <a:pt x="70985" y="34933"/>
                  </a:lnTo>
                  <a:lnTo>
                    <a:pt x="71247" y="33300"/>
                  </a:lnTo>
                  <a:lnTo>
                    <a:pt x="71508" y="31336"/>
                  </a:lnTo>
                  <a:lnTo>
                    <a:pt x="71770" y="29040"/>
                  </a:lnTo>
                  <a:lnTo>
                    <a:pt x="72032" y="26412"/>
                  </a:lnTo>
                  <a:lnTo>
                    <a:pt x="72294" y="23452"/>
                  </a:lnTo>
                  <a:lnTo>
                    <a:pt x="72556" y="20160"/>
                  </a:lnTo>
                  <a:lnTo>
                    <a:pt x="72818" y="16536"/>
                  </a:lnTo>
                  <a:lnTo>
                    <a:pt x="73080" y="12581"/>
                  </a:lnTo>
                  <a:lnTo>
                    <a:pt x="73342" y="8294"/>
                  </a:lnTo>
                  <a:lnTo>
                    <a:pt x="37980" y="8294"/>
                  </a:lnTo>
                  <a:lnTo>
                    <a:pt x="37980" y="62428"/>
                  </a:lnTo>
                  <a:lnTo>
                    <a:pt x="28813" y="624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634310" y="3826174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708962" y="3816133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723805" y="3843637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764406" y="3823991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773137" y="3832286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819413" y="3815697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863942" y="3815697"/>
              <a:ext cx="57189" cy="100845"/>
            </a:xfrm>
            <a:custGeom>
              <a:avLst/>
              <a:pathLst>
                <a:path w="57189" h="100845">
                  <a:moveTo>
                    <a:pt x="8731" y="44529"/>
                  </a:moveTo>
                  <a:lnTo>
                    <a:pt x="8731" y="88185"/>
                  </a:lnTo>
                  <a:lnTo>
                    <a:pt x="9770" y="87744"/>
                  </a:lnTo>
                  <a:lnTo>
                    <a:pt x="10791" y="87295"/>
                  </a:lnTo>
                  <a:lnTo>
                    <a:pt x="11795" y="86836"/>
                  </a:lnTo>
                  <a:lnTo>
                    <a:pt x="12782" y="86369"/>
                  </a:lnTo>
                  <a:lnTo>
                    <a:pt x="13751" y="85893"/>
                  </a:lnTo>
                  <a:lnTo>
                    <a:pt x="14703" y="85409"/>
                  </a:lnTo>
                  <a:lnTo>
                    <a:pt x="15637" y="84915"/>
                  </a:lnTo>
                  <a:lnTo>
                    <a:pt x="16554" y="84413"/>
                  </a:lnTo>
                  <a:lnTo>
                    <a:pt x="17453" y="83902"/>
                  </a:lnTo>
                  <a:lnTo>
                    <a:pt x="18335" y="83383"/>
                  </a:lnTo>
                  <a:lnTo>
                    <a:pt x="20955" y="91678"/>
                  </a:lnTo>
                  <a:lnTo>
                    <a:pt x="19217" y="92616"/>
                  </a:lnTo>
                  <a:lnTo>
                    <a:pt x="17497" y="93511"/>
                  </a:lnTo>
                  <a:lnTo>
                    <a:pt x="15794" y="94362"/>
                  </a:lnTo>
                  <a:lnTo>
                    <a:pt x="14109" y="95170"/>
                  </a:lnTo>
                  <a:lnTo>
                    <a:pt x="12442" y="95934"/>
                  </a:lnTo>
                  <a:lnTo>
                    <a:pt x="10791" y="96654"/>
                  </a:lnTo>
                  <a:lnTo>
                    <a:pt x="9159" y="97331"/>
                  </a:lnTo>
                  <a:lnTo>
                    <a:pt x="7543" y="97964"/>
                  </a:lnTo>
                  <a:lnTo>
                    <a:pt x="5945" y="98553"/>
                  </a:lnTo>
                  <a:lnTo>
                    <a:pt x="4365" y="99099"/>
                  </a:lnTo>
                  <a:lnTo>
                    <a:pt x="0" y="94297"/>
                  </a:lnTo>
                  <a:lnTo>
                    <a:pt x="0" y="6984"/>
                  </a:lnTo>
                  <a:lnTo>
                    <a:pt x="5937" y="6679"/>
                  </a:lnTo>
                  <a:lnTo>
                    <a:pt x="11525" y="6286"/>
                  </a:lnTo>
                  <a:lnTo>
                    <a:pt x="16764" y="5806"/>
                  </a:lnTo>
                  <a:lnTo>
                    <a:pt x="21653" y="5238"/>
                  </a:lnTo>
                  <a:lnTo>
                    <a:pt x="26193" y="4583"/>
                  </a:lnTo>
                  <a:lnTo>
                    <a:pt x="30384" y="3841"/>
                  </a:lnTo>
                  <a:lnTo>
                    <a:pt x="34226" y="3012"/>
                  </a:lnTo>
                  <a:lnTo>
                    <a:pt x="37719" y="2095"/>
                  </a:lnTo>
                  <a:lnTo>
                    <a:pt x="40862" y="1091"/>
                  </a:lnTo>
                  <a:lnTo>
                    <a:pt x="43656" y="0"/>
                  </a:lnTo>
                  <a:lnTo>
                    <a:pt x="50641" y="6984"/>
                  </a:lnTo>
                  <a:lnTo>
                    <a:pt x="49218" y="7583"/>
                  </a:lnTo>
                  <a:lnTo>
                    <a:pt x="47742" y="8154"/>
                  </a:lnTo>
                  <a:lnTo>
                    <a:pt x="46214" y="8700"/>
                  </a:lnTo>
                  <a:lnTo>
                    <a:pt x="44634" y="9220"/>
                  </a:lnTo>
                  <a:lnTo>
                    <a:pt x="43001" y="9713"/>
                  </a:lnTo>
                  <a:lnTo>
                    <a:pt x="41316" y="10180"/>
                  </a:lnTo>
                  <a:lnTo>
                    <a:pt x="39578" y="10621"/>
                  </a:lnTo>
                  <a:lnTo>
                    <a:pt x="37788" y="11036"/>
                  </a:lnTo>
                  <a:lnTo>
                    <a:pt x="35946" y="11424"/>
                  </a:lnTo>
                  <a:lnTo>
                    <a:pt x="34051" y="11787"/>
                  </a:lnTo>
                  <a:lnTo>
                    <a:pt x="34060" y="14546"/>
                  </a:lnTo>
                  <a:lnTo>
                    <a:pt x="34086" y="17235"/>
                  </a:lnTo>
                  <a:lnTo>
                    <a:pt x="34130" y="19854"/>
                  </a:lnTo>
                  <a:lnTo>
                    <a:pt x="34191" y="22404"/>
                  </a:lnTo>
                  <a:lnTo>
                    <a:pt x="34270" y="24884"/>
                  </a:lnTo>
                  <a:lnTo>
                    <a:pt x="34366" y="27293"/>
                  </a:lnTo>
                  <a:lnTo>
                    <a:pt x="34479" y="29633"/>
                  </a:lnTo>
                  <a:lnTo>
                    <a:pt x="34610" y="31903"/>
                  </a:lnTo>
                  <a:lnTo>
                    <a:pt x="34759" y="34104"/>
                  </a:lnTo>
                  <a:lnTo>
                    <a:pt x="34925" y="36234"/>
                  </a:lnTo>
                  <a:lnTo>
                    <a:pt x="54133" y="36234"/>
                  </a:lnTo>
                  <a:lnTo>
                    <a:pt x="54133" y="44529"/>
                  </a:lnTo>
                  <a:lnTo>
                    <a:pt x="35361" y="44529"/>
                  </a:lnTo>
                  <a:lnTo>
                    <a:pt x="35741" y="48991"/>
                  </a:lnTo>
                  <a:lnTo>
                    <a:pt x="36182" y="53295"/>
                  </a:lnTo>
                  <a:lnTo>
                    <a:pt x="36684" y="57442"/>
                  </a:lnTo>
                  <a:lnTo>
                    <a:pt x="37247" y="61433"/>
                  </a:lnTo>
                  <a:lnTo>
                    <a:pt x="37871" y="65266"/>
                  </a:lnTo>
                  <a:lnTo>
                    <a:pt x="38557" y="68941"/>
                  </a:lnTo>
                  <a:lnTo>
                    <a:pt x="39303" y="72460"/>
                  </a:lnTo>
                  <a:lnTo>
                    <a:pt x="40111" y="75822"/>
                  </a:lnTo>
                  <a:lnTo>
                    <a:pt x="40980" y="79026"/>
                  </a:lnTo>
                  <a:lnTo>
                    <a:pt x="41909" y="82073"/>
                  </a:lnTo>
                  <a:lnTo>
                    <a:pt x="42516" y="83815"/>
                  </a:lnTo>
                  <a:lnTo>
                    <a:pt x="43114" y="85374"/>
                  </a:lnTo>
                  <a:lnTo>
                    <a:pt x="43704" y="86749"/>
                  </a:lnTo>
                  <a:lnTo>
                    <a:pt x="44284" y="87941"/>
                  </a:lnTo>
                  <a:lnTo>
                    <a:pt x="44856" y="88949"/>
                  </a:lnTo>
                  <a:lnTo>
                    <a:pt x="45419" y="89774"/>
                  </a:lnTo>
                  <a:lnTo>
                    <a:pt x="45974" y="90416"/>
                  </a:lnTo>
                  <a:lnTo>
                    <a:pt x="46520" y="90874"/>
                  </a:lnTo>
                  <a:lnTo>
                    <a:pt x="47057" y="91149"/>
                  </a:lnTo>
                  <a:lnTo>
                    <a:pt x="47585" y="91241"/>
                  </a:lnTo>
                  <a:lnTo>
                    <a:pt x="47755" y="91191"/>
                  </a:lnTo>
                  <a:lnTo>
                    <a:pt x="47917" y="91040"/>
                  </a:lnTo>
                  <a:lnTo>
                    <a:pt x="48069" y="90789"/>
                  </a:lnTo>
                  <a:lnTo>
                    <a:pt x="48213" y="90438"/>
                  </a:lnTo>
                  <a:lnTo>
                    <a:pt x="48349" y="89986"/>
                  </a:lnTo>
                  <a:lnTo>
                    <a:pt x="48475" y="89434"/>
                  </a:lnTo>
                  <a:lnTo>
                    <a:pt x="48593" y="88781"/>
                  </a:lnTo>
                  <a:lnTo>
                    <a:pt x="48702" y="88028"/>
                  </a:lnTo>
                  <a:lnTo>
                    <a:pt x="48803" y="87174"/>
                  </a:lnTo>
                  <a:lnTo>
                    <a:pt x="48894" y="86221"/>
                  </a:lnTo>
                  <a:lnTo>
                    <a:pt x="48977" y="85166"/>
                  </a:lnTo>
                  <a:lnTo>
                    <a:pt x="49052" y="84012"/>
                  </a:lnTo>
                  <a:lnTo>
                    <a:pt x="49117" y="82756"/>
                  </a:lnTo>
                  <a:lnTo>
                    <a:pt x="49174" y="81401"/>
                  </a:lnTo>
                  <a:lnTo>
                    <a:pt x="49222" y="79945"/>
                  </a:lnTo>
                  <a:lnTo>
                    <a:pt x="49261" y="78389"/>
                  </a:lnTo>
                  <a:lnTo>
                    <a:pt x="49292" y="76732"/>
                  </a:lnTo>
                  <a:lnTo>
                    <a:pt x="49314" y="74975"/>
                  </a:lnTo>
                  <a:lnTo>
                    <a:pt x="49327" y="73117"/>
                  </a:lnTo>
                  <a:lnTo>
                    <a:pt x="49331" y="71159"/>
                  </a:lnTo>
                  <a:lnTo>
                    <a:pt x="57189" y="72905"/>
                  </a:lnTo>
                  <a:lnTo>
                    <a:pt x="56916" y="76356"/>
                  </a:lnTo>
                  <a:lnTo>
                    <a:pt x="56622" y="79550"/>
                  </a:lnTo>
                  <a:lnTo>
                    <a:pt x="56305" y="82486"/>
                  </a:lnTo>
                  <a:lnTo>
                    <a:pt x="55967" y="85164"/>
                  </a:lnTo>
                  <a:lnTo>
                    <a:pt x="55607" y="87585"/>
                  </a:lnTo>
                  <a:lnTo>
                    <a:pt x="55225" y="89748"/>
                  </a:lnTo>
                  <a:lnTo>
                    <a:pt x="54821" y="91654"/>
                  </a:lnTo>
                  <a:lnTo>
                    <a:pt x="54395" y="93302"/>
                  </a:lnTo>
                  <a:lnTo>
                    <a:pt x="53948" y="94692"/>
                  </a:lnTo>
                  <a:lnTo>
                    <a:pt x="53478" y="95825"/>
                  </a:lnTo>
                  <a:lnTo>
                    <a:pt x="52987" y="96779"/>
                  </a:lnTo>
                  <a:lnTo>
                    <a:pt x="52474" y="97632"/>
                  </a:lnTo>
                  <a:lnTo>
                    <a:pt x="51940" y="98385"/>
                  </a:lnTo>
                  <a:lnTo>
                    <a:pt x="51383" y="99038"/>
                  </a:lnTo>
                  <a:lnTo>
                    <a:pt x="50804" y="99590"/>
                  </a:lnTo>
                  <a:lnTo>
                    <a:pt x="50204" y="100042"/>
                  </a:lnTo>
                  <a:lnTo>
                    <a:pt x="49582" y="100394"/>
                  </a:lnTo>
                  <a:lnTo>
                    <a:pt x="48938" y="100645"/>
                  </a:lnTo>
                  <a:lnTo>
                    <a:pt x="48272" y="100795"/>
                  </a:lnTo>
                  <a:lnTo>
                    <a:pt x="47585" y="100845"/>
                  </a:lnTo>
                  <a:lnTo>
                    <a:pt x="46282" y="100712"/>
                  </a:lnTo>
                  <a:lnTo>
                    <a:pt x="44992" y="100313"/>
                  </a:lnTo>
                  <a:lnTo>
                    <a:pt x="43715" y="99647"/>
                  </a:lnTo>
                  <a:lnTo>
                    <a:pt x="42451" y="98715"/>
                  </a:lnTo>
                  <a:lnTo>
                    <a:pt x="41200" y="97517"/>
                  </a:lnTo>
                  <a:lnTo>
                    <a:pt x="39962" y="96052"/>
                  </a:lnTo>
                  <a:lnTo>
                    <a:pt x="38738" y="94321"/>
                  </a:lnTo>
                  <a:lnTo>
                    <a:pt x="37526" y="92324"/>
                  </a:lnTo>
                  <a:lnTo>
                    <a:pt x="36328" y="90060"/>
                  </a:lnTo>
                  <a:lnTo>
                    <a:pt x="35143" y="87530"/>
                  </a:lnTo>
                  <a:lnTo>
                    <a:pt x="34001" y="84704"/>
                  </a:lnTo>
                  <a:lnTo>
                    <a:pt x="32934" y="81549"/>
                  </a:lnTo>
                  <a:lnTo>
                    <a:pt x="31941" y="78068"/>
                  </a:lnTo>
                  <a:lnTo>
                    <a:pt x="31022" y="74259"/>
                  </a:lnTo>
                  <a:lnTo>
                    <a:pt x="30177" y="70122"/>
                  </a:lnTo>
                  <a:lnTo>
                    <a:pt x="29406" y="65658"/>
                  </a:lnTo>
                  <a:lnTo>
                    <a:pt x="28710" y="60867"/>
                  </a:lnTo>
                  <a:lnTo>
                    <a:pt x="28088" y="55749"/>
                  </a:lnTo>
                  <a:lnTo>
                    <a:pt x="27540" y="50302"/>
                  </a:lnTo>
                  <a:lnTo>
                    <a:pt x="27066" y="445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872673" y="3828794"/>
              <a:ext cx="17462" cy="23137"/>
            </a:xfrm>
            <a:custGeom>
              <a:avLst/>
              <a:pathLst>
                <a:path w="17462" h="23137">
                  <a:moveTo>
                    <a:pt x="0" y="1309"/>
                  </a:moveTo>
                  <a:lnTo>
                    <a:pt x="0" y="23137"/>
                  </a:lnTo>
                  <a:lnTo>
                    <a:pt x="17462" y="23137"/>
                  </a:lnTo>
                  <a:lnTo>
                    <a:pt x="16589" y="0"/>
                  </a:lnTo>
                  <a:lnTo>
                    <a:pt x="15087" y="170"/>
                  </a:lnTo>
                  <a:lnTo>
                    <a:pt x="13550" y="331"/>
                  </a:lnTo>
                  <a:lnTo>
                    <a:pt x="11979" y="484"/>
                  </a:lnTo>
                  <a:lnTo>
                    <a:pt x="10372" y="628"/>
                  </a:lnTo>
                  <a:lnTo>
                    <a:pt x="8731" y="763"/>
                  </a:lnTo>
                  <a:lnTo>
                    <a:pt x="7054" y="890"/>
                  </a:lnTo>
                  <a:lnTo>
                    <a:pt x="5343" y="1008"/>
                  </a:lnTo>
                  <a:lnTo>
                    <a:pt x="3597" y="1117"/>
                  </a:lnTo>
                  <a:lnTo>
                    <a:pt x="1816" y="12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884897" y="3894715"/>
              <a:ext cx="13096" cy="19645"/>
            </a:xfrm>
            <a:custGeom>
              <a:avLst/>
              <a:pathLst>
                <a:path w="13096" h="19645">
                  <a:moveTo>
                    <a:pt x="7858" y="0"/>
                  </a:moveTo>
                  <a:lnTo>
                    <a:pt x="8460" y="1584"/>
                  </a:lnTo>
                  <a:lnTo>
                    <a:pt x="9045" y="3195"/>
                  </a:lnTo>
                  <a:lnTo>
                    <a:pt x="9613" y="4832"/>
                  </a:lnTo>
                  <a:lnTo>
                    <a:pt x="10163" y="6496"/>
                  </a:lnTo>
                  <a:lnTo>
                    <a:pt x="10695" y="8185"/>
                  </a:lnTo>
                  <a:lnTo>
                    <a:pt x="11210" y="9901"/>
                  </a:lnTo>
                  <a:lnTo>
                    <a:pt x="11708" y="11643"/>
                  </a:lnTo>
                  <a:lnTo>
                    <a:pt x="12188" y="13411"/>
                  </a:lnTo>
                  <a:lnTo>
                    <a:pt x="12651" y="15205"/>
                  </a:lnTo>
                  <a:lnTo>
                    <a:pt x="13096" y="17025"/>
                  </a:lnTo>
                  <a:lnTo>
                    <a:pt x="4365" y="19645"/>
                  </a:lnTo>
                  <a:lnTo>
                    <a:pt x="4007" y="17824"/>
                  </a:lnTo>
                  <a:lnTo>
                    <a:pt x="3632" y="16030"/>
                  </a:lnTo>
                  <a:lnTo>
                    <a:pt x="3239" y="14262"/>
                  </a:lnTo>
                  <a:lnTo>
                    <a:pt x="2828" y="12520"/>
                  </a:lnTo>
                  <a:lnTo>
                    <a:pt x="2401" y="10804"/>
                  </a:lnTo>
                  <a:lnTo>
                    <a:pt x="1955" y="9115"/>
                  </a:lnTo>
                  <a:lnTo>
                    <a:pt x="1493" y="7452"/>
                  </a:lnTo>
                  <a:lnTo>
                    <a:pt x="1012" y="5815"/>
                  </a:lnTo>
                  <a:lnTo>
                    <a:pt x="515" y="4204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930300" y="3815697"/>
              <a:ext cx="39290" cy="100409"/>
            </a:xfrm>
            <a:custGeom>
              <a:avLst/>
              <a:pathLst>
                <a:path w="39290" h="100409">
                  <a:moveTo>
                    <a:pt x="37980" y="39727"/>
                  </a:moveTo>
                  <a:lnTo>
                    <a:pt x="39290" y="47585"/>
                  </a:lnTo>
                  <a:lnTo>
                    <a:pt x="26630" y="54570"/>
                  </a:lnTo>
                  <a:lnTo>
                    <a:pt x="26630" y="88622"/>
                  </a:lnTo>
                  <a:lnTo>
                    <a:pt x="26608" y="89892"/>
                  </a:lnTo>
                  <a:lnTo>
                    <a:pt x="26543" y="91084"/>
                  </a:lnTo>
                  <a:lnTo>
                    <a:pt x="26433" y="92197"/>
                  </a:lnTo>
                  <a:lnTo>
                    <a:pt x="26281" y="93232"/>
                  </a:lnTo>
                  <a:lnTo>
                    <a:pt x="26084" y="94188"/>
                  </a:lnTo>
                  <a:lnTo>
                    <a:pt x="25844" y="95065"/>
                  </a:lnTo>
                  <a:lnTo>
                    <a:pt x="25560" y="95864"/>
                  </a:lnTo>
                  <a:lnTo>
                    <a:pt x="25233" y="96585"/>
                  </a:lnTo>
                  <a:lnTo>
                    <a:pt x="24862" y="97226"/>
                  </a:lnTo>
                  <a:lnTo>
                    <a:pt x="24447" y="97789"/>
                  </a:lnTo>
                  <a:lnTo>
                    <a:pt x="23980" y="98287"/>
                  </a:lnTo>
                  <a:lnTo>
                    <a:pt x="23452" y="98732"/>
                  </a:lnTo>
                  <a:lnTo>
                    <a:pt x="22862" y="99125"/>
                  </a:lnTo>
                  <a:lnTo>
                    <a:pt x="22212" y="99466"/>
                  </a:lnTo>
                  <a:lnTo>
                    <a:pt x="21500" y="99754"/>
                  </a:lnTo>
                  <a:lnTo>
                    <a:pt x="20727" y="99990"/>
                  </a:lnTo>
                  <a:lnTo>
                    <a:pt x="19894" y="100173"/>
                  </a:lnTo>
                  <a:lnTo>
                    <a:pt x="18999" y="100304"/>
                  </a:lnTo>
                  <a:lnTo>
                    <a:pt x="18043" y="100383"/>
                  </a:lnTo>
                  <a:lnTo>
                    <a:pt x="17025" y="100409"/>
                  </a:lnTo>
                  <a:lnTo>
                    <a:pt x="15812" y="100396"/>
                  </a:lnTo>
                  <a:lnTo>
                    <a:pt x="14616" y="100356"/>
                  </a:lnTo>
                  <a:lnTo>
                    <a:pt x="13437" y="100291"/>
                  </a:lnTo>
                  <a:lnTo>
                    <a:pt x="12276" y="100199"/>
                  </a:lnTo>
                  <a:lnTo>
                    <a:pt x="11132" y="100081"/>
                  </a:lnTo>
                  <a:lnTo>
                    <a:pt x="10006" y="99937"/>
                  </a:lnTo>
                  <a:lnTo>
                    <a:pt x="8897" y="99767"/>
                  </a:lnTo>
                  <a:lnTo>
                    <a:pt x="7805" y="99571"/>
                  </a:lnTo>
                  <a:lnTo>
                    <a:pt x="6731" y="99348"/>
                  </a:lnTo>
                  <a:lnTo>
                    <a:pt x="5675" y="99099"/>
                  </a:lnTo>
                  <a:lnTo>
                    <a:pt x="3929" y="89931"/>
                  </a:lnTo>
                  <a:lnTo>
                    <a:pt x="5068" y="90263"/>
                  </a:lnTo>
                  <a:lnTo>
                    <a:pt x="6216" y="90560"/>
                  </a:lnTo>
                  <a:lnTo>
                    <a:pt x="7373" y="90822"/>
                  </a:lnTo>
                  <a:lnTo>
                    <a:pt x="8539" y="91049"/>
                  </a:lnTo>
                  <a:lnTo>
                    <a:pt x="9713" y="91241"/>
                  </a:lnTo>
                  <a:lnTo>
                    <a:pt x="10896" y="91398"/>
                  </a:lnTo>
                  <a:lnTo>
                    <a:pt x="12088" y="91520"/>
                  </a:lnTo>
                  <a:lnTo>
                    <a:pt x="13288" y="91608"/>
                  </a:lnTo>
                  <a:lnTo>
                    <a:pt x="14498" y="91660"/>
                  </a:lnTo>
                  <a:lnTo>
                    <a:pt x="15716" y="91678"/>
                  </a:lnTo>
                  <a:lnTo>
                    <a:pt x="16130" y="91625"/>
                  </a:lnTo>
                  <a:lnTo>
                    <a:pt x="16502" y="91468"/>
                  </a:lnTo>
                  <a:lnTo>
                    <a:pt x="16829" y="91206"/>
                  </a:lnTo>
                  <a:lnTo>
                    <a:pt x="17113" y="90839"/>
                  </a:lnTo>
                  <a:lnTo>
                    <a:pt x="17353" y="90368"/>
                  </a:lnTo>
                  <a:lnTo>
                    <a:pt x="17549" y="89792"/>
                  </a:lnTo>
                  <a:lnTo>
                    <a:pt x="17702" y="89111"/>
                  </a:lnTo>
                  <a:lnTo>
                    <a:pt x="17811" y="88325"/>
                  </a:lnTo>
                  <a:lnTo>
                    <a:pt x="17877" y="87434"/>
                  </a:lnTo>
                  <a:lnTo>
                    <a:pt x="17899" y="86439"/>
                  </a:lnTo>
                  <a:lnTo>
                    <a:pt x="17899" y="58935"/>
                  </a:lnTo>
                  <a:lnTo>
                    <a:pt x="16493" y="59547"/>
                  </a:lnTo>
                  <a:lnTo>
                    <a:pt x="15070" y="60158"/>
                  </a:lnTo>
                  <a:lnTo>
                    <a:pt x="13629" y="60769"/>
                  </a:lnTo>
                  <a:lnTo>
                    <a:pt x="12171" y="61380"/>
                  </a:lnTo>
                  <a:lnTo>
                    <a:pt x="10695" y="61991"/>
                  </a:lnTo>
                  <a:lnTo>
                    <a:pt x="9202" y="62603"/>
                  </a:lnTo>
                  <a:lnTo>
                    <a:pt x="7692" y="63214"/>
                  </a:lnTo>
                  <a:lnTo>
                    <a:pt x="6164" y="63825"/>
                  </a:lnTo>
                  <a:lnTo>
                    <a:pt x="4618" y="64436"/>
                  </a:lnTo>
                  <a:lnTo>
                    <a:pt x="3055" y="65047"/>
                  </a:lnTo>
                  <a:lnTo>
                    <a:pt x="0" y="55880"/>
                  </a:lnTo>
                  <a:lnTo>
                    <a:pt x="1907" y="55181"/>
                  </a:lnTo>
                  <a:lnTo>
                    <a:pt x="3789" y="54483"/>
                  </a:lnTo>
                  <a:lnTo>
                    <a:pt x="5644" y="53784"/>
                  </a:lnTo>
                  <a:lnTo>
                    <a:pt x="7473" y="53086"/>
                  </a:lnTo>
                  <a:lnTo>
                    <a:pt x="9276" y="52387"/>
                  </a:lnTo>
                  <a:lnTo>
                    <a:pt x="11053" y="51689"/>
                  </a:lnTo>
                  <a:lnTo>
                    <a:pt x="12804" y="50990"/>
                  </a:lnTo>
                  <a:lnTo>
                    <a:pt x="14528" y="50292"/>
                  </a:lnTo>
                  <a:lnTo>
                    <a:pt x="16227" y="49593"/>
                  </a:lnTo>
                  <a:lnTo>
                    <a:pt x="17899" y="48895"/>
                  </a:lnTo>
                  <a:lnTo>
                    <a:pt x="17899" y="26630"/>
                  </a:lnTo>
                  <a:lnTo>
                    <a:pt x="3492" y="26630"/>
                  </a:lnTo>
                  <a:lnTo>
                    <a:pt x="3492" y="18335"/>
                  </a:lnTo>
                  <a:lnTo>
                    <a:pt x="17899" y="18335"/>
                  </a:lnTo>
                  <a:lnTo>
                    <a:pt x="17899" y="0"/>
                  </a:lnTo>
                  <a:lnTo>
                    <a:pt x="26630" y="0"/>
                  </a:lnTo>
                  <a:lnTo>
                    <a:pt x="26630" y="18335"/>
                  </a:lnTo>
                  <a:lnTo>
                    <a:pt x="38854" y="18335"/>
                  </a:lnTo>
                  <a:lnTo>
                    <a:pt x="38854" y="26630"/>
                  </a:lnTo>
                  <a:lnTo>
                    <a:pt x="26630" y="26630"/>
                  </a:lnTo>
                  <a:lnTo>
                    <a:pt x="26630" y="45402"/>
                  </a:lnTo>
                  <a:lnTo>
                    <a:pt x="27765" y="44795"/>
                  </a:lnTo>
                  <a:lnTo>
                    <a:pt x="28900" y="44197"/>
                  </a:lnTo>
                  <a:lnTo>
                    <a:pt x="30035" y="43608"/>
                  </a:lnTo>
                  <a:lnTo>
                    <a:pt x="31170" y="43027"/>
                  </a:lnTo>
                  <a:lnTo>
                    <a:pt x="32305" y="42455"/>
                  </a:lnTo>
                  <a:lnTo>
                    <a:pt x="33440" y="41892"/>
                  </a:lnTo>
                  <a:lnTo>
                    <a:pt x="34575" y="41338"/>
                  </a:lnTo>
                  <a:lnTo>
                    <a:pt x="35710" y="40792"/>
                  </a:lnTo>
                  <a:lnTo>
                    <a:pt x="36845" y="402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972646" y="3815260"/>
              <a:ext cx="56316" cy="26630"/>
            </a:xfrm>
            <a:custGeom>
              <a:avLst/>
              <a:pathLst>
                <a:path w="56316" h="26630">
                  <a:moveTo>
                    <a:pt x="0" y="17899"/>
                  </a:moveTo>
                  <a:lnTo>
                    <a:pt x="23137" y="17899"/>
                  </a:lnTo>
                  <a:lnTo>
                    <a:pt x="22771" y="16248"/>
                  </a:lnTo>
                  <a:lnTo>
                    <a:pt x="22369" y="14616"/>
                  </a:lnTo>
                  <a:lnTo>
                    <a:pt x="21932" y="13000"/>
                  </a:lnTo>
                  <a:lnTo>
                    <a:pt x="21461" y="11403"/>
                  </a:lnTo>
                  <a:lnTo>
                    <a:pt x="20955" y="9822"/>
                  </a:lnTo>
                  <a:lnTo>
                    <a:pt x="20413" y="8259"/>
                  </a:lnTo>
                  <a:lnTo>
                    <a:pt x="19837" y="6714"/>
                  </a:lnTo>
                  <a:lnTo>
                    <a:pt x="19226" y="5186"/>
                  </a:lnTo>
                  <a:lnTo>
                    <a:pt x="18580" y="3675"/>
                  </a:lnTo>
                  <a:lnTo>
                    <a:pt x="17899" y="2182"/>
                  </a:lnTo>
                  <a:lnTo>
                    <a:pt x="27066" y="0"/>
                  </a:lnTo>
                  <a:lnTo>
                    <a:pt x="27913" y="1829"/>
                  </a:lnTo>
                  <a:lnTo>
                    <a:pt x="28708" y="3649"/>
                  </a:lnTo>
                  <a:lnTo>
                    <a:pt x="29450" y="5461"/>
                  </a:lnTo>
                  <a:lnTo>
                    <a:pt x="30140" y="7264"/>
                  </a:lnTo>
                  <a:lnTo>
                    <a:pt x="30777" y="9058"/>
                  </a:lnTo>
                  <a:lnTo>
                    <a:pt x="31362" y="10844"/>
                  </a:lnTo>
                  <a:lnTo>
                    <a:pt x="31895" y="12621"/>
                  </a:lnTo>
                  <a:lnTo>
                    <a:pt x="32375" y="14389"/>
                  </a:lnTo>
                  <a:lnTo>
                    <a:pt x="32803" y="16148"/>
                  </a:lnTo>
                  <a:lnTo>
                    <a:pt x="33178" y="17899"/>
                  </a:lnTo>
                  <a:lnTo>
                    <a:pt x="56316" y="17899"/>
                  </a:lnTo>
                  <a:lnTo>
                    <a:pt x="5631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968280" y="3853241"/>
              <a:ext cx="64174" cy="62865"/>
            </a:xfrm>
            <a:custGeom>
              <a:avLst/>
              <a:pathLst>
                <a:path w="64174" h="62865">
                  <a:moveTo>
                    <a:pt x="48458" y="0"/>
                  </a:moveTo>
                  <a:lnTo>
                    <a:pt x="48458" y="50204"/>
                  </a:lnTo>
                  <a:lnTo>
                    <a:pt x="48462" y="50625"/>
                  </a:lnTo>
                  <a:lnTo>
                    <a:pt x="48475" y="51016"/>
                  </a:lnTo>
                  <a:lnTo>
                    <a:pt x="48497" y="51376"/>
                  </a:lnTo>
                  <a:lnTo>
                    <a:pt x="48528" y="51706"/>
                  </a:lnTo>
                  <a:lnTo>
                    <a:pt x="48567" y="52005"/>
                  </a:lnTo>
                  <a:lnTo>
                    <a:pt x="48615" y="52273"/>
                  </a:lnTo>
                  <a:lnTo>
                    <a:pt x="48672" y="52511"/>
                  </a:lnTo>
                  <a:lnTo>
                    <a:pt x="48737" y="52719"/>
                  </a:lnTo>
                  <a:lnTo>
                    <a:pt x="48812" y="52896"/>
                  </a:lnTo>
                  <a:lnTo>
                    <a:pt x="49008" y="53166"/>
                  </a:lnTo>
                  <a:lnTo>
                    <a:pt x="49174" y="53278"/>
                  </a:lnTo>
                  <a:lnTo>
                    <a:pt x="49392" y="53376"/>
                  </a:lnTo>
                  <a:lnTo>
                    <a:pt x="49663" y="53461"/>
                  </a:lnTo>
                  <a:lnTo>
                    <a:pt x="49986" y="53533"/>
                  </a:lnTo>
                  <a:lnTo>
                    <a:pt x="50361" y="53592"/>
                  </a:lnTo>
                  <a:lnTo>
                    <a:pt x="50789" y="53638"/>
                  </a:lnTo>
                  <a:lnTo>
                    <a:pt x="51269" y="53670"/>
                  </a:lnTo>
                  <a:lnTo>
                    <a:pt x="51802" y="53690"/>
                  </a:lnTo>
                  <a:lnTo>
                    <a:pt x="52387" y="53697"/>
                  </a:lnTo>
                  <a:lnTo>
                    <a:pt x="52808" y="53684"/>
                  </a:lnTo>
                  <a:lnTo>
                    <a:pt x="53199" y="53644"/>
                  </a:lnTo>
                  <a:lnTo>
                    <a:pt x="53559" y="53579"/>
                  </a:lnTo>
                  <a:lnTo>
                    <a:pt x="53889" y="53487"/>
                  </a:lnTo>
                  <a:lnTo>
                    <a:pt x="54188" y="53369"/>
                  </a:lnTo>
                  <a:lnTo>
                    <a:pt x="54456" y="53225"/>
                  </a:lnTo>
                  <a:lnTo>
                    <a:pt x="54694" y="53055"/>
                  </a:lnTo>
                  <a:lnTo>
                    <a:pt x="54902" y="52858"/>
                  </a:lnTo>
                  <a:lnTo>
                    <a:pt x="55078" y="52636"/>
                  </a:lnTo>
                  <a:lnTo>
                    <a:pt x="55225" y="52387"/>
                  </a:lnTo>
                  <a:lnTo>
                    <a:pt x="55353" y="52055"/>
                  </a:lnTo>
                  <a:lnTo>
                    <a:pt x="55478" y="51584"/>
                  </a:lnTo>
                  <a:lnTo>
                    <a:pt x="55598" y="50973"/>
                  </a:lnTo>
                  <a:lnTo>
                    <a:pt x="55714" y="50222"/>
                  </a:lnTo>
                  <a:lnTo>
                    <a:pt x="55825" y="49331"/>
                  </a:lnTo>
                  <a:lnTo>
                    <a:pt x="55932" y="48301"/>
                  </a:lnTo>
                  <a:lnTo>
                    <a:pt x="56034" y="47131"/>
                  </a:lnTo>
                  <a:lnTo>
                    <a:pt x="56133" y="45821"/>
                  </a:lnTo>
                  <a:lnTo>
                    <a:pt x="56227" y="44372"/>
                  </a:lnTo>
                  <a:lnTo>
                    <a:pt x="56316" y="42783"/>
                  </a:lnTo>
                  <a:lnTo>
                    <a:pt x="64174" y="44529"/>
                  </a:lnTo>
                  <a:lnTo>
                    <a:pt x="64069" y="46631"/>
                  </a:lnTo>
                  <a:lnTo>
                    <a:pt x="63930" y="48571"/>
                  </a:lnTo>
                  <a:lnTo>
                    <a:pt x="63755" y="50350"/>
                  </a:lnTo>
                  <a:lnTo>
                    <a:pt x="63546" y="51968"/>
                  </a:lnTo>
                  <a:lnTo>
                    <a:pt x="63301" y="53424"/>
                  </a:lnTo>
                  <a:lnTo>
                    <a:pt x="63022" y="54718"/>
                  </a:lnTo>
                  <a:lnTo>
                    <a:pt x="62707" y="55851"/>
                  </a:lnTo>
                  <a:lnTo>
                    <a:pt x="62358" y="56822"/>
                  </a:lnTo>
                  <a:lnTo>
                    <a:pt x="61974" y="57632"/>
                  </a:lnTo>
                  <a:lnTo>
                    <a:pt x="61555" y="58281"/>
                  </a:lnTo>
                  <a:lnTo>
                    <a:pt x="61061" y="58820"/>
                  </a:lnTo>
                  <a:lnTo>
                    <a:pt x="60455" y="59302"/>
                  </a:lnTo>
                  <a:lnTo>
                    <a:pt x="59734" y="59728"/>
                  </a:lnTo>
                  <a:lnTo>
                    <a:pt x="58901" y="60097"/>
                  </a:lnTo>
                  <a:lnTo>
                    <a:pt x="57953" y="60409"/>
                  </a:lnTo>
                  <a:lnTo>
                    <a:pt x="56892" y="60664"/>
                  </a:lnTo>
                  <a:lnTo>
                    <a:pt x="55718" y="60863"/>
                  </a:lnTo>
                  <a:lnTo>
                    <a:pt x="54430" y="61005"/>
                  </a:lnTo>
                  <a:lnTo>
                    <a:pt x="53029" y="61090"/>
                  </a:lnTo>
                  <a:lnTo>
                    <a:pt x="51514" y="61118"/>
                  </a:lnTo>
                  <a:lnTo>
                    <a:pt x="50001" y="61101"/>
                  </a:lnTo>
                  <a:lnTo>
                    <a:pt x="48606" y="61048"/>
                  </a:lnTo>
                  <a:lnTo>
                    <a:pt x="47329" y="60961"/>
                  </a:lnTo>
                  <a:lnTo>
                    <a:pt x="46170" y="60839"/>
                  </a:lnTo>
                  <a:lnTo>
                    <a:pt x="45129" y="60682"/>
                  </a:lnTo>
                  <a:lnTo>
                    <a:pt x="44206" y="60490"/>
                  </a:lnTo>
                  <a:lnTo>
                    <a:pt x="43400" y="60263"/>
                  </a:lnTo>
                  <a:lnTo>
                    <a:pt x="42713" y="60001"/>
                  </a:lnTo>
                  <a:lnTo>
                    <a:pt x="42143" y="59704"/>
                  </a:lnTo>
                  <a:lnTo>
                    <a:pt x="41691" y="59372"/>
                  </a:lnTo>
                  <a:lnTo>
                    <a:pt x="41318" y="58988"/>
                  </a:lnTo>
                  <a:lnTo>
                    <a:pt x="40984" y="58534"/>
                  </a:lnTo>
                  <a:lnTo>
                    <a:pt x="40689" y="58010"/>
                  </a:lnTo>
                  <a:lnTo>
                    <a:pt x="40434" y="57416"/>
                  </a:lnTo>
                  <a:lnTo>
                    <a:pt x="40218" y="56753"/>
                  </a:lnTo>
                  <a:lnTo>
                    <a:pt x="40041" y="56019"/>
                  </a:lnTo>
                  <a:lnTo>
                    <a:pt x="39903" y="55216"/>
                  </a:lnTo>
                  <a:lnTo>
                    <a:pt x="39805" y="54343"/>
                  </a:lnTo>
                  <a:lnTo>
                    <a:pt x="39746" y="53400"/>
                  </a:lnTo>
                  <a:lnTo>
                    <a:pt x="39727" y="52387"/>
                  </a:lnTo>
                  <a:lnTo>
                    <a:pt x="39727" y="8294"/>
                  </a:lnTo>
                  <a:lnTo>
                    <a:pt x="20955" y="8294"/>
                  </a:lnTo>
                  <a:lnTo>
                    <a:pt x="20955" y="27939"/>
                  </a:lnTo>
                  <a:lnTo>
                    <a:pt x="20920" y="30426"/>
                  </a:lnTo>
                  <a:lnTo>
                    <a:pt x="20815" y="32820"/>
                  </a:lnTo>
                  <a:lnTo>
                    <a:pt x="20640" y="35123"/>
                  </a:lnTo>
                  <a:lnTo>
                    <a:pt x="20396" y="37334"/>
                  </a:lnTo>
                  <a:lnTo>
                    <a:pt x="20081" y="39454"/>
                  </a:lnTo>
                  <a:lnTo>
                    <a:pt x="19697" y="41482"/>
                  </a:lnTo>
                  <a:lnTo>
                    <a:pt x="19243" y="43418"/>
                  </a:lnTo>
                  <a:lnTo>
                    <a:pt x="18719" y="45262"/>
                  </a:lnTo>
                  <a:lnTo>
                    <a:pt x="18126" y="47015"/>
                  </a:lnTo>
                  <a:lnTo>
                    <a:pt x="17462" y="48676"/>
                  </a:lnTo>
                  <a:lnTo>
                    <a:pt x="16720" y="50272"/>
                  </a:lnTo>
                  <a:lnTo>
                    <a:pt x="15890" y="51828"/>
                  </a:lnTo>
                  <a:lnTo>
                    <a:pt x="14974" y="53345"/>
                  </a:lnTo>
                  <a:lnTo>
                    <a:pt x="13970" y="54823"/>
                  </a:lnTo>
                  <a:lnTo>
                    <a:pt x="12878" y="56261"/>
                  </a:lnTo>
                  <a:lnTo>
                    <a:pt x="11699" y="57661"/>
                  </a:lnTo>
                  <a:lnTo>
                    <a:pt x="10433" y="59021"/>
                  </a:lnTo>
                  <a:lnTo>
                    <a:pt x="9080" y="60341"/>
                  </a:lnTo>
                  <a:lnTo>
                    <a:pt x="7639" y="61622"/>
                  </a:lnTo>
                  <a:lnTo>
                    <a:pt x="6111" y="62865"/>
                  </a:lnTo>
                  <a:lnTo>
                    <a:pt x="0" y="55879"/>
                  </a:lnTo>
                  <a:lnTo>
                    <a:pt x="2405" y="53662"/>
                  </a:lnTo>
                  <a:lnTo>
                    <a:pt x="4557" y="51200"/>
                  </a:lnTo>
                  <a:lnTo>
                    <a:pt x="6456" y="48493"/>
                  </a:lnTo>
                  <a:lnTo>
                    <a:pt x="8102" y="45542"/>
                  </a:lnTo>
                  <a:lnTo>
                    <a:pt x="9495" y="42346"/>
                  </a:lnTo>
                  <a:lnTo>
                    <a:pt x="10634" y="38906"/>
                  </a:lnTo>
                  <a:lnTo>
                    <a:pt x="11520" y="35221"/>
                  </a:lnTo>
                  <a:lnTo>
                    <a:pt x="12153" y="31292"/>
                  </a:lnTo>
                  <a:lnTo>
                    <a:pt x="12533" y="27119"/>
                  </a:lnTo>
                  <a:lnTo>
                    <a:pt x="12660" y="22701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043806" y="3815697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69" y="86439"/>
                  </a:lnTo>
                  <a:lnTo>
                    <a:pt x="13969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7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69" y="53697"/>
                  </a:lnTo>
                  <a:lnTo>
                    <a:pt x="13969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69" y="18335"/>
                  </a:lnTo>
                  <a:lnTo>
                    <a:pt x="13969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114092" y="3822245"/>
              <a:ext cx="29249" cy="94297"/>
            </a:xfrm>
            <a:custGeom>
              <a:avLst/>
              <a:pathLst>
                <a:path w="29249" h="94297">
                  <a:moveTo>
                    <a:pt x="29249" y="0"/>
                  </a:moveTo>
                  <a:lnTo>
                    <a:pt x="29249" y="69850"/>
                  </a:lnTo>
                  <a:lnTo>
                    <a:pt x="29230" y="70869"/>
                  </a:lnTo>
                  <a:lnTo>
                    <a:pt x="29171" y="71831"/>
                  </a:lnTo>
                  <a:lnTo>
                    <a:pt x="29072" y="72737"/>
                  </a:lnTo>
                  <a:lnTo>
                    <a:pt x="28935" y="73586"/>
                  </a:lnTo>
                  <a:lnTo>
                    <a:pt x="28758" y="74379"/>
                  </a:lnTo>
                  <a:lnTo>
                    <a:pt x="28542" y="75114"/>
                  </a:lnTo>
                  <a:lnTo>
                    <a:pt x="28287" y="75793"/>
                  </a:lnTo>
                  <a:lnTo>
                    <a:pt x="27992" y="76415"/>
                  </a:lnTo>
                  <a:lnTo>
                    <a:pt x="27658" y="76981"/>
                  </a:lnTo>
                  <a:lnTo>
                    <a:pt x="27285" y="77489"/>
                  </a:lnTo>
                  <a:lnTo>
                    <a:pt x="26872" y="77946"/>
                  </a:lnTo>
                  <a:lnTo>
                    <a:pt x="26420" y="78354"/>
                  </a:lnTo>
                  <a:lnTo>
                    <a:pt x="25929" y="78714"/>
                  </a:lnTo>
                  <a:lnTo>
                    <a:pt x="25399" y="79026"/>
                  </a:lnTo>
                  <a:lnTo>
                    <a:pt x="24829" y="79290"/>
                  </a:lnTo>
                  <a:lnTo>
                    <a:pt x="24220" y="79506"/>
                  </a:lnTo>
                  <a:lnTo>
                    <a:pt x="23572" y="79674"/>
                  </a:lnTo>
                  <a:lnTo>
                    <a:pt x="22884" y="79794"/>
                  </a:lnTo>
                  <a:lnTo>
                    <a:pt x="22157" y="79866"/>
                  </a:lnTo>
                  <a:lnTo>
                    <a:pt x="21391" y="79890"/>
                  </a:lnTo>
                  <a:lnTo>
                    <a:pt x="20762" y="79882"/>
                  </a:lnTo>
                  <a:lnTo>
                    <a:pt x="20099" y="79856"/>
                  </a:lnTo>
                  <a:lnTo>
                    <a:pt x="19400" y="79812"/>
                  </a:lnTo>
                  <a:lnTo>
                    <a:pt x="18667" y="79751"/>
                  </a:lnTo>
                  <a:lnTo>
                    <a:pt x="17899" y="79672"/>
                  </a:lnTo>
                  <a:lnTo>
                    <a:pt x="17095" y="79576"/>
                  </a:lnTo>
                  <a:lnTo>
                    <a:pt x="16257" y="79463"/>
                  </a:lnTo>
                  <a:lnTo>
                    <a:pt x="15384" y="79332"/>
                  </a:lnTo>
                  <a:lnTo>
                    <a:pt x="14476" y="79183"/>
                  </a:lnTo>
                  <a:lnTo>
                    <a:pt x="13533" y="79017"/>
                  </a:lnTo>
                  <a:lnTo>
                    <a:pt x="11787" y="71159"/>
                  </a:lnTo>
                  <a:lnTo>
                    <a:pt x="12804" y="71242"/>
                  </a:lnTo>
                  <a:lnTo>
                    <a:pt x="13760" y="71316"/>
                  </a:lnTo>
                  <a:lnTo>
                    <a:pt x="14655" y="71382"/>
                  </a:lnTo>
                  <a:lnTo>
                    <a:pt x="15489" y="71439"/>
                  </a:lnTo>
                  <a:lnTo>
                    <a:pt x="16261" y="71487"/>
                  </a:lnTo>
                  <a:lnTo>
                    <a:pt x="16973" y="71526"/>
                  </a:lnTo>
                  <a:lnTo>
                    <a:pt x="17624" y="71556"/>
                  </a:lnTo>
                  <a:lnTo>
                    <a:pt x="18213" y="71578"/>
                  </a:lnTo>
                  <a:lnTo>
                    <a:pt x="18741" y="71591"/>
                  </a:lnTo>
                  <a:lnTo>
                    <a:pt x="19208" y="71596"/>
                  </a:lnTo>
                  <a:lnTo>
                    <a:pt x="19623" y="71565"/>
                  </a:lnTo>
                  <a:lnTo>
                    <a:pt x="19994" y="71474"/>
                  </a:lnTo>
                  <a:lnTo>
                    <a:pt x="20321" y="71321"/>
                  </a:lnTo>
                  <a:lnTo>
                    <a:pt x="20605" y="71107"/>
                  </a:lnTo>
                  <a:lnTo>
                    <a:pt x="20845" y="70832"/>
                  </a:lnTo>
                  <a:lnTo>
                    <a:pt x="21042" y="70496"/>
                  </a:lnTo>
                  <a:lnTo>
                    <a:pt x="21195" y="70098"/>
                  </a:lnTo>
                  <a:lnTo>
                    <a:pt x="21304" y="69640"/>
                  </a:lnTo>
                  <a:lnTo>
                    <a:pt x="21369" y="69120"/>
                  </a:lnTo>
                  <a:lnTo>
                    <a:pt x="21391" y="68540"/>
                  </a:lnTo>
                  <a:lnTo>
                    <a:pt x="21391" y="7858"/>
                  </a:lnTo>
                  <a:lnTo>
                    <a:pt x="8294" y="7858"/>
                  </a:lnTo>
                  <a:lnTo>
                    <a:pt x="8294" y="94297"/>
                  </a:lnTo>
                  <a:lnTo>
                    <a:pt x="0" y="94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083533" y="3818753"/>
              <a:ext cx="25757" cy="82510"/>
            </a:xfrm>
            <a:custGeom>
              <a:avLst/>
              <a:pathLst>
                <a:path w="25757" h="82510">
                  <a:moveTo>
                    <a:pt x="22701" y="0"/>
                  </a:moveTo>
                  <a:lnTo>
                    <a:pt x="25757" y="7858"/>
                  </a:lnTo>
                  <a:lnTo>
                    <a:pt x="24320" y="8722"/>
                  </a:lnTo>
                  <a:lnTo>
                    <a:pt x="22806" y="9569"/>
                  </a:lnTo>
                  <a:lnTo>
                    <a:pt x="21212" y="10398"/>
                  </a:lnTo>
                  <a:lnTo>
                    <a:pt x="19540" y="11210"/>
                  </a:lnTo>
                  <a:lnTo>
                    <a:pt x="17789" y="12005"/>
                  </a:lnTo>
                  <a:lnTo>
                    <a:pt x="15960" y="12782"/>
                  </a:lnTo>
                  <a:lnTo>
                    <a:pt x="14052" y="13542"/>
                  </a:lnTo>
                  <a:lnTo>
                    <a:pt x="12066" y="14284"/>
                  </a:lnTo>
                  <a:lnTo>
                    <a:pt x="10001" y="15009"/>
                  </a:lnTo>
                  <a:lnTo>
                    <a:pt x="7858" y="15716"/>
                  </a:lnTo>
                  <a:lnTo>
                    <a:pt x="7858" y="72032"/>
                  </a:lnTo>
                  <a:lnTo>
                    <a:pt x="9425" y="71495"/>
                  </a:lnTo>
                  <a:lnTo>
                    <a:pt x="10983" y="70932"/>
                  </a:lnTo>
                  <a:lnTo>
                    <a:pt x="12533" y="70343"/>
                  </a:lnTo>
                  <a:lnTo>
                    <a:pt x="14074" y="69727"/>
                  </a:lnTo>
                  <a:lnTo>
                    <a:pt x="15607" y="69086"/>
                  </a:lnTo>
                  <a:lnTo>
                    <a:pt x="17130" y="68418"/>
                  </a:lnTo>
                  <a:lnTo>
                    <a:pt x="18645" y="67723"/>
                  </a:lnTo>
                  <a:lnTo>
                    <a:pt x="20151" y="67003"/>
                  </a:lnTo>
                  <a:lnTo>
                    <a:pt x="21649" y="66257"/>
                  </a:lnTo>
                  <a:lnTo>
                    <a:pt x="23137" y="65484"/>
                  </a:lnTo>
                  <a:lnTo>
                    <a:pt x="25757" y="72905"/>
                  </a:lnTo>
                  <a:lnTo>
                    <a:pt x="23648" y="73866"/>
                  </a:lnTo>
                  <a:lnTo>
                    <a:pt x="21513" y="74826"/>
                  </a:lnTo>
                  <a:lnTo>
                    <a:pt x="19352" y="75787"/>
                  </a:lnTo>
                  <a:lnTo>
                    <a:pt x="17165" y="76747"/>
                  </a:lnTo>
                  <a:lnTo>
                    <a:pt x="14952" y="77708"/>
                  </a:lnTo>
                  <a:lnTo>
                    <a:pt x="12712" y="78668"/>
                  </a:lnTo>
                  <a:lnTo>
                    <a:pt x="10446" y="79629"/>
                  </a:lnTo>
                  <a:lnTo>
                    <a:pt x="8154" y="80589"/>
                  </a:lnTo>
                  <a:lnTo>
                    <a:pt x="5836" y="81549"/>
                  </a:lnTo>
                  <a:lnTo>
                    <a:pt x="3492" y="82510"/>
                  </a:lnTo>
                  <a:lnTo>
                    <a:pt x="0" y="77708"/>
                  </a:lnTo>
                  <a:lnTo>
                    <a:pt x="0" y="8731"/>
                  </a:lnTo>
                  <a:lnTo>
                    <a:pt x="2427" y="8093"/>
                  </a:lnTo>
                  <a:lnTo>
                    <a:pt x="4819" y="7404"/>
                  </a:lnTo>
                  <a:lnTo>
                    <a:pt x="7177" y="6661"/>
                  </a:lnTo>
                  <a:lnTo>
                    <a:pt x="9499" y="5867"/>
                  </a:lnTo>
                  <a:lnTo>
                    <a:pt x="11787" y="5020"/>
                  </a:lnTo>
                  <a:lnTo>
                    <a:pt x="14039" y="4121"/>
                  </a:lnTo>
                  <a:lnTo>
                    <a:pt x="16257" y="3169"/>
                  </a:lnTo>
                  <a:lnTo>
                    <a:pt x="18440" y="2165"/>
                  </a:lnTo>
                  <a:lnTo>
                    <a:pt x="20588" y="11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219740" y="3820935"/>
              <a:ext cx="35798" cy="95607"/>
            </a:xfrm>
            <a:custGeom>
              <a:avLst/>
              <a:pathLst>
                <a:path w="35798" h="95607">
                  <a:moveTo>
                    <a:pt x="35798" y="0"/>
                  </a:moveTo>
                  <a:lnTo>
                    <a:pt x="35798" y="8294"/>
                  </a:lnTo>
                  <a:lnTo>
                    <a:pt x="24884" y="37107"/>
                  </a:lnTo>
                  <a:lnTo>
                    <a:pt x="26957" y="39727"/>
                  </a:lnTo>
                  <a:lnTo>
                    <a:pt x="28813" y="42346"/>
                  </a:lnTo>
                  <a:lnTo>
                    <a:pt x="30450" y="44965"/>
                  </a:lnTo>
                  <a:lnTo>
                    <a:pt x="31869" y="47585"/>
                  </a:lnTo>
                  <a:lnTo>
                    <a:pt x="33069" y="50204"/>
                  </a:lnTo>
                  <a:lnTo>
                    <a:pt x="34051" y="52824"/>
                  </a:lnTo>
                  <a:lnTo>
                    <a:pt x="34815" y="55443"/>
                  </a:lnTo>
                  <a:lnTo>
                    <a:pt x="35361" y="58062"/>
                  </a:lnTo>
                  <a:lnTo>
                    <a:pt x="35688" y="60682"/>
                  </a:lnTo>
                  <a:lnTo>
                    <a:pt x="35798" y="63301"/>
                  </a:lnTo>
                  <a:lnTo>
                    <a:pt x="35765" y="65004"/>
                  </a:lnTo>
                  <a:lnTo>
                    <a:pt x="35667" y="66619"/>
                  </a:lnTo>
                  <a:lnTo>
                    <a:pt x="35503" y="68147"/>
                  </a:lnTo>
                  <a:lnTo>
                    <a:pt x="35274" y="69588"/>
                  </a:lnTo>
                  <a:lnTo>
                    <a:pt x="34979" y="70941"/>
                  </a:lnTo>
                  <a:lnTo>
                    <a:pt x="34619" y="72207"/>
                  </a:lnTo>
                  <a:lnTo>
                    <a:pt x="34193" y="73386"/>
                  </a:lnTo>
                  <a:lnTo>
                    <a:pt x="33702" y="74477"/>
                  </a:lnTo>
                  <a:lnTo>
                    <a:pt x="33146" y="75481"/>
                  </a:lnTo>
                  <a:lnTo>
                    <a:pt x="32523" y="76398"/>
                  </a:lnTo>
                  <a:lnTo>
                    <a:pt x="31836" y="77227"/>
                  </a:lnTo>
                  <a:lnTo>
                    <a:pt x="31083" y="77970"/>
                  </a:lnTo>
                  <a:lnTo>
                    <a:pt x="30264" y="78624"/>
                  </a:lnTo>
                  <a:lnTo>
                    <a:pt x="29380" y="79192"/>
                  </a:lnTo>
                  <a:lnTo>
                    <a:pt x="28431" y="79672"/>
                  </a:lnTo>
                  <a:lnTo>
                    <a:pt x="27416" y="80065"/>
                  </a:lnTo>
                  <a:lnTo>
                    <a:pt x="26335" y="80371"/>
                  </a:lnTo>
                  <a:lnTo>
                    <a:pt x="25189" y="80589"/>
                  </a:lnTo>
                  <a:lnTo>
                    <a:pt x="23978" y="80720"/>
                  </a:lnTo>
                  <a:lnTo>
                    <a:pt x="22701" y="80764"/>
                  </a:lnTo>
                  <a:lnTo>
                    <a:pt x="22068" y="80750"/>
                  </a:lnTo>
                  <a:lnTo>
                    <a:pt x="21391" y="80711"/>
                  </a:lnTo>
                  <a:lnTo>
                    <a:pt x="20671" y="80646"/>
                  </a:lnTo>
                  <a:lnTo>
                    <a:pt x="19907" y="80554"/>
                  </a:lnTo>
                  <a:lnTo>
                    <a:pt x="19099" y="80436"/>
                  </a:lnTo>
                  <a:lnTo>
                    <a:pt x="18248" y="80292"/>
                  </a:lnTo>
                  <a:lnTo>
                    <a:pt x="17353" y="80122"/>
                  </a:lnTo>
                  <a:lnTo>
                    <a:pt x="16414" y="79925"/>
                  </a:lnTo>
                  <a:lnTo>
                    <a:pt x="15432" y="79703"/>
                  </a:lnTo>
                  <a:lnTo>
                    <a:pt x="14406" y="79454"/>
                  </a:lnTo>
                  <a:lnTo>
                    <a:pt x="12660" y="70723"/>
                  </a:lnTo>
                  <a:lnTo>
                    <a:pt x="13860" y="70971"/>
                  </a:lnTo>
                  <a:lnTo>
                    <a:pt x="15017" y="71194"/>
                  </a:lnTo>
                  <a:lnTo>
                    <a:pt x="16130" y="71391"/>
                  </a:lnTo>
                  <a:lnTo>
                    <a:pt x="17200" y="71561"/>
                  </a:lnTo>
                  <a:lnTo>
                    <a:pt x="18226" y="71705"/>
                  </a:lnTo>
                  <a:lnTo>
                    <a:pt x="19208" y="71823"/>
                  </a:lnTo>
                  <a:lnTo>
                    <a:pt x="20147" y="71914"/>
                  </a:lnTo>
                  <a:lnTo>
                    <a:pt x="21042" y="71980"/>
                  </a:lnTo>
                  <a:lnTo>
                    <a:pt x="21893" y="72019"/>
                  </a:lnTo>
                  <a:lnTo>
                    <a:pt x="22701" y="72032"/>
                  </a:lnTo>
                  <a:lnTo>
                    <a:pt x="23126" y="72010"/>
                  </a:lnTo>
                  <a:lnTo>
                    <a:pt x="23530" y="71945"/>
                  </a:lnTo>
                  <a:lnTo>
                    <a:pt x="23912" y="71836"/>
                  </a:lnTo>
                  <a:lnTo>
                    <a:pt x="24272" y="71683"/>
                  </a:lnTo>
                  <a:lnTo>
                    <a:pt x="24611" y="71487"/>
                  </a:lnTo>
                  <a:lnTo>
                    <a:pt x="24927" y="71247"/>
                  </a:lnTo>
                  <a:lnTo>
                    <a:pt x="25222" y="70963"/>
                  </a:lnTo>
                  <a:lnTo>
                    <a:pt x="25495" y="70635"/>
                  </a:lnTo>
                  <a:lnTo>
                    <a:pt x="25746" y="70264"/>
                  </a:lnTo>
                  <a:lnTo>
                    <a:pt x="25975" y="69850"/>
                  </a:lnTo>
                  <a:lnTo>
                    <a:pt x="26182" y="69391"/>
                  </a:lnTo>
                  <a:lnTo>
                    <a:pt x="26368" y="68889"/>
                  </a:lnTo>
                  <a:lnTo>
                    <a:pt x="26532" y="68343"/>
                  </a:lnTo>
                  <a:lnTo>
                    <a:pt x="26673" y="67754"/>
                  </a:lnTo>
                  <a:lnTo>
                    <a:pt x="26794" y="67121"/>
                  </a:lnTo>
                  <a:lnTo>
                    <a:pt x="26892" y="66444"/>
                  </a:lnTo>
                  <a:lnTo>
                    <a:pt x="26968" y="65724"/>
                  </a:lnTo>
                  <a:lnTo>
                    <a:pt x="27023" y="64960"/>
                  </a:lnTo>
                  <a:lnTo>
                    <a:pt x="27055" y="64152"/>
                  </a:lnTo>
                  <a:lnTo>
                    <a:pt x="27066" y="63301"/>
                  </a:lnTo>
                  <a:lnTo>
                    <a:pt x="26944" y="60778"/>
                  </a:lnTo>
                  <a:lnTo>
                    <a:pt x="26577" y="58272"/>
                  </a:lnTo>
                  <a:lnTo>
                    <a:pt x="25966" y="55783"/>
                  </a:lnTo>
                  <a:lnTo>
                    <a:pt x="25111" y="53313"/>
                  </a:lnTo>
                  <a:lnTo>
                    <a:pt x="24010" y="50859"/>
                  </a:lnTo>
                  <a:lnTo>
                    <a:pt x="22666" y="48423"/>
                  </a:lnTo>
                  <a:lnTo>
                    <a:pt x="21077" y="46004"/>
                  </a:lnTo>
                  <a:lnTo>
                    <a:pt x="19243" y="43603"/>
                  </a:lnTo>
                  <a:lnTo>
                    <a:pt x="17165" y="41220"/>
                  </a:lnTo>
                  <a:lnTo>
                    <a:pt x="14843" y="38854"/>
                  </a:lnTo>
                  <a:lnTo>
                    <a:pt x="26630" y="8294"/>
                  </a:lnTo>
                  <a:lnTo>
                    <a:pt x="7858" y="8294"/>
                  </a:lnTo>
                  <a:lnTo>
                    <a:pt x="7858" y="95607"/>
                  </a:lnTo>
                  <a:lnTo>
                    <a:pt x="0" y="95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153820" y="3815697"/>
              <a:ext cx="59809" cy="100409"/>
            </a:xfrm>
            <a:custGeom>
              <a:avLst/>
              <a:pathLst>
                <a:path w="59809" h="100409">
                  <a:moveTo>
                    <a:pt x="4365" y="13533"/>
                  </a:moveTo>
                  <a:lnTo>
                    <a:pt x="19645" y="13533"/>
                  </a:lnTo>
                  <a:lnTo>
                    <a:pt x="20077" y="12219"/>
                  </a:lnTo>
                  <a:lnTo>
                    <a:pt x="20500" y="10896"/>
                  </a:lnTo>
                  <a:lnTo>
                    <a:pt x="20915" y="9565"/>
                  </a:lnTo>
                  <a:lnTo>
                    <a:pt x="21321" y="8224"/>
                  </a:lnTo>
                  <a:lnTo>
                    <a:pt x="21718" y="6875"/>
                  </a:lnTo>
                  <a:lnTo>
                    <a:pt x="22107" y="5518"/>
                  </a:lnTo>
                  <a:lnTo>
                    <a:pt x="22487" y="4151"/>
                  </a:lnTo>
                  <a:lnTo>
                    <a:pt x="22858" y="2776"/>
                  </a:lnTo>
                  <a:lnTo>
                    <a:pt x="23220" y="1392"/>
                  </a:lnTo>
                  <a:lnTo>
                    <a:pt x="23574" y="0"/>
                  </a:lnTo>
                  <a:lnTo>
                    <a:pt x="32305" y="1746"/>
                  </a:lnTo>
                  <a:lnTo>
                    <a:pt x="32039" y="2964"/>
                  </a:lnTo>
                  <a:lnTo>
                    <a:pt x="31764" y="4173"/>
                  </a:lnTo>
                  <a:lnTo>
                    <a:pt x="31480" y="5374"/>
                  </a:lnTo>
                  <a:lnTo>
                    <a:pt x="31188" y="6565"/>
                  </a:lnTo>
                  <a:lnTo>
                    <a:pt x="30886" y="7748"/>
                  </a:lnTo>
                  <a:lnTo>
                    <a:pt x="30576" y="8923"/>
                  </a:lnTo>
                  <a:lnTo>
                    <a:pt x="30258" y="10088"/>
                  </a:lnTo>
                  <a:lnTo>
                    <a:pt x="29930" y="11245"/>
                  </a:lnTo>
                  <a:lnTo>
                    <a:pt x="29594" y="12394"/>
                  </a:lnTo>
                  <a:lnTo>
                    <a:pt x="29249" y="13533"/>
                  </a:lnTo>
                  <a:lnTo>
                    <a:pt x="59809" y="13533"/>
                  </a:lnTo>
                  <a:lnTo>
                    <a:pt x="59809" y="21828"/>
                  </a:lnTo>
                  <a:lnTo>
                    <a:pt x="26193" y="21828"/>
                  </a:lnTo>
                  <a:lnTo>
                    <a:pt x="22264" y="31432"/>
                  </a:lnTo>
                  <a:lnTo>
                    <a:pt x="54133" y="31432"/>
                  </a:lnTo>
                  <a:lnTo>
                    <a:pt x="54133" y="89931"/>
                  </a:lnTo>
                  <a:lnTo>
                    <a:pt x="54107" y="90953"/>
                  </a:lnTo>
                  <a:lnTo>
                    <a:pt x="54028" y="91922"/>
                  </a:lnTo>
                  <a:lnTo>
                    <a:pt x="53898" y="92839"/>
                  </a:lnTo>
                  <a:lnTo>
                    <a:pt x="53714" y="93703"/>
                  </a:lnTo>
                  <a:lnTo>
                    <a:pt x="53478" y="94515"/>
                  </a:lnTo>
                  <a:lnTo>
                    <a:pt x="53190" y="95275"/>
                  </a:lnTo>
                  <a:lnTo>
                    <a:pt x="52850" y="95982"/>
                  </a:lnTo>
                  <a:lnTo>
                    <a:pt x="52457" y="96637"/>
                  </a:lnTo>
                  <a:lnTo>
                    <a:pt x="52012" y="97239"/>
                  </a:lnTo>
                  <a:lnTo>
                    <a:pt x="51514" y="97789"/>
                  </a:lnTo>
                  <a:lnTo>
                    <a:pt x="50959" y="98287"/>
                  </a:lnTo>
                  <a:lnTo>
                    <a:pt x="50344" y="98732"/>
                  </a:lnTo>
                  <a:lnTo>
                    <a:pt x="49667" y="99125"/>
                  </a:lnTo>
                  <a:lnTo>
                    <a:pt x="48929" y="99466"/>
                  </a:lnTo>
                  <a:lnTo>
                    <a:pt x="48131" y="99754"/>
                  </a:lnTo>
                  <a:lnTo>
                    <a:pt x="47270" y="99990"/>
                  </a:lnTo>
                  <a:lnTo>
                    <a:pt x="46349" y="100173"/>
                  </a:lnTo>
                  <a:lnTo>
                    <a:pt x="45367" y="100304"/>
                  </a:lnTo>
                  <a:lnTo>
                    <a:pt x="44324" y="100383"/>
                  </a:lnTo>
                  <a:lnTo>
                    <a:pt x="43219" y="100409"/>
                  </a:lnTo>
                  <a:lnTo>
                    <a:pt x="42425" y="100400"/>
                  </a:lnTo>
                  <a:lnTo>
                    <a:pt x="41613" y="100374"/>
                  </a:lnTo>
                  <a:lnTo>
                    <a:pt x="40783" y="100330"/>
                  </a:lnTo>
                  <a:lnTo>
                    <a:pt x="39936" y="100269"/>
                  </a:lnTo>
                  <a:lnTo>
                    <a:pt x="39072" y="100191"/>
                  </a:lnTo>
                  <a:lnTo>
                    <a:pt x="38190" y="100095"/>
                  </a:lnTo>
                  <a:lnTo>
                    <a:pt x="37291" y="99981"/>
                  </a:lnTo>
                  <a:lnTo>
                    <a:pt x="36374" y="99850"/>
                  </a:lnTo>
                  <a:lnTo>
                    <a:pt x="35440" y="99702"/>
                  </a:lnTo>
                  <a:lnTo>
                    <a:pt x="34488" y="99536"/>
                  </a:lnTo>
                  <a:lnTo>
                    <a:pt x="32305" y="91241"/>
                  </a:lnTo>
                  <a:lnTo>
                    <a:pt x="33667" y="91407"/>
                  </a:lnTo>
                  <a:lnTo>
                    <a:pt x="34959" y="91555"/>
                  </a:lnTo>
                  <a:lnTo>
                    <a:pt x="36182" y="91686"/>
                  </a:lnTo>
                  <a:lnTo>
                    <a:pt x="37334" y="91800"/>
                  </a:lnTo>
                  <a:lnTo>
                    <a:pt x="38417" y="91896"/>
                  </a:lnTo>
                  <a:lnTo>
                    <a:pt x="39430" y="91974"/>
                  </a:lnTo>
                  <a:lnTo>
                    <a:pt x="40373" y="92036"/>
                  </a:lnTo>
                  <a:lnTo>
                    <a:pt x="41246" y="92079"/>
                  </a:lnTo>
                  <a:lnTo>
                    <a:pt x="42049" y="92105"/>
                  </a:lnTo>
                  <a:lnTo>
                    <a:pt x="42783" y="92114"/>
                  </a:lnTo>
                  <a:lnTo>
                    <a:pt x="43363" y="92071"/>
                  </a:lnTo>
                  <a:lnTo>
                    <a:pt x="43883" y="91940"/>
                  </a:lnTo>
                  <a:lnTo>
                    <a:pt x="44341" y="91721"/>
                  </a:lnTo>
                  <a:lnTo>
                    <a:pt x="44738" y="91416"/>
                  </a:lnTo>
                  <a:lnTo>
                    <a:pt x="45075" y="91023"/>
                  </a:lnTo>
                  <a:lnTo>
                    <a:pt x="45350" y="90543"/>
                  </a:lnTo>
                  <a:lnTo>
                    <a:pt x="45564" y="89975"/>
                  </a:lnTo>
                  <a:lnTo>
                    <a:pt x="45716" y="89320"/>
                  </a:lnTo>
                  <a:lnTo>
                    <a:pt x="45808" y="88578"/>
                  </a:lnTo>
                  <a:lnTo>
                    <a:pt x="45839" y="87749"/>
                  </a:lnTo>
                  <a:lnTo>
                    <a:pt x="45839" y="77271"/>
                  </a:lnTo>
                  <a:lnTo>
                    <a:pt x="21828" y="77271"/>
                  </a:lnTo>
                  <a:lnTo>
                    <a:pt x="21828" y="100409"/>
                  </a:lnTo>
                  <a:lnTo>
                    <a:pt x="13533" y="100409"/>
                  </a:lnTo>
                  <a:lnTo>
                    <a:pt x="13533" y="47148"/>
                  </a:lnTo>
                  <a:lnTo>
                    <a:pt x="12834" y="48270"/>
                  </a:lnTo>
                  <a:lnTo>
                    <a:pt x="12136" y="49366"/>
                  </a:lnTo>
                  <a:lnTo>
                    <a:pt x="11437" y="50436"/>
                  </a:lnTo>
                  <a:lnTo>
                    <a:pt x="10739" y="51479"/>
                  </a:lnTo>
                  <a:lnTo>
                    <a:pt x="10040" y="52496"/>
                  </a:lnTo>
                  <a:lnTo>
                    <a:pt x="9342" y="53487"/>
                  </a:lnTo>
                  <a:lnTo>
                    <a:pt x="8643" y="54452"/>
                  </a:lnTo>
                  <a:lnTo>
                    <a:pt x="7945" y="55391"/>
                  </a:lnTo>
                  <a:lnTo>
                    <a:pt x="7246" y="56303"/>
                  </a:lnTo>
                  <a:lnTo>
                    <a:pt x="6548" y="57189"/>
                  </a:lnTo>
                  <a:lnTo>
                    <a:pt x="0" y="51077"/>
                  </a:lnTo>
                  <a:lnTo>
                    <a:pt x="1894" y="48506"/>
                  </a:lnTo>
                  <a:lnTo>
                    <a:pt x="3736" y="45856"/>
                  </a:lnTo>
                  <a:lnTo>
                    <a:pt x="5526" y="43128"/>
                  </a:lnTo>
                  <a:lnTo>
                    <a:pt x="7264" y="40320"/>
                  </a:lnTo>
                  <a:lnTo>
                    <a:pt x="8949" y="37435"/>
                  </a:lnTo>
                  <a:lnTo>
                    <a:pt x="10582" y="34470"/>
                  </a:lnTo>
                  <a:lnTo>
                    <a:pt x="12162" y="31428"/>
                  </a:lnTo>
                  <a:lnTo>
                    <a:pt x="13690" y="28306"/>
                  </a:lnTo>
                  <a:lnTo>
                    <a:pt x="15166" y="25106"/>
                  </a:lnTo>
                  <a:lnTo>
                    <a:pt x="16589" y="21828"/>
                  </a:lnTo>
                  <a:lnTo>
                    <a:pt x="4365" y="218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175648" y="3854987"/>
              <a:ext cx="24010" cy="10914"/>
            </a:xfrm>
            <a:custGeom>
              <a:avLst/>
              <a:pathLst>
                <a:path w="24010" h="10914">
                  <a:moveTo>
                    <a:pt x="24010" y="10914"/>
                  </a:moveTo>
                  <a:lnTo>
                    <a:pt x="24010" y="0"/>
                  </a:lnTo>
                  <a:lnTo>
                    <a:pt x="0" y="0"/>
                  </a:lnTo>
                  <a:lnTo>
                    <a:pt x="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175648" y="3873760"/>
              <a:ext cx="24010" cy="11350"/>
            </a:xfrm>
            <a:custGeom>
              <a:avLst/>
              <a:pathLst>
                <a:path w="24010" h="11350">
                  <a:moveTo>
                    <a:pt x="24010" y="11350"/>
                  </a:moveTo>
                  <a:lnTo>
                    <a:pt x="24010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280423" y="388947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382578" y="3819626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415757" y="3815260"/>
              <a:ext cx="64174" cy="48895"/>
            </a:xfrm>
            <a:custGeom>
              <a:avLst/>
              <a:pathLst>
                <a:path w="64174" h="48895">
                  <a:moveTo>
                    <a:pt x="19208" y="0"/>
                  </a:moveTo>
                  <a:lnTo>
                    <a:pt x="27939" y="2182"/>
                  </a:lnTo>
                  <a:lnTo>
                    <a:pt x="27756" y="2798"/>
                  </a:lnTo>
                  <a:lnTo>
                    <a:pt x="27555" y="3422"/>
                  </a:lnTo>
                  <a:lnTo>
                    <a:pt x="27337" y="4055"/>
                  </a:lnTo>
                  <a:lnTo>
                    <a:pt x="27101" y="4697"/>
                  </a:lnTo>
                  <a:lnTo>
                    <a:pt x="26848" y="5347"/>
                  </a:lnTo>
                  <a:lnTo>
                    <a:pt x="26577" y="6007"/>
                  </a:lnTo>
                  <a:lnTo>
                    <a:pt x="26289" y="6675"/>
                  </a:lnTo>
                  <a:lnTo>
                    <a:pt x="25984" y="7351"/>
                  </a:lnTo>
                  <a:lnTo>
                    <a:pt x="25661" y="8037"/>
                  </a:lnTo>
                  <a:lnTo>
                    <a:pt x="25320" y="8731"/>
                  </a:lnTo>
                  <a:lnTo>
                    <a:pt x="55443" y="8731"/>
                  </a:lnTo>
                  <a:lnTo>
                    <a:pt x="55443" y="15279"/>
                  </a:lnTo>
                  <a:lnTo>
                    <a:pt x="54203" y="17423"/>
                  </a:lnTo>
                  <a:lnTo>
                    <a:pt x="52928" y="19488"/>
                  </a:lnTo>
                  <a:lnTo>
                    <a:pt x="51619" y="21474"/>
                  </a:lnTo>
                  <a:lnTo>
                    <a:pt x="50274" y="23382"/>
                  </a:lnTo>
                  <a:lnTo>
                    <a:pt x="48895" y="25211"/>
                  </a:lnTo>
                  <a:lnTo>
                    <a:pt x="47480" y="26962"/>
                  </a:lnTo>
                  <a:lnTo>
                    <a:pt x="46031" y="28634"/>
                  </a:lnTo>
                  <a:lnTo>
                    <a:pt x="44546" y="30227"/>
                  </a:lnTo>
                  <a:lnTo>
                    <a:pt x="43027" y="31742"/>
                  </a:lnTo>
                  <a:lnTo>
                    <a:pt x="41473" y="33178"/>
                  </a:lnTo>
                  <a:lnTo>
                    <a:pt x="43586" y="33951"/>
                  </a:lnTo>
                  <a:lnTo>
                    <a:pt x="45734" y="34697"/>
                  </a:lnTo>
                  <a:lnTo>
                    <a:pt x="47917" y="35418"/>
                  </a:lnTo>
                  <a:lnTo>
                    <a:pt x="50134" y="36112"/>
                  </a:lnTo>
                  <a:lnTo>
                    <a:pt x="52387" y="36780"/>
                  </a:lnTo>
                  <a:lnTo>
                    <a:pt x="54675" y="37422"/>
                  </a:lnTo>
                  <a:lnTo>
                    <a:pt x="56997" y="38037"/>
                  </a:lnTo>
                  <a:lnTo>
                    <a:pt x="59355" y="38627"/>
                  </a:lnTo>
                  <a:lnTo>
                    <a:pt x="61747" y="39190"/>
                  </a:lnTo>
                  <a:lnTo>
                    <a:pt x="64174" y="39727"/>
                  </a:lnTo>
                  <a:lnTo>
                    <a:pt x="60245" y="48021"/>
                  </a:lnTo>
                  <a:lnTo>
                    <a:pt x="57303" y="47375"/>
                  </a:lnTo>
                  <a:lnTo>
                    <a:pt x="54413" y="46659"/>
                  </a:lnTo>
                  <a:lnTo>
                    <a:pt x="51575" y="45873"/>
                  </a:lnTo>
                  <a:lnTo>
                    <a:pt x="48790" y="45018"/>
                  </a:lnTo>
                  <a:lnTo>
                    <a:pt x="46057" y="44092"/>
                  </a:lnTo>
                  <a:lnTo>
                    <a:pt x="43376" y="43097"/>
                  </a:lnTo>
                  <a:lnTo>
                    <a:pt x="40748" y="42032"/>
                  </a:lnTo>
                  <a:lnTo>
                    <a:pt x="38173" y="40897"/>
                  </a:lnTo>
                  <a:lnTo>
                    <a:pt x="35649" y="39692"/>
                  </a:lnTo>
                  <a:lnTo>
                    <a:pt x="33178" y="38417"/>
                  </a:lnTo>
                  <a:lnTo>
                    <a:pt x="30699" y="39858"/>
                  </a:lnTo>
                  <a:lnTo>
                    <a:pt x="28149" y="41211"/>
                  </a:lnTo>
                  <a:lnTo>
                    <a:pt x="25530" y="42477"/>
                  </a:lnTo>
                  <a:lnTo>
                    <a:pt x="22840" y="43656"/>
                  </a:lnTo>
                  <a:lnTo>
                    <a:pt x="20081" y="44747"/>
                  </a:lnTo>
                  <a:lnTo>
                    <a:pt x="17252" y="45751"/>
                  </a:lnTo>
                  <a:lnTo>
                    <a:pt x="14354" y="46668"/>
                  </a:lnTo>
                  <a:lnTo>
                    <a:pt x="11385" y="47498"/>
                  </a:lnTo>
                  <a:lnTo>
                    <a:pt x="8347" y="48240"/>
                  </a:lnTo>
                  <a:lnTo>
                    <a:pt x="5238" y="48895"/>
                  </a:lnTo>
                  <a:lnTo>
                    <a:pt x="436" y="41473"/>
                  </a:lnTo>
                  <a:lnTo>
                    <a:pt x="3274" y="40844"/>
                  </a:lnTo>
                  <a:lnTo>
                    <a:pt x="6024" y="40181"/>
                  </a:lnTo>
                  <a:lnTo>
                    <a:pt x="8687" y="39482"/>
                  </a:lnTo>
                  <a:lnTo>
                    <a:pt x="11263" y="38749"/>
                  </a:lnTo>
                  <a:lnTo>
                    <a:pt x="13751" y="37980"/>
                  </a:lnTo>
                  <a:lnTo>
                    <a:pt x="16152" y="37177"/>
                  </a:lnTo>
                  <a:lnTo>
                    <a:pt x="18466" y="36339"/>
                  </a:lnTo>
                  <a:lnTo>
                    <a:pt x="20693" y="35466"/>
                  </a:lnTo>
                  <a:lnTo>
                    <a:pt x="22832" y="34558"/>
                  </a:lnTo>
                  <a:lnTo>
                    <a:pt x="24884" y="33615"/>
                  </a:lnTo>
                  <a:lnTo>
                    <a:pt x="23762" y="32816"/>
                  </a:lnTo>
                  <a:lnTo>
                    <a:pt x="22666" y="31991"/>
                  </a:lnTo>
                  <a:lnTo>
                    <a:pt x="21596" y="31140"/>
                  </a:lnTo>
                  <a:lnTo>
                    <a:pt x="20553" y="30262"/>
                  </a:lnTo>
                  <a:lnTo>
                    <a:pt x="19536" y="29358"/>
                  </a:lnTo>
                  <a:lnTo>
                    <a:pt x="18545" y="28428"/>
                  </a:lnTo>
                  <a:lnTo>
                    <a:pt x="17580" y="27472"/>
                  </a:lnTo>
                  <a:lnTo>
                    <a:pt x="16641" y="26490"/>
                  </a:lnTo>
                  <a:lnTo>
                    <a:pt x="15729" y="25482"/>
                  </a:lnTo>
                  <a:lnTo>
                    <a:pt x="14843" y="24447"/>
                  </a:lnTo>
                  <a:lnTo>
                    <a:pt x="14048" y="25399"/>
                  </a:lnTo>
                  <a:lnTo>
                    <a:pt x="13236" y="26333"/>
                  </a:lnTo>
                  <a:lnTo>
                    <a:pt x="12407" y="27250"/>
                  </a:lnTo>
                  <a:lnTo>
                    <a:pt x="11560" y="28149"/>
                  </a:lnTo>
                  <a:lnTo>
                    <a:pt x="10695" y="29031"/>
                  </a:lnTo>
                  <a:lnTo>
                    <a:pt x="9813" y="29895"/>
                  </a:lnTo>
                  <a:lnTo>
                    <a:pt x="8914" y="30742"/>
                  </a:lnTo>
                  <a:lnTo>
                    <a:pt x="7997" y="31572"/>
                  </a:lnTo>
                  <a:lnTo>
                    <a:pt x="7063" y="32384"/>
                  </a:lnTo>
                  <a:lnTo>
                    <a:pt x="6111" y="33178"/>
                  </a:lnTo>
                  <a:lnTo>
                    <a:pt x="0" y="27066"/>
                  </a:lnTo>
                  <a:lnTo>
                    <a:pt x="2549" y="24910"/>
                  </a:lnTo>
                  <a:lnTo>
                    <a:pt x="4959" y="22631"/>
                  </a:lnTo>
                  <a:lnTo>
                    <a:pt x="7229" y="20230"/>
                  </a:lnTo>
                  <a:lnTo>
                    <a:pt x="9359" y="17706"/>
                  </a:lnTo>
                  <a:lnTo>
                    <a:pt x="11350" y="15061"/>
                  </a:lnTo>
                  <a:lnTo>
                    <a:pt x="13201" y="12293"/>
                  </a:lnTo>
                  <a:lnTo>
                    <a:pt x="14912" y="9403"/>
                  </a:lnTo>
                  <a:lnTo>
                    <a:pt x="16484" y="6391"/>
                  </a:lnTo>
                  <a:lnTo>
                    <a:pt x="17916" y="3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435402" y="3830976"/>
              <a:ext cx="25320" cy="13096"/>
            </a:xfrm>
            <a:custGeom>
              <a:avLst/>
              <a:pathLst>
                <a:path w="25320" h="13096">
                  <a:moveTo>
                    <a:pt x="0" y="2619"/>
                  </a:moveTo>
                  <a:lnTo>
                    <a:pt x="1152" y="3824"/>
                  </a:lnTo>
                  <a:lnTo>
                    <a:pt x="2339" y="4994"/>
                  </a:lnTo>
                  <a:lnTo>
                    <a:pt x="3562" y="6129"/>
                  </a:lnTo>
                  <a:lnTo>
                    <a:pt x="4819" y="7229"/>
                  </a:lnTo>
                  <a:lnTo>
                    <a:pt x="6111" y="8294"/>
                  </a:lnTo>
                  <a:lnTo>
                    <a:pt x="7439" y="9324"/>
                  </a:lnTo>
                  <a:lnTo>
                    <a:pt x="8801" y="10320"/>
                  </a:lnTo>
                  <a:lnTo>
                    <a:pt x="10198" y="11280"/>
                  </a:lnTo>
                  <a:lnTo>
                    <a:pt x="11630" y="12206"/>
                  </a:lnTo>
                  <a:lnTo>
                    <a:pt x="13096" y="13096"/>
                  </a:lnTo>
                  <a:lnTo>
                    <a:pt x="14633" y="11944"/>
                  </a:lnTo>
                  <a:lnTo>
                    <a:pt x="16100" y="10756"/>
                  </a:lnTo>
                  <a:lnTo>
                    <a:pt x="17497" y="9534"/>
                  </a:lnTo>
                  <a:lnTo>
                    <a:pt x="18824" y="8277"/>
                  </a:lnTo>
                  <a:lnTo>
                    <a:pt x="20081" y="6985"/>
                  </a:lnTo>
                  <a:lnTo>
                    <a:pt x="21269" y="5657"/>
                  </a:lnTo>
                  <a:lnTo>
                    <a:pt x="22386" y="4295"/>
                  </a:lnTo>
                  <a:lnTo>
                    <a:pt x="23434" y="2898"/>
                  </a:lnTo>
                  <a:lnTo>
                    <a:pt x="24412" y="1466"/>
                  </a:lnTo>
                  <a:lnTo>
                    <a:pt x="25320" y="0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417940" y="3859790"/>
              <a:ext cx="59372" cy="56316"/>
            </a:xfrm>
            <a:custGeom>
              <a:avLst/>
              <a:pathLst>
                <a:path w="59372" h="56316">
                  <a:moveTo>
                    <a:pt x="7858" y="17462"/>
                  </a:moveTo>
                  <a:lnTo>
                    <a:pt x="15716" y="21391"/>
                  </a:lnTo>
                  <a:lnTo>
                    <a:pt x="10477" y="30995"/>
                  </a:lnTo>
                  <a:lnTo>
                    <a:pt x="31432" y="30995"/>
                  </a:lnTo>
                  <a:lnTo>
                    <a:pt x="31432" y="15716"/>
                  </a:lnTo>
                  <a:lnTo>
                    <a:pt x="2619" y="15716"/>
                  </a:lnTo>
                  <a:lnTo>
                    <a:pt x="2619" y="7421"/>
                  </a:lnTo>
                  <a:lnTo>
                    <a:pt x="31432" y="742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7421"/>
                  </a:lnTo>
                  <a:lnTo>
                    <a:pt x="57189" y="7421"/>
                  </a:lnTo>
                  <a:lnTo>
                    <a:pt x="57189" y="15716"/>
                  </a:lnTo>
                  <a:lnTo>
                    <a:pt x="40163" y="15716"/>
                  </a:lnTo>
                  <a:lnTo>
                    <a:pt x="40163" y="30995"/>
                  </a:lnTo>
                  <a:lnTo>
                    <a:pt x="59372" y="30995"/>
                  </a:lnTo>
                  <a:lnTo>
                    <a:pt x="59372" y="38854"/>
                  </a:lnTo>
                  <a:lnTo>
                    <a:pt x="40163" y="38854"/>
                  </a:lnTo>
                  <a:lnTo>
                    <a:pt x="40163" y="56316"/>
                  </a:lnTo>
                  <a:lnTo>
                    <a:pt x="31432" y="56316"/>
                  </a:lnTo>
                  <a:lnTo>
                    <a:pt x="31432" y="38854"/>
                  </a:lnTo>
                  <a:lnTo>
                    <a:pt x="3055" y="38854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489973" y="381569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526644" y="3815697"/>
              <a:ext cx="65484" cy="100845"/>
            </a:xfrm>
            <a:custGeom>
              <a:avLst/>
              <a:pathLst>
                <a:path w="65484" h="100845">
                  <a:moveTo>
                    <a:pt x="8731" y="44529"/>
                  </a:moveTo>
                  <a:lnTo>
                    <a:pt x="8731" y="89931"/>
                  </a:lnTo>
                  <a:lnTo>
                    <a:pt x="18772" y="86439"/>
                  </a:lnTo>
                  <a:lnTo>
                    <a:pt x="20955" y="94297"/>
                  </a:lnTo>
                  <a:lnTo>
                    <a:pt x="19217" y="94895"/>
                  </a:lnTo>
                  <a:lnTo>
                    <a:pt x="17497" y="95467"/>
                  </a:lnTo>
                  <a:lnTo>
                    <a:pt x="15794" y="96013"/>
                  </a:lnTo>
                  <a:lnTo>
                    <a:pt x="14109" y="96532"/>
                  </a:lnTo>
                  <a:lnTo>
                    <a:pt x="12442" y="97026"/>
                  </a:lnTo>
                  <a:lnTo>
                    <a:pt x="10791" y="97493"/>
                  </a:lnTo>
                  <a:lnTo>
                    <a:pt x="9159" y="97934"/>
                  </a:lnTo>
                  <a:lnTo>
                    <a:pt x="7543" y="98348"/>
                  </a:lnTo>
                  <a:lnTo>
                    <a:pt x="5945" y="98737"/>
                  </a:lnTo>
                  <a:lnTo>
                    <a:pt x="4365" y="99099"/>
                  </a:lnTo>
                  <a:lnTo>
                    <a:pt x="0" y="94297"/>
                  </a:lnTo>
                  <a:lnTo>
                    <a:pt x="0" y="6548"/>
                  </a:lnTo>
                  <a:lnTo>
                    <a:pt x="6875" y="6247"/>
                  </a:lnTo>
                  <a:lnTo>
                    <a:pt x="13358" y="5867"/>
                  </a:lnTo>
                  <a:lnTo>
                    <a:pt x="19448" y="5409"/>
                  </a:lnTo>
                  <a:lnTo>
                    <a:pt x="25146" y="4872"/>
                  </a:lnTo>
                  <a:lnTo>
                    <a:pt x="30450" y="4256"/>
                  </a:lnTo>
                  <a:lnTo>
                    <a:pt x="35361" y="3562"/>
                  </a:lnTo>
                  <a:lnTo>
                    <a:pt x="39879" y="2789"/>
                  </a:lnTo>
                  <a:lnTo>
                    <a:pt x="44005" y="1938"/>
                  </a:lnTo>
                  <a:lnTo>
                    <a:pt x="47738" y="1008"/>
                  </a:lnTo>
                  <a:lnTo>
                    <a:pt x="51077" y="0"/>
                  </a:lnTo>
                  <a:lnTo>
                    <a:pt x="58062" y="7421"/>
                  </a:lnTo>
                  <a:lnTo>
                    <a:pt x="56368" y="7936"/>
                  </a:lnTo>
                  <a:lnTo>
                    <a:pt x="54605" y="8434"/>
                  </a:lnTo>
                  <a:lnTo>
                    <a:pt x="52771" y="8914"/>
                  </a:lnTo>
                  <a:lnTo>
                    <a:pt x="50868" y="9377"/>
                  </a:lnTo>
                  <a:lnTo>
                    <a:pt x="48895" y="9822"/>
                  </a:lnTo>
                  <a:lnTo>
                    <a:pt x="46851" y="10250"/>
                  </a:lnTo>
                  <a:lnTo>
                    <a:pt x="44738" y="10660"/>
                  </a:lnTo>
                  <a:lnTo>
                    <a:pt x="42556" y="11053"/>
                  </a:lnTo>
                  <a:lnTo>
                    <a:pt x="40303" y="11429"/>
                  </a:lnTo>
                  <a:lnTo>
                    <a:pt x="37980" y="11787"/>
                  </a:lnTo>
                  <a:lnTo>
                    <a:pt x="38072" y="14546"/>
                  </a:lnTo>
                  <a:lnTo>
                    <a:pt x="38173" y="17235"/>
                  </a:lnTo>
                  <a:lnTo>
                    <a:pt x="38282" y="19854"/>
                  </a:lnTo>
                  <a:lnTo>
                    <a:pt x="38400" y="22404"/>
                  </a:lnTo>
                  <a:lnTo>
                    <a:pt x="38526" y="24884"/>
                  </a:lnTo>
                  <a:lnTo>
                    <a:pt x="38661" y="27293"/>
                  </a:lnTo>
                  <a:lnTo>
                    <a:pt x="38806" y="29633"/>
                  </a:lnTo>
                  <a:lnTo>
                    <a:pt x="38958" y="31903"/>
                  </a:lnTo>
                  <a:lnTo>
                    <a:pt x="39120" y="34104"/>
                  </a:lnTo>
                  <a:lnTo>
                    <a:pt x="39290" y="36234"/>
                  </a:lnTo>
                  <a:lnTo>
                    <a:pt x="62428" y="36234"/>
                  </a:lnTo>
                  <a:lnTo>
                    <a:pt x="62428" y="44529"/>
                  </a:lnTo>
                  <a:lnTo>
                    <a:pt x="40163" y="44529"/>
                  </a:lnTo>
                  <a:lnTo>
                    <a:pt x="40552" y="48986"/>
                  </a:lnTo>
                  <a:lnTo>
                    <a:pt x="41019" y="53278"/>
                  </a:lnTo>
                  <a:lnTo>
                    <a:pt x="41565" y="57403"/>
                  </a:lnTo>
                  <a:lnTo>
                    <a:pt x="42189" y="61363"/>
                  </a:lnTo>
                  <a:lnTo>
                    <a:pt x="42892" y="65156"/>
                  </a:lnTo>
                  <a:lnTo>
                    <a:pt x="43673" y="68784"/>
                  </a:lnTo>
                  <a:lnTo>
                    <a:pt x="44533" y="72246"/>
                  </a:lnTo>
                  <a:lnTo>
                    <a:pt x="45472" y="75542"/>
                  </a:lnTo>
                  <a:lnTo>
                    <a:pt x="46489" y="78672"/>
                  </a:lnTo>
                  <a:lnTo>
                    <a:pt x="47585" y="81637"/>
                  </a:lnTo>
                  <a:lnTo>
                    <a:pt x="48362" y="83379"/>
                  </a:lnTo>
                  <a:lnTo>
                    <a:pt x="49122" y="84937"/>
                  </a:lnTo>
                  <a:lnTo>
                    <a:pt x="49864" y="86312"/>
                  </a:lnTo>
                  <a:lnTo>
                    <a:pt x="50588" y="87504"/>
                  </a:lnTo>
                  <a:lnTo>
                    <a:pt x="51296" y="88513"/>
                  </a:lnTo>
                  <a:lnTo>
                    <a:pt x="51985" y="89338"/>
                  </a:lnTo>
                  <a:lnTo>
                    <a:pt x="52658" y="89979"/>
                  </a:lnTo>
                  <a:lnTo>
                    <a:pt x="53313" y="90438"/>
                  </a:lnTo>
                  <a:lnTo>
                    <a:pt x="53950" y="90713"/>
                  </a:lnTo>
                  <a:lnTo>
                    <a:pt x="54570" y="90804"/>
                  </a:lnTo>
                  <a:lnTo>
                    <a:pt x="54827" y="90754"/>
                  </a:lnTo>
                  <a:lnTo>
                    <a:pt x="55076" y="90604"/>
                  </a:lnTo>
                  <a:lnTo>
                    <a:pt x="55316" y="90353"/>
                  </a:lnTo>
                  <a:lnTo>
                    <a:pt x="55548" y="90001"/>
                  </a:lnTo>
                  <a:lnTo>
                    <a:pt x="55770" y="89549"/>
                  </a:lnTo>
                  <a:lnTo>
                    <a:pt x="55984" y="88997"/>
                  </a:lnTo>
                  <a:lnTo>
                    <a:pt x="56189" y="88344"/>
                  </a:lnTo>
                  <a:lnTo>
                    <a:pt x="56386" y="87591"/>
                  </a:lnTo>
                  <a:lnTo>
                    <a:pt x="56574" y="86738"/>
                  </a:lnTo>
                  <a:lnTo>
                    <a:pt x="56753" y="85784"/>
                  </a:lnTo>
                  <a:lnTo>
                    <a:pt x="56923" y="84734"/>
                  </a:lnTo>
                  <a:lnTo>
                    <a:pt x="57084" y="83592"/>
                  </a:lnTo>
                  <a:lnTo>
                    <a:pt x="57237" y="82359"/>
                  </a:lnTo>
                  <a:lnTo>
                    <a:pt x="57381" y="81034"/>
                  </a:lnTo>
                  <a:lnTo>
                    <a:pt x="57517" y="79618"/>
                  </a:lnTo>
                  <a:lnTo>
                    <a:pt x="57643" y="78109"/>
                  </a:lnTo>
                  <a:lnTo>
                    <a:pt x="57761" y="76509"/>
                  </a:lnTo>
                  <a:lnTo>
                    <a:pt x="57870" y="74818"/>
                  </a:lnTo>
                  <a:lnTo>
                    <a:pt x="57971" y="73034"/>
                  </a:lnTo>
                  <a:lnTo>
                    <a:pt x="58062" y="71159"/>
                  </a:lnTo>
                  <a:lnTo>
                    <a:pt x="65484" y="72905"/>
                  </a:lnTo>
                  <a:lnTo>
                    <a:pt x="65209" y="76356"/>
                  </a:lnTo>
                  <a:lnTo>
                    <a:pt x="64908" y="79550"/>
                  </a:lnTo>
                  <a:lnTo>
                    <a:pt x="64580" y="82486"/>
                  </a:lnTo>
                  <a:lnTo>
                    <a:pt x="64227" y="85164"/>
                  </a:lnTo>
                  <a:lnTo>
                    <a:pt x="63847" y="87585"/>
                  </a:lnTo>
                  <a:lnTo>
                    <a:pt x="63441" y="89748"/>
                  </a:lnTo>
                  <a:lnTo>
                    <a:pt x="63009" y="91654"/>
                  </a:lnTo>
                  <a:lnTo>
                    <a:pt x="62550" y="93302"/>
                  </a:lnTo>
                  <a:lnTo>
                    <a:pt x="62066" y="94692"/>
                  </a:lnTo>
                  <a:lnTo>
                    <a:pt x="61555" y="95825"/>
                  </a:lnTo>
                  <a:lnTo>
                    <a:pt x="61013" y="96779"/>
                  </a:lnTo>
                  <a:lnTo>
                    <a:pt x="60437" y="97632"/>
                  </a:lnTo>
                  <a:lnTo>
                    <a:pt x="59826" y="98385"/>
                  </a:lnTo>
                  <a:lnTo>
                    <a:pt x="59180" y="99038"/>
                  </a:lnTo>
                  <a:lnTo>
                    <a:pt x="58499" y="99590"/>
                  </a:lnTo>
                  <a:lnTo>
                    <a:pt x="57783" y="100042"/>
                  </a:lnTo>
                  <a:lnTo>
                    <a:pt x="57032" y="100394"/>
                  </a:lnTo>
                  <a:lnTo>
                    <a:pt x="56246" y="100645"/>
                  </a:lnTo>
                  <a:lnTo>
                    <a:pt x="55425" y="100795"/>
                  </a:lnTo>
                  <a:lnTo>
                    <a:pt x="54570" y="100845"/>
                  </a:lnTo>
                  <a:lnTo>
                    <a:pt x="53186" y="100736"/>
                  </a:lnTo>
                  <a:lnTo>
                    <a:pt x="51828" y="100409"/>
                  </a:lnTo>
                  <a:lnTo>
                    <a:pt x="50497" y="99863"/>
                  </a:lnTo>
                  <a:lnTo>
                    <a:pt x="49191" y="99099"/>
                  </a:lnTo>
                  <a:lnTo>
                    <a:pt x="47912" y="98117"/>
                  </a:lnTo>
                  <a:lnTo>
                    <a:pt x="46659" y="96916"/>
                  </a:lnTo>
                  <a:lnTo>
                    <a:pt x="45433" y="95498"/>
                  </a:lnTo>
                  <a:lnTo>
                    <a:pt x="44232" y="93860"/>
                  </a:lnTo>
                  <a:lnTo>
                    <a:pt x="43058" y="92005"/>
                  </a:lnTo>
                  <a:lnTo>
                    <a:pt x="41910" y="89931"/>
                  </a:lnTo>
                  <a:lnTo>
                    <a:pt x="40386" y="86806"/>
                  </a:lnTo>
                  <a:lnTo>
                    <a:pt x="38958" y="83365"/>
                  </a:lnTo>
                  <a:lnTo>
                    <a:pt x="37627" y="79611"/>
                  </a:lnTo>
                  <a:lnTo>
                    <a:pt x="36391" y="75542"/>
                  </a:lnTo>
                  <a:lnTo>
                    <a:pt x="35252" y="71159"/>
                  </a:lnTo>
                  <a:lnTo>
                    <a:pt x="34209" y="66462"/>
                  </a:lnTo>
                  <a:lnTo>
                    <a:pt x="33261" y="61450"/>
                  </a:lnTo>
                  <a:lnTo>
                    <a:pt x="32410" y="56124"/>
                  </a:lnTo>
                  <a:lnTo>
                    <a:pt x="31655" y="50484"/>
                  </a:lnTo>
                  <a:lnTo>
                    <a:pt x="30995" y="445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535375" y="3828794"/>
              <a:ext cx="21828" cy="23137"/>
            </a:xfrm>
            <a:custGeom>
              <a:avLst/>
              <a:pathLst>
                <a:path w="21828" h="23137">
                  <a:moveTo>
                    <a:pt x="0" y="1309"/>
                  </a:moveTo>
                  <a:lnTo>
                    <a:pt x="0" y="23137"/>
                  </a:lnTo>
                  <a:lnTo>
                    <a:pt x="21828" y="23137"/>
                  </a:lnTo>
                  <a:lnTo>
                    <a:pt x="21657" y="21020"/>
                  </a:lnTo>
                  <a:lnTo>
                    <a:pt x="21496" y="18859"/>
                  </a:lnTo>
                  <a:lnTo>
                    <a:pt x="21343" y="16654"/>
                  </a:lnTo>
                  <a:lnTo>
                    <a:pt x="21199" y="14406"/>
                  </a:lnTo>
                  <a:lnTo>
                    <a:pt x="21064" y="12114"/>
                  </a:lnTo>
                  <a:lnTo>
                    <a:pt x="20937" y="9779"/>
                  </a:lnTo>
                  <a:lnTo>
                    <a:pt x="20819" y="7399"/>
                  </a:lnTo>
                  <a:lnTo>
                    <a:pt x="20710" y="4976"/>
                  </a:lnTo>
                  <a:lnTo>
                    <a:pt x="20610" y="2510"/>
                  </a:lnTo>
                  <a:lnTo>
                    <a:pt x="20518" y="0"/>
                  </a:lnTo>
                  <a:lnTo>
                    <a:pt x="18663" y="170"/>
                  </a:lnTo>
                  <a:lnTo>
                    <a:pt x="16764" y="331"/>
                  </a:lnTo>
                  <a:lnTo>
                    <a:pt x="14821" y="484"/>
                  </a:lnTo>
                  <a:lnTo>
                    <a:pt x="12834" y="628"/>
                  </a:lnTo>
                  <a:lnTo>
                    <a:pt x="10804" y="763"/>
                  </a:lnTo>
                  <a:lnTo>
                    <a:pt x="8731" y="890"/>
                  </a:lnTo>
                  <a:lnTo>
                    <a:pt x="6613" y="1008"/>
                  </a:lnTo>
                  <a:lnTo>
                    <a:pt x="4452" y="1117"/>
                  </a:lnTo>
                  <a:lnTo>
                    <a:pt x="2248" y="12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549345" y="3894715"/>
              <a:ext cx="14843" cy="19645"/>
            </a:xfrm>
            <a:custGeom>
              <a:avLst/>
              <a:pathLst>
                <a:path w="14843" h="19645">
                  <a:moveTo>
                    <a:pt x="7421" y="0"/>
                  </a:moveTo>
                  <a:lnTo>
                    <a:pt x="8360" y="1589"/>
                  </a:lnTo>
                  <a:lnTo>
                    <a:pt x="9255" y="3213"/>
                  </a:lnTo>
                  <a:lnTo>
                    <a:pt x="10106" y="4872"/>
                  </a:lnTo>
                  <a:lnTo>
                    <a:pt x="10914" y="6565"/>
                  </a:lnTo>
                  <a:lnTo>
                    <a:pt x="11678" y="8294"/>
                  </a:lnTo>
                  <a:lnTo>
                    <a:pt x="12398" y="10058"/>
                  </a:lnTo>
                  <a:lnTo>
                    <a:pt x="13075" y="11857"/>
                  </a:lnTo>
                  <a:lnTo>
                    <a:pt x="13708" y="13690"/>
                  </a:lnTo>
                  <a:lnTo>
                    <a:pt x="14297" y="15559"/>
                  </a:lnTo>
                  <a:lnTo>
                    <a:pt x="14843" y="17462"/>
                  </a:lnTo>
                  <a:lnTo>
                    <a:pt x="6985" y="19645"/>
                  </a:lnTo>
                  <a:lnTo>
                    <a:pt x="6443" y="17824"/>
                  </a:lnTo>
                  <a:lnTo>
                    <a:pt x="5867" y="16030"/>
                  </a:lnTo>
                  <a:lnTo>
                    <a:pt x="5256" y="14262"/>
                  </a:lnTo>
                  <a:lnTo>
                    <a:pt x="4610" y="12520"/>
                  </a:lnTo>
                  <a:lnTo>
                    <a:pt x="3929" y="10804"/>
                  </a:lnTo>
                  <a:lnTo>
                    <a:pt x="3213" y="9115"/>
                  </a:lnTo>
                  <a:lnTo>
                    <a:pt x="2462" y="7452"/>
                  </a:lnTo>
                  <a:lnTo>
                    <a:pt x="1676" y="5815"/>
                  </a:lnTo>
                  <a:lnTo>
                    <a:pt x="855" y="4204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613083" y="3815260"/>
              <a:ext cx="79890" cy="100845"/>
            </a:xfrm>
            <a:custGeom>
              <a:avLst/>
              <a:pathLst>
                <a:path w="79890" h="100845">
                  <a:moveTo>
                    <a:pt x="31432" y="0"/>
                  </a:moveTo>
                  <a:lnTo>
                    <a:pt x="41473" y="2182"/>
                  </a:lnTo>
                  <a:lnTo>
                    <a:pt x="41189" y="3156"/>
                  </a:lnTo>
                  <a:lnTo>
                    <a:pt x="40862" y="4156"/>
                  </a:lnTo>
                  <a:lnTo>
                    <a:pt x="40491" y="5181"/>
                  </a:lnTo>
                  <a:lnTo>
                    <a:pt x="40076" y="6234"/>
                  </a:lnTo>
                  <a:lnTo>
                    <a:pt x="39618" y="7312"/>
                  </a:lnTo>
                  <a:lnTo>
                    <a:pt x="39116" y="8416"/>
                  </a:lnTo>
                  <a:lnTo>
                    <a:pt x="38570" y="9547"/>
                  </a:lnTo>
                  <a:lnTo>
                    <a:pt x="37980" y="10704"/>
                  </a:lnTo>
                  <a:lnTo>
                    <a:pt x="37347" y="11887"/>
                  </a:lnTo>
                  <a:lnTo>
                    <a:pt x="36671" y="13096"/>
                  </a:lnTo>
                  <a:lnTo>
                    <a:pt x="79890" y="13096"/>
                  </a:lnTo>
                  <a:lnTo>
                    <a:pt x="79890" y="100845"/>
                  </a:lnTo>
                  <a:lnTo>
                    <a:pt x="71159" y="100845"/>
                  </a:lnTo>
                  <a:lnTo>
                    <a:pt x="71159" y="92114"/>
                  </a:lnTo>
                  <a:lnTo>
                    <a:pt x="8731" y="92114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3096"/>
                  </a:lnTo>
                  <a:lnTo>
                    <a:pt x="26630" y="13096"/>
                  </a:lnTo>
                  <a:lnTo>
                    <a:pt x="27306" y="11865"/>
                  </a:lnTo>
                  <a:lnTo>
                    <a:pt x="27939" y="10617"/>
                  </a:lnTo>
                  <a:lnTo>
                    <a:pt x="28529" y="9351"/>
                  </a:lnTo>
                  <a:lnTo>
                    <a:pt x="29075" y="8067"/>
                  </a:lnTo>
                  <a:lnTo>
                    <a:pt x="29577" y="6766"/>
                  </a:lnTo>
                  <a:lnTo>
                    <a:pt x="30035" y="5448"/>
                  </a:lnTo>
                  <a:lnTo>
                    <a:pt x="30450" y="4112"/>
                  </a:lnTo>
                  <a:lnTo>
                    <a:pt x="30821" y="2759"/>
                  </a:lnTo>
                  <a:lnTo>
                    <a:pt x="31148" y="13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621815" y="3836652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621815" y="3860226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621815" y="3883800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734448" y="3833596"/>
              <a:ext cx="60682" cy="75961"/>
            </a:xfrm>
            <a:custGeom>
              <a:avLst/>
              <a:pathLst>
                <a:path w="60682" h="75961">
                  <a:moveTo>
                    <a:pt x="2619" y="16589"/>
                  </a:moveTo>
                  <a:lnTo>
                    <a:pt x="34488" y="16589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6589"/>
                  </a:lnTo>
                  <a:lnTo>
                    <a:pt x="60682" y="16589"/>
                  </a:lnTo>
                  <a:lnTo>
                    <a:pt x="60682" y="24447"/>
                  </a:lnTo>
                  <a:lnTo>
                    <a:pt x="43219" y="24447"/>
                  </a:lnTo>
                  <a:lnTo>
                    <a:pt x="43219" y="64611"/>
                  </a:lnTo>
                  <a:lnTo>
                    <a:pt x="43193" y="65798"/>
                  </a:lnTo>
                  <a:lnTo>
                    <a:pt x="43114" y="66916"/>
                  </a:lnTo>
                  <a:lnTo>
                    <a:pt x="42983" y="67964"/>
                  </a:lnTo>
                  <a:lnTo>
                    <a:pt x="42800" y="68941"/>
                  </a:lnTo>
                  <a:lnTo>
                    <a:pt x="42564" y="69850"/>
                  </a:lnTo>
                  <a:lnTo>
                    <a:pt x="42276" y="70688"/>
                  </a:lnTo>
                  <a:lnTo>
                    <a:pt x="41936" y="71456"/>
                  </a:lnTo>
                  <a:lnTo>
                    <a:pt x="41543" y="72155"/>
                  </a:lnTo>
                  <a:lnTo>
                    <a:pt x="41097" y="72783"/>
                  </a:lnTo>
                  <a:lnTo>
                    <a:pt x="40600" y="73342"/>
                  </a:lnTo>
                  <a:lnTo>
                    <a:pt x="40028" y="73840"/>
                  </a:lnTo>
                  <a:lnTo>
                    <a:pt x="39360" y="74285"/>
                  </a:lnTo>
                  <a:lnTo>
                    <a:pt x="38596" y="74678"/>
                  </a:lnTo>
                  <a:lnTo>
                    <a:pt x="37736" y="75018"/>
                  </a:lnTo>
                  <a:lnTo>
                    <a:pt x="36780" y="75307"/>
                  </a:lnTo>
                  <a:lnTo>
                    <a:pt x="35728" y="75542"/>
                  </a:lnTo>
                  <a:lnTo>
                    <a:pt x="34580" y="75726"/>
                  </a:lnTo>
                  <a:lnTo>
                    <a:pt x="33335" y="75857"/>
                  </a:lnTo>
                  <a:lnTo>
                    <a:pt x="31995" y="75935"/>
                  </a:lnTo>
                  <a:lnTo>
                    <a:pt x="30559" y="75961"/>
                  </a:lnTo>
                  <a:lnTo>
                    <a:pt x="29869" y="75953"/>
                  </a:lnTo>
                  <a:lnTo>
                    <a:pt x="29197" y="75926"/>
                  </a:lnTo>
                  <a:lnTo>
                    <a:pt x="28542" y="75883"/>
                  </a:lnTo>
                  <a:lnTo>
                    <a:pt x="27905" y="75822"/>
                  </a:lnTo>
                  <a:lnTo>
                    <a:pt x="27285" y="75743"/>
                  </a:lnTo>
                  <a:lnTo>
                    <a:pt x="26682" y="75647"/>
                  </a:lnTo>
                  <a:lnTo>
                    <a:pt x="26097" y="75534"/>
                  </a:lnTo>
                  <a:lnTo>
                    <a:pt x="25530" y="75403"/>
                  </a:lnTo>
                  <a:lnTo>
                    <a:pt x="24980" y="75254"/>
                  </a:lnTo>
                  <a:lnTo>
                    <a:pt x="24447" y="75088"/>
                  </a:lnTo>
                  <a:lnTo>
                    <a:pt x="22701" y="66794"/>
                  </a:lnTo>
                  <a:lnTo>
                    <a:pt x="23316" y="66959"/>
                  </a:lnTo>
                  <a:lnTo>
                    <a:pt x="23941" y="67108"/>
                  </a:lnTo>
                  <a:lnTo>
                    <a:pt x="24574" y="67239"/>
                  </a:lnTo>
                  <a:lnTo>
                    <a:pt x="25215" y="67352"/>
                  </a:lnTo>
                  <a:lnTo>
                    <a:pt x="25866" y="67448"/>
                  </a:lnTo>
                  <a:lnTo>
                    <a:pt x="26525" y="67527"/>
                  </a:lnTo>
                  <a:lnTo>
                    <a:pt x="27193" y="67588"/>
                  </a:lnTo>
                  <a:lnTo>
                    <a:pt x="27870" y="67632"/>
                  </a:lnTo>
                  <a:lnTo>
                    <a:pt x="28555" y="67658"/>
                  </a:lnTo>
                  <a:lnTo>
                    <a:pt x="29249" y="67667"/>
                  </a:lnTo>
                  <a:lnTo>
                    <a:pt x="29841" y="67656"/>
                  </a:lnTo>
                  <a:lnTo>
                    <a:pt x="30393" y="67623"/>
                  </a:lnTo>
                  <a:lnTo>
                    <a:pt x="30906" y="67568"/>
                  </a:lnTo>
                  <a:lnTo>
                    <a:pt x="31380" y="67492"/>
                  </a:lnTo>
                  <a:lnTo>
                    <a:pt x="31814" y="67394"/>
                  </a:lnTo>
                  <a:lnTo>
                    <a:pt x="32209" y="67274"/>
                  </a:lnTo>
                  <a:lnTo>
                    <a:pt x="32565" y="67132"/>
                  </a:lnTo>
                  <a:lnTo>
                    <a:pt x="32881" y="66968"/>
                  </a:lnTo>
                  <a:lnTo>
                    <a:pt x="33159" y="66783"/>
                  </a:lnTo>
                  <a:lnTo>
                    <a:pt x="33397" y="66575"/>
                  </a:lnTo>
                  <a:lnTo>
                    <a:pt x="33604" y="66337"/>
                  </a:lnTo>
                  <a:lnTo>
                    <a:pt x="33789" y="66060"/>
                  </a:lnTo>
                  <a:lnTo>
                    <a:pt x="33953" y="65744"/>
                  </a:lnTo>
                  <a:lnTo>
                    <a:pt x="34095" y="65388"/>
                  </a:lnTo>
                  <a:lnTo>
                    <a:pt x="34215" y="64993"/>
                  </a:lnTo>
                  <a:lnTo>
                    <a:pt x="34313" y="64558"/>
                  </a:lnTo>
                  <a:lnTo>
                    <a:pt x="34390" y="64085"/>
                  </a:lnTo>
                  <a:lnTo>
                    <a:pt x="34444" y="63572"/>
                  </a:lnTo>
                  <a:lnTo>
                    <a:pt x="34477" y="63019"/>
                  </a:lnTo>
                  <a:lnTo>
                    <a:pt x="34488" y="62428"/>
                  </a:lnTo>
                  <a:lnTo>
                    <a:pt x="34488" y="37544"/>
                  </a:lnTo>
                  <a:lnTo>
                    <a:pt x="31768" y="40953"/>
                  </a:lnTo>
                  <a:lnTo>
                    <a:pt x="29022" y="44197"/>
                  </a:lnTo>
                  <a:lnTo>
                    <a:pt x="26250" y="47275"/>
                  </a:lnTo>
                  <a:lnTo>
                    <a:pt x="23452" y="50187"/>
                  </a:lnTo>
                  <a:lnTo>
                    <a:pt x="20627" y="52933"/>
                  </a:lnTo>
                  <a:lnTo>
                    <a:pt x="17776" y="55513"/>
                  </a:lnTo>
                  <a:lnTo>
                    <a:pt x="14899" y="57927"/>
                  </a:lnTo>
                  <a:lnTo>
                    <a:pt x="11996" y="60175"/>
                  </a:lnTo>
                  <a:lnTo>
                    <a:pt x="9067" y="62258"/>
                  </a:lnTo>
                  <a:lnTo>
                    <a:pt x="6111" y="64174"/>
                  </a:lnTo>
                  <a:lnTo>
                    <a:pt x="0" y="56753"/>
                  </a:lnTo>
                  <a:lnTo>
                    <a:pt x="3719" y="54386"/>
                  </a:lnTo>
                  <a:lnTo>
                    <a:pt x="7369" y="51828"/>
                  </a:lnTo>
                  <a:lnTo>
                    <a:pt x="10948" y="49078"/>
                  </a:lnTo>
                  <a:lnTo>
                    <a:pt x="14458" y="46135"/>
                  </a:lnTo>
                  <a:lnTo>
                    <a:pt x="17899" y="43001"/>
                  </a:lnTo>
                  <a:lnTo>
                    <a:pt x="21269" y="39674"/>
                  </a:lnTo>
                  <a:lnTo>
                    <a:pt x="24569" y="36156"/>
                  </a:lnTo>
                  <a:lnTo>
                    <a:pt x="27800" y="32445"/>
                  </a:lnTo>
                  <a:lnTo>
                    <a:pt x="30961" y="28542"/>
                  </a:lnTo>
                  <a:lnTo>
                    <a:pt x="34051" y="24447"/>
                  </a:lnTo>
                  <a:lnTo>
                    <a:pt x="2619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29645" y="3814387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55839" y="3819626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720478" y="3835342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850573" y="3826174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154091" y="332156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149726" y="334863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149289" y="3376139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69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175483" y="3320259"/>
              <a:ext cx="74652" cy="48895"/>
            </a:xfrm>
            <a:custGeom>
              <a:avLst/>
              <a:pathLst>
                <a:path w="74652" h="48895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5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79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5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182468" y="3375266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191199" y="3383561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260176" y="3319823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261922" y="3339468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295974" y="3352565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373682" y="3320259"/>
              <a:ext cx="36234" cy="100845"/>
            </a:xfrm>
            <a:custGeom>
              <a:avLst/>
              <a:pathLst>
                <a:path w="36234" h="100845">
                  <a:moveTo>
                    <a:pt x="0" y="14406"/>
                  </a:moveTo>
                  <a:lnTo>
                    <a:pt x="13096" y="14406"/>
                  </a:lnTo>
                  <a:lnTo>
                    <a:pt x="13529" y="13083"/>
                  </a:lnTo>
                  <a:lnTo>
                    <a:pt x="13952" y="11734"/>
                  </a:lnTo>
                  <a:lnTo>
                    <a:pt x="14367" y="10359"/>
                  </a:lnTo>
                  <a:lnTo>
                    <a:pt x="14773" y="8958"/>
                  </a:lnTo>
                  <a:lnTo>
                    <a:pt x="15170" y="7530"/>
                  </a:lnTo>
                  <a:lnTo>
                    <a:pt x="15559" y="6076"/>
                  </a:lnTo>
                  <a:lnTo>
                    <a:pt x="15938" y="4597"/>
                  </a:lnTo>
                  <a:lnTo>
                    <a:pt x="16309" y="3090"/>
                  </a:lnTo>
                  <a:lnTo>
                    <a:pt x="16672" y="1558"/>
                  </a:lnTo>
                  <a:lnTo>
                    <a:pt x="17025" y="0"/>
                  </a:lnTo>
                  <a:lnTo>
                    <a:pt x="24884" y="1746"/>
                  </a:lnTo>
                  <a:lnTo>
                    <a:pt x="21828" y="14406"/>
                  </a:lnTo>
                  <a:lnTo>
                    <a:pt x="35361" y="14406"/>
                  </a:lnTo>
                  <a:lnTo>
                    <a:pt x="35361" y="22701"/>
                  </a:lnTo>
                  <a:lnTo>
                    <a:pt x="19645" y="22701"/>
                  </a:lnTo>
                  <a:lnTo>
                    <a:pt x="18759" y="25543"/>
                  </a:lnTo>
                  <a:lnTo>
                    <a:pt x="17846" y="28306"/>
                  </a:lnTo>
                  <a:lnTo>
                    <a:pt x="16908" y="30991"/>
                  </a:lnTo>
                  <a:lnTo>
                    <a:pt x="15943" y="33597"/>
                  </a:lnTo>
                  <a:lnTo>
                    <a:pt x="14952" y="36125"/>
                  </a:lnTo>
                  <a:lnTo>
                    <a:pt x="13935" y="38574"/>
                  </a:lnTo>
                  <a:lnTo>
                    <a:pt x="12891" y="40945"/>
                  </a:lnTo>
                  <a:lnTo>
                    <a:pt x="11822" y="43237"/>
                  </a:lnTo>
                  <a:lnTo>
                    <a:pt x="10726" y="45450"/>
                  </a:lnTo>
                  <a:lnTo>
                    <a:pt x="9604" y="47585"/>
                  </a:lnTo>
                  <a:lnTo>
                    <a:pt x="18772" y="47585"/>
                  </a:lnTo>
                  <a:lnTo>
                    <a:pt x="18772" y="33615"/>
                  </a:lnTo>
                  <a:lnTo>
                    <a:pt x="26630" y="33615"/>
                  </a:lnTo>
                  <a:lnTo>
                    <a:pt x="26630" y="47585"/>
                  </a:lnTo>
                  <a:lnTo>
                    <a:pt x="36234" y="47585"/>
                  </a:lnTo>
                  <a:lnTo>
                    <a:pt x="36234" y="55006"/>
                  </a:lnTo>
                  <a:lnTo>
                    <a:pt x="26630" y="55006"/>
                  </a:lnTo>
                  <a:lnTo>
                    <a:pt x="26630" y="68103"/>
                  </a:lnTo>
                  <a:lnTo>
                    <a:pt x="34925" y="65920"/>
                  </a:lnTo>
                  <a:lnTo>
                    <a:pt x="36234" y="73779"/>
                  </a:lnTo>
                  <a:lnTo>
                    <a:pt x="35274" y="74123"/>
                  </a:lnTo>
                  <a:lnTo>
                    <a:pt x="34313" y="74460"/>
                  </a:lnTo>
                  <a:lnTo>
                    <a:pt x="33353" y="74787"/>
                  </a:lnTo>
                  <a:lnTo>
                    <a:pt x="32392" y="75106"/>
                  </a:lnTo>
                  <a:lnTo>
                    <a:pt x="31432" y="75416"/>
                  </a:lnTo>
                  <a:lnTo>
                    <a:pt x="30472" y="75717"/>
                  </a:lnTo>
                  <a:lnTo>
                    <a:pt x="29511" y="76009"/>
                  </a:lnTo>
                  <a:lnTo>
                    <a:pt x="28551" y="76293"/>
                  </a:lnTo>
                  <a:lnTo>
                    <a:pt x="27590" y="76568"/>
                  </a:lnTo>
                  <a:lnTo>
                    <a:pt x="26630" y="76835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78581"/>
                  </a:lnTo>
                  <a:lnTo>
                    <a:pt x="1746" y="82073"/>
                  </a:lnTo>
                  <a:lnTo>
                    <a:pt x="0" y="72469"/>
                  </a:lnTo>
                  <a:lnTo>
                    <a:pt x="1995" y="72203"/>
                  </a:lnTo>
                  <a:lnTo>
                    <a:pt x="3963" y="71928"/>
                  </a:lnTo>
                  <a:lnTo>
                    <a:pt x="5906" y="71644"/>
                  </a:lnTo>
                  <a:lnTo>
                    <a:pt x="7823" y="71351"/>
                  </a:lnTo>
                  <a:lnTo>
                    <a:pt x="9713" y="71050"/>
                  </a:lnTo>
                  <a:lnTo>
                    <a:pt x="11577" y="70740"/>
                  </a:lnTo>
                  <a:lnTo>
                    <a:pt x="13415" y="70421"/>
                  </a:lnTo>
                  <a:lnTo>
                    <a:pt x="15227" y="70094"/>
                  </a:lnTo>
                  <a:lnTo>
                    <a:pt x="17012" y="69758"/>
                  </a:lnTo>
                  <a:lnTo>
                    <a:pt x="18772" y="69413"/>
                  </a:lnTo>
                  <a:lnTo>
                    <a:pt x="18772" y="55006"/>
                  </a:lnTo>
                  <a:lnTo>
                    <a:pt x="1746" y="55006"/>
                  </a:lnTo>
                  <a:lnTo>
                    <a:pt x="0" y="47585"/>
                  </a:lnTo>
                  <a:lnTo>
                    <a:pt x="1209" y="45371"/>
                  </a:lnTo>
                  <a:lnTo>
                    <a:pt x="2392" y="43097"/>
                  </a:lnTo>
                  <a:lnTo>
                    <a:pt x="3549" y="40761"/>
                  </a:lnTo>
                  <a:lnTo>
                    <a:pt x="4679" y="38365"/>
                  </a:lnTo>
                  <a:lnTo>
                    <a:pt x="5784" y="35907"/>
                  </a:lnTo>
                  <a:lnTo>
                    <a:pt x="6862" y="33388"/>
                  </a:lnTo>
                  <a:lnTo>
                    <a:pt x="7914" y="30808"/>
                  </a:lnTo>
                  <a:lnTo>
                    <a:pt x="8940" y="28167"/>
                  </a:lnTo>
                  <a:lnTo>
                    <a:pt x="9940" y="25464"/>
                  </a:lnTo>
                  <a:lnTo>
                    <a:pt x="1091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453573" y="3319386"/>
              <a:ext cx="15279" cy="13969"/>
            </a:xfrm>
            <a:custGeom>
              <a:avLst/>
              <a:pathLst>
                <a:path w="15279" h="13969">
                  <a:moveTo>
                    <a:pt x="6111" y="0"/>
                  </a:moveTo>
                  <a:lnTo>
                    <a:pt x="7225" y="964"/>
                  </a:lnTo>
                  <a:lnTo>
                    <a:pt x="8294" y="1938"/>
                  </a:lnTo>
                  <a:lnTo>
                    <a:pt x="9320" y="2920"/>
                  </a:lnTo>
                  <a:lnTo>
                    <a:pt x="10302" y="3911"/>
                  </a:lnTo>
                  <a:lnTo>
                    <a:pt x="11241" y="4911"/>
                  </a:lnTo>
                  <a:lnTo>
                    <a:pt x="12136" y="5919"/>
                  </a:lnTo>
                  <a:lnTo>
                    <a:pt x="12987" y="6936"/>
                  </a:lnTo>
                  <a:lnTo>
                    <a:pt x="13795" y="7962"/>
                  </a:lnTo>
                  <a:lnTo>
                    <a:pt x="14559" y="8997"/>
                  </a:lnTo>
                  <a:lnTo>
                    <a:pt x="15279" y="10040"/>
                  </a:lnTo>
                  <a:lnTo>
                    <a:pt x="8731" y="13969"/>
                  </a:lnTo>
                  <a:lnTo>
                    <a:pt x="8015" y="12930"/>
                  </a:lnTo>
                  <a:lnTo>
                    <a:pt x="7264" y="11909"/>
                  </a:lnTo>
                  <a:lnTo>
                    <a:pt x="6478" y="10905"/>
                  </a:lnTo>
                  <a:lnTo>
                    <a:pt x="5657" y="9918"/>
                  </a:lnTo>
                  <a:lnTo>
                    <a:pt x="4802" y="8949"/>
                  </a:lnTo>
                  <a:lnTo>
                    <a:pt x="3911" y="7997"/>
                  </a:lnTo>
                  <a:lnTo>
                    <a:pt x="2986" y="7063"/>
                  </a:lnTo>
                  <a:lnTo>
                    <a:pt x="2025" y="6146"/>
                  </a:lnTo>
                  <a:lnTo>
                    <a:pt x="1030" y="524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413410" y="3320696"/>
              <a:ext cx="60682" cy="99972"/>
            </a:xfrm>
            <a:custGeom>
              <a:avLst/>
              <a:pathLst>
                <a:path w="60682" h="99972">
                  <a:moveTo>
                    <a:pt x="0" y="14406"/>
                  </a:moveTo>
                  <a:lnTo>
                    <a:pt x="26193" y="14406"/>
                  </a:lnTo>
                  <a:lnTo>
                    <a:pt x="26193" y="0"/>
                  </a:lnTo>
                  <a:lnTo>
                    <a:pt x="34051" y="0"/>
                  </a:lnTo>
                  <a:lnTo>
                    <a:pt x="34051" y="14406"/>
                  </a:lnTo>
                  <a:lnTo>
                    <a:pt x="60682" y="14406"/>
                  </a:lnTo>
                  <a:lnTo>
                    <a:pt x="60682" y="22264"/>
                  </a:lnTo>
                  <a:lnTo>
                    <a:pt x="34051" y="22264"/>
                  </a:lnTo>
                  <a:lnTo>
                    <a:pt x="34051" y="30559"/>
                  </a:lnTo>
                  <a:lnTo>
                    <a:pt x="57626" y="30559"/>
                  </a:lnTo>
                  <a:lnTo>
                    <a:pt x="57626" y="89931"/>
                  </a:lnTo>
                  <a:lnTo>
                    <a:pt x="57597" y="90868"/>
                  </a:lnTo>
                  <a:lnTo>
                    <a:pt x="57512" y="91756"/>
                  </a:lnTo>
                  <a:lnTo>
                    <a:pt x="57370" y="92597"/>
                  </a:lnTo>
                  <a:lnTo>
                    <a:pt x="57172" y="93389"/>
                  </a:lnTo>
                  <a:lnTo>
                    <a:pt x="56916" y="94133"/>
                  </a:lnTo>
                  <a:lnTo>
                    <a:pt x="56604" y="94830"/>
                  </a:lnTo>
                  <a:lnTo>
                    <a:pt x="56235" y="95478"/>
                  </a:lnTo>
                  <a:lnTo>
                    <a:pt x="55810" y="96078"/>
                  </a:lnTo>
                  <a:lnTo>
                    <a:pt x="55327" y="96630"/>
                  </a:lnTo>
                  <a:lnTo>
                    <a:pt x="54788" y="97135"/>
                  </a:lnTo>
                  <a:lnTo>
                    <a:pt x="54188" y="97591"/>
                  </a:lnTo>
                  <a:lnTo>
                    <a:pt x="53522" y="97999"/>
                  </a:lnTo>
                  <a:lnTo>
                    <a:pt x="52791" y="98359"/>
                  </a:lnTo>
                  <a:lnTo>
                    <a:pt x="51994" y="98671"/>
                  </a:lnTo>
                  <a:lnTo>
                    <a:pt x="51132" y="98935"/>
                  </a:lnTo>
                  <a:lnTo>
                    <a:pt x="50204" y="99152"/>
                  </a:lnTo>
                  <a:lnTo>
                    <a:pt x="49211" y="99320"/>
                  </a:lnTo>
                  <a:lnTo>
                    <a:pt x="48152" y="99440"/>
                  </a:lnTo>
                  <a:lnTo>
                    <a:pt x="47028" y="99512"/>
                  </a:lnTo>
                  <a:lnTo>
                    <a:pt x="45839" y="99536"/>
                  </a:lnTo>
                  <a:lnTo>
                    <a:pt x="45310" y="99531"/>
                  </a:lnTo>
                  <a:lnTo>
                    <a:pt x="44773" y="99518"/>
                  </a:lnTo>
                  <a:lnTo>
                    <a:pt x="44228" y="99496"/>
                  </a:lnTo>
                  <a:lnTo>
                    <a:pt x="43673" y="99466"/>
                  </a:lnTo>
                  <a:lnTo>
                    <a:pt x="43110" y="99427"/>
                  </a:lnTo>
                  <a:lnTo>
                    <a:pt x="42538" y="99379"/>
                  </a:lnTo>
                  <a:lnTo>
                    <a:pt x="41958" y="99322"/>
                  </a:lnTo>
                  <a:lnTo>
                    <a:pt x="41368" y="99256"/>
                  </a:lnTo>
                  <a:lnTo>
                    <a:pt x="40770" y="99182"/>
                  </a:lnTo>
                  <a:lnTo>
                    <a:pt x="40163" y="99099"/>
                  </a:lnTo>
                  <a:lnTo>
                    <a:pt x="38417" y="91241"/>
                  </a:lnTo>
                  <a:lnTo>
                    <a:pt x="39351" y="91324"/>
                  </a:lnTo>
                  <a:lnTo>
                    <a:pt x="40233" y="91398"/>
                  </a:lnTo>
                  <a:lnTo>
                    <a:pt x="41063" y="91464"/>
                  </a:lnTo>
                  <a:lnTo>
                    <a:pt x="41840" y="91520"/>
                  </a:lnTo>
                  <a:lnTo>
                    <a:pt x="42564" y="91568"/>
                  </a:lnTo>
                  <a:lnTo>
                    <a:pt x="43237" y="91608"/>
                  </a:lnTo>
                  <a:lnTo>
                    <a:pt x="43857" y="91638"/>
                  </a:lnTo>
                  <a:lnTo>
                    <a:pt x="44424" y="91660"/>
                  </a:lnTo>
                  <a:lnTo>
                    <a:pt x="44939" y="91673"/>
                  </a:lnTo>
                  <a:lnTo>
                    <a:pt x="45402" y="91678"/>
                  </a:lnTo>
                  <a:lnTo>
                    <a:pt x="46149" y="91638"/>
                  </a:lnTo>
                  <a:lnTo>
                    <a:pt x="46816" y="91520"/>
                  </a:lnTo>
                  <a:lnTo>
                    <a:pt x="47406" y="91324"/>
                  </a:lnTo>
                  <a:lnTo>
                    <a:pt x="47917" y="91049"/>
                  </a:lnTo>
                  <a:lnTo>
                    <a:pt x="48349" y="90695"/>
                  </a:lnTo>
                  <a:lnTo>
                    <a:pt x="48702" y="90263"/>
                  </a:lnTo>
                  <a:lnTo>
                    <a:pt x="48977" y="89752"/>
                  </a:lnTo>
                  <a:lnTo>
                    <a:pt x="49174" y="89163"/>
                  </a:lnTo>
                  <a:lnTo>
                    <a:pt x="49292" y="88495"/>
                  </a:lnTo>
                  <a:lnTo>
                    <a:pt x="49331" y="87749"/>
                  </a:lnTo>
                  <a:lnTo>
                    <a:pt x="49331" y="76834"/>
                  </a:lnTo>
                  <a:lnTo>
                    <a:pt x="34051" y="76834"/>
                  </a:lnTo>
                  <a:lnTo>
                    <a:pt x="34051" y="99972"/>
                  </a:lnTo>
                  <a:lnTo>
                    <a:pt x="26193" y="99972"/>
                  </a:lnTo>
                  <a:lnTo>
                    <a:pt x="26193" y="76834"/>
                  </a:lnTo>
                  <a:lnTo>
                    <a:pt x="11350" y="76834"/>
                  </a:lnTo>
                  <a:lnTo>
                    <a:pt x="11350" y="99972"/>
                  </a:lnTo>
                  <a:lnTo>
                    <a:pt x="3055" y="99972"/>
                  </a:lnTo>
                  <a:lnTo>
                    <a:pt x="3055" y="30559"/>
                  </a:lnTo>
                  <a:lnTo>
                    <a:pt x="26193" y="30559"/>
                  </a:lnTo>
                  <a:lnTo>
                    <a:pt x="26193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424760" y="3359113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447461" y="3359113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424760" y="3378322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447461" y="3378322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484569" y="3326371"/>
              <a:ext cx="48895" cy="88185"/>
            </a:xfrm>
            <a:custGeom>
              <a:avLst/>
              <a:pathLst>
                <a:path w="48895" h="88185">
                  <a:moveTo>
                    <a:pt x="44092" y="0"/>
                  </a:moveTo>
                  <a:lnTo>
                    <a:pt x="44092" y="71159"/>
                  </a:lnTo>
                  <a:lnTo>
                    <a:pt x="47585" y="70286"/>
                  </a:lnTo>
                  <a:lnTo>
                    <a:pt x="48895" y="78144"/>
                  </a:lnTo>
                  <a:lnTo>
                    <a:pt x="44651" y="79345"/>
                  </a:lnTo>
                  <a:lnTo>
                    <a:pt x="40303" y="80502"/>
                  </a:lnTo>
                  <a:lnTo>
                    <a:pt x="35850" y="81615"/>
                  </a:lnTo>
                  <a:lnTo>
                    <a:pt x="31292" y="82684"/>
                  </a:lnTo>
                  <a:lnTo>
                    <a:pt x="26630" y="83710"/>
                  </a:lnTo>
                  <a:lnTo>
                    <a:pt x="21863" y="84693"/>
                  </a:lnTo>
                  <a:lnTo>
                    <a:pt x="16991" y="85631"/>
                  </a:lnTo>
                  <a:lnTo>
                    <a:pt x="12014" y="86526"/>
                  </a:lnTo>
                  <a:lnTo>
                    <a:pt x="6932" y="87377"/>
                  </a:lnTo>
                  <a:lnTo>
                    <a:pt x="1746" y="88185"/>
                  </a:lnTo>
                  <a:lnTo>
                    <a:pt x="0" y="79454"/>
                  </a:lnTo>
                  <a:lnTo>
                    <a:pt x="5675" y="78581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498976" y="3334666"/>
              <a:ext cx="20955" cy="17025"/>
            </a:xfrm>
            <a:custGeom>
              <a:avLst/>
              <a:pathLst>
                <a:path w="20955" h="17025">
                  <a:moveTo>
                    <a:pt x="0" y="17025"/>
                  </a:moveTo>
                  <a:lnTo>
                    <a:pt x="20955" y="17025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498976" y="3359987"/>
              <a:ext cx="20955" cy="17025"/>
            </a:xfrm>
            <a:custGeom>
              <a:avLst/>
              <a:pathLst>
                <a:path w="20955" h="17025">
                  <a:moveTo>
                    <a:pt x="0" y="17025"/>
                  </a:moveTo>
                  <a:lnTo>
                    <a:pt x="20955" y="17025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498976" y="3385307"/>
              <a:ext cx="20955" cy="18335"/>
            </a:xfrm>
            <a:custGeom>
              <a:avLst/>
              <a:pathLst>
                <a:path w="20955" h="18335">
                  <a:moveTo>
                    <a:pt x="0" y="18335"/>
                  </a:moveTo>
                  <a:lnTo>
                    <a:pt x="20955" y="14406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526043" y="3320696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5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634310" y="333117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708962" y="3321132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723805" y="3348636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764406" y="3328991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773137" y="3337285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820722" y="3320259"/>
              <a:ext cx="36234" cy="100845"/>
            </a:xfrm>
            <a:custGeom>
              <a:avLst/>
              <a:pathLst>
                <a:path w="36234" h="100845">
                  <a:moveTo>
                    <a:pt x="0" y="14406"/>
                  </a:moveTo>
                  <a:lnTo>
                    <a:pt x="13096" y="14406"/>
                  </a:lnTo>
                  <a:lnTo>
                    <a:pt x="13529" y="13083"/>
                  </a:lnTo>
                  <a:lnTo>
                    <a:pt x="13952" y="11734"/>
                  </a:lnTo>
                  <a:lnTo>
                    <a:pt x="14367" y="10359"/>
                  </a:lnTo>
                  <a:lnTo>
                    <a:pt x="14773" y="8958"/>
                  </a:lnTo>
                  <a:lnTo>
                    <a:pt x="15170" y="7530"/>
                  </a:lnTo>
                  <a:lnTo>
                    <a:pt x="15559" y="6076"/>
                  </a:lnTo>
                  <a:lnTo>
                    <a:pt x="15938" y="4597"/>
                  </a:lnTo>
                  <a:lnTo>
                    <a:pt x="16309" y="3090"/>
                  </a:lnTo>
                  <a:lnTo>
                    <a:pt x="16672" y="1558"/>
                  </a:lnTo>
                  <a:lnTo>
                    <a:pt x="17025" y="0"/>
                  </a:lnTo>
                  <a:lnTo>
                    <a:pt x="24884" y="1746"/>
                  </a:lnTo>
                  <a:lnTo>
                    <a:pt x="21828" y="14406"/>
                  </a:lnTo>
                  <a:lnTo>
                    <a:pt x="35361" y="14406"/>
                  </a:lnTo>
                  <a:lnTo>
                    <a:pt x="35361" y="22701"/>
                  </a:lnTo>
                  <a:lnTo>
                    <a:pt x="19645" y="22701"/>
                  </a:lnTo>
                  <a:lnTo>
                    <a:pt x="18759" y="25543"/>
                  </a:lnTo>
                  <a:lnTo>
                    <a:pt x="17846" y="28306"/>
                  </a:lnTo>
                  <a:lnTo>
                    <a:pt x="16908" y="30991"/>
                  </a:lnTo>
                  <a:lnTo>
                    <a:pt x="15943" y="33597"/>
                  </a:lnTo>
                  <a:lnTo>
                    <a:pt x="14952" y="36125"/>
                  </a:lnTo>
                  <a:lnTo>
                    <a:pt x="13935" y="38574"/>
                  </a:lnTo>
                  <a:lnTo>
                    <a:pt x="12891" y="40945"/>
                  </a:lnTo>
                  <a:lnTo>
                    <a:pt x="11822" y="43237"/>
                  </a:lnTo>
                  <a:lnTo>
                    <a:pt x="10726" y="45450"/>
                  </a:lnTo>
                  <a:lnTo>
                    <a:pt x="9604" y="47585"/>
                  </a:lnTo>
                  <a:lnTo>
                    <a:pt x="18772" y="47585"/>
                  </a:lnTo>
                  <a:lnTo>
                    <a:pt x="18772" y="33615"/>
                  </a:lnTo>
                  <a:lnTo>
                    <a:pt x="26630" y="33615"/>
                  </a:lnTo>
                  <a:lnTo>
                    <a:pt x="26630" y="47585"/>
                  </a:lnTo>
                  <a:lnTo>
                    <a:pt x="36234" y="47585"/>
                  </a:lnTo>
                  <a:lnTo>
                    <a:pt x="36234" y="55006"/>
                  </a:lnTo>
                  <a:lnTo>
                    <a:pt x="26630" y="55006"/>
                  </a:lnTo>
                  <a:lnTo>
                    <a:pt x="26630" y="68103"/>
                  </a:lnTo>
                  <a:lnTo>
                    <a:pt x="34925" y="65920"/>
                  </a:lnTo>
                  <a:lnTo>
                    <a:pt x="36234" y="73779"/>
                  </a:lnTo>
                  <a:lnTo>
                    <a:pt x="35274" y="74123"/>
                  </a:lnTo>
                  <a:lnTo>
                    <a:pt x="34313" y="74460"/>
                  </a:lnTo>
                  <a:lnTo>
                    <a:pt x="33353" y="74787"/>
                  </a:lnTo>
                  <a:lnTo>
                    <a:pt x="32392" y="75106"/>
                  </a:lnTo>
                  <a:lnTo>
                    <a:pt x="31432" y="75416"/>
                  </a:lnTo>
                  <a:lnTo>
                    <a:pt x="30472" y="75717"/>
                  </a:lnTo>
                  <a:lnTo>
                    <a:pt x="29511" y="76009"/>
                  </a:lnTo>
                  <a:lnTo>
                    <a:pt x="28551" y="76293"/>
                  </a:lnTo>
                  <a:lnTo>
                    <a:pt x="27590" y="76568"/>
                  </a:lnTo>
                  <a:lnTo>
                    <a:pt x="26630" y="76835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78581"/>
                  </a:lnTo>
                  <a:lnTo>
                    <a:pt x="1746" y="82073"/>
                  </a:lnTo>
                  <a:lnTo>
                    <a:pt x="0" y="72469"/>
                  </a:lnTo>
                  <a:lnTo>
                    <a:pt x="1995" y="72203"/>
                  </a:lnTo>
                  <a:lnTo>
                    <a:pt x="3963" y="71928"/>
                  </a:lnTo>
                  <a:lnTo>
                    <a:pt x="5906" y="71644"/>
                  </a:lnTo>
                  <a:lnTo>
                    <a:pt x="7823" y="71351"/>
                  </a:lnTo>
                  <a:lnTo>
                    <a:pt x="9713" y="71050"/>
                  </a:lnTo>
                  <a:lnTo>
                    <a:pt x="11577" y="70740"/>
                  </a:lnTo>
                  <a:lnTo>
                    <a:pt x="13415" y="70421"/>
                  </a:lnTo>
                  <a:lnTo>
                    <a:pt x="15227" y="70094"/>
                  </a:lnTo>
                  <a:lnTo>
                    <a:pt x="17012" y="69758"/>
                  </a:lnTo>
                  <a:lnTo>
                    <a:pt x="18772" y="69413"/>
                  </a:lnTo>
                  <a:lnTo>
                    <a:pt x="18772" y="55006"/>
                  </a:lnTo>
                  <a:lnTo>
                    <a:pt x="1746" y="55006"/>
                  </a:lnTo>
                  <a:lnTo>
                    <a:pt x="0" y="47585"/>
                  </a:lnTo>
                  <a:lnTo>
                    <a:pt x="1209" y="45371"/>
                  </a:lnTo>
                  <a:lnTo>
                    <a:pt x="2392" y="43097"/>
                  </a:lnTo>
                  <a:lnTo>
                    <a:pt x="3549" y="40761"/>
                  </a:lnTo>
                  <a:lnTo>
                    <a:pt x="4679" y="38365"/>
                  </a:lnTo>
                  <a:lnTo>
                    <a:pt x="5784" y="35907"/>
                  </a:lnTo>
                  <a:lnTo>
                    <a:pt x="6862" y="33388"/>
                  </a:lnTo>
                  <a:lnTo>
                    <a:pt x="7914" y="30808"/>
                  </a:lnTo>
                  <a:lnTo>
                    <a:pt x="8940" y="28167"/>
                  </a:lnTo>
                  <a:lnTo>
                    <a:pt x="9940" y="25464"/>
                  </a:lnTo>
                  <a:lnTo>
                    <a:pt x="1091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900613" y="3319386"/>
              <a:ext cx="15279" cy="13969"/>
            </a:xfrm>
            <a:custGeom>
              <a:avLst/>
              <a:pathLst>
                <a:path w="15279" h="13969">
                  <a:moveTo>
                    <a:pt x="6111" y="0"/>
                  </a:moveTo>
                  <a:lnTo>
                    <a:pt x="7225" y="964"/>
                  </a:lnTo>
                  <a:lnTo>
                    <a:pt x="8294" y="1938"/>
                  </a:lnTo>
                  <a:lnTo>
                    <a:pt x="9320" y="2920"/>
                  </a:lnTo>
                  <a:lnTo>
                    <a:pt x="10302" y="3911"/>
                  </a:lnTo>
                  <a:lnTo>
                    <a:pt x="11241" y="4911"/>
                  </a:lnTo>
                  <a:lnTo>
                    <a:pt x="12136" y="5919"/>
                  </a:lnTo>
                  <a:lnTo>
                    <a:pt x="12987" y="6936"/>
                  </a:lnTo>
                  <a:lnTo>
                    <a:pt x="13795" y="7962"/>
                  </a:lnTo>
                  <a:lnTo>
                    <a:pt x="14559" y="8997"/>
                  </a:lnTo>
                  <a:lnTo>
                    <a:pt x="15279" y="10040"/>
                  </a:lnTo>
                  <a:lnTo>
                    <a:pt x="8731" y="13969"/>
                  </a:lnTo>
                  <a:lnTo>
                    <a:pt x="8015" y="12930"/>
                  </a:lnTo>
                  <a:lnTo>
                    <a:pt x="7264" y="11909"/>
                  </a:lnTo>
                  <a:lnTo>
                    <a:pt x="6478" y="10905"/>
                  </a:lnTo>
                  <a:lnTo>
                    <a:pt x="5657" y="9918"/>
                  </a:lnTo>
                  <a:lnTo>
                    <a:pt x="4802" y="8949"/>
                  </a:lnTo>
                  <a:lnTo>
                    <a:pt x="3911" y="7997"/>
                  </a:lnTo>
                  <a:lnTo>
                    <a:pt x="2986" y="7063"/>
                  </a:lnTo>
                  <a:lnTo>
                    <a:pt x="2025" y="6146"/>
                  </a:lnTo>
                  <a:lnTo>
                    <a:pt x="1030" y="524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860450" y="3320696"/>
              <a:ext cx="60682" cy="99972"/>
            </a:xfrm>
            <a:custGeom>
              <a:avLst/>
              <a:pathLst>
                <a:path w="60682" h="99972">
                  <a:moveTo>
                    <a:pt x="0" y="14406"/>
                  </a:moveTo>
                  <a:lnTo>
                    <a:pt x="26193" y="14406"/>
                  </a:lnTo>
                  <a:lnTo>
                    <a:pt x="26193" y="0"/>
                  </a:lnTo>
                  <a:lnTo>
                    <a:pt x="34051" y="0"/>
                  </a:lnTo>
                  <a:lnTo>
                    <a:pt x="34051" y="14406"/>
                  </a:lnTo>
                  <a:lnTo>
                    <a:pt x="60682" y="14406"/>
                  </a:lnTo>
                  <a:lnTo>
                    <a:pt x="60682" y="22264"/>
                  </a:lnTo>
                  <a:lnTo>
                    <a:pt x="34051" y="22264"/>
                  </a:lnTo>
                  <a:lnTo>
                    <a:pt x="34051" y="30559"/>
                  </a:lnTo>
                  <a:lnTo>
                    <a:pt x="57626" y="30559"/>
                  </a:lnTo>
                  <a:lnTo>
                    <a:pt x="57626" y="89931"/>
                  </a:lnTo>
                  <a:lnTo>
                    <a:pt x="57597" y="90868"/>
                  </a:lnTo>
                  <a:lnTo>
                    <a:pt x="57512" y="91756"/>
                  </a:lnTo>
                  <a:lnTo>
                    <a:pt x="57370" y="92597"/>
                  </a:lnTo>
                  <a:lnTo>
                    <a:pt x="57172" y="93389"/>
                  </a:lnTo>
                  <a:lnTo>
                    <a:pt x="56916" y="94133"/>
                  </a:lnTo>
                  <a:lnTo>
                    <a:pt x="56604" y="94830"/>
                  </a:lnTo>
                  <a:lnTo>
                    <a:pt x="56235" y="95478"/>
                  </a:lnTo>
                  <a:lnTo>
                    <a:pt x="55810" y="96078"/>
                  </a:lnTo>
                  <a:lnTo>
                    <a:pt x="55327" y="96630"/>
                  </a:lnTo>
                  <a:lnTo>
                    <a:pt x="54788" y="97135"/>
                  </a:lnTo>
                  <a:lnTo>
                    <a:pt x="54188" y="97591"/>
                  </a:lnTo>
                  <a:lnTo>
                    <a:pt x="53522" y="97999"/>
                  </a:lnTo>
                  <a:lnTo>
                    <a:pt x="52791" y="98359"/>
                  </a:lnTo>
                  <a:lnTo>
                    <a:pt x="51994" y="98671"/>
                  </a:lnTo>
                  <a:lnTo>
                    <a:pt x="51132" y="98935"/>
                  </a:lnTo>
                  <a:lnTo>
                    <a:pt x="50204" y="99152"/>
                  </a:lnTo>
                  <a:lnTo>
                    <a:pt x="49211" y="99320"/>
                  </a:lnTo>
                  <a:lnTo>
                    <a:pt x="48152" y="99440"/>
                  </a:lnTo>
                  <a:lnTo>
                    <a:pt x="47028" y="99512"/>
                  </a:lnTo>
                  <a:lnTo>
                    <a:pt x="45839" y="99536"/>
                  </a:lnTo>
                  <a:lnTo>
                    <a:pt x="45310" y="99531"/>
                  </a:lnTo>
                  <a:lnTo>
                    <a:pt x="44773" y="99518"/>
                  </a:lnTo>
                  <a:lnTo>
                    <a:pt x="44228" y="99496"/>
                  </a:lnTo>
                  <a:lnTo>
                    <a:pt x="43673" y="99466"/>
                  </a:lnTo>
                  <a:lnTo>
                    <a:pt x="43110" y="99427"/>
                  </a:lnTo>
                  <a:lnTo>
                    <a:pt x="42538" y="99379"/>
                  </a:lnTo>
                  <a:lnTo>
                    <a:pt x="41958" y="99322"/>
                  </a:lnTo>
                  <a:lnTo>
                    <a:pt x="41368" y="99256"/>
                  </a:lnTo>
                  <a:lnTo>
                    <a:pt x="40770" y="99182"/>
                  </a:lnTo>
                  <a:lnTo>
                    <a:pt x="40163" y="99099"/>
                  </a:lnTo>
                  <a:lnTo>
                    <a:pt x="38417" y="91241"/>
                  </a:lnTo>
                  <a:lnTo>
                    <a:pt x="39351" y="91324"/>
                  </a:lnTo>
                  <a:lnTo>
                    <a:pt x="40233" y="91398"/>
                  </a:lnTo>
                  <a:lnTo>
                    <a:pt x="41063" y="91464"/>
                  </a:lnTo>
                  <a:lnTo>
                    <a:pt x="41840" y="91520"/>
                  </a:lnTo>
                  <a:lnTo>
                    <a:pt x="42564" y="91568"/>
                  </a:lnTo>
                  <a:lnTo>
                    <a:pt x="43237" y="91608"/>
                  </a:lnTo>
                  <a:lnTo>
                    <a:pt x="43857" y="91638"/>
                  </a:lnTo>
                  <a:lnTo>
                    <a:pt x="44424" y="91660"/>
                  </a:lnTo>
                  <a:lnTo>
                    <a:pt x="44939" y="91673"/>
                  </a:lnTo>
                  <a:lnTo>
                    <a:pt x="45402" y="91678"/>
                  </a:lnTo>
                  <a:lnTo>
                    <a:pt x="46149" y="91638"/>
                  </a:lnTo>
                  <a:lnTo>
                    <a:pt x="46816" y="91520"/>
                  </a:lnTo>
                  <a:lnTo>
                    <a:pt x="47406" y="91324"/>
                  </a:lnTo>
                  <a:lnTo>
                    <a:pt x="47917" y="91049"/>
                  </a:lnTo>
                  <a:lnTo>
                    <a:pt x="48349" y="90695"/>
                  </a:lnTo>
                  <a:lnTo>
                    <a:pt x="48702" y="90263"/>
                  </a:lnTo>
                  <a:lnTo>
                    <a:pt x="48977" y="89752"/>
                  </a:lnTo>
                  <a:lnTo>
                    <a:pt x="49174" y="89163"/>
                  </a:lnTo>
                  <a:lnTo>
                    <a:pt x="49292" y="88495"/>
                  </a:lnTo>
                  <a:lnTo>
                    <a:pt x="49331" y="87749"/>
                  </a:lnTo>
                  <a:lnTo>
                    <a:pt x="49331" y="76834"/>
                  </a:lnTo>
                  <a:lnTo>
                    <a:pt x="34051" y="76834"/>
                  </a:lnTo>
                  <a:lnTo>
                    <a:pt x="34051" y="99972"/>
                  </a:lnTo>
                  <a:lnTo>
                    <a:pt x="26193" y="99972"/>
                  </a:lnTo>
                  <a:lnTo>
                    <a:pt x="26193" y="76834"/>
                  </a:lnTo>
                  <a:lnTo>
                    <a:pt x="11350" y="76834"/>
                  </a:lnTo>
                  <a:lnTo>
                    <a:pt x="11350" y="99972"/>
                  </a:lnTo>
                  <a:lnTo>
                    <a:pt x="3055" y="99972"/>
                  </a:lnTo>
                  <a:lnTo>
                    <a:pt x="3055" y="30559"/>
                  </a:lnTo>
                  <a:lnTo>
                    <a:pt x="26193" y="30559"/>
                  </a:lnTo>
                  <a:lnTo>
                    <a:pt x="26193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871800" y="3359113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894501" y="3359113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871800" y="3378322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894501" y="3378322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931609" y="3326371"/>
              <a:ext cx="48895" cy="88185"/>
            </a:xfrm>
            <a:custGeom>
              <a:avLst/>
              <a:pathLst>
                <a:path w="48895" h="88185">
                  <a:moveTo>
                    <a:pt x="44092" y="0"/>
                  </a:moveTo>
                  <a:lnTo>
                    <a:pt x="44092" y="71159"/>
                  </a:lnTo>
                  <a:lnTo>
                    <a:pt x="47585" y="70286"/>
                  </a:lnTo>
                  <a:lnTo>
                    <a:pt x="48895" y="78144"/>
                  </a:lnTo>
                  <a:lnTo>
                    <a:pt x="44651" y="79345"/>
                  </a:lnTo>
                  <a:lnTo>
                    <a:pt x="40303" y="80502"/>
                  </a:lnTo>
                  <a:lnTo>
                    <a:pt x="35850" y="81615"/>
                  </a:lnTo>
                  <a:lnTo>
                    <a:pt x="31292" y="82684"/>
                  </a:lnTo>
                  <a:lnTo>
                    <a:pt x="26630" y="83710"/>
                  </a:lnTo>
                  <a:lnTo>
                    <a:pt x="21863" y="84693"/>
                  </a:lnTo>
                  <a:lnTo>
                    <a:pt x="16991" y="85631"/>
                  </a:lnTo>
                  <a:lnTo>
                    <a:pt x="12014" y="86526"/>
                  </a:lnTo>
                  <a:lnTo>
                    <a:pt x="6932" y="87377"/>
                  </a:lnTo>
                  <a:lnTo>
                    <a:pt x="1746" y="88185"/>
                  </a:lnTo>
                  <a:lnTo>
                    <a:pt x="0" y="79454"/>
                  </a:lnTo>
                  <a:lnTo>
                    <a:pt x="5675" y="78581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946016" y="3334666"/>
              <a:ext cx="20954" cy="17025"/>
            </a:xfrm>
            <a:custGeom>
              <a:avLst/>
              <a:pathLst>
                <a:path w="20954" h="17025">
                  <a:moveTo>
                    <a:pt x="0" y="17025"/>
                  </a:moveTo>
                  <a:lnTo>
                    <a:pt x="20954" y="17025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946016" y="3359987"/>
              <a:ext cx="20954" cy="17025"/>
            </a:xfrm>
            <a:custGeom>
              <a:avLst/>
              <a:pathLst>
                <a:path w="20954" h="17025">
                  <a:moveTo>
                    <a:pt x="0" y="17025"/>
                  </a:moveTo>
                  <a:lnTo>
                    <a:pt x="20954" y="17025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946016" y="3385307"/>
              <a:ext cx="20954" cy="18335"/>
            </a:xfrm>
            <a:custGeom>
              <a:avLst/>
              <a:pathLst>
                <a:path w="20954" h="18335">
                  <a:moveTo>
                    <a:pt x="0" y="18335"/>
                  </a:moveTo>
                  <a:lnTo>
                    <a:pt x="20954" y="14406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973083" y="3320696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5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042060" y="3320696"/>
              <a:ext cx="39290" cy="100409"/>
            </a:xfrm>
            <a:custGeom>
              <a:avLst/>
              <a:pathLst>
                <a:path w="39290" h="100409">
                  <a:moveTo>
                    <a:pt x="37980" y="39727"/>
                  </a:moveTo>
                  <a:lnTo>
                    <a:pt x="39290" y="47585"/>
                  </a:lnTo>
                  <a:lnTo>
                    <a:pt x="26630" y="54570"/>
                  </a:lnTo>
                  <a:lnTo>
                    <a:pt x="26630" y="88622"/>
                  </a:lnTo>
                  <a:lnTo>
                    <a:pt x="26608" y="89892"/>
                  </a:lnTo>
                  <a:lnTo>
                    <a:pt x="26543" y="91084"/>
                  </a:lnTo>
                  <a:lnTo>
                    <a:pt x="26433" y="92197"/>
                  </a:lnTo>
                  <a:lnTo>
                    <a:pt x="26281" y="93232"/>
                  </a:lnTo>
                  <a:lnTo>
                    <a:pt x="26084" y="94188"/>
                  </a:lnTo>
                  <a:lnTo>
                    <a:pt x="25844" y="95065"/>
                  </a:lnTo>
                  <a:lnTo>
                    <a:pt x="25560" y="95864"/>
                  </a:lnTo>
                  <a:lnTo>
                    <a:pt x="25233" y="96585"/>
                  </a:lnTo>
                  <a:lnTo>
                    <a:pt x="24862" y="97226"/>
                  </a:lnTo>
                  <a:lnTo>
                    <a:pt x="24447" y="97789"/>
                  </a:lnTo>
                  <a:lnTo>
                    <a:pt x="23980" y="98287"/>
                  </a:lnTo>
                  <a:lnTo>
                    <a:pt x="23452" y="98732"/>
                  </a:lnTo>
                  <a:lnTo>
                    <a:pt x="22862" y="99125"/>
                  </a:lnTo>
                  <a:lnTo>
                    <a:pt x="22212" y="99466"/>
                  </a:lnTo>
                  <a:lnTo>
                    <a:pt x="21500" y="99754"/>
                  </a:lnTo>
                  <a:lnTo>
                    <a:pt x="20727" y="99990"/>
                  </a:lnTo>
                  <a:lnTo>
                    <a:pt x="19894" y="100173"/>
                  </a:lnTo>
                  <a:lnTo>
                    <a:pt x="18999" y="100304"/>
                  </a:lnTo>
                  <a:lnTo>
                    <a:pt x="18043" y="100383"/>
                  </a:lnTo>
                  <a:lnTo>
                    <a:pt x="17025" y="100409"/>
                  </a:lnTo>
                  <a:lnTo>
                    <a:pt x="15812" y="100396"/>
                  </a:lnTo>
                  <a:lnTo>
                    <a:pt x="14616" y="100356"/>
                  </a:lnTo>
                  <a:lnTo>
                    <a:pt x="13437" y="100291"/>
                  </a:lnTo>
                  <a:lnTo>
                    <a:pt x="12276" y="100199"/>
                  </a:lnTo>
                  <a:lnTo>
                    <a:pt x="11132" y="100081"/>
                  </a:lnTo>
                  <a:lnTo>
                    <a:pt x="10006" y="99937"/>
                  </a:lnTo>
                  <a:lnTo>
                    <a:pt x="8897" y="99767"/>
                  </a:lnTo>
                  <a:lnTo>
                    <a:pt x="7805" y="99571"/>
                  </a:lnTo>
                  <a:lnTo>
                    <a:pt x="6731" y="99348"/>
                  </a:lnTo>
                  <a:lnTo>
                    <a:pt x="5675" y="99099"/>
                  </a:lnTo>
                  <a:lnTo>
                    <a:pt x="3929" y="89931"/>
                  </a:lnTo>
                  <a:lnTo>
                    <a:pt x="5068" y="90263"/>
                  </a:lnTo>
                  <a:lnTo>
                    <a:pt x="6216" y="90560"/>
                  </a:lnTo>
                  <a:lnTo>
                    <a:pt x="7373" y="90822"/>
                  </a:lnTo>
                  <a:lnTo>
                    <a:pt x="8539" y="91049"/>
                  </a:lnTo>
                  <a:lnTo>
                    <a:pt x="9713" y="91241"/>
                  </a:lnTo>
                  <a:lnTo>
                    <a:pt x="10896" y="91398"/>
                  </a:lnTo>
                  <a:lnTo>
                    <a:pt x="12088" y="91520"/>
                  </a:lnTo>
                  <a:lnTo>
                    <a:pt x="13288" y="91608"/>
                  </a:lnTo>
                  <a:lnTo>
                    <a:pt x="14498" y="91660"/>
                  </a:lnTo>
                  <a:lnTo>
                    <a:pt x="15716" y="91678"/>
                  </a:lnTo>
                  <a:lnTo>
                    <a:pt x="16130" y="91625"/>
                  </a:lnTo>
                  <a:lnTo>
                    <a:pt x="16502" y="91468"/>
                  </a:lnTo>
                  <a:lnTo>
                    <a:pt x="16829" y="91206"/>
                  </a:lnTo>
                  <a:lnTo>
                    <a:pt x="17113" y="90839"/>
                  </a:lnTo>
                  <a:lnTo>
                    <a:pt x="17353" y="90368"/>
                  </a:lnTo>
                  <a:lnTo>
                    <a:pt x="17549" y="89792"/>
                  </a:lnTo>
                  <a:lnTo>
                    <a:pt x="17702" y="89111"/>
                  </a:lnTo>
                  <a:lnTo>
                    <a:pt x="17811" y="88325"/>
                  </a:lnTo>
                  <a:lnTo>
                    <a:pt x="17877" y="87434"/>
                  </a:lnTo>
                  <a:lnTo>
                    <a:pt x="17899" y="86439"/>
                  </a:lnTo>
                  <a:lnTo>
                    <a:pt x="17899" y="58935"/>
                  </a:lnTo>
                  <a:lnTo>
                    <a:pt x="16493" y="59547"/>
                  </a:lnTo>
                  <a:lnTo>
                    <a:pt x="15070" y="60158"/>
                  </a:lnTo>
                  <a:lnTo>
                    <a:pt x="13629" y="60769"/>
                  </a:lnTo>
                  <a:lnTo>
                    <a:pt x="12171" y="61380"/>
                  </a:lnTo>
                  <a:lnTo>
                    <a:pt x="10695" y="61991"/>
                  </a:lnTo>
                  <a:lnTo>
                    <a:pt x="9202" y="62603"/>
                  </a:lnTo>
                  <a:lnTo>
                    <a:pt x="7692" y="63214"/>
                  </a:lnTo>
                  <a:lnTo>
                    <a:pt x="6164" y="63825"/>
                  </a:lnTo>
                  <a:lnTo>
                    <a:pt x="4618" y="64436"/>
                  </a:lnTo>
                  <a:lnTo>
                    <a:pt x="3055" y="65047"/>
                  </a:lnTo>
                  <a:lnTo>
                    <a:pt x="0" y="55879"/>
                  </a:lnTo>
                  <a:lnTo>
                    <a:pt x="1907" y="55181"/>
                  </a:lnTo>
                  <a:lnTo>
                    <a:pt x="3789" y="54483"/>
                  </a:lnTo>
                  <a:lnTo>
                    <a:pt x="5644" y="53784"/>
                  </a:lnTo>
                  <a:lnTo>
                    <a:pt x="7473" y="53086"/>
                  </a:lnTo>
                  <a:lnTo>
                    <a:pt x="9276" y="52387"/>
                  </a:lnTo>
                  <a:lnTo>
                    <a:pt x="11053" y="51688"/>
                  </a:lnTo>
                  <a:lnTo>
                    <a:pt x="12804" y="50990"/>
                  </a:lnTo>
                  <a:lnTo>
                    <a:pt x="14528" y="50292"/>
                  </a:lnTo>
                  <a:lnTo>
                    <a:pt x="16227" y="49593"/>
                  </a:lnTo>
                  <a:lnTo>
                    <a:pt x="17899" y="48894"/>
                  </a:lnTo>
                  <a:lnTo>
                    <a:pt x="17899" y="26630"/>
                  </a:lnTo>
                  <a:lnTo>
                    <a:pt x="3492" y="26630"/>
                  </a:lnTo>
                  <a:lnTo>
                    <a:pt x="3492" y="18335"/>
                  </a:lnTo>
                  <a:lnTo>
                    <a:pt x="17899" y="18335"/>
                  </a:lnTo>
                  <a:lnTo>
                    <a:pt x="17899" y="0"/>
                  </a:lnTo>
                  <a:lnTo>
                    <a:pt x="26630" y="0"/>
                  </a:lnTo>
                  <a:lnTo>
                    <a:pt x="26630" y="18335"/>
                  </a:lnTo>
                  <a:lnTo>
                    <a:pt x="38854" y="18335"/>
                  </a:lnTo>
                  <a:lnTo>
                    <a:pt x="38854" y="26630"/>
                  </a:lnTo>
                  <a:lnTo>
                    <a:pt x="26630" y="26630"/>
                  </a:lnTo>
                  <a:lnTo>
                    <a:pt x="26630" y="45402"/>
                  </a:lnTo>
                  <a:lnTo>
                    <a:pt x="27765" y="44795"/>
                  </a:lnTo>
                  <a:lnTo>
                    <a:pt x="28900" y="44197"/>
                  </a:lnTo>
                  <a:lnTo>
                    <a:pt x="30035" y="43608"/>
                  </a:lnTo>
                  <a:lnTo>
                    <a:pt x="31170" y="43027"/>
                  </a:lnTo>
                  <a:lnTo>
                    <a:pt x="32305" y="42455"/>
                  </a:lnTo>
                  <a:lnTo>
                    <a:pt x="33440" y="41892"/>
                  </a:lnTo>
                  <a:lnTo>
                    <a:pt x="34575" y="41338"/>
                  </a:lnTo>
                  <a:lnTo>
                    <a:pt x="35710" y="40792"/>
                  </a:lnTo>
                  <a:lnTo>
                    <a:pt x="36845" y="402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084406" y="3320259"/>
              <a:ext cx="56316" cy="26630"/>
            </a:xfrm>
            <a:custGeom>
              <a:avLst/>
              <a:pathLst>
                <a:path w="56316" h="26630">
                  <a:moveTo>
                    <a:pt x="0" y="17899"/>
                  </a:moveTo>
                  <a:lnTo>
                    <a:pt x="23137" y="17899"/>
                  </a:lnTo>
                  <a:lnTo>
                    <a:pt x="22771" y="16248"/>
                  </a:lnTo>
                  <a:lnTo>
                    <a:pt x="22369" y="14616"/>
                  </a:lnTo>
                  <a:lnTo>
                    <a:pt x="21932" y="13000"/>
                  </a:lnTo>
                  <a:lnTo>
                    <a:pt x="21461" y="11403"/>
                  </a:lnTo>
                  <a:lnTo>
                    <a:pt x="20955" y="9822"/>
                  </a:lnTo>
                  <a:lnTo>
                    <a:pt x="20413" y="8259"/>
                  </a:lnTo>
                  <a:lnTo>
                    <a:pt x="19837" y="6714"/>
                  </a:lnTo>
                  <a:lnTo>
                    <a:pt x="19226" y="5186"/>
                  </a:lnTo>
                  <a:lnTo>
                    <a:pt x="18580" y="3675"/>
                  </a:lnTo>
                  <a:lnTo>
                    <a:pt x="17899" y="2182"/>
                  </a:lnTo>
                  <a:lnTo>
                    <a:pt x="27066" y="0"/>
                  </a:lnTo>
                  <a:lnTo>
                    <a:pt x="27913" y="1829"/>
                  </a:lnTo>
                  <a:lnTo>
                    <a:pt x="28708" y="3649"/>
                  </a:lnTo>
                  <a:lnTo>
                    <a:pt x="29450" y="5461"/>
                  </a:lnTo>
                  <a:lnTo>
                    <a:pt x="30140" y="7264"/>
                  </a:lnTo>
                  <a:lnTo>
                    <a:pt x="30777" y="9058"/>
                  </a:lnTo>
                  <a:lnTo>
                    <a:pt x="31362" y="10844"/>
                  </a:lnTo>
                  <a:lnTo>
                    <a:pt x="31895" y="12621"/>
                  </a:lnTo>
                  <a:lnTo>
                    <a:pt x="32375" y="14389"/>
                  </a:lnTo>
                  <a:lnTo>
                    <a:pt x="32803" y="16148"/>
                  </a:lnTo>
                  <a:lnTo>
                    <a:pt x="33178" y="17899"/>
                  </a:lnTo>
                  <a:lnTo>
                    <a:pt x="56316" y="17899"/>
                  </a:lnTo>
                  <a:lnTo>
                    <a:pt x="5631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080040" y="3358240"/>
              <a:ext cx="64174" cy="62865"/>
            </a:xfrm>
            <a:custGeom>
              <a:avLst/>
              <a:pathLst>
                <a:path w="64174" h="62865">
                  <a:moveTo>
                    <a:pt x="48458" y="0"/>
                  </a:moveTo>
                  <a:lnTo>
                    <a:pt x="48458" y="50204"/>
                  </a:lnTo>
                  <a:lnTo>
                    <a:pt x="48462" y="50625"/>
                  </a:lnTo>
                  <a:lnTo>
                    <a:pt x="48475" y="51016"/>
                  </a:lnTo>
                  <a:lnTo>
                    <a:pt x="48497" y="51376"/>
                  </a:lnTo>
                  <a:lnTo>
                    <a:pt x="48528" y="51706"/>
                  </a:lnTo>
                  <a:lnTo>
                    <a:pt x="48567" y="52005"/>
                  </a:lnTo>
                  <a:lnTo>
                    <a:pt x="48615" y="52273"/>
                  </a:lnTo>
                  <a:lnTo>
                    <a:pt x="48672" y="52511"/>
                  </a:lnTo>
                  <a:lnTo>
                    <a:pt x="48737" y="52719"/>
                  </a:lnTo>
                  <a:lnTo>
                    <a:pt x="48812" y="52896"/>
                  </a:lnTo>
                  <a:lnTo>
                    <a:pt x="49008" y="53166"/>
                  </a:lnTo>
                  <a:lnTo>
                    <a:pt x="49174" y="53278"/>
                  </a:lnTo>
                  <a:lnTo>
                    <a:pt x="49392" y="53376"/>
                  </a:lnTo>
                  <a:lnTo>
                    <a:pt x="49663" y="53461"/>
                  </a:lnTo>
                  <a:lnTo>
                    <a:pt x="49986" y="53533"/>
                  </a:lnTo>
                  <a:lnTo>
                    <a:pt x="50361" y="53592"/>
                  </a:lnTo>
                  <a:lnTo>
                    <a:pt x="50789" y="53638"/>
                  </a:lnTo>
                  <a:lnTo>
                    <a:pt x="51269" y="53670"/>
                  </a:lnTo>
                  <a:lnTo>
                    <a:pt x="51802" y="53690"/>
                  </a:lnTo>
                  <a:lnTo>
                    <a:pt x="52387" y="53697"/>
                  </a:lnTo>
                  <a:lnTo>
                    <a:pt x="52808" y="53684"/>
                  </a:lnTo>
                  <a:lnTo>
                    <a:pt x="53199" y="53644"/>
                  </a:lnTo>
                  <a:lnTo>
                    <a:pt x="53559" y="53579"/>
                  </a:lnTo>
                  <a:lnTo>
                    <a:pt x="53889" y="53487"/>
                  </a:lnTo>
                  <a:lnTo>
                    <a:pt x="54188" y="53369"/>
                  </a:lnTo>
                  <a:lnTo>
                    <a:pt x="54456" y="53225"/>
                  </a:lnTo>
                  <a:lnTo>
                    <a:pt x="54694" y="53055"/>
                  </a:lnTo>
                  <a:lnTo>
                    <a:pt x="54902" y="52858"/>
                  </a:lnTo>
                  <a:lnTo>
                    <a:pt x="55078" y="52636"/>
                  </a:lnTo>
                  <a:lnTo>
                    <a:pt x="55225" y="52387"/>
                  </a:lnTo>
                  <a:lnTo>
                    <a:pt x="55353" y="52055"/>
                  </a:lnTo>
                  <a:lnTo>
                    <a:pt x="55478" y="51584"/>
                  </a:lnTo>
                  <a:lnTo>
                    <a:pt x="55598" y="50973"/>
                  </a:lnTo>
                  <a:lnTo>
                    <a:pt x="55714" y="50222"/>
                  </a:lnTo>
                  <a:lnTo>
                    <a:pt x="55825" y="49331"/>
                  </a:lnTo>
                  <a:lnTo>
                    <a:pt x="55932" y="48301"/>
                  </a:lnTo>
                  <a:lnTo>
                    <a:pt x="56034" y="47131"/>
                  </a:lnTo>
                  <a:lnTo>
                    <a:pt x="56133" y="45821"/>
                  </a:lnTo>
                  <a:lnTo>
                    <a:pt x="56227" y="44372"/>
                  </a:lnTo>
                  <a:lnTo>
                    <a:pt x="56316" y="42783"/>
                  </a:lnTo>
                  <a:lnTo>
                    <a:pt x="64174" y="44529"/>
                  </a:lnTo>
                  <a:lnTo>
                    <a:pt x="64069" y="46631"/>
                  </a:lnTo>
                  <a:lnTo>
                    <a:pt x="63930" y="48571"/>
                  </a:lnTo>
                  <a:lnTo>
                    <a:pt x="63755" y="50350"/>
                  </a:lnTo>
                  <a:lnTo>
                    <a:pt x="63546" y="51968"/>
                  </a:lnTo>
                  <a:lnTo>
                    <a:pt x="63301" y="53424"/>
                  </a:lnTo>
                  <a:lnTo>
                    <a:pt x="63022" y="54718"/>
                  </a:lnTo>
                  <a:lnTo>
                    <a:pt x="62707" y="55851"/>
                  </a:lnTo>
                  <a:lnTo>
                    <a:pt x="62358" y="56822"/>
                  </a:lnTo>
                  <a:lnTo>
                    <a:pt x="61974" y="57632"/>
                  </a:lnTo>
                  <a:lnTo>
                    <a:pt x="61555" y="58281"/>
                  </a:lnTo>
                  <a:lnTo>
                    <a:pt x="61061" y="58820"/>
                  </a:lnTo>
                  <a:lnTo>
                    <a:pt x="60455" y="59302"/>
                  </a:lnTo>
                  <a:lnTo>
                    <a:pt x="59734" y="59728"/>
                  </a:lnTo>
                  <a:lnTo>
                    <a:pt x="58901" y="60097"/>
                  </a:lnTo>
                  <a:lnTo>
                    <a:pt x="57953" y="60409"/>
                  </a:lnTo>
                  <a:lnTo>
                    <a:pt x="56892" y="60664"/>
                  </a:lnTo>
                  <a:lnTo>
                    <a:pt x="55718" y="60863"/>
                  </a:lnTo>
                  <a:lnTo>
                    <a:pt x="54430" y="61005"/>
                  </a:lnTo>
                  <a:lnTo>
                    <a:pt x="53029" y="61090"/>
                  </a:lnTo>
                  <a:lnTo>
                    <a:pt x="51514" y="61118"/>
                  </a:lnTo>
                  <a:lnTo>
                    <a:pt x="50001" y="61101"/>
                  </a:lnTo>
                  <a:lnTo>
                    <a:pt x="48606" y="61048"/>
                  </a:lnTo>
                  <a:lnTo>
                    <a:pt x="47329" y="60961"/>
                  </a:lnTo>
                  <a:lnTo>
                    <a:pt x="46170" y="60839"/>
                  </a:lnTo>
                  <a:lnTo>
                    <a:pt x="45129" y="60682"/>
                  </a:lnTo>
                  <a:lnTo>
                    <a:pt x="44206" y="60490"/>
                  </a:lnTo>
                  <a:lnTo>
                    <a:pt x="43400" y="60263"/>
                  </a:lnTo>
                  <a:lnTo>
                    <a:pt x="42713" y="60001"/>
                  </a:lnTo>
                  <a:lnTo>
                    <a:pt x="42143" y="59704"/>
                  </a:lnTo>
                  <a:lnTo>
                    <a:pt x="41691" y="59372"/>
                  </a:lnTo>
                  <a:lnTo>
                    <a:pt x="41318" y="58988"/>
                  </a:lnTo>
                  <a:lnTo>
                    <a:pt x="40984" y="58534"/>
                  </a:lnTo>
                  <a:lnTo>
                    <a:pt x="40689" y="58010"/>
                  </a:lnTo>
                  <a:lnTo>
                    <a:pt x="40434" y="57416"/>
                  </a:lnTo>
                  <a:lnTo>
                    <a:pt x="40218" y="56753"/>
                  </a:lnTo>
                  <a:lnTo>
                    <a:pt x="40041" y="56019"/>
                  </a:lnTo>
                  <a:lnTo>
                    <a:pt x="39903" y="55216"/>
                  </a:lnTo>
                  <a:lnTo>
                    <a:pt x="39805" y="54343"/>
                  </a:lnTo>
                  <a:lnTo>
                    <a:pt x="39746" y="53400"/>
                  </a:lnTo>
                  <a:lnTo>
                    <a:pt x="39727" y="52387"/>
                  </a:lnTo>
                  <a:lnTo>
                    <a:pt x="39727" y="8294"/>
                  </a:lnTo>
                  <a:lnTo>
                    <a:pt x="20955" y="8294"/>
                  </a:lnTo>
                  <a:lnTo>
                    <a:pt x="20955" y="27940"/>
                  </a:lnTo>
                  <a:lnTo>
                    <a:pt x="20920" y="30426"/>
                  </a:lnTo>
                  <a:lnTo>
                    <a:pt x="20815" y="32820"/>
                  </a:lnTo>
                  <a:lnTo>
                    <a:pt x="20640" y="35123"/>
                  </a:lnTo>
                  <a:lnTo>
                    <a:pt x="20396" y="37334"/>
                  </a:lnTo>
                  <a:lnTo>
                    <a:pt x="20081" y="39454"/>
                  </a:lnTo>
                  <a:lnTo>
                    <a:pt x="19697" y="41482"/>
                  </a:lnTo>
                  <a:lnTo>
                    <a:pt x="19243" y="43418"/>
                  </a:lnTo>
                  <a:lnTo>
                    <a:pt x="18719" y="45262"/>
                  </a:lnTo>
                  <a:lnTo>
                    <a:pt x="18126" y="47015"/>
                  </a:lnTo>
                  <a:lnTo>
                    <a:pt x="17462" y="48676"/>
                  </a:lnTo>
                  <a:lnTo>
                    <a:pt x="16720" y="50272"/>
                  </a:lnTo>
                  <a:lnTo>
                    <a:pt x="15890" y="51828"/>
                  </a:lnTo>
                  <a:lnTo>
                    <a:pt x="14974" y="53345"/>
                  </a:lnTo>
                  <a:lnTo>
                    <a:pt x="13970" y="54823"/>
                  </a:lnTo>
                  <a:lnTo>
                    <a:pt x="12878" y="56261"/>
                  </a:lnTo>
                  <a:lnTo>
                    <a:pt x="11699" y="57661"/>
                  </a:lnTo>
                  <a:lnTo>
                    <a:pt x="10433" y="59021"/>
                  </a:lnTo>
                  <a:lnTo>
                    <a:pt x="9080" y="60341"/>
                  </a:lnTo>
                  <a:lnTo>
                    <a:pt x="7639" y="61622"/>
                  </a:lnTo>
                  <a:lnTo>
                    <a:pt x="6111" y="62865"/>
                  </a:lnTo>
                  <a:lnTo>
                    <a:pt x="0" y="55879"/>
                  </a:lnTo>
                  <a:lnTo>
                    <a:pt x="2405" y="53662"/>
                  </a:lnTo>
                  <a:lnTo>
                    <a:pt x="4557" y="51200"/>
                  </a:lnTo>
                  <a:lnTo>
                    <a:pt x="6456" y="48493"/>
                  </a:lnTo>
                  <a:lnTo>
                    <a:pt x="8102" y="45542"/>
                  </a:lnTo>
                  <a:lnTo>
                    <a:pt x="9495" y="42346"/>
                  </a:lnTo>
                  <a:lnTo>
                    <a:pt x="10634" y="38906"/>
                  </a:lnTo>
                  <a:lnTo>
                    <a:pt x="11520" y="35221"/>
                  </a:lnTo>
                  <a:lnTo>
                    <a:pt x="12153" y="31292"/>
                  </a:lnTo>
                  <a:lnTo>
                    <a:pt x="12533" y="27119"/>
                  </a:lnTo>
                  <a:lnTo>
                    <a:pt x="12660" y="22701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153820" y="3319386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69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155129" y="3339032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191800" y="3342961"/>
              <a:ext cx="54570" cy="20518"/>
            </a:xfrm>
            <a:custGeom>
              <a:avLst/>
              <a:pathLst>
                <a:path w="54570" h="20518">
                  <a:moveTo>
                    <a:pt x="0" y="0"/>
                  </a:moveTo>
                  <a:lnTo>
                    <a:pt x="54570" y="0"/>
                  </a:lnTo>
                  <a:lnTo>
                    <a:pt x="54570" y="20518"/>
                  </a:lnTo>
                  <a:lnTo>
                    <a:pt x="0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199659" y="3349946"/>
              <a:ext cx="38854" cy="6548"/>
            </a:xfrm>
            <a:custGeom>
              <a:avLst/>
              <a:pathLst>
                <a:path w="38854" h="6548">
                  <a:moveTo>
                    <a:pt x="0" y="6548"/>
                  </a:moveTo>
                  <a:lnTo>
                    <a:pt x="38854" y="6548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223233" y="3367845"/>
              <a:ext cx="30995" cy="23137"/>
            </a:xfrm>
            <a:custGeom>
              <a:avLst/>
              <a:pathLst>
                <a:path w="30995" h="23137">
                  <a:moveTo>
                    <a:pt x="0" y="0"/>
                  </a:moveTo>
                  <a:lnTo>
                    <a:pt x="30995" y="0"/>
                  </a:lnTo>
                  <a:lnTo>
                    <a:pt x="30995" y="23137"/>
                  </a:lnTo>
                  <a:lnTo>
                    <a:pt x="0" y="231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231528" y="3375266"/>
              <a:ext cx="14406" cy="8731"/>
            </a:xfrm>
            <a:custGeom>
              <a:avLst/>
              <a:pathLst>
                <a:path w="14406" h="8731">
                  <a:moveTo>
                    <a:pt x="0" y="8731"/>
                  </a:moveTo>
                  <a:lnTo>
                    <a:pt x="14406" y="8731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184815" y="3367845"/>
              <a:ext cx="30995" cy="23137"/>
            </a:xfrm>
            <a:custGeom>
              <a:avLst/>
              <a:pathLst>
                <a:path w="30995" h="23137">
                  <a:moveTo>
                    <a:pt x="0" y="0"/>
                  </a:moveTo>
                  <a:lnTo>
                    <a:pt x="30995" y="0"/>
                  </a:lnTo>
                  <a:lnTo>
                    <a:pt x="30995" y="23137"/>
                  </a:lnTo>
                  <a:lnTo>
                    <a:pt x="0" y="231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193110" y="3375266"/>
              <a:ext cx="14406" cy="8731"/>
            </a:xfrm>
            <a:custGeom>
              <a:avLst/>
              <a:pathLst>
                <a:path w="14406" h="8731">
                  <a:moveTo>
                    <a:pt x="0" y="8731"/>
                  </a:moveTo>
                  <a:lnTo>
                    <a:pt x="14406" y="8731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186125" y="3393602"/>
              <a:ext cx="64611" cy="27503"/>
            </a:xfrm>
            <a:custGeom>
              <a:avLst/>
              <a:pathLst>
                <a:path w="64611" h="27503">
                  <a:moveTo>
                    <a:pt x="28813" y="0"/>
                  </a:moveTo>
                  <a:lnTo>
                    <a:pt x="36671" y="0"/>
                  </a:lnTo>
                  <a:lnTo>
                    <a:pt x="36671" y="15716"/>
                  </a:lnTo>
                  <a:lnTo>
                    <a:pt x="56753" y="15716"/>
                  </a:lnTo>
                  <a:lnTo>
                    <a:pt x="56753" y="3492"/>
                  </a:lnTo>
                  <a:lnTo>
                    <a:pt x="64611" y="3492"/>
                  </a:lnTo>
                  <a:lnTo>
                    <a:pt x="64611" y="27503"/>
                  </a:lnTo>
                  <a:lnTo>
                    <a:pt x="56753" y="27503"/>
                  </a:lnTo>
                  <a:lnTo>
                    <a:pt x="56753" y="23137"/>
                  </a:lnTo>
                  <a:lnTo>
                    <a:pt x="0" y="23137"/>
                  </a:lnTo>
                  <a:lnTo>
                    <a:pt x="0" y="3492"/>
                  </a:lnTo>
                  <a:lnTo>
                    <a:pt x="8294" y="3492"/>
                  </a:lnTo>
                  <a:lnTo>
                    <a:pt x="8294" y="15716"/>
                  </a:lnTo>
                  <a:lnTo>
                    <a:pt x="28813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280423" y="339447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382142" y="3328117"/>
              <a:ext cx="95170" cy="92987"/>
            </a:xfrm>
            <a:custGeom>
              <a:avLst/>
              <a:pathLst>
                <a:path w="95170" h="92987">
                  <a:moveTo>
                    <a:pt x="5675" y="0"/>
                  </a:moveTo>
                  <a:lnTo>
                    <a:pt x="89495" y="0"/>
                  </a:lnTo>
                  <a:lnTo>
                    <a:pt x="89495" y="8294"/>
                  </a:lnTo>
                  <a:lnTo>
                    <a:pt x="51950" y="8294"/>
                  </a:lnTo>
                  <a:lnTo>
                    <a:pt x="51950" y="37980"/>
                  </a:lnTo>
                  <a:lnTo>
                    <a:pt x="95170" y="37980"/>
                  </a:lnTo>
                  <a:lnTo>
                    <a:pt x="95170" y="46275"/>
                  </a:lnTo>
                  <a:lnTo>
                    <a:pt x="51950" y="46275"/>
                  </a:lnTo>
                  <a:lnTo>
                    <a:pt x="51950" y="92987"/>
                  </a:lnTo>
                  <a:lnTo>
                    <a:pt x="43219" y="92987"/>
                  </a:lnTo>
                  <a:lnTo>
                    <a:pt x="43219" y="46275"/>
                  </a:lnTo>
                  <a:lnTo>
                    <a:pt x="0" y="46275"/>
                  </a:lnTo>
                  <a:lnTo>
                    <a:pt x="0" y="37980"/>
                  </a:lnTo>
                  <a:lnTo>
                    <a:pt x="43219" y="37980"/>
                  </a:lnTo>
                  <a:lnTo>
                    <a:pt x="43219" y="8294"/>
                  </a:lnTo>
                  <a:lnTo>
                    <a:pt x="567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491719" y="3325062"/>
              <a:ext cx="41036" cy="96043"/>
            </a:xfrm>
            <a:custGeom>
              <a:avLst/>
              <a:pathLst>
                <a:path w="41036" h="96043">
                  <a:moveTo>
                    <a:pt x="873" y="0"/>
                  </a:moveTo>
                  <a:lnTo>
                    <a:pt x="37980" y="0"/>
                  </a:lnTo>
                  <a:lnTo>
                    <a:pt x="37980" y="7858"/>
                  </a:lnTo>
                  <a:lnTo>
                    <a:pt x="36736" y="10202"/>
                  </a:lnTo>
                  <a:lnTo>
                    <a:pt x="35448" y="12520"/>
                  </a:lnTo>
                  <a:lnTo>
                    <a:pt x="34117" y="14812"/>
                  </a:lnTo>
                  <a:lnTo>
                    <a:pt x="32742" y="17078"/>
                  </a:lnTo>
                  <a:lnTo>
                    <a:pt x="31323" y="19317"/>
                  </a:lnTo>
                  <a:lnTo>
                    <a:pt x="29860" y="21531"/>
                  </a:lnTo>
                  <a:lnTo>
                    <a:pt x="28354" y="23718"/>
                  </a:lnTo>
                  <a:lnTo>
                    <a:pt x="26804" y="25879"/>
                  </a:lnTo>
                  <a:lnTo>
                    <a:pt x="25211" y="28014"/>
                  </a:lnTo>
                  <a:lnTo>
                    <a:pt x="23574" y="30122"/>
                  </a:lnTo>
                  <a:lnTo>
                    <a:pt x="27066" y="34488"/>
                  </a:lnTo>
                  <a:lnTo>
                    <a:pt x="41036" y="34488"/>
                  </a:lnTo>
                  <a:lnTo>
                    <a:pt x="41036" y="42346"/>
                  </a:lnTo>
                  <a:lnTo>
                    <a:pt x="40325" y="44175"/>
                  </a:lnTo>
                  <a:lnTo>
                    <a:pt x="39587" y="45996"/>
                  </a:lnTo>
                  <a:lnTo>
                    <a:pt x="38823" y="47807"/>
                  </a:lnTo>
                  <a:lnTo>
                    <a:pt x="38033" y="49610"/>
                  </a:lnTo>
                  <a:lnTo>
                    <a:pt x="37216" y="51405"/>
                  </a:lnTo>
                  <a:lnTo>
                    <a:pt x="36374" y="53190"/>
                  </a:lnTo>
                  <a:lnTo>
                    <a:pt x="35505" y="54967"/>
                  </a:lnTo>
                  <a:lnTo>
                    <a:pt x="34610" y="56735"/>
                  </a:lnTo>
                  <a:lnTo>
                    <a:pt x="33689" y="58495"/>
                  </a:lnTo>
                  <a:lnTo>
                    <a:pt x="32742" y="60245"/>
                  </a:lnTo>
                  <a:lnTo>
                    <a:pt x="25757" y="56316"/>
                  </a:lnTo>
                  <a:lnTo>
                    <a:pt x="26442" y="55002"/>
                  </a:lnTo>
                  <a:lnTo>
                    <a:pt x="27101" y="53679"/>
                  </a:lnTo>
                  <a:lnTo>
                    <a:pt x="27734" y="52348"/>
                  </a:lnTo>
                  <a:lnTo>
                    <a:pt x="28341" y="51007"/>
                  </a:lnTo>
                  <a:lnTo>
                    <a:pt x="28922" y="49658"/>
                  </a:lnTo>
                  <a:lnTo>
                    <a:pt x="29476" y="48301"/>
                  </a:lnTo>
                  <a:lnTo>
                    <a:pt x="30004" y="46934"/>
                  </a:lnTo>
                  <a:lnTo>
                    <a:pt x="30506" y="45559"/>
                  </a:lnTo>
                  <a:lnTo>
                    <a:pt x="30982" y="44175"/>
                  </a:lnTo>
                  <a:lnTo>
                    <a:pt x="31432" y="42783"/>
                  </a:lnTo>
                  <a:lnTo>
                    <a:pt x="22264" y="42783"/>
                  </a:lnTo>
                  <a:lnTo>
                    <a:pt x="22264" y="83819"/>
                  </a:lnTo>
                  <a:lnTo>
                    <a:pt x="22247" y="85173"/>
                  </a:lnTo>
                  <a:lnTo>
                    <a:pt x="22194" y="86439"/>
                  </a:lnTo>
                  <a:lnTo>
                    <a:pt x="22107" y="87618"/>
                  </a:lnTo>
                  <a:lnTo>
                    <a:pt x="21985" y="88709"/>
                  </a:lnTo>
                  <a:lnTo>
                    <a:pt x="21828" y="89713"/>
                  </a:lnTo>
                  <a:lnTo>
                    <a:pt x="21636" y="90630"/>
                  </a:lnTo>
                  <a:lnTo>
                    <a:pt x="21409" y="91459"/>
                  </a:lnTo>
                  <a:lnTo>
                    <a:pt x="21147" y="92201"/>
                  </a:lnTo>
                  <a:lnTo>
                    <a:pt x="20850" y="92856"/>
                  </a:lnTo>
                  <a:lnTo>
                    <a:pt x="20518" y="93424"/>
                  </a:lnTo>
                  <a:lnTo>
                    <a:pt x="20134" y="93922"/>
                  </a:lnTo>
                  <a:lnTo>
                    <a:pt x="19680" y="94367"/>
                  </a:lnTo>
                  <a:lnTo>
                    <a:pt x="19156" y="94760"/>
                  </a:lnTo>
                  <a:lnTo>
                    <a:pt x="18562" y="95100"/>
                  </a:lnTo>
                  <a:lnTo>
                    <a:pt x="17899" y="95388"/>
                  </a:lnTo>
                  <a:lnTo>
                    <a:pt x="17165" y="95624"/>
                  </a:lnTo>
                  <a:lnTo>
                    <a:pt x="16362" y="95808"/>
                  </a:lnTo>
                  <a:lnTo>
                    <a:pt x="15489" y="95938"/>
                  </a:lnTo>
                  <a:lnTo>
                    <a:pt x="14546" y="96017"/>
                  </a:lnTo>
                  <a:lnTo>
                    <a:pt x="13533" y="96043"/>
                  </a:lnTo>
                  <a:lnTo>
                    <a:pt x="12751" y="96035"/>
                  </a:lnTo>
                  <a:lnTo>
                    <a:pt x="11979" y="96008"/>
                  </a:lnTo>
                  <a:lnTo>
                    <a:pt x="11215" y="95965"/>
                  </a:lnTo>
                  <a:lnTo>
                    <a:pt x="10460" y="95904"/>
                  </a:lnTo>
                  <a:lnTo>
                    <a:pt x="9713" y="95825"/>
                  </a:lnTo>
                  <a:lnTo>
                    <a:pt x="8975" y="95729"/>
                  </a:lnTo>
                  <a:lnTo>
                    <a:pt x="8246" y="95615"/>
                  </a:lnTo>
                  <a:lnTo>
                    <a:pt x="7526" y="95484"/>
                  </a:lnTo>
                  <a:lnTo>
                    <a:pt x="6814" y="95336"/>
                  </a:lnTo>
                  <a:lnTo>
                    <a:pt x="6111" y="95170"/>
                  </a:lnTo>
                  <a:lnTo>
                    <a:pt x="4365" y="86439"/>
                  </a:lnTo>
                  <a:lnTo>
                    <a:pt x="5151" y="86605"/>
                  </a:lnTo>
                  <a:lnTo>
                    <a:pt x="5937" y="86753"/>
                  </a:lnTo>
                  <a:lnTo>
                    <a:pt x="6723" y="86884"/>
                  </a:lnTo>
                  <a:lnTo>
                    <a:pt x="7508" y="86998"/>
                  </a:lnTo>
                  <a:lnTo>
                    <a:pt x="8294" y="87094"/>
                  </a:lnTo>
                  <a:lnTo>
                    <a:pt x="9080" y="87172"/>
                  </a:lnTo>
                  <a:lnTo>
                    <a:pt x="9866" y="87233"/>
                  </a:lnTo>
                  <a:lnTo>
                    <a:pt x="10652" y="87277"/>
                  </a:lnTo>
                  <a:lnTo>
                    <a:pt x="11437" y="87303"/>
                  </a:lnTo>
                  <a:lnTo>
                    <a:pt x="12223" y="87312"/>
                  </a:lnTo>
                  <a:lnTo>
                    <a:pt x="12555" y="87260"/>
                  </a:lnTo>
                  <a:lnTo>
                    <a:pt x="12852" y="87102"/>
                  </a:lnTo>
                  <a:lnTo>
                    <a:pt x="13114" y="86841"/>
                  </a:lnTo>
                  <a:lnTo>
                    <a:pt x="13341" y="86474"/>
                  </a:lnTo>
                  <a:lnTo>
                    <a:pt x="13533" y="86002"/>
                  </a:lnTo>
                  <a:lnTo>
                    <a:pt x="13690" y="85426"/>
                  </a:lnTo>
                  <a:lnTo>
                    <a:pt x="13812" y="84745"/>
                  </a:lnTo>
                  <a:lnTo>
                    <a:pt x="13900" y="83959"/>
                  </a:lnTo>
                  <a:lnTo>
                    <a:pt x="13952" y="83069"/>
                  </a:lnTo>
                  <a:lnTo>
                    <a:pt x="13970" y="82073"/>
                  </a:lnTo>
                  <a:lnTo>
                    <a:pt x="13970" y="42783"/>
                  </a:lnTo>
                  <a:lnTo>
                    <a:pt x="0" y="42783"/>
                  </a:lnTo>
                  <a:lnTo>
                    <a:pt x="0" y="34488"/>
                  </a:lnTo>
                  <a:lnTo>
                    <a:pt x="17025" y="34488"/>
                  </a:lnTo>
                  <a:lnTo>
                    <a:pt x="15794" y="33191"/>
                  </a:lnTo>
                  <a:lnTo>
                    <a:pt x="14546" y="31921"/>
                  </a:lnTo>
                  <a:lnTo>
                    <a:pt x="13280" y="30677"/>
                  </a:lnTo>
                  <a:lnTo>
                    <a:pt x="11996" y="29459"/>
                  </a:lnTo>
                  <a:lnTo>
                    <a:pt x="10695" y="28267"/>
                  </a:lnTo>
                  <a:lnTo>
                    <a:pt x="9377" y="27101"/>
                  </a:lnTo>
                  <a:lnTo>
                    <a:pt x="8041" y="25962"/>
                  </a:lnTo>
                  <a:lnTo>
                    <a:pt x="6688" y="24849"/>
                  </a:lnTo>
                  <a:lnTo>
                    <a:pt x="5317" y="23762"/>
                  </a:lnTo>
                  <a:lnTo>
                    <a:pt x="3929" y="22701"/>
                  </a:lnTo>
                  <a:lnTo>
                    <a:pt x="10040" y="16589"/>
                  </a:lnTo>
                  <a:lnTo>
                    <a:pt x="10905" y="17292"/>
                  </a:lnTo>
                  <a:lnTo>
                    <a:pt x="11752" y="18003"/>
                  </a:lnTo>
                  <a:lnTo>
                    <a:pt x="12581" y="18724"/>
                  </a:lnTo>
                  <a:lnTo>
                    <a:pt x="13393" y="19453"/>
                  </a:lnTo>
                  <a:lnTo>
                    <a:pt x="14188" y="20191"/>
                  </a:lnTo>
                  <a:lnTo>
                    <a:pt x="14965" y="20937"/>
                  </a:lnTo>
                  <a:lnTo>
                    <a:pt x="15724" y="21692"/>
                  </a:lnTo>
                  <a:lnTo>
                    <a:pt x="16467" y="22456"/>
                  </a:lnTo>
                  <a:lnTo>
                    <a:pt x="17191" y="23229"/>
                  </a:lnTo>
                  <a:lnTo>
                    <a:pt x="17899" y="24010"/>
                  </a:lnTo>
                  <a:lnTo>
                    <a:pt x="19182" y="22356"/>
                  </a:lnTo>
                  <a:lnTo>
                    <a:pt x="20413" y="20710"/>
                  </a:lnTo>
                  <a:lnTo>
                    <a:pt x="21592" y="19073"/>
                  </a:lnTo>
                  <a:lnTo>
                    <a:pt x="22718" y="17445"/>
                  </a:lnTo>
                  <a:lnTo>
                    <a:pt x="23792" y="15825"/>
                  </a:lnTo>
                  <a:lnTo>
                    <a:pt x="24814" y="14214"/>
                  </a:lnTo>
                  <a:lnTo>
                    <a:pt x="25783" y="12612"/>
                  </a:lnTo>
                  <a:lnTo>
                    <a:pt x="26700" y="11018"/>
                  </a:lnTo>
                  <a:lnTo>
                    <a:pt x="27564" y="9434"/>
                  </a:lnTo>
                  <a:lnTo>
                    <a:pt x="28376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535812" y="3324188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5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530136" y="3357804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39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564625" y="3396658"/>
              <a:ext cx="28376" cy="24447"/>
            </a:xfrm>
            <a:custGeom>
              <a:avLst/>
              <a:pathLst>
                <a:path w="28376" h="24447">
                  <a:moveTo>
                    <a:pt x="6985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01733" y="332331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617012" y="333117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616576" y="335605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40150" y="3324188"/>
              <a:ext cx="60682" cy="96916"/>
            </a:xfrm>
            <a:custGeom>
              <a:avLst/>
              <a:pathLst>
                <a:path w="60682" h="96916">
                  <a:moveTo>
                    <a:pt x="20955" y="43219"/>
                  </a:moveTo>
                  <a:lnTo>
                    <a:pt x="7421" y="43219"/>
                  </a:lnTo>
                  <a:lnTo>
                    <a:pt x="3929" y="35798"/>
                  </a:lnTo>
                  <a:lnTo>
                    <a:pt x="8390" y="33327"/>
                  </a:lnTo>
                  <a:lnTo>
                    <a:pt x="12695" y="30803"/>
                  </a:lnTo>
                  <a:lnTo>
                    <a:pt x="16842" y="28228"/>
                  </a:lnTo>
                  <a:lnTo>
                    <a:pt x="20832" y="25600"/>
                  </a:lnTo>
                  <a:lnTo>
                    <a:pt x="24665" y="22919"/>
                  </a:lnTo>
                  <a:lnTo>
                    <a:pt x="28341" y="20186"/>
                  </a:lnTo>
                  <a:lnTo>
                    <a:pt x="31860" y="17401"/>
                  </a:lnTo>
                  <a:lnTo>
                    <a:pt x="35221" y="14563"/>
                  </a:lnTo>
                  <a:lnTo>
                    <a:pt x="38426" y="11673"/>
                  </a:lnTo>
                  <a:lnTo>
                    <a:pt x="41473" y="8731"/>
                  </a:lnTo>
                  <a:lnTo>
                    <a:pt x="6985" y="8731"/>
                  </a:lnTo>
                  <a:lnTo>
                    <a:pt x="6985" y="0"/>
                  </a:lnTo>
                  <a:lnTo>
                    <a:pt x="54570" y="0"/>
                  </a:lnTo>
                  <a:lnTo>
                    <a:pt x="54570" y="7858"/>
                  </a:lnTo>
                  <a:lnTo>
                    <a:pt x="51405" y="11119"/>
                  </a:lnTo>
                  <a:lnTo>
                    <a:pt x="48196" y="14266"/>
                  </a:lnTo>
                  <a:lnTo>
                    <a:pt x="44944" y="17300"/>
                  </a:lnTo>
                  <a:lnTo>
                    <a:pt x="41648" y="20221"/>
                  </a:lnTo>
                  <a:lnTo>
                    <a:pt x="38308" y="23028"/>
                  </a:lnTo>
                  <a:lnTo>
                    <a:pt x="34925" y="25722"/>
                  </a:lnTo>
                  <a:lnTo>
                    <a:pt x="31497" y="28302"/>
                  </a:lnTo>
                  <a:lnTo>
                    <a:pt x="28027" y="30768"/>
                  </a:lnTo>
                  <a:lnTo>
                    <a:pt x="24512" y="33121"/>
                  </a:lnTo>
                  <a:lnTo>
                    <a:pt x="20955" y="35361"/>
                  </a:lnTo>
                  <a:lnTo>
                    <a:pt x="60682" y="35361"/>
                  </a:lnTo>
                  <a:lnTo>
                    <a:pt x="60573" y="44389"/>
                  </a:lnTo>
                  <a:lnTo>
                    <a:pt x="60420" y="52614"/>
                  </a:lnTo>
                  <a:lnTo>
                    <a:pt x="60223" y="60036"/>
                  </a:lnTo>
                  <a:lnTo>
                    <a:pt x="59983" y="66654"/>
                  </a:lnTo>
                  <a:lnTo>
                    <a:pt x="59699" y="72469"/>
                  </a:lnTo>
                  <a:lnTo>
                    <a:pt x="59372" y="77481"/>
                  </a:lnTo>
                  <a:lnTo>
                    <a:pt x="59001" y="81689"/>
                  </a:lnTo>
                  <a:lnTo>
                    <a:pt x="58586" y="85094"/>
                  </a:lnTo>
                  <a:lnTo>
                    <a:pt x="58128" y="87696"/>
                  </a:lnTo>
                  <a:lnTo>
                    <a:pt x="57626" y="89495"/>
                  </a:lnTo>
                  <a:lnTo>
                    <a:pt x="57049" y="90822"/>
                  </a:lnTo>
                  <a:lnTo>
                    <a:pt x="56368" y="92009"/>
                  </a:lnTo>
                  <a:lnTo>
                    <a:pt x="55583" y="93057"/>
                  </a:lnTo>
                  <a:lnTo>
                    <a:pt x="54692" y="93965"/>
                  </a:lnTo>
                  <a:lnTo>
                    <a:pt x="53697" y="94734"/>
                  </a:lnTo>
                  <a:lnTo>
                    <a:pt x="52597" y="95362"/>
                  </a:lnTo>
                  <a:lnTo>
                    <a:pt x="51392" y="95851"/>
                  </a:lnTo>
                  <a:lnTo>
                    <a:pt x="50082" y="96200"/>
                  </a:lnTo>
                  <a:lnTo>
                    <a:pt x="48667" y="96410"/>
                  </a:lnTo>
                  <a:lnTo>
                    <a:pt x="47148" y="96480"/>
                  </a:lnTo>
                  <a:lnTo>
                    <a:pt x="46258" y="96471"/>
                  </a:lnTo>
                  <a:lnTo>
                    <a:pt x="45332" y="96445"/>
                  </a:lnTo>
                  <a:lnTo>
                    <a:pt x="44372" y="96401"/>
                  </a:lnTo>
                  <a:lnTo>
                    <a:pt x="43376" y="96340"/>
                  </a:lnTo>
                  <a:lnTo>
                    <a:pt x="42346" y="96262"/>
                  </a:lnTo>
                  <a:lnTo>
                    <a:pt x="41281" y="96165"/>
                  </a:lnTo>
                  <a:lnTo>
                    <a:pt x="40181" y="96052"/>
                  </a:lnTo>
                  <a:lnTo>
                    <a:pt x="39046" y="95921"/>
                  </a:lnTo>
                  <a:lnTo>
                    <a:pt x="37876" y="95773"/>
                  </a:lnTo>
                  <a:lnTo>
                    <a:pt x="36671" y="95607"/>
                  </a:lnTo>
                  <a:lnTo>
                    <a:pt x="36234" y="87312"/>
                  </a:lnTo>
                  <a:lnTo>
                    <a:pt x="37435" y="87478"/>
                  </a:lnTo>
                  <a:lnTo>
                    <a:pt x="38592" y="87626"/>
                  </a:lnTo>
                  <a:lnTo>
                    <a:pt x="39705" y="87757"/>
                  </a:lnTo>
                  <a:lnTo>
                    <a:pt x="40774" y="87871"/>
                  </a:lnTo>
                  <a:lnTo>
                    <a:pt x="41800" y="87967"/>
                  </a:lnTo>
                  <a:lnTo>
                    <a:pt x="42783" y="88045"/>
                  </a:lnTo>
                  <a:lnTo>
                    <a:pt x="43721" y="88107"/>
                  </a:lnTo>
                  <a:lnTo>
                    <a:pt x="44616" y="88150"/>
                  </a:lnTo>
                  <a:lnTo>
                    <a:pt x="45467" y="88176"/>
                  </a:lnTo>
                  <a:lnTo>
                    <a:pt x="46275" y="88185"/>
                  </a:lnTo>
                  <a:lnTo>
                    <a:pt x="46782" y="88133"/>
                  </a:lnTo>
                  <a:lnTo>
                    <a:pt x="47253" y="87976"/>
                  </a:lnTo>
                  <a:lnTo>
                    <a:pt x="47690" y="87714"/>
                  </a:lnTo>
                  <a:lnTo>
                    <a:pt x="48091" y="87347"/>
                  </a:lnTo>
                  <a:lnTo>
                    <a:pt x="48458" y="86875"/>
                  </a:lnTo>
                  <a:lnTo>
                    <a:pt x="48790" y="86299"/>
                  </a:lnTo>
                  <a:lnTo>
                    <a:pt x="49087" y="85618"/>
                  </a:lnTo>
                  <a:lnTo>
                    <a:pt x="49349" y="84832"/>
                  </a:lnTo>
                  <a:lnTo>
                    <a:pt x="49576" y="83942"/>
                  </a:lnTo>
                  <a:lnTo>
                    <a:pt x="49768" y="82946"/>
                  </a:lnTo>
                  <a:lnTo>
                    <a:pt x="50104" y="80270"/>
                  </a:lnTo>
                  <a:lnTo>
                    <a:pt x="50414" y="77306"/>
                  </a:lnTo>
                  <a:lnTo>
                    <a:pt x="50698" y="74054"/>
                  </a:lnTo>
                  <a:lnTo>
                    <a:pt x="50955" y="70513"/>
                  </a:lnTo>
                  <a:lnTo>
                    <a:pt x="51186" y="66684"/>
                  </a:lnTo>
                  <a:lnTo>
                    <a:pt x="51392" y="62568"/>
                  </a:lnTo>
                  <a:lnTo>
                    <a:pt x="51571" y="58163"/>
                  </a:lnTo>
                  <a:lnTo>
                    <a:pt x="51723" y="53470"/>
                  </a:lnTo>
                  <a:lnTo>
                    <a:pt x="51850" y="48488"/>
                  </a:lnTo>
                  <a:lnTo>
                    <a:pt x="51950" y="43219"/>
                  </a:lnTo>
                  <a:lnTo>
                    <a:pt x="46712" y="43219"/>
                  </a:lnTo>
                  <a:lnTo>
                    <a:pt x="45559" y="49728"/>
                  </a:lnTo>
                  <a:lnTo>
                    <a:pt x="44022" y="55984"/>
                  </a:lnTo>
                  <a:lnTo>
                    <a:pt x="42102" y="61987"/>
                  </a:lnTo>
                  <a:lnTo>
                    <a:pt x="39797" y="67737"/>
                  </a:lnTo>
                  <a:lnTo>
                    <a:pt x="37107" y="73233"/>
                  </a:lnTo>
                  <a:lnTo>
                    <a:pt x="34034" y="78476"/>
                  </a:lnTo>
                  <a:lnTo>
                    <a:pt x="30576" y="83466"/>
                  </a:lnTo>
                  <a:lnTo>
                    <a:pt x="26735" y="88203"/>
                  </a:lnTo>
                  <a:lnTo>
                    <a:pt x="22509" y="92686"/>
                  </a:lnTo>
                  <a:lnTo>
                    <a:pt x="17899" y="96916"/>
                  </a:lnTo>
                  <a:lnTo>
                    <a:pt x="11350" y="89931"/>
                  </a:lnTo>
                  <a:lnTo>
                    <a:pt x="15707" y="86242"/>
                  </a:lnTo>
                  <a:lnTo>
                    <a:pt x="19697" y="82335"/>
                  </a:lnTo>
                  <a:lnTo>
                    <a:pt x="23321" y="78210"/>
                  </a:lnTo>
                  <a:lnTo>
                    <a:pt x="26577" y="73866"/>
                  </a:lnTo>
                  <a:lnTo>
                    <a:pt x="29467" y="69304"/>
                  </a:lnTo>
                  <a:lnTo>
                    <a:pt x="31991" y="64523"/>
                  </a:lnTo>
                  <a:lnTo>
                    <a:pt x="34147" y="59525"/>
                  </a:lnTo>
                  <a:lnTo>
                    <a:pt x="35937" y="54308"/>
                  </a:lnTo>
                  <a:lnTo>
                    <a:pt x="37361" y="48873"/>
                  </a:lnTo>
                  <a:lnTo>
                    <a:pt x="38417" y="43219"/>
                  </a:lnTo>
                  <a:lnTo>
                    <a:pt x="29686" y="43219"/>
                  </a:lnTo>
                  <a:lnTo>
                    <a:pt x="28590" y="47611"/>
                  </a:lnTo>
                  <a:lnTo>
                    <a:pt x="27224" y="51881"/>
                  </a:lnTo>
                  <a:lnTo>
                    <a:pt x="25586" y="56028"/>
                  </a:lnTo>
                  <a:lnTo>
                    <a:pt x="23679" y="60053"/>
                  </a:lnTo>
                  <a:lnTo>
                    <a:pt x="21500" y="63956"/>
                  </a:lnTo>
                  <a:lnTo>
                    <a:pt x="19051" y="67737"/>
                  </a:lnTo>
                  <a:lnTo>
                    <a:pt x="16331" y="71395"/>
                  </a:lnTo>
                  <a:lnTo>
                    <a:pt x="13341" y="74931"/>
                  </a:lnTo>
                  <a:lnTo>
                    <a:pt x="10080" y="78345"/>
                  </a:lnTo>
                  <a:lnTo>
                    <a:pt x="6548" y="81637"/>
                  </a:lnTo>
                  <a:lnTo>
                    <a:pt x="0" y="75525"/>
                  </a:lnTo>
                  <a:lnTo>
                    <a:pt x="3195" y="72609"/>
                  </a:lnTo>
                  <a:lnTo>
                    <a:pt x="6146" y="69622"/>
                  </a:lnTo>
                  <a:lnTo>
                    <a:pt x="8853" y="66567"/>
                  </a:lnTo>
                  <a:lnTo>
                    <a:pt x="11315" y="63441"/>
                  </a:lnTo>
                  <a:lnTo>
                    <a:pt x="13533" y="60245"/>
                  </a:lnTo>
                  <a:lnTo>
                    <a:pt x="15506" y="56980"/>
                  </a:lnTo>
                  <a:lnTo>
                    <a:pt x="17235" y="53644"/>
                  </a:lnTo>
                  <a:lnTo>
                    <a:pt x="18719" y="50239"/>
                  </a:lnTo>
                  <a:lnTo>
                    <a:pt x="19959" y="46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715675" y="3319823"/>
              <a:ext cx="99536" cy="47585"/>
            </a:xfrm>
            <a:custGeom>
              <a:avLst/>
              <a:pathLst>
                <a:path w="99536" h="47585">
                  <a:moveTo>
                    <a:pt x="47148" y="0"/>
                  </a:moveTo>
                  <a:lnTo>
                    <a:pt x="55879" y="873"/>
                  </a:lnTo>
                  <a:lnTo>
                    <a:pt x="55762" y="2859"/>
                  </a:lnTo>
                  <a:lnTo>
                    <a:pt x="55583" y="4802"/>
                  </a:lnTo>
                  <a:lnTo>
                    <a:pt x="55343" y="6701"/>
                  </a:lnTo>
                  <a:lnTo>
                    <a:pt x="55041" y="8556"/>
                  </a:lnTo>
                  <a:lnTo>
                    <a:pt x="54679" y="10368"/>
                  </a:lnTo>
                  <a:lnTo>
                    <a:pt x="54255" y="12136"/>
                  </a:lnTo>
                  <a:lnTo>
                    <a:pt x="53771" y="13860"/>
                  </a:lnTo>
                  <a:lnTo>
                    <a:pt x="53225" y="15541"/>
                  </a:lnTo>
                  <a:lnTo>
                    <a:pt x="52618" y="17178"/>
                  </a:lnTo>
                  <a:lnTo>
                    <a:pt x="51950" y="18772"/>
                  </a:lnTo>
                  <a:lnTo>
                    <a:pt x="52736" y="19461"/>
                  </a:lnTo>
                  <a:lnTo>
                    <a:pt x="53522" y="20134"/>
                  </a:lnTo>
                  <a:lnTo>
                    <a:pt x="54308" y="20789"/>
                  </a:lnTo>
                  <a:lnTo>
                    <a:pt x="55094" y="21426"/>
                  </a:lnTo>
                  <a:lnTo>
                    <a:pt x="55880" y="22046"/>
                  </a:lnTo>
                  <a:lnTo>
                    <a:pt x="56665" y="22648"/>
                  </a:lnTo>
                  <a:lnTo>
                    <a:pt x="57451" y="23233"/>
                  </a:lnTo>
                  <a:lnTo>
                    <a:pt x="58237" y="23801"/>
                  </a:lnTo>
                  <a:lnTo>
                    <a:pt x="59023" y="24351"/>
                  </a:lnTo>
                  <a:lnTo>
                    <a:pt x="59809" y="24884"/>
                  </a:lnTo>
                  <a:lnTo>
                    <a:pt x="62389" y="23277"/>
                  </a:lnTo>
                  <a:lnTo>
                    <a:pt x="64890" y="21601"/>
                  </a:lnTo>
                  <a:lnTo>
                    <a:pt x="67313" y="19854"/>
                  </a:lnTo>
                  <a:lnTo>
                    <a:pt x="69657" y="18038"/>
                  </a:lnTo>
                  <a:lnTo>
                    <a:pt x="71923" y="16152"/>
                  </a:lnTo>
                  <a:lnTo>
                    <a:pt x="74110" y="14197"/>
                  </a:lnTo>
                  <a:lnTo>
                    <a:pt x="76219" y="12171"/>
                  </a:lnTo>
                  <a:lnTo>
                    <a:pt x="78249" y="10075"/>
                  </a:lnTo>
                  <a:lnTo>
                    <a:pt x="80200" y="7910"/>
                  </a:lnTo>
                  <a:lnTo>
                    <a:pt x="82073" y="5675"/>
                  </a:lnTo>
                  <a:lnTo>
                    <a:pt x="89058" y="11350"/>
                  </a:lnTo>
                  <a:lnTo>
                    <a:pt x="87356" y="13415"/>
                  </a:lnTo>
                  <a:lnTo>
                    <a:pt x="85566" y="15419"/>
                  </a:lnTo>
                  <a:lnTo>
                    <a:pt x="83689" y="17362"/>
                  </a:lnTo>
                  <a:lnTo>
                    <a:pt x="81724" y="19243"/>
                  </a:lnTo>
                  <a:lnTo>
                    <a:pt x="79672" y="21064"/>
                  </a:lnTo>
                  <a:lnTo>
                    <a:pt x="77533" y="22823"/>
                  </a:lnTo>
                  <a:lnTo>
                    <a:pt x="75307" y="24521"/>
                  </a:lnTo>
                  <a:lnTo>
                    <a:pt x="72993" y="26158"/>
                  </a:lnTo>
                  <a:lnTo>
                    <a:pt x="70592" y="27734"/>
                  </a:lnTo>
                  <a:lnTo>
                    <a:pt x="68103" y="29249"/>
                  </a:lnTo>
                  <a:lnTo>
                    <a:pt x="76398" y="32742"/>
                  </a:lnTo>
                  <a:lnTo>
                    <a:pt x="77887" y="33353"/>
                  </a:lnTo>
                  <a:lnTo>
                    <a:pt x="79559" y="33964"/>
                  </a:lnTo>
                  <a:lnTo>
                    <a:pt x="81414" y="34575"/>
                  </a:lnTo>
                  <a:lnTo>
                    <a:pt x="83453" y="35186"/>
                  </a:lnTo>
                  <a:lnTo>
                    <a:pt x="85675" y="35798"/>
                  </a:lnTo>
                  <a:lnTo>
                    <a:pt x="88080" y="36409"/>
                  </a:lnTo>
                  <a:lnTo>
                    <a:pt x="90669" y="37020"/>
                  </a:lnTo>
                  <a:lnTo>
                    <a:pt x="93441" y="37631"/>
                  </a:lnTo>
                  <a:lnTo>
                    <a:pt x="96397" y="38242"/>
                  </a:lnTo>
                  <a:lnTo>
                    <a:pt x="99536" y="38854"/>
                  </a:lnTo>
                  <a:lnTo>
                    <a:pt x="95607" y="47585"/>
                  </a:lnTo>
                  <a:lnTo>
                    <a:pt x="89159" y="46192"/>
                  </a:lnTo>
                  <a:lnTo>
                    <a:pt x="83086" y="44634"/>
                  </a:lnTo>
                  <a:lnTo>
                    <a:pt x="77389" y="42909"/>
                  </a:lnTo>
                  <a:lnTo>
                    <a:pt x="72067" y="41019"/>
                  </a:lnTo>
                  <a:lnTo>
                    <a:pt x="67121" y="38963"/>
                  </a:lnTo>
                  <a:lnTo>
                    <a:pt x="62550" y="36741"/>
                  </a:lnTo>
                  <a:lnTo>
                    <a:pt x="58355" y="34353"/>
                  </a:lnTo>
                  <a:lnTo>
                    <a:pt x="54535" y="31799"/>
                  </a:lnTo>
                  <a:lnTo>
                    <a:pt x="51090" y="29079"/>
                  </a:lnTo>
                  <a:lnTo>
                    <a:pt x="48021" y="26193"/>
                  </a:lnTo>
                  <a:lnTo>
                    <a:pt x="45083" y="29472"/>
                  </a:lnTo>
                  <a:lnTo>
                    <a:pt x="41857" y="32497"/>
                  </a:lnTo>
                  <a:lnTo>
                    <a:pt x="38343" y="35269"/>
                  </a:lnTo>
                  <a:lnTo>
                    <a:pt x="34540" y="37788"/>
                  </a:lnTo>
                  <a:lnTo>
                    <a:pt x="30450" y="40054"/>
                  </a:lnTo>
                  <a:lnTo>
                    <a:pt x="26071" y="42067"/>
                  </a:lnTo>
                  <a:lnTo>
                    <a:pt x="21404" y="43826"/>
                  </a:lnTo>
                  <a:lnTo>
                    <a:pt x="16449" y="45332"/>
                  </a:lnTo>
                  <a:lnTo>
                    <a:pt x="11206" y="46585"/>
                  </a:lnTo>
                  <a:lnTo>
                    <a:pt x="5675" y="47585"/>
                  </a:lnTo>
                  <a:lnTo>
                    <a:pt x="0" y="39290"/>
                  </a:lnTo>
                  <a:lnTo>
                    <a:pt x="8879" y="37640"/>
                  </a:lnTo>
                  <a:lnTo>
                    <a:pt x="16833" y="35483"/>
                  </a:lnTo>
                  <a:lnTo>
                    <a:pt x="23862" y="32820"/>
                  </a:lnTo>
                  <a:lnTo>
                    <a:pt x="29965" y="29651"/>
                  </a:lnTo>
                  <a:lnTo>
                    <a:pt x="35143" y="25975"/>
                  </a:lnTo>
                  <a:lnTo>
                    <a:pt x="39395" y="21793"/>
                  </a:lnTo>
                  <a:lnTo>
                    <a:pt x="42722" y="17104"/>
                  </a:lnTo>
                  <a:lnTo>
                    <a:pt x="45123" y="11909"/>
                  </a:lnTo>
                  <a:lnTo>
                    <a:pt x="46598" y="62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724407" y="3325062"/>
              <a:ext cx="19645" cy="21828"/>
            </a:xfrm>
            <a:custGeom>
              <a:avLst/>
              <a:pathLst>
                <a:path w="19645" h="21828">
                  <a:moveTo>
                    <a:pt x="12660" y="0"/>
                  </a:moveTo>
                  <a:lnTo>
                    <a:pt x="19645" y="3929"/>
                  </a:lnTo>
                  <a:lnTo>
                    <a:pt x="18409" y="6151"/>
                  </a:lnTo>
                  <a:lnTo>
                    <a:pt x="17148" y="8277"/>
                  </a:lnTo>
                  <a:lnTo>
                    <a:pt x="15860" y="10307"/>
                  </a:lnTo>
                  <a:lnTo>
                    <a:pt x="14546" y="12241"/>
                  </a:lnTo>
                  <a:lnTo>
                    <a:pt x="13206" y="14079"/>
                  </a:lnTo>
                  <a:lnTo>
                    <a:pt x="11839" y="15821"/>
                  </a:lnTo>
                  <a:lnTo>
                    <a:pt x="10446" y="17466"/>
                  </a:lnTo>
                  <a:lnTo>
                    <a:pt x="9028" y="19016"/>
                  </a:lnTo>
                  <a:lnTo>
                    <a:pt x="7583" y="20470"/>
                  </a:lnTo>
                  <a:lnTo>
                    <a:pt x="6111" y="21828"/>
                  </a:lnTo>
                  <a:lnTo>
                    <a:pt x="0" y="16152"/>
                  </a:lnTo>
                  <a:lnTo>
                    <a:pt x="1541" y="14655"/>
                  </a:lnTo>
                  <a:lnTo>
                    <a:pt x="3021" y="13131"/>
                  </a:lnTo>
                  <a:lnTo>
                    <a:pt x="4439" y="11582"/>
                  </a:lnTo>
                  <a:lnTo>
                    <a:pt x="5797" y="10006"/>
                  </a:lnTo>
                  <a:lnTo>
                    <a:pt x="7094" y="8403"/>
                  </a:lnTo>
                  <a:lnTo>
                    <a:pt x="8329" y="6775"/>
                  </a:lnTo>
                  <a:lnTo>
                    <a:pt x="9503" y="5120"/>
                  </a:lnTo>
                  <a:lnTo>
                    <a:pt x="10617" y="3440"/>
                  </a:lnTo>
                  <a:lnTo>
                    <a:pt x="11669" y="17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714802" y="3366535"/>
              <a:ext cx="100409" cy="55006"/>
            </a:xfrm>
            <a:custGeom>
              <a:avLst/>
              <a:pathLst>
                <a:path w="100409" h="55006">
                  <a:moveTo>
                    <a:pt x="47148" y="0"/>
                  </a:moveTo>
                  <a:lnTo>
                    <a:pt x="55880" y="1309"/>
                  </a:lnTo>
                  <a:lnTo>
                    <a:pt x="55871" y="2444"/>
                  </a:lnTo>
                  <a:lnTo>
                    <a:pt x="55845" y="3579"/>
                  </a:lnTo>
                  <a:lnTo>
                    <a:pt x="55801" y="4714"/>
                  </a:lnTo>
                  <a:lnTo>
                    <a:pt x="55740" y="5849"/>
                  </a:lnTo>
                  <a:lnTo>
                    <a:pt x="55661" y="6984"/>
                  </a:lnTo>
                  <a:lnTo>
                    <a:pt x="55565" y="8120"/>
                  </a:lnTo>
                  <a:lnTo>
                    <a:pt x="55452" y="9255"/>
                  </a:lnTo>
                  <a:lnTo>
                    <a:pt x="55321" y="10390"/>
                  </a:lnTo>
                  <a:lnTo>
                    <a:pt x="55172" y="11525"/>
                  </a:lnTo>
                  <a:lnTo>
                    <a:pt x="55006" y="12660"/>
                  </a:lnTo>
                  <a:lnTo>
                    <a:pt x="55452" y="13865"/>
                  </a:lnTo>
                  <a:lnTo>
                    <a:pt x="55914" y="15035"/>
                  </a:lnTo>
                  <a:lnTo>
                    <a:pt x="56395" y="16170"/>
                  </a:lnTo>
                  <a:lnTo>
                    <a:pt x="56892" y="17270"/>
                  </a:lnTo>
                  <a:lnTo>
                    <a:pt x="57407" y="18335"/>
                  </a:lnTo>
                  <a:lnTo>
                    <a:pt x="57940" y="19365"/>
                  </a:lnTo>
                  <a:lnTo>
                    <a:pt x="58490" y="20361"/>
                  </a:lnTo>
                  <a:lnTo>
                    <a:pt x="59058" y="21321"/>
                  </a:lnTo>
                  <a:lnTo>
                    <a:pt x="59643" y="22247"/>
                  </a:lnTo>
                  <a:lnTo>
                    <a:pt x="60245" y="23137"/>
                  </a:lnTo>
                  <a:lnTo>
                    <a:pt x="62908" y="21539"/>
                  </a:lnTo>
                  <a:lnTo>
                    <a:pt x="65484" y="19889"/>
                  </a:lnTo>
                  <a:lnTo>
                    <a:pt x="67972" y="18187"/>
                  </a:lnTo>
                  <a:lnTo>
                    <a:pt x="70373" y="16432"/>
                  </a:lnTo>
                  <a:lnTo>
                    <a:pt x="72687" y="14624"/>
                  </a:lnTo>
                  <a:lnTo>
                    <a:pt x="74914" y="12765"/>
                  </a:lnTo>
                  <a:lnTo>
                    <a:pt x="77053" y="10852"/>
                  </a:lnTo>
                  <a:lnTo>
                    <a:pt x="79105" y="8888"/>
                  </a:lnTo>
                  <a:lnTo>
                    <a:pt x="81069" y="6871"/>
                  </a:lnTo>
                  <a:lnTo>
                    <a:pt x="82946" y="4802"/>
                  </a:lnTo>
                  <a:lnTo>
                    <a:pt x="89931" y="10477"/>
                  </a:lnTo>
                  <a:lnTo>
                    <a:pt x="88041" y="12634"/>
                  </a:lnTo>
                  <a:lnTo>
                    <a:pt x="86037" y="14738"/>
                  </a:lnTo>
                  <a:lnTo>
                    <a:pt x="83920" y="16790"/>
                  </a:lnTo>
                  <a:lnTo>
                    <a:pt x="81689" y="18789"/>
                  </a:lnTo>
                  <a:lnTo>
                    <a:pt x="79345" y="20736"/>
                  </a:lnTo>
                  <a:lnTo>
                    <a:pt x="76887" y="22631"/>
                  </a:lnTo>
                  <a:lnTo>
                    <a:pt x="74316" y="24473"/>
                  </a:lnTo>
                  <a:lnTo>
                    <a:pt x="71631" y="26263"/>
                  </a:lnTo>
                  <a:lnTo>
                    <a:pt x="68832" y="28001"/>
                  </a:lnTo>
                  <a:lnTo>
                    <a:pt x="65920" y="29686"/>
                  </a:lnTo>
                  <a:lnTo>
                    <a:pt x="68544" y="31886"/>
                  </a:lnTo>
                  <a:lnTo>
                    <a:pt x="71351" y="33947"/>
                  </a:lnTo>
                  <a:lnTo>
                    <a:pt x="74342" y="35867"/>
                  </a:lnTo>
                  <a:lnTo>
                    <a:pt x="77516" y="37649"/>
                  </a:lnTo>
                  <a:lnTo>
                    <a:pt x="80873" y="39290"/>
                  </a:lnTo>
                  <a:lnTo>
                    <a:pt x="84413" y="40792"/>
                  </a:lnTo>
                  <a:lnTo>
                    <a:pt x="88137" y="42154"/>
                  </a:lnTo>
                  <a:lnTo>
                    <a:pt x="92044" y="43376"/>
                  </a:lnTo>
                  <a:lnTo>
                    <a:pt x="96135" y="44459"/>
                  </a:lnTo>
                  <a:lnTo>
                    <a:pt x="100409" y="45402"/>
                  </a:lnTo>
                  <a:lnTo>
                    <a:pt x="96043" y="54570"/>
                  </a:lnTo>
                  <a:lnTo>
                    <a:pt x="89547" y="52610"/>
                  </a:lnTo>
                  <a:lnTo>
                    <a:pt x="83505" y="50396"/>
                  </a:lnTo>
                  <a:lnTo>
                    <a:pt x="77917" y="47930"/>
                  </a:lnTo>
                  <a:lnTo>
                    <a:pt x="72783" y="45210"/>
                  </a:lnTo>
                  <a:lnTo>
                    <a:pt x="68103" y="42237"/>
                  </a:lnTo>
                  <a:lnTo>
                    <a:pt x="63877" y="39011"/>
                  </a:lnTo>
                  <a:lnTo>
                    <a:pt x="60105" y="35531"/>
                  </a:lnTo>
                  <a:lnTo>
                    <a:pt x="56788" y="31799"/>
                  </a:lnTo>
                  <a:lnTo>
                    <a:pt x="53924" y="27813"/>
                  </a:lnTo>
                  <a:lnTo>
                    <a:pt x="51514" y="23574"/>
                  </a:lnTo>
                  <a:lnTo>
                    <a:pt x="50569" y="25652"/>
                  </a:lnTo>
                  <a:lnTo>
                    <a:pt x="49479" y="27695"/>
                  </a:lnTo>
                  <a:lnTo>
                    <a:pt x="48246" y="29703"/>
                  </a:lnTo>
                  <a:lnTo>
                    <a:pt x="46869" y="31676"/>
                  </a:lnTo>
                  <a:lnTo>
                    <a:pt x="45347" y="33615"/>
                  </a:lnTo>
                  <a:lnTo>
                    <a:pt x="43682" y="35518"/>
                  </a:lnTo>
                  <a:lnTo>
                    <a:pt x="41872" y="37387"/>
                  </a:lnTo>
                  <a:lnTo>
                    <a:pt x="39919" y="39220"/>
                  </a:lnTo>
                  <a:lnTo>
                    <a:pt x="37821" y="41019"/>
                  </a:lnTo>
                  <a:lnTo>
                    <a:pt x="35579" y="42783"/>
                  </a:lnTo>
                  <a:lnTo>
                    <a:pt x="33198" y="44476"/>
                  </a:lnTo>
                  <a:lnTo>
                    <a:pt x="30681" y="46066"/>
                  </a:lnTo>
                  <a:lnTo>
                    <a:pt x="28029" y="47550"/>
                  </a:lnTo>
                  <a:lnTo>
                    <a:pt x="25242" y="48929"/>
                  </a:lnTo>
                  <a:lnTo>
                    <a:pt x="22319" y="50204"/>
                  </a:lnTo>
                  <a:lnTo>
                    <a:pt x="19261" y="51374"/>
                  </a:lnTo>
                  <a:lnTo>
                    <a:pt x="16067" y="52439"/>
                  </a:lnTo>
                  <a:lnTo>
                    <a:pt x="12738" y="53400"/>
                  </a:lnTo>
                  <a:lnTo>
                    <a:pt x="9274" y="54255"/>
                  </a:lnTo>
                  <a:lnTo>
                    <a:pt x="5675" y="55006"/>
                  </a:lnTo>
                  <a:lnTo>
                    <a:pt x="0" y="46275"/>
                  </a:lnTo>
                  <a:lnTo>
                    <a:pt x="4673" y="45332"/>
                  </a:lnTo>
                  <a:lnTo>
                    <a:pt x="9089" y="44249"/>
                  </a:lnTo>
                  <a:lnTo>
                    <a:pt x="13247" y="43027"/>
                  </a:lnTo>
                  <a:lnTo>
                    <a:pt x="17148" y="41665"/>
                  </a:lnTo>
                  <a:lnTo>
                    <a:pt x="20791" y="40163"/>
                  </a:lnTo>
                  <a:lnTo>
                    <a:pt x="24176" y="38522"/>
                  </a:lnTo>
                  <a:lnTo>
                    <a:pt x="27304" y="36741"/>
                  </a:lnTo>
                  <a:lnTo>
                    <a:pt x="30175" y="34820"/>
                  </a:lnTo>
                  <a:lnTo>
                    <a:pt x="32788" y="32759"/>
                  </a:lnTo>
                  <a:lnTo>
                    <a:pt x="35143" y="30559"/>
                  </a:lnTo>
                  <a:lnTo>
                    <a:pt x="37267" y="28210"/>
                  </a:lnTo>
                  <a:lnTo>
                    <a:pt x="39185" y="25704"/>
                  </a:lnTo>
                  <a:lnTo>
                    <a:pt x="40899" y="23041"/>
                  </a:lnTo>
                  <a:lnTo>
                    <a:pt x="42407" y="20221"/>
                  </a:lnTo>
                  <a:lnTo>
                    <a:pt x="43710" y="17244"/>
                  </a:lnTo>
                  <a:lnTo>
                    <a:pt x="44808" y="14109"/>
                  </a:lnTo>
                  <a:lnTo>
                    <a:pt x="45701" y="10818"/>
                  </a:lnTo>
                  <a:lnTo>
                    <a:pt x="46389" y="7369"/>
                  </a:lnTo>
                  <a:lnTo>
                    <a:pt x="46871" y="37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723970" y="3371774"/>
              <a:ext cx="19208" cy="24884"/>
            </a:xfrm>
            <a:custGeom>
              <a:avLst/>
              <a:pathLst>
                <a:path w="19208" h="24884">
                  <a:moveTo>
                    <a:pt x="11350" y="0"/>
                  </a:moveTo>
                  <a:lnTo>
                    <a:pt x="19208" y="3929"/>
                  </a:lnTo>
                  <a:lnTo>
                    <a:pt x="18064" y="6574"/>
                  </a:lnTo>
                  <a:lnTo>
                    <a:pt x="16903" y="9097"/>
                  </a:lnTo>
                  <a:lnTo>
                    <a:pt x="15724" y="11499"/>
                  </a:lnTo>
                  <a:lnTo>
                    <a:pt x="14528" y="13777"/>
                  </a:lnTo>
                  <a:lnTo>
                    <a:pt x="13315" y="15934"/>
                  </a:lnTo>
                  <a:lnTo>
                    <a:pt x="12084" y="17968"/>
                  </a:lnTo>
                  <a:lnTo>
                    <a:pt x="10835" y="19881"/>
                  </a:lnTo>
                  <a:lnTo>
                    <a:pt x="9569" y="21670"/>
                  </a:lnTo>
                  <a:lnTo>
                    <a:pt x="8285" y="23338"/>
                  </a:lnTo>
                  <a:lnTo>
                    <a:pt x="6985" y="24884"/>
                  </a:lnTo>
                  <a:lnTo>
                    <a:pt x="0" y="18335"/>
                  </a:lnTo>
                  <a:lnTo>
                    <a:pt x="1370" y="16737"/>
                  </a:lnTo>
                  <a:lnTo>
                    <a:pt x="2689" y="15087"/>
                  </a:lnTo>
                  <a:lnTo>
                    <a:pt x="3955" y="13385"/>
                  </a:lnTo>
                  <a:lnTo>
                    <a:pt x="5168" y="11630"/>
                  </a:lnTo>
                  <a:lnTo>
                    <a:pt x="6330" y="9822"/>
                  </a:lnTo>
                  <a:lnTo>
                    <a:pt x="7439" y="7962"/>
                  </a:lnTo>
                  <a:lnTo>
                    <a:pt x="8495" y="6050"/>
                  </a:lnTo>
                  <a:lnTo>
                    <a:pt x="9499" y="4086"/>
                  </a:lnTo>
                  <a:lnTo>
                    <a:pt x="10451" y="2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850573" y="333117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1954146" y="2825695"/>
              <a:ext cx="74215" cy="100409"/>
            </a:xfrm>
            <a:custGeom>
              <a:avLst/>
              <a:pathLst>
                <a:path w="74215" h="100409">
                  <a:moveTo>
                    <a:pt x="4802" y="49768"/>
                  </a:moveTo>
                  <a:lnTo>
                    <a:pt x="30122" y="49768"/>
                  </a:lnTo>
                  <a:lnTo>
                    <a:pt x="30205" y="49161"/>
                  </a:lnTo>
                  <a:lnTo>
                    <a:pt x="30279" y="48563"/>
                  </a:lnTo>
                  <a:lnTo>
                    <a:pt x="30345" y="47973"/>
                  </a:lnTo>
                  <a:lnTo>
                    <a:pt x="30402" y="47393"/>
                  </a:lnTo>
                  <a:lnTo>
                    <a:pt x="30450" y="46821"/>
                  </a:lnTo>
                  <a:lnTo>
                    <a:pt x="30489" y="46258"/>
                  </a:lnTo>
                  <a:lnTo>
                    <a:pt x="30520" y="45703"/>
                  </a:lnTo>
                  <a:lnTo>
                    <a:pt x="30541" y="45158"/>
                  </a:lnTo>
                  <a:lnTo>
                    <a:pt x="30555" y="44621"/>
                  </a:lnTo>
                  <a:lnTo>
                    <a:pt x="30559" y="44092"/>
                  </a:lnTo>
                  <a:lnTo>
                    <a:pt x="30559" y="26193"/>
                  </a:lnTo>
                  <a:lnTo>
                    <a:pt x="13096" y="26193"/>
                  </a:lnTo>
                  <a:lnTo>
                    <a:pt x="13096" y="17899"/>
                  </a:lnTo>
                  <a:lnTo>
                    <a:pt x="30559" y="17899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17899"/>
                  </a:lnTo>
                  <a:lnTo>
                    <a:pt x="63301" y="17899"/>
                  </a:lnTo>
                  <a:lnTo>
                    <a:pt x="63301" y="49768"/>
                  </a:lnTo>
                  <a:lnTo>
                    <a:pt x="72905" y="49768"/>
                  </a:lnTo>
                  <a:lnTo>
                    <a:pt x="72905" y="58499"/>
                  </a:lnTo>
                  <a:lnTo>
                    <a:pt x="43219" y="58499"/>
                  </a:lnTo>
                  <a:lnTo>
                    <a:pt x="45258" y="62764"/>
                  </a:lnTo>
                  <a:lnTo>
                    <a:pt x="47532" y="66828"/>
                  </a:lnTo>
                  <a:lnTo>
                    <a:pt x="50043" y="70692"/>
                  </a:lnTo>
                  <a:lnTo>
                    <a:pt x="52789" y="74355"/>
                  </a:lnTo>
                  <a:lnTo>
                    <a:pt x="55770" y="77817"/>
                  </a:lnTo>
                  <a:lnTo>
                    <a:pt x="58988" y="81078"/>
                  </a:lnTo>
                  <a:lnTo>
                    <a:pt x="62441" y="84138"/>
                  </a:lnTo>
                  <a:lnTo>
                    <a:pt x="66130" y="86998"/>
                  </a:lnTo>
                  <a:lnTo>
                    <a:pt x="70055" y="89656"/>
                  </a:lnTo>
                  <a:lnTo>
                    <a:pt x="74215" y="92114"/>
                  </a:lnTo>
                  <a:lnTo>
                    <a:pt x="67667" y="100409"/>
                  </a:lnTo>
                  <a:lnTo>
                    <a:pt x="63580" y="97523"/>
                  </a:lnTo>
                  <a:lnTo>
                    <a:pt x="59704" y="94454"/>
                  </a:lnTo>
                  <a:lnTo>
                    <a:pt x="56037" y="91202"/>
                  </a:lnTo>
                  <a:lnTo>
                    <a:pt x="52579" y="87766"/>
                  </a:lnTo>
                  <a:lnTo>
                    <a:pt x="49331" y="84147"/>
                  </a:lnTo>
                  <a:lnTo>
                    <a:pt x="46293" y="80344"/>
                  </a:lnTo>
                  <a:lnTo>
                    <a:pt x="43464" y="76359"/>
                  </a:lnTo>
                  <a:lnTo>
                    <a:pt x="40844" y="72189"/>
                  </a:lnTo>
                  <a:lnTo>
                    <a:pt x="38434" y="67837"/>
                  </a:lnTo>
                  <a:lnTo>
                    <a:pt x="36234" y="63301"/>
                  </a:lnTo>
                  <a:lnTo>
                    <a:pt x="34693" y="67758"/>
                  </a:lnTo>
                  <a:lnTo>
                    <a:pt x="32864" y="72050"/>
                  </a:lnTo>
                  <a:lnTo>
                    <a:pt x="30747" y="76175"/>
                  </a:lnTo>
                  <a:lnTo>
                    <a:pt x="28341" y="80135"/>
                  </a:lnTo>
                  <a:lnTo>
                    <a:pt x="25648" y="83929"/>
                  </a:lnTo>
                  <a:lnTo>
                    <a:pt x="22666" y="87556"/>
                  </a:lnTo>
                  <a:lnTo>
                    <a:pt x="19396" y="91018"/>
                  </a:lnTo>
                  <a:lnTo>
                    <a:pt x="15838" y="94314"/>
                  </a:lnTo>
                  <a:lnTo>
                    <a:pt x="11992" y="97445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448" y="91110"/>
                  </a:lnTo>
                  <a:lnTo>
                    <a:pt x="8539" y="87836"/>
                  </a:lnTo>
                  <a:lnTo>
                    <a:pt x="12271" y="84474"/>
                  </a:lnTo>
                  <a:lnTo>
                    <a:pt x="15646" y="81026"/>
                  </a:lnTo>
                  <a:lnTo>
                    <a:pt x="18663" y="77489"/>
                  </a:lnTo>
                  <a:lnTo>
                    <a:pt x="21321" y="73866"/>
                  </a:lnTo>
                  <a:lnTo>
                    <a:pt x="23622" y="70155"/>
                  </a:lnTo>
                  <a:lnTo>
                    <a:pt x="25565" y="66357"/>
                  </a:lnTo>
                  <a:lnTo>
                    <a:pt x="27149" y="62472"/>
                  </a:lnTo>
                  <a:lnTo>
                    <a:pt x="28376" y="58499"/>
                  </a:lnTo>
                  <a:lnTo>
                    <a:pt x="4802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1993000" y="2851889"/>
              <a:ext cx="15716" cy="23574"/>
            </a:xfrm>
            <a:custGeom>
              <a:avLst/>
              <a:pathLst>
                <a:path w="15716" h="23574">
                  <a:moveTo>
                    <a:pt x="15716" y="23574"/>
                  </a:moveTo>
                  <a:lnTo>
                    <a:pt x="15716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427"/>
                  </a:lnTo>
                  <a:lnTo>
                    <a:pt x="419" y="18964"/>
                  </a:lnTo>
                  <a:lnTo>
                    <a:pt x="397" y="19509"/>
                  </a:lnTo>
                  <a:lnTo>
                    <a:pt x="366" y="20064"/>
                  </a:lnTo>
                  <a:lnTo>
                    <a:pt x="327" y="20627"/>
                  </a:lnTo>
                  <a:lnTo>
                    <a:pt x="279" y="21199"/>
                  </a:lnTo>
                  <a:lnTo>
                    <a:pt x="222" y="21780"/>
                  </a:lnTo>
                  <a:lnTo>
                    <a:pt x="157" y="22369"/>
                  </a:lnTo>
                  <a:lnTo>
                    <a:pt x="82" y="22967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1943668" y="2825695"/>
              <a:ext cx="22701" cy="100409"/>
            </a:xfrm>
            <a:custGeom>
              <a:avLst/>
              <a:pathLst>
                <a:path w="22701" h="100409">
                  <a:moveTo>
                    <a:pt x="0" y="0"/>
                  </a:moveTo>
                  <a:lnTo>
                    <a:pt x="8294" y="0"/>
                  </a:lnTo>
                  <a:lnTo>
                    <a:pt x="8294" y="21391"/>
                  </a:lnTo>
                  <a:lnTo>
                    <a:pt x="9931" y="23216"/>
                  </a:lnTo>
                  <a:lnTo>
                    <a:pt x="11525" y="25023"/>
                  </a:lnTo>
                  <a:lnTo>
                    <a:pt x="13075" y="26813"/>
                  </a:lnTo>
                  <a:lnTo>
                    <a:pt x="14581" y="28586"/>
                  </a:lnTo>
                  <a:lnTo>
                    <a:pt x="16043" y="30341"/>
                  </a:lnTo>
                  <a:lnTo>
                    <a:pt x="17462" y="32078"/>
                  </a:lnTo>
                  <a:lnTo>
                    <a:pt x="18837" y="33798"/>
                  </a:lnTo>
                  <a:lnTo>
                    <a:pt x="20169" y="35501"/>
                  </a:lnTo>
                  <a:lnTo>
                    <a:pt x="21457" y="37186"/>
                  </a:lnTo>
                  <a:lnTo>
                    <a:pt x="22701" y="38854"/>
                  </a:lnTo>
                  <a:lnTo>
                    <a:pt x="17025" y="46275"/>
                  </a:lnTo>
                  <a:lnTo>
                    <a:pt x="16152" y="44717"/>
                  </a:lnTo>
                  <a:lnTo>
                    <a:pt x="15279" y="43184"/>
                  </a:lnTo>
                  <a:lnTo>
                    <a:pt x="14406" y="41678"/>
                  </a:lnTo>
                  <a:lnTo>
                    <a:pt x="13533" y="40198"/>
                  </a:lnTo>
                  <a:lnTo>
                    <a:pt x="12660" y="38744"/>
                  </a:lnTo>
                  <a:lnTo>
                    <a:pt x="11787" y="37317"/>
                  </a:lnTo>
                  <a:lnTo>
                    <a:pt x="10914" y="35915"/>
                  </a:lnTo>
                  <a:lnTo>
                    <a:pt x="10040" y="34540"/>
                  </a:lnTo>
                  <a:lnTo>
                    <a:pt x="9167" y="33191"/>
                  </a:lnTo>
                  <a:lnTo>
                    <a:pt x="8294" y="31869"/>
                  </a:lnTo>
                  <a:lnTo>
                    <a:pt x="8294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1925333" y="2847523"/>
              <a:ext cx="13533" cy="32742"/>
            </a:xfrm>
            <a:custGeom>
              <a:avLst/>
              <a:pathLst>
                <a:path w="13533" h="32742">
                  <a:moveTo>
                    <a:pt x="5238" y="0"/>
                  </a:moveTo>
                  <a:lnTo>
                    <a:pt x="13533" y="1746"/>
                  </a:lnTo>
                  <a:lnTo>
                    <a:pt x="13240" y="5120"/>
                  </a:lnTo>
                  <a:lnTo>
                    <a:pt x="12887" y="8434"/>
                  </a:lnTo>
                  <a:lnTo>
                    <a:pt x="12472" y="11686"/>
                  </a:lnTo>
                  <a:lnTo>
                    <a:pt x="11996" y="14878"/>
                  </a:lnTo>
                  <a:lnTo>
                    <a:pt x="11459" y="18008"/>
                  </a:lnTo>
                  <a:lnTo>
                    <a:pt x="10861" y="21077"/>
                  </a:lnTo>
                  <a:lnTo>
                    <a:pt x="10202" y="24085"/>
                  </a:lnTo>
                  <a:lnTo>
                    <a:pt x="9482" y="27031"/>
                  </a:lnTo>
                  <a:lnTo>
                    <a:pt x="8700" y="29917"/>
                  </a:lnTo>
                  <a:lnTo>
                    <a:pt x="7858" y="32742"/>
                  </a:lnTo>
                  <a:lnTo>
                    <a:pt x="0" y="28813"/>
                  </a:lnTo>
                  <a:lnTo>
                    <a:pt x="838" y="25931"/>
                  </a:lnTo>
                  <a:lnTo>
                    <a:pt x="1606" y="23050"/>
                  </a:lnTo>
                  <a:lnTo>
                    <a:pt x="2305" y="20169"/>
                  </a:lnTo>
                  <a:lnTo>
                    <a:pt x="2933" y="17287"/>
                  </a:lnTo>
                  <a:lnTo>
                    <a:pt x="3492" y="14406"/>
                  </a:lnTo>
                  <a:lnTo>
                    <a:pt x="3981" y="11525"/>
                  </a:lnTo>
                  <a:lnTo>
                    <a:pt x="4400" y="8643"/>
                  </a:lnTo>
                  <a:lnTo>
                    <a:pt x="4749" y="5762"/>
                  </a:lnTo>
                  <a:lnTo>
                    <a:pt x="5029" y="28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042331" y="2826568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037966" y="285363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037529" y="2881139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074637" y="2825259"/>
              <a:ext cx="58935" cy="100845"/>
            </a:xfrm>
            <a:custGeom>
              <a:avLst/>
              <a:pathLst>
                <a:path w="58935" h="100845">
                  <a:moveTo>
                    <a:pt x="24447" y="0"/>
                  </a:moveTo>
                  <a:lnTo>
                    <a:pt x="32742" y="0"/>
                  </a:lnTo>
                  <a:lnTo>
                    <a:pt x="32742" y="26630"/>
                  </a:lnTo>
                  <a:lnTo>
                    <a:pt x="58935" y="26630"/>
                  </a:lnTo>
                  <a:lnTo>
                    <a:pt x="58935" y="90368"/>
                  </a:lnTo>
                  <a:lnTo>
                    <a:pt x="58907" y="91389"/>
                  </a:lnTo>
                  <a:lnTo>
                    <a:pt x="58822" y="92359"/>
                  </a:lnTo>
                  <a:lnTo>
                    <a:pt x="58680" y="93275"/>
                  </a:lnTo>
                  <a:lnTo>
                    <a:pt x="58481" y="94140"/>
                  </a:lnTo>
                  <a:lnTo>
                    <a:pt x="58226" y="94952"/>
                  </a:lnTo>
                  <a:lnTo>
                    <a:pt x="57914" y="95711"/>
                  </a:lnTo>
                  <a:lnTo>
                    <a:pt x="57545" y="96419"/>
                  </a:lnTo>
                  <a:lnTo>
                    <a:pt x="57119" y="97074"/>
                  </a:lnTo>
                  <a:lnTo>
                    <a:pt x="56637" y="97676"/>
                  </a:lnTo>
                  <a:lnTo>
                    <a:pt x="56098" y="98226"/>
                  </a:lnTo>
                  <a:lnTo>
                    <a:pt x="55498" y="98724"/>
                  </a:lnTo>
                  <a:lnTo>
                    <a:pt x="54832" y="99169"/>
                  </a:lnTo>
                  <a:lnTo>
                    <a:pt x="54101" y="99562"/>
                  </a:lnTo>
                  <a:lnTo>
                    <a:pt x="53304" y="99902"/>
                  </a:lnTo>
                  <a:lnTo>
                    <a:pt x="52442" y="100191"/>
                  </a:lnTo>
                  <a:lnTo>
                    <a:pt x="51514" y="100426"/>
                  </a:lnTo>
                  <a:lnTo>
                    <a:pt x="50521" y="100610"/>
                  </a:lnTo>
                  <a:lnTo>
                    <a:pt x="49462" y="100741"/>
                  </a:lnTo>
                  <a:lnTo>
                    <a:pt x="48338" y="100819"/>
                  </a:lnTo>
                  <a:lnTo>
                    <a:pt x="47148" y="100845"/>
                  </a:lnTo>
                  <a:lnTo>
                    <a:pt x="46074" y="100837"/>
                  </a:lnTo>
                  <a:lnTo>
                    <a:pt x="44948" y="100811"/>
                  </a:lnTo>
                  <a:lnTo>
                    <a:pt x="43769" y="100767"/>
                  </a:lnTo>
                  <a:lnTo>
                    <a:pt x="42538" y="100706"/>
                  </a:lnTo>
                  <a:lnTo>
                    <a:pt x="41255" y="100627"/>
                  </a:lnTo>
                  <a:lnTo>
                    <a:pt x="39919" y="100531"/>
                  </a:lnTo>
                  <a:lnTo>
                    <a:pt x="38531" y="100418"/>
                  </a:lnTo>
                  <a:lnTo>
                    <a:pt x="37090" y="100287"/>
                  </a:lnTo>
                  <a:lnTo>
                    <a:pt x="35597" y="100138"/>
                  </a:lnTo>
                  <a:lnTo>
                    <a:pt x="34051" y="99972"/>
                  </a:lnTo>
                  <a:lnTo>
                    <a:pt x="32305" y="91678"/>
                  </a:lnTo>
                  <a:lnTo>
                    <a:pt x="34178" y="91844"/>
                  </a:lnTo>
                  <a:lnTo>
                    <a:pt x="35955" y="91992"/>
                  </a:lnTo>
                  <a:lnTo>
                    <a:pt x="37636" y="92123"/>
                  </a:lnTo>
                  <a:lnTo>
                    <a:pt x="39220" y="92236"/>
                  </a:lnTo>
                  <a:lnTo>
                    <a:pt x="40709" y="92332"/>
                  </a:lnTo>
                  <a:lnTo>
                    <a:pt x="42102" y="92411"/>
                  </a:lnTo>
                  <a:lnTo>
                    <a:pt x="43398" y="92472"/>
                  </a:lnTo>
                  <a:lnTo>
                    <a:pt x="44599" y="92516"/>
                  </a:lnTo>
                  <a:lnTo>
                    <a:pt x="45703" y="92542"/>
                  </a:lnTo>
                  <a:lnTo>
                    <a:pt x="46712" y="92551"/>
                  </a:lnTo>
                  <a:lnTo>
                    <a:pt x="47541" y="92507"/>
                  </a:lnTo>
                  <a:lnTo>
                    <a:pt x="48283" y="92376"/>
                  </a:lnTo>
                  <a:lnTo>
                    <a:pt x="48938" y="92158"/>
                  </a:lnTo>
                  <a:lnTo>
                    <a:pt x="49506" y="91852"/>
                  </a:lnTo>
                  <a:lnTo>
                    <a:pt x="49986" y="91459"/>
                  </a:lnTo>
                  <a:lnTo>
                    <a:pt x="50379" y="90979"/>
                  </a:lnTo>
                  <a:lnTo>
                    <a:pt x="50684" y="90412"/>
                  </a:lnTo>
                  <a:lnTo>
                    <a:pt x="50903" y="89757"/>
                  </a:lnTo>
                  <a:lnTo>
                    <a:pt x="51034" y="89015"/>
                  </a:lnTo>
                  <a:lnTo>
                    <a:pt x="51077" y="88185"/>
                  </a:lnTo>
                  <a:lnTo>
                    <a:pt x="51077" y="75088"/>
                  </a:lnTo>
                  <a:lnTo>
                    <a:pt x="7858" y="75088"/>
                  </a:lnTo>
                  <a:lnTo>
                    <a:pt x="7858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4447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082495" y="2859310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082495" y="2879829"/>
              <a:ext cx="43219" cy="12660"/>
            </a:xfrm>
            <a:custGeom>
              <a:avLst/>
              <a:pathLst>
                <a:path w="43219" h="12660">
                  <a:moveTo>
                    <a:pt x="0" y="12660"/>
                  </a:moveTo>
                  <a:lnTo>
                    <a:pt x="43219" y="12660"/>
                  </a:lnTo>
                  <a:lnTo>
                    <a:pt x="432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072018" y="2827441"/>
              <a:ext cx="18772" cy="20081"/>
            </a:xfrm>
            <a:custGeom>
              <a:avLst/>
              <a:pathLst>
                <a:path w="18772" h="20081">
                  <a:moveTo>
                    <a:pt x="6984" y="0"/>
                  </a:moveTo>
                  <a:lnTo>
                    <a:pt x="8203" y="1248"/>
                  </a:lnTo>
                  <a:lnTo>
                    <a:pt x="9412" y="2549"/>
                  </a:lnTo>
                  <a:lnTo>
                    <a:pt x="10612" y="3902"/>
                  </a:lnTo>
                  <a:lnTo>
                    <a:pt x="11804" y="5308"/>
                  </a:lnTo>
                  <a:lnTo>
                    <a:pt x="12987" y="6766"/>
                  </a:lnTo>
                  <a:lnTo>
                    <a:pt x="14162" y="8277"/>
                  </a:lnTo>
                  <a:lnTo>
                    <a:pt x="15327" y="9840"/>
                  </a:lnTo>
                  <a:lnTo>
                    <a:pt x="16484" y="11455"/>
                  </a:lnTo>
                  <a:lnTo>
                    <a:pt x="17632" y="13123"/>
                  </a:lnTo>
                  <a:lnTo>
                    <a:pt x="18772" y="14843"/>
                  </a:lnTo>
                  <a:lnTo>
                    <a:pt x="12223" y="20081"/>
                  </a:lnTo>
                  <a:lnTo>
                    <a:pt x="11158" y="18514"/>
                  </a:lnTo>
                  <a:lnTo>
                    <a:pt x="10058" y="16956"/>
                  </a:lnTo>
                  <a:lnTo>
                    <a:pt x="8923" y="15406"/>
                  </a:lnTo>
                  <a:lnTo>
                    <a:pt x="7753" y="13865"/>
                  </a:lnTo>
                  <a:lnTo>
                    <a:pt x="6548" y="12332"/>
                  </a:lnTo>
                  <a:lnTo>
                    <a:pt x="5308" y="10809"/>
                  </a:lnTo>
                  <a:lnTo>
                    <a:pt x="4033" y="9294"/>
                  </a:lnTo>
                  <a:lnTo>
                    <a:pt x="2724" y="7788"/>
                  </a:lnTo>
                  <a:lnTo>
                    <a:pt x="1379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114364" y="2827441"/>
              <a:ext cx="19208" cy="20518"/>
            </a:xfrm>
            <a:custGeom>
              <a:avLst/>
              <a:pathLst>
                <a:path w="19208" h="20518">
                  <a:moveTo>
                    <a:pt x="10914" y="0"/>
                  </a:moveTo>
                  <a:lnTo>
                    <a:pt x="19208" y="2619"/>
                  </a:lnTo>
                  <a:lnTo>
                    <a:pt x="18147" y="4684"/>
                  </a:lnTo>
                  <a:lnTo>
                    <a:pt x="17060" y="6688"/>
                  </a:lnTo>
                  <a:lnTo>
                    <a:pt x="15947" y="8630"/>
                  </a:lnTo>
                  <a:lnTo>
                    <a:pt x="14808" y="10512"/>
                  </a:lnTo>
                  <a:lnTo>
                    <a:pt x="13642" y="12332"/>
                  </a:lnTo>
                  <a:lnTo>
                    <a:pt x="12450" y="14092"/>
                  </a:lnTo>
                  <a:lnTo>
                    <a:pt x="11232" y="15790"/>
                  </a:lnTo>
                  <a:lnTo>
                    <a:pt x="9988" y="17427"/>
                  </a:lnTo>
                  <a:lnTo>
                    <a:pt x="8718" y="19003"/>
                  </a:lnTo>
                  <a:lnTo>
                    <a:pt x="7421" y="20518"/>
                  </a:lnTo>
                  <a:lnTo>
                    <a:pt x="0" y="16152"/>
                  </a:lnTo>
                  <a:lnTo>
                    <a:pt x="1445" y="14498"/>
                  </a:lnTo>
                  <a:lnTo>
                    <a:pt x="2811" y="12852"/>
                  </a:lnTo>
                  <a:lnTo>
                    <a:pt x="4099" y="11215"/>
                  </a:lnTo>
                  <a:lnTo>
                    <a:pt x="5308" y="9586"/>
                  </a:lnTo>
                  <a:lnTo>
                    <a:pt x="6439" y="7967"/>
                  </a:lnTo>
                  <a:lnTo>
                    <a:pt x="7491" y="6356"/>
                  </a:lnTo>
                  <a:lnTo>
                    <a:pt x="8464" y="4754"/>
                  </a:lnTo>
                  <a:lnTo>
                    <a:pt x="9359" y="3160"/>
                  </a:lnTo>
                  <a:lnTo>
                    <a:pt x="10176" y="15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148853" y="2879392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153218" y="2824822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165005" y="2825695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214337" y="2825695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210408" y="2857128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39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268471" y="2826568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261049" y="2848396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287680" y="2848833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386779" y="283006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395510" y="28383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377611" y="28767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385906" y="28846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28689" y="28767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436984" y="28846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522550" y="283617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597202" y="2826132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7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12045" y="2853635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7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7" y="32619"/>
                  </a:lnTo>
                  <a:lnTo>
                    <a:pt x="6985" y="33833"/>
                  </a:lnTo>
                  <a:lnTo>
                    <a:pt x="8381" y="35064"/>
                  </a:lnTo>
                  <a:lnTo>
                    <a:pt x="9779" y="36313"/>
                  </a:lnTo>
                  <a:lnTo>
                    <a:pt x="11175" y="37579"/>
                  </a:lnTo>
                  <a:lnTo>
                    <a:pt x="12572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7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52646" y="2833990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61377" y="2842285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707653" y="2826132"/>
              <a:ext cx="98663" cy="99972"/>
            </a:xfrm>
            <a:custGeom>
              <a:avLst/>
              <a:pathLst>
                <a:path w="98663" h="99972">
                  <a:moveTo>
                    <a:pt x="44529" y="34925"/>
                  </a:moveTo>
                  <a:lnTo>
                    <a:pt x="44092" y="36225"/>
                  </a:lnTo>
                  <a:lnTo>
                    <a:pt x="43656" y="37509"/>
                  </a:lnTo>
                  <a:lnTo>
                    <a:pt x="43219" y="38775"/>
                  </a:lnTo>
                  <a:lnTo>
                    <a:pt x="42783" y="40024"/>
                  </a:lnTo>
                  <a:lnTo>
                    <a:pt x="42346" y="41255"/>
                  </a:lnTo>
                  <a:lnTo>
                    <a:pt x="41910" y="42468"/>
                  </a:lnTo>
                  <a:lnTo>
                    <a:pt x="41473" y="43664"/>
                  </a:lnTo>
                  <a:lnTo>
                    <a:pt x="41036" y="44843"/>
                  </a:lnTo>
                  <a:lnTo>
                    <a:pt x="40600" y="46004"/>
                  </a:lnTo>
                  <a:lnTo>
                    <a:pt x="40163" y="47148"/>
                  </a:lnTo>
                  <a:lnTo>
                    <a:pt x="89931" y="47148"/>
                  </a:lnTo>
                  <a:lnTo>
                    <a:pt x="89931" y="53697"/>
                  </a:lnTo>
                  <a:lnTo>
                    <a:pt x="88233" y="56945"/>
                  </a:lnTo>
                  <a:lnTo>
                    <a:pt x="86456" y="60053"/>
                  </a:lnTo>
                  <a:lnTo>
                    <a:pt x="84601" y="63022"/>
                  </a:lnTo>
                  <a:lnTo>
                    <a:pt x="82667" y="65851"/>
                  </a:lnTo>
                  <a:lnTo>
                    <a:pt x="80654" y="68540"/>
                  </a:lnTo>
                  <a:lnTo>
                    <a:pt x="78563" y="71089"/>
                  </a:lnTo>
                  <a:lnTo>
                    <a:pt x="76394" y="73499"/>
                  </a:lnTo>
                  <a:lnTo>
                    <a:pt x="74145" y="75769"/>
                  </a:lnTo>
                  <a:lnTo>
                    <a:pt x="71818" y="77900"/>
                  </a:lnTo>
                  <a:lnTo>
                    <a:pt x="69413" y="79890"/>
                  </a:lnTo>
                  <a:lnTo>
                    <a:pt x="72063" y="81266"/>
                  </a:lnTo>
                  <a:lnTo>
                    <a:pt x="74774" y="82597"/>
                  </a:lnTo>
                  <a:lnTo>
                    <a:pt x="77546" y="83885"/>
                  </a:lnTo>
                  <a:lnTo>
                    <a:pt x="80379" y="85129"/>
                  </a:lnTo>
                  <a:lnTo>
                    <a:pt x="83274" y="86330"/>
                  </a:lnTo>
                  <a:lnTo>
                    <a:pt x="86229" y="87487"/>
                  </a:lnTo>
                  <a:lnTo>
                    <a:pt x="89246" y="88600"/>
                  </a:lnTo>
                  <a:lnTo>
                    <a:pt x="92324" y="89669"/>
                  </a:lnTo>
                  <a:lnTo>
                    <a:pt x="95463" y="90695"/>
                  </a:lnTo>
                  <a:lnTo>
                    <a:pt x="98663" y="91678"/>
                  </a:lnTo>
                  <a:lnTo>
                    <a:pt x="94734" y="99972"/>
                  </a:lnTo>
                  <a:lnTo>
                    <a:pt x="91097" y="98881"/>
                  </a:lnTo>
                  <a:lnTo>
                    <a:pt x="87522" y="97702"/>
                  </a:lnTo>
                  <a:lnTo>
                    <a:pt x="84007" y="96436"/>
                  </a:lnTo>
                  <a:lnTo>
                    <a:pt x="80554" y="95083"/>
                  </a:lnTo>
                  <a:lnTo>
                    <a:pt x="77162" y="93642"/>
                  </a:lnTo>
                  <a:lnTo>
                    <a:pt x="73831" y="92114"/>
                  </a:lnTo>
                  <a:lnTo>
                    <a:pt x="70561" y="90499"/>
                  </a:lnTo>
                  <a:lnTo>
                    <a:pt x="67352" y="88796"/>
                  </a:lnTo>
                  <a:lnTo>
                    <a:pt x="64205" y="87006"/>
                  </a:lnTo>
                  <a:lnTo>
                    <a:pt x="61118" y="85129"/>
                  </a:lnTo>
                  <a:lnTo>
                    <a:pt x="57835" y="87085"/>
                  </a:lnTo>
                  <a:lnTo>
                    <a:pt x="54448" y="88936"/>
                  </a:lnTo>
                  <a:lnTo>
                    <a:pt x="50955" y="90682"/>
                  </a:lnTo>
                  <a:lnTo>
                    <a:pt x="47358" y="92324"/>
                  </a:lnTo>
                  <a:lnTo>
                    <a:pt x="43656" y="93860"/>
                  </a:lnTo>
                  <a:lnTo>
                    <a:pt x="39849" y="95292"/>
                  </a:lnTo>
                  <a:lnTo>
                    <a:pt x="35937" y="96620"/>
                  </a:lnTo>
                  <a:lnTo>
                    <a:pt x="31921" y="97842"/>
                  </a:lnTo>
                  <a:lnTo>
                    <a:pt x="27800" y="98959"/>
                  </a:lnTo>
                  <a:lnTo>
                    <a:pt x="23574" y="99972"/>
                  </a:lnTo>
                  <a:lnTo>
                    <a:pt x="19208" y="91241"/>
                  </a:lnTo>
                  <a:lnTo>
                    <a:pt x="23164" y="90420"/>
                  </a:lnTo>
                  <a:lnTo>
                    <a:pt x="26997" y="89530"/>
                  </a:lnTo>
                  <a:lnTo>
                    <a:pt x="30707" y="88569"/>
                  </a:lnTo>
                  <a:lnTo>
                    <a:pt x="34296" y="87539"/>
                  </a:lnTo>
                  <a:lnTo>
                    <a:pt x="37762" y="86439"/>
                  </a:lnTo>
                  <a:lnTo>
                    <a:pt x="41106" y="85269"/>
                  </a:lnTo>
                  <a:lnTo>
                    <a:pt x="44328" y="84029"/>
                  </a:lnTo>
                  <a:lnTo>
                    <a:pt x="47428" y="82719"/>
                  </a:lnTo>
                  <a:lnTo>
                    <a:pt x="50405" y="81340"/>
                  </a:lnTo>
                  <a:lnTo>
                    <a:pt x="53260" y="79890"/>
                  </a:lnTo>
                  <a:lnTo>
                    <a:pt x="51108" y="78109"/>
                  </a:lnTo>
                  <a:lnTo>
                    <a:pt x="49017" y="76258"/>
                  </a:lnTo>
                  <a:lnTo>
                    <a:pt x="46987" y="74337"/>
                  </a:lnTo>
                  <a:lnTo>
                    <a:pt x="45018" y="72347"/>
                  </a:lnTo>
                  <a:lnTo>
                    <a:pt x="43110" y="70286"/>
                  </a:lnTo>
                  <a:lnTo>
                    <a:pt x="41263" y="68156"/>
                  </a:lnTo>
                  <a:lnTo>
                    <a:pt x="39478" y="65955"/>
                  </a:lnTo>
                  <a:lnTo>
                    <a:pt x="37753" y="63685"/>
                  </a:lnTo>
                  <a:lnTo>
                    <a:pt x="36090" y="61345"/>
                  </a:lnTo>
                  <a:lnTo>
                    <a:pt x="34488" y="58935"/>
                  </a:lnTo>
                  <a:lnTo>
                    <a:pt x="32397" y="62389"/>
                  </a:lnTo>
                  <a:lnTo>
                    <a:pt x="30140" y="65763"/>
                  </a:lnTo>
                  <a:lnTo>
                    <a:pt x="27717" y="69059"/>
                  </a:lnTo>
                  <a:lnTo>
                    <a:pt x="25128" y="72277"/>
                  </a:lnTo>
                  <a:lnTo>
                    <a:pt x="22373" y="75416"/>
                  </a:lnTo>
                  <a:lnTo>
                    <a:pt x="19453" y="78476"/>
                  </a:lnTo>
                  <a:lnTo>
                    <a:pt x="16366" y="81458"/>
                  </a:lnTo>
                  <a:lnTo>
                    <a:pt x="13114" y="84361"/>
                  </a:lnTo>
                  <a:lnTo>
                    <a:pt x="9696" y="87185"/>
                  </a:lnTo>
                  <a:lnTo>
                    <a:pt x="6111" y="89931"/>
                  </a:lnTo>
                  <a:lnTo>
                    <a:pt x="0" y="83820"/>
                  </a:lnTo>
                  <a:lnTo>
                    <a:pt x="5225" y="79323"/>
                  </a:lnTo>
                  <a:lnTo>
                    <a:pt x="10075" y="74739"/>
                  </a:lnTo>
                  <a:lnTo>
                    <a:pt x="14550" y="70068"/>
                  </a:lnTo>
                  <a:lnTo>
                    <a:pt x="18649" y="65309"/>
                  </a:lnTo>
                  <a:lnTo>
                    <a:pt x="22373" y="60463"/>
                  </a:lnTo>
                  <a:lnTo>
                    <a:pt x="25722" y="55530"/>
                  </a:lnTo>
                  <a:lnTo>
                    <a:pt x="28695" y="50510"/>
                  </a:lnTo>
                  <a:lnTo>
                    <a:pt x="31292" y="45402"/>
                  </a:lnTo>
                  <a:lnTo>
                    <a:pt x="33514" y="40207"/>
                  </a:lnTo>
                  <a:lnTo>
                    <a:pt x="35361" y="34925"/>
                  </a:lnTo>
                  <a:lnTo>
                    <a:pt x="10914" y="34925"/>
                  </a:lnTo>
                  <a:lnTo>
                    <a:pt x="8294" y="27503"/>
                  </a:lnTo>
                  <a:lnTo>
                    <a:pt x="17462" y="6548"/>
                  </a:lnTo>
                  <a:lnTo>
                    <a:pt x="25757" y="8294"/>
                  </a:lnTo>
                  <a:lnTo>
                    <a:pt x="18335" y="26193"/>
                  </a:lnTo>
                  <a:lnTo>
                    <a:pt x="37980" y="26193"/>
                  </a:lnTo>
                  <a:lnTo>
                    <a:pt x="38670" y="23888"/>
                  </a:lnTo>
                  <a:lnTo>
                    <a:pt x="39343" y="21513"/>
                  </a:lnTo>
                  <a:lnTo>
                    <a:pt x="39997" y="19069"/>
                  </a:lnTo>
                  <a:lnTo>
                    <a:pt x="40635" y="16554"/>
                  </a:lnTo>
                  <a:lnTo>
                    <a:pt x="41255" y="13970"/>
                  </a:lnTo>
                  <a:lnTo>
                    <a:pt x="41857" y="11315"/>
                  </a:lnTo>
                  <a:lnTo>
                    <a:pt x="42442" y="8591"/>
                  </a:lnTo>
                  <a:lnTo>
                    <a:pt x="43010" y="5797"/>
                  </a:lnTo>
                  <a:lnTo>
                    <a:pt x="43560" y="2933"/>
                  </a:lnTo>
                  <a:lnTo>
                    <a:pt x="44092" y="0"/>
                  </a:lnTo>
                  <a:lnTo>
                    <a:pt x="52387" y="2182"/>
                  </a:lnTo>
                  <a:lnTo>
                    <a:pt x="51863" y="4858"/>
                  </a:lnTo>
                  <a:lnTo>
                    <a:pt x="51339" y="7473"/>
                  </a:lnTo>
                  <a:lnTo>
                    <a:pt x="50815" y="10027"/>
                  </a:lnTo>
                  <a:lnTo>
                    <a:pt x="50292" y="12520"/>
                  </a:lnTo>
                  <a:lnTo>
                    <a:pt x="49768" y="14952"/>
                  </a:lnTo>
                  <a:lnTo>
                    <a:pt x="49244" y="17322"/>
                  </a:lnTo>
                  <a:lnTo>
                    <a:pt x="48720" y="19632"/>
                  </a:lnTo>
                  <a:lnTo>
                    <a:pt x="48196" y="21880"/>
                  </a:lnTo>
                  <a:lnTo>
                    <a:pt x="47672" y="24067"/>
                  </a:lnTo>
                  <a:lnTo>
                    <a:pt x="47148" y="26193"/>
                  </a:lnTo>
                  <a:lnTo>
                    <a:pt x="95607" y="26193"/>
                  </a:lnTo>
                  <a:lnTo>
                    <a:pt x="95607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749563" y="2881575"/>
              <a:ext cx="37107" cy="19208"/>
            </a:xfrm>
            <a:custGeom>
              <a:avLst/>
              <a:pathLst>
                <a:path w="37107" h="19208">
                  <a:moveTo>
                    <a:pt x="19208" y="19208"/>
                  </a:moveTo>
                  <a:lnTo>
                    <a:pt x="21430" y="17602"/>
                  </a:lnTo>
                  <a:lnTo>
                    <a:pt x="23556" y="15925"/>
                  </a:lnTo>
                  <a:lnTo>
                    <a:pt x="25586" y="14179"/>
                  </a:lnTo>
                  <a:lnTo>
                    <a:pt x="27520" y="12363"/>
                  </a:lnTo>
                  <a:lnTo>
                    <a:pt x="29358" y="10477"/>
                  </a:lnTo>
                  <a:lnTo>
                    <a:pt x="31100" y="8521"/>
                  </a:lnTo>
                  <a:lnTo>
                    <a:pt x="32746" y="6496"/>
                  </a:lnTo>
                  <a:lnTo>
                    <a:pt x="34296" y="4400"/>
                  </a:lnTo>
                  <a:lnTo>
                    <a:pt x="35750" y="2235"/>
                  </a:lnTo>
                  <a:lnTo>
                    <a:pt x="37107" y="0"/>
                  </a:lnTo>
                  <a:lnTo>
                    <a:pt x="0" y="0"/>
                  </a:lnTo>
                  <a:lnTo>
                    <a:pt x="1606" y="2235"/>
                  </a:lnTo>
                  <a:lnTo>
                    <a:pt x="3282" y="4400"/>
                  </a:lnTo>
                  <a:lnTo>
                    <a:pt x="5029" y="6496"/>
                  </a:lnTo>
                  <a:lnTo>
                    <a:pt x="6845" y="8521"/>
                  </a:lnTo>
                  <a:lnTo>
                    <a:pt x="8731" y="10477"/>
                  </a:lnTo>
                  <a:lnTo>
                    <a:pt x="10687" y="12363"/>
                  </a:lnTo>
                  <a:lnTo>
                    <a:pt x="12712" y="14179"/>
                  </a:lnTo>
                  <a:lnTo>
                    <a:pt x="14808" y="15925"/>
                  </a:lnTo>
                  <a:lnTo>
                    <a:pt x="16973" y="176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774010" y="2828315"/>
              <a:ext cx="22264" cy="20518"/>
            </a:xfrm>
            <a:custGeom>
              <a:avLst/>
              <a:pathLst>
                <a:path w="22264" h="20518">
                  <a:moveTo>
                    <a:pt x="6985" y="0"/>
                  </a:moveTo>
                  <a:lnTo>
                    <a:pt x="8552" y="1244"/>
                  </a:lnTo>
                  <a:lnTo>
                    <a:pt x="10110" y="2532"/>
                  </a:lnTo>
                  <a:lnTo>
                    <a:pt x="11660" y="3863"/>
                  </a:lnTo>
                  <a:lnTo>
                    <a:pt x="13201" y="5238"/>
                  </a:lnTo>
                  <a:lnTo>
                    <a:pt x="14733" y="6657"/>
                  </a:lnTo>
                  <a:lnTo>
                    <a:pt x="16257" y="8120"/>
                  </a:lnTo>
                  <a:lnTo>
                    <a:pt x="17772" y="9626"/>
                  </a:lnTo>
                  <a:lnTo>
                    <a:pt x="19278" y="11176"/>
                  </a:lnTo>
                  <a:lnTo>
                    <a:pt x="20776" y="12769"/>
                  </a:lnTo>
                  <a:lnTo>
                    <a:pt x="22264" y="14406"/>
                  </a:lnTo>
                  <a:lnTo>
                    <a:pt x="16152" y="20518"/>
                  </a:lnTo>
                  <a:lnTo>
                    <a:pt x="14733" y="18946"/>
                  </a:lnTo>
                  <a:lnTo>
                    <a:pt x="13271" y="17375"/>
                  </a:lnTo>
                  <a:lnTo>
                    <a:pt x="11765" y="15803"/>
                  </a:lnTo>
                  <a:lnTo>
                    <a:pt x="10215" y="14231"/>
                  </a:lnTo>
                  <a:lnTo>
                    <a:pt x="8622" y="12660"/>
                  </a:lnTo>
                  <a:lnTo>
                    <a:pt x="6985" y="11088"/>
                  </a:lnTo>
                  <a:lnTo>
                    <a:pt x="5304" y="9517"/>
                  </a:lnTo>
                  <a:lnTo>
                    <a:pt x="3579" y="7945"/>
                  </a:lnTo>
                  <a:lnTo>
                    <a:pt x="1811" y="637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820722" y="2828751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840804" y="2836609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830763" y="2854508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851282" y="2854508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830763" y="2854508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830763" y="2903840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866998" y="2826132"/>
              <a:ext cx="55443" cy="99099"/>
            </a:xfrm>
            <a:custGeom>
              <a:avLst/>
              <a:pathLst>
                <a:path w="55443" h="99099">
                  <a:moveTo>
                    <a:pt x="4365" y="8731"/>
                  </a:moveTo>
                  <a:lnTo>
                    <a:pt x="17899" y="8731"/>
                  </a:lnTo>
                  <a:lnTo>
                    <a:pt x="17899" y="0"/>
                  </a:lnTo>
                  <a:lnTo>
                    <a:pt x="25757" y="0"/>
                  </a:lnTo>
                  <a:lnTo>
                    <a:pt x="25757" y="8731"/>
                  </a:lnTo>
                  <a:lnTo>
                    <a:pt x="38854" y="8731"/>
                  </a:lnTo>
                  <a:lnTo>
                    <a:pt x="38854" y="16589"/>
                  </a:lnTo>
                  <a:lnTo>
                    <a:pt x="25757" y="16589"/>
                  </a:lnTo>
                  <a:lnTo>
                    <a:pt x="25757" y="29249"/>
                  </a:lnTo>
                  <a:lnTo>
                    <a:pt x="31432" y="29249"/>
                  </a:lnTo>
                  <a:lnTo>
                    <a:pt x="33073" y="27058"/>
                  </a:lnTo>
                  <a:lnTo>
                    <a:pt x="34680" y="24849"/>
                  </a:lnTo>
                  <a:lnTo>
                    <a:pt x="36252" y="22622"/>
                  </a:lnTo>
                  <a:lnTo>
                    <a:pt x="37788" y="20378"/>
                  </a:lnTo>
                  <a:lnTo>
                    <a:pt x="39290" y="18117"/>
                  </a:lnTo>
                  <a:lnTo>
                    <a:pt x="40757" y="15838"/>
                  </a:lnTo>
                  <a:lnTo>
                    <a:pt x="42189" y="13542"/>
                  </a:lnTo>
                  <a:lnTo>
                    <a:pt x="43586" y="11228"/>
                  </a:lnTo>
                  <a:lnTo>
                    <a:pt x="44948" y="8897"/>
                  </a:lnTo>
                  <a:lnTo>
                    <a:pt x="46275" y="6548"/>
                  </a:lnTo>
                  <a:lnTo>
                    <a:pt x="53697" y="10477"/>
                  </a:lnTo>
                  <a:lnTo>
                    <a:pt x="52553" y="12394"/>
                  </a:lnTo>
                  <a:lnTo>
                    <a:pt x="51392" y="14301"/>
                  </a:lnTo>
                  <a:lnTo>
                    <a:pt x="50213" y="16200"/>
                  </a:lnTo>
                  <a:lnTo>
                    <a:pt x="49017" y="18091"/>
                  </a:lnTo>
                  <a:lnTo>
                    <a:pt x="47803" y="19972"/>
                  </a:lnTo>
                  <a:lnTo>
                    <a:pt x="46572" y="21845"/>
                  </a:lnTo>
                  <a:lnTo>
                    <a:pt x="45323" y="23709"/>
                  </a:lnTo>
                  <a:lnTo>
                    <a:pt x="44057" y="25565"/>
                  </a:lnTo>
                  <a:lnTo>
                    <a:pt x="42774" y="27411"/>
                  </a:lnTo>
                  <a:lnTo>
                    <a:pt x="41473" y="29249"/>
                  </a:lnTo>
                  <a:lnTo>
                    <a:pt x="55443" y="29249"/>
                  </a:lnTo>
                  <a:lnTo>
                    <a:pt x="55443" y="37107"/>
                  </a:lnTo>
                  <a:lnTo>
                    <a:pt x="35361" y="37107"/>
                  </a:lnTo>
                  <a:lnTo>
                    <a:pt x="34112" y="38683"/>
                  </a:lnTo>
                  <a:lnTo>
                    <a:pt x="32986" y="40093"/>
                  </a:lnTo>
                  <a:lnTo>
                    <a:pt x="31982" y="41338"/>
                  </a:lnTo>
                  <a:lnTo>
                    <a:pt x="31100" y="42416"/>
                  </a:lnTo>
                  <a:lnTo>
                    <a:pt x="30341" y="43328"/>
                  </a:lnTo>
                  <a:lnTo>
                    <a:pt x="29703" y="44075"/>
                  </a:lnTo>
                  <a:lnTo>
                    <a:pt x="29188" y="44655"/>
                  </a:lnTo>
                  <a:lnTo>
                    <a:pt x="28795" y="45070"/>
                  </a:lnTo>
                  <a:lnTo>
                    <a:pt x="28524" y="45319"/>
                  </a:lnTo>
                  <a:lnTo>
                    <a:pt x="28376" y="45402"/>
                  </a:lnTo>
                  <a:lnTo>
                    <a:pt x="48021" y="45402"/>
                  </a:lnTo>
                  <a:lnTo>
                    <a:pt x="48021" y="53697"/>
                  </a:lnTo>
                  <a:lnTo>
                    <a:pt x="46699" y="55168"/>
                  </a:lnTo>
                  <a:lnTo>
                    <a:pt x="45350" y="56613"/>
                  </a:lnTo>
                  <a:lnTo>
                    <a:pt x="43974" y="58032"/>
                  </a:lnTo>
                  <a:lnTo>
                    <a:pt x="42573" y="59424"/>
                  </a:lnTo>
                  <a:lnTo>
                    <a:pt x="41146" y="60791"/>
                  </a:lnTo>
                  <a:lnTo>
                    <a:pt x="39692" y="62131"/>
                  </a:lnTo>
                  <a:lnTo>
                    <a:pt x="38212" y="63445"/>
                  </a:lnTo>
                  <a:lnTo>
                    <a:pt x="36706" y="64733"/>
                  </a:lnTo>
                  <a:lnTo>
                    <a:pt x="35173" y="65995"/>
                  </a:lnTo>
                  <a:lnTo>
                    <a:pt x="33615" y="67230"/>
                  </a:lnTo>
                  <a:lnTo>
                    <a:pt x="33615" y="70286"/>
                  </a:lnTo>
                  <a:lnTo>
                    <a:pt x="54133" y="70286"/>
                  </a:lnTo>
                  <a:lnTo>
                    <a:pt x="54133" y="78144"/>
                  </a:lnTo>
                  <a:lnTo>
                    <a:pt x="33615" y="78144"/>
                  </a:lnTo>
                  <a:lnTo>
                    <a:pt x="33615" y="91678"/>
                  </a:lnTo>
                  <a:lnTo>
                    <a:pt x="33586" y="92442"/>
                  </a:lnTo>
                  <a:lnTo>
                    <a:pt x="33501" y="93162"/>
                  </a:lnTo>
                  <a:lnTo>
                    <a:pt x="33359" y="93839"/>
                  </a:lnTo>
                  <a:lnTo>
                    <a:pt x="33161" y="94472"/>
                  </a:lnTo>
                  <a:lnTo>
                    <a:pt x="32905" y="95061"/>
                  </a:lnTo>
                  <a:lnTo>
                    <a:pt x="32593" y="95607"/>
                  </a:lnTo>
                  <a:lnTo>
                    <a:pt x="32224" y="96109"/>
                  </a:lnTo>
                  <a:lnTo>
                    <a:pt x="31799" y="96567"/>
                  </a:lnTo>
                  <a:lnTo>
                    <a:pt x="31316" y="96982"/>
                  </a:lnTo>
                  <a:lnTo>
                    <a:pt x="30777" y="97353"/>
                  </a:lnTo>
                  <a:lnTo>
                    <a:pt x="30186" y="97685"/>
                  </a:lnTo>
                  <a:lnTo>
                    <a:pt x="29546" y="97982"/>
                  </a:lnTo>
                  <a:lnTo>
                    <a:pt x="28858" y="98244"/>
                  </a:lnTo>
                  <a:lnTo>
                    <a:pt x="28123" y="98471"/>
                  </a:lnTo>
                  <a:lnTo>
                    <a:pt x="27339" y="98663"/>
                  </a:lnTo>
                  <a:lnTo>
                    <a:pt x="26508" y="98820"/>
                  </a:lnTo>
                  <a:lnTo>
                    <a:pt x="25628" y="98942"/>
                  </a:lnTo>
                  <a:lnTo>
                    <a:pt x="24700" y="99029"/>
                  </a:lnTo>
                  <a:lnTo>
                    <a:pt x="23724" y="99082"/>
                  </a:lnTo>
                  <a:lnTo>
                    <a:pt x="22701" y="99099"/>
                  </a:lnTo>
                  <a:lnTo>
                    <a:pt x="21828" y="99086"/>
                  </a:lnTo>
                  <a:lnTo>
                    <a:pt x="20955" y="99047"/>
                  </a:lnTo>
                  <a:lnTo>
                    <a:pt x="20081" y="98981"/>
                  </a:lnTo>
                  <a:lnTo>
                    <a:pt x="19208" y="98890"/>
                  </a:lnTo>
                  <a:lnTo>
                    <a:pt x="18335" y="98772"/>
                  </a:lnTo>
                  <a:lnTo>
                    <a:pt x="17462" y="98628"/>
                  </a:lnTo>
                  <a:lnTo>
                    <a:pt x="16589" y="98457"/>
                  </a:lnTo>
                  <a:lnTo>
                    <a:pt x="15716" y="98261"/>
                  </a:lnTo>
                  <a:lnTo>
                    <a:pt x="14843" y="98038"/>
                  </a:lnTo>
                  <a:lnTo>
                    <a:pt x="13969" y="97790"/>
                  </a:lnTo>
                  <a:lnTo>
                    <a:pt x="12660" y="89931"/>
                  </a:lnTo>
                  <a:lnTo>
                    <a:pt x="13367" y="90263"/>
                  </a:lnTo>
                  <a:lnTo>
                    <a:pt x="14092" y="90560"/>
                  </a:lnTo>
                  <a:lnTo>
                    <a:pt x="14834" y="90822"/>
                  </a:lnTo>
                  <a:lnTo>
                    <a:pt x="15594" y="91049"/>
                  </a:lnTo>
                  <a:lnTo>
                    <a:pt x="16371" y="91241"/>
                  </a:lnTo>
                  <a:lnTo>
                    <a:pt x="17165" y="91398"/>
                  </a:lnTo>
                  <a:lnTo>
                    <a:pt x="17977" y="91520"/>
                  </a:lnTo>
                  <a:lnTo>
                    <a:pt x="18807" y="91608"/>
                  </a:lnTo>
                  <a:lnTo>
                    <a:pt x="19654" y="91660"/>
                  </a:lnTo>
                  <a:lnTo>
                    <a:pt x="20518" y="91678"/>
                  </a:lnTo>
                  <a:lnTo>
                    <a:pt x="21513" y="91660"/>
                  </a:lnTo>
                  <a:lnTo>
                    <a:pt x="22404" y="91608"/>
                  </a:lnTo>
                  <a:lnTo>
                    <a:pt x="23190" y="91520"/>
                  </a:lnTo>
                  <a:lnTo>
                    <a:pt x="23871" y="91398"/>
                  </a:lnTo>
                  <a:lnTo>
                    <a:pt x="24447" y="91241"/>
                  </a:lnTo>
                  <a:lnTo>
                    <a:pt x="24918" y="91049"/>
                  </a:lnTo>
                  <a:lnTo>
                    <a:pt x="25285" y="90822"/>
                  </a:lnTo>
                  <a:lnTo>
                    <a:pt x="25547" y="90560"/>
                  </a:lnTo>
                  <a:lnTo>
                    <a:pt x="25704" y="90263"/>
                  </a:lnTo>
                  <a:lnTo>
                    <a:pt x="25757" y="89931"/>
                  </a:lnTo>
                  <a:lnTo>
                    <a:pt x="25757" y="78144"/>
                  </a:lnTo>
                  <a:lnTo>
                    <a:pt x="0" y="78144"/>
                  </a:lnTo>
                  <a:lnTo>
                    <a:pt x="0" y="70286"/>
                  </a:lnTo>
                  <a:lnTo>
                    <a:pt x="25757" y="70286"/>
                  </a:lnTo>
                  <a:lnTo>
                    <a:pt x="25757" y="63301"/>
                  </a:lnTo>
                  <a:lnTo>
                    <a:pt x="27053" y="62253"/>
                  </a:lnTo>
                  <a:lnTo>
                    <a:pt x="28324" y="61206"/>
                  </a:lnTo>
                  <a:lnTo>
                    <a:pt x="29568" y="60158"/>
                  </a:lnTo>
                  <a:lnTo>
                    <a:pt x="30786" y="59110"/>
                  </a:lnTo>
                  <a:lnTo>
                    <a:pt x="31978" y="58062"/>
                  </a:lnTo>
                  <a:lnTo>
                    <a:pt x="33143" y="57015"/>
                  </a:lnTo>
                  <a:lnTo>
                    <a:pt x="34283" y="55967"/>
                  </a:lnTo>
                  <a:lnTo>
                    <a:pt x="35396" y="54919"/>
                  </a:lnTo>
                  <a:lnTo>
                    <a:pt x="36483" y="53871"/>
                  </a:lnTo>
                  <a:lnTo>
                    <a:pt x="37544" y="52824"/>
                  </a:lnTo>
                  <a:lnTo>
                    <a:pt x="20955" y="52824"/>
                  </a:lnTo>
                  <a:lnTo>
                    <a:pt x="19379" y="54304"/>
                  </a:lnTo>
                  <a:lnTo>
                    <a:pt x="17794" y="55775"/>
                  </a:lnTo>
                  <a:lnTo>
                    <a:pt x="16200" y="57237"/>
                  </a:lnTo>
                  <a:lnTo>
                    <a:pt x="14598" y="58691"/>
                  </a:lnTo>
                  <a:lnTo>
                    <a:pt x="12987" y="60136"/>
                  </a:lnTo>
                  <a:lnTo>
                    <a:pt x="11368" y="61572"/>
                  </a:lnTo>
                  <a:lnTo>
                    <a:pt x="9739" y="63000"/>
                  </a:lnTo>
                  <a:lnTo>
                    <a:pt x="8102" y="64419"/>
                  </a:lnTo>
                  <a:lnTo>
                    <a:pt x="6456" y="65829"/>
                  </a:lnTo>
                  <a:lnTo>
                    <a:pt x="4802" y="67230"/>
                  </a:lnTo>
                  <a:lnTo>
                    <a:pt x="436" y="60245"/>
                  </a:lnTo>
                  <a:lnTo>
                    <a:pt x="1392" y="59542"/>
                  </a:lnTo>
                  <a:lnTo>
                    <a:pt x="2339" y="58831"/>
                  </a:lnTo>
                  <a:lnTo>
                    <a:pt x="3278" y="58110"/>
                  </a:lnTo>
                  <a:lnTo>
                    <a:pt x="4208" y="57381"/>
                  </a:lnTo>
                  <a:lnTo>
                    <a:pt x="5129" y="56643"/>
                  </a:lnTo>
                  <a:lnTo>
                    <a:pt x="6042" y="55897"/>
                  </a:lnTo>
                  <a:lnTo>
                    <a:pt x="6945" y="55142"/>
                  </a:lnTo>
                  <a:lnTo>
                    <a:pt x="7840" y="54378"/>
                  </a:lnTo>
                  <a:lnTo>
                    <a:pt x="8726" y="53605"/>
                  </a:lnTo>
                  <a:lnTo>
                    <a:pt x="9604" y="52824"/>
                  </a:lnTo>
                  <a:lnTo>
                    <a:pt x="2619" y="52824"/>
                  </a:lnTo>
                  <a:lnTo>
                    <a:pt x="2619" y="45402"/>
                  </a:lnTo>
                  <a:lnTo>
                    <a:pt x="17462" y="45402"/>
                  </a:lnTo>
                  <a:lnTo>
                    <a:pt x="18715" y="44062"/>
                  </a:lnTo>
                  <a:lnTo>
                    <a:pt x="19854" y="42835"/>
                  </a:lnTo>
                  <a:lnTo>
                    <a:pt x="20880" y="41722"/>
                  </a:lnTo>
                  <a:lnTo>
                    <a:pt x="21793" y="40722"/>
                  </a:lnTo>
                  <a:lnTo>
                    <a:pt x="22592" y="39836"/>
                  </a:lnTo>
                  <a:lnTo>
                    <a:pt x="23277" y="39063"/>
                  </a:lnTo>
                  <a:lnTo>
                    <a:pt x="23849" y="38404"/>
                  </a:lnTo>
                  <a:lnTo>
                    <a:pt x="24307" y="37858"/>
                  </a:lnTo>
                  <a:lnTo>
                    <a:pt x="24652" y="37426"/>
                  </a:lnTo>
                  <a:lnTo>
                    <a:pt x="24884" y="37107"/>
                  </a:lnTo>
                  <a:lnTo>
                    <a:pt x="0" y="37107"/>
                  </a:lnTo>
                  <a:lnTo>
                    <a:pt x="0" y="29249"/>
                  </a:lnTo>
                  <a:lnTo>
                    <a:pt x="17899" y="29249"/>
                  </a:lnTo>
                  <a:lnTo>
                    <a:pt x="17899" y="16589"/>
                  </a:lnTo>
                  <a:lnTo>
                    <a:pt x="4365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932482" y="2828751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952564" y="2836609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942523" y="2854508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963042" y="2854508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942523" y="2854508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942523" y="2903840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980068" y="2824822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010190" y="2855381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976139" y="2857564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975702" y="2869788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996220" y="2885941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044242" y="2825695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056466" y="2853635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076985" y="2831370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168663" y="289947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267762" y="2884631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286971" y="2892489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310545" y="2892489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333683" y="2892489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283915" y="2824385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273874" y="2825259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267762" y="2857564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329754" y="2857564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380832" y="282569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492155" y="282569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498704" y="285145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507435" y="285931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511801" y="2862803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550218" y="2890743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604789" y="2827005"/>
              <a:ext cx="96916" cy="40600"/>
            </a:xfrm>
            <a:custGeom>
              <a:avLst/>
              <a:pathLst>
                <a:path w="96916" h="40600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2660"/>
                  </a:lnTo>
                  <a:lnTo>
                    <a:pt x="96916" y="12660"/>
                  </a:lnTo>
                  <a:lnTo>
                    <a:pt x="96916" y="32742"/>
                  </a:lnTo>
                  <a:lnTo>
                    <a:pt x="88185" y="32742"/>
                  </a:lnTo>
                  <a:lnTo>
                    <a:pt x="88185" y="20081"/>
                  </a:lnTo>
                  <a:lnTo>
                    <a:pt x="52824" y="20081"/>
                  </a:lnTo>
                  <a:lnTo>
                    <a:pt x="52824" y="40600"/>
                  </a:lnTo>
                  <a:lnTo>
                    <a:pt x="44092" y="40600"/>
                  </a:lnTo>
                  <a:lnTo>
                    <a:pt x="44092" y="20081"/>
                  </a:lnTo>
                  <a:lnTo>
                    <a:pt x="8731" y="20081"/>
                  </a:lnTo>
                  <a:lnTo>
                    <a:pt x="8731" y="32305"/>
                  </a:lnTo>
                  <a:lnTo>
                    <a:pt x="0" y="32305"/>
                  </a:lnTo>
                  <a:lnTo>
                    <a:pt x="0" y="12660"/>
                  </a:lnTo>
                  <a:lnTo>
                    <a:pt x="44092" y="1266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617885" y="285145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661542" y="2851452"/>
              <a:ext cx="27503" cy="6548"/>
            </a:xfrm>
            <a:custGeom>
              <a:avLst/>
              <a:pathLst>
                <a:path w="27503" h="6548">
                  <a:moveTo>
                    <a:pt x="0" y="0"/>
                  </a:moveTo>
                  <a:lnTo>
                    <a:pt x="27503" y="0"/>
                  </a:lnTo>
                  <a:lnTo>
                    <a:pt x="27503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61542" y="2862366"/>
              <a:ext cx="27066" cy="6985"/>
            </a:xfrm>
            <a:custGeom>
              <a:avLst/>
              <a:pathLst>
                <a:path w="27066" h="6985">
                  <a:moveTo>
                    <a:pt x="0" y="0"/>
                  </a:moveTo>
                  <a:lnTo>
                    <a:pt x="27066" y="0"/>
                  </a:lnTo>
                  <a:lnTo>
                    <a:pt x="27066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617449" y="286280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603915" y="2868915"/>
              <a:ext cx="98663" cy="29686"/>
            </a:xfrm>
            <a:custGeom>
              <a:avLst/>
              <a:pathLst>
                <a:path w="98663" h="29686">
                  <a:moveTo>
                    <a:pt x="47585" y="0"/>
                  </a:moveTo>
                  <a:lnTo>
                    <a:pt x="56316" y="3055"/>
                  </a:lnTo>
                  <a:lnTo>
                    <a:pt x="53697" y="4802"/>
                  </a:lnTo>
                  <a:lnTo>
                    <a:pt x="57840" y="6849"/>
                  </a:lnTo>
                  <a:lnTo>
                    <a:pt x="62061" y="8801"/>
                  </a:lnTo>
                  <a:lnTo>
                    <a:pt x="66361" y="10656"/>
                  </a:lnTo>
                  <a:lnTo>
                    <a:pt x="70740" y="12415"/>
                  </a:lnTo>
                  <a:lnTo>
                    <a:pt x="75197" y="14079"/>
                  </a:lnTo>
                  <a:lnTo>
                    <a:pt x="79733" y="15646"/>
                  </a:lnTo>
                  <a:lnTo>
                    <a:pt x="84348" y="17117"/>
                  </a:lnTo>
                  <a:lnTo>
                    <a:pt x="89041" y="18492"/>
                  </a:lnTo>
                  <a:lnTo>
                    <a:pt x="93812" y="19771"/>
                  </a:lnTo>
                  <a:lnTo>
                    <a:pt x="98663" y="20955"/>
                  </a:lnTo>
                  <a:lnTo>
                    <a:pt x="93860" y="28813"/>
                  </a:lnTo>
                  <a:lnTo>
                    <a:pt x="89229" y="27520"/>
                  </a:lnTo>
                  <a:lnTo>
                    <a:pt x="84588" y="26088"/>
                  </a:lnTo>
                  <a:lnTo>
                    <a:pt x="79938" y="24517"/>
                  </a:lnTo>
                  <a:lnTo>
                    <a:pt x="75280" y="22806"/>
                  </a:lnTo>
                  <a:lnTo>
                    <a:pt x="70613" y="20955"/>
                  </a:lnTo>
                  <a:lnTo>
                    <a:pt x="65938" y="18964"/>
                  </a:lnTo>
                  <a:lnTo>
                    <a:pt x="61254" y="16833"/>
                  </a:lnTo>
                  <a:lnTo>
                    <a:pt x="56561" y="14563"/>
                  </a:lnTo>
                  <a:lnTo>
                    <a:pt x="51859" y="12153"/>
                  </a:lnTo>
                  <a:lnTo>
                    <a:pt x="47148" y="9604"/>
                  </a:lnTo>
                  <a:lnTo>
                    <a:pt x="43420" y="12005"/>
                  </a:lnTo>
                  <a:lnTo>
                    <a:pt x="39570" y="14319"/>
                  </a:lnTo>
                  <a:lnTo>
                    <a:pt x="35597" y="16545"/>
                  </a:lnTo>
                  <a:lnTo>
                    <a:pt x="31502" y="18684"/>
                  </a:lnTo>
                  <a:lnTo>
                    <a:pt x="27285" y="20736"/>
                  </a:lnTo>
                  <a:lnTo>
                    <a:pt x="22945" y="22701"/>
                  </a:lnTo>
                  <a:lnTo>
                    <a:pt x="18484" y="24578"/>
                  </a:lnTo>
                  <a:lnTo>
                    <a:pt x="13900" y="26368"/>
                  </a:lnTo>
                  <a:lnTo>
                    <a:pt x="9194" y="28070"/>
                  </a:lnTo>
                  <a:lnTo>
                    <a:pt x="4365" y="29686"/>
                  </a:lnTo>
                  <a:lnTo>
                    <a:pt x="0" y="22264"/>
                  </a:lnTo>
                  <a:lnTo>
                    <a:pt x="6448" y="20156"/>
                  </a:lnTo>
                  <a:lnTo>
                    <a:pt x="12520" y="18021"/>
                  </a:lnTo>
                  <a:lnTo>
                    <a:pt x="18217" y="15860"/>
                  </a:lnTo>
                  <a:lnTo>
                    <a:pt x="23539" y="13673"/>
                  </a:lnTo>
                  <a:lnTo>
                    <a:pt x="28485" y="11459"/>
                  </a:lnTo>
                  <a:lnTo>
                    <a:pt x="33056" y="9220"/>
                  </a:lnTo>
                  <a:lnTo>
                    <a:pt x="37251" y="6954"/>
                  </a:lnTo>
                  <a:lnTo>
                    <a:pt x="41071" y="4662"/>
                  </a:lnTo>
                  <a:lnTo>
                    <a:pt x="44516" y="23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646262" y="2881575"/>
              <a:ext cx="12223" cy="10477"/>
            </a:xfrm>
            <a:custGeom>
              <a:avLst/>
              <a:pathLst>
                <a:path w="12223" h="10477">
                  <a:moveTo>
                    <a:pt x="7421" y="0"/>
                  </a:moveTo>
                  <a:lnTo>
                    <a:pt x="8019" y="707"/>
                  </a:lnTo>
                  <a:lnTo>
                    <a:pt x="8591" y="1431"/>
                  </a:lnTo>
                  <a:lnTo>
                    <a:pt x="9137" y="2174"/>
                  </a:lnTo>
                  <a:lnTo>
                    <a:pt x="9656" y="2933"/>
                  </a:lnTo>
                  <a:lnTo>
                    <a:pt x="10150" y="3710"/>
                  </a:lnTo>
                  <a:lnTo>
                    <a:pt x="10617" y="4505"/>
                  </a:lnTo>
                  <a:lnTo>
                    <a:pt x="11058" y="5317"/>
                  </a:lnTo>
                  <a:lnTo>
                    <a:pt x="11472" y="6146"/>
                  </a:lnTo>
                  <a:lnTo>
                    <a:pt x="11861" y="6993"/>
                  </a:lnTo>
                  <a:lnTo>
                    <a:pt x="12223" y="7858"/>
                  </a:lnTo>
                  <a:lnTo>
                    <a:pt x="4802" y="10477"/>
                  </a:lnTo>
                  <a:lnTo>
                    <a:pt x="4439" y="9530"/>
                  </a:lnTo>
                  <a:lnTo>
                    <a:pt x="4051" y="8609"/>
                  </a:lnTo>
                  <a:lnTo>
                    <a:pt x="3636" y="7714"/>
                  </a:lnTo>
                  <a:lnTo>
                    <a:pt x="3195" y="6845"/>
                  </a:lnTo>
                  <a:lnTo>
                    <a:pt x="2728" y="6002"/>
                  </a:lnTo>
                  <a:lnTo>
                    <a:pt x="2235" y="5186"/>
                  </a:lnTo>
                  <a:lnTo>
                    <a:pt x="1715" y="4396"/>
                  </a:lnTo>
                  <a:lnTo>
                    <a:pt x="1169" y="3632"/>
                  </a:lnTo>
                  <a:lnTo>
                    <a:pt x="598" y="2894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622251" y="2893799"/>
              <a:ext cx="56753" cy="33615"/>
            </a:xfrm>
            <a:custGeom>
              <a:avLst/>
              <a:pathLst>
                <a:path w="56753" h="33615">
                  <a:moveTo>
                    <a:pt x="17462" y="13096"/>
                  </a:moveTo>
                  <a:lnTo>
                    <a:pt x="18863" y="13542"/>
                  </a:lnTo>
                  <a:lnTo>
                    <a:pt x="20273" y="14004"/>
                  </a:lnTo>
                  <a:lnTo>
                    <a:pt x="21692" y="14485"/>
                  </a:lnTo>
                  <a:lnTo>
                    <a:pt x="23120" y="14982"/>
                  </a:lnTo>
                  <a:lnTo>
                    <a:pt x="24556" y="15497"/>
                  </a:lnTo>
                  <a:lnTo>
                    <a:pt x="26001" y="16030"/>
                  </a:lnTo>
                  <a:lnTo>
                    <a:pt x="27455" y="16580"/>
                  </a:lnTo>
                  <a:lnTo>
                    <a:pt x="28917" y="17148"/>
                  </a:lnTo>
                  <a:lnTo>
                    <a:pt x="30389" y="17733"/>
                  </a:lnTo>
                  <a:lnTo>
                    <a:pt x="31869" y="18335"/>
                  </a:lnTo>
                  <a:lnTo>
                    <a:pt x="33414" y="17287"/>
                  </a:lnTo>
                  <a:lnTo>
                    <a:pt x="34907" y="16240"/>
                  </a:lnTo>
                  <a:lnTo>
                    <a:pt x="36348" y="15192"/>
                  </a:lnTo>
                  <a:lnTo>
                    <a:pt x="37736" y="14144"/>
                  </a:lnTo>
                  <a:lnTo>
                    <a:pt x="39072" y="13096"/>
                  </a:lnTo>
                  <a:lnTo>
                    <a:pt x="40355" y="12049"/>
                  </a:lnTo>
                  <a:lnTo>
                    <a:pt x="41586" y="11001"/>
                  </a:lnTo>
                  <a:lnTo>
                    <a:pt x="42765" y="9953"/>
                  </a:lnTo>
                  <a:lnTo>
                    <a:pt x="43891" y="8905"/>
                  </a:lnTo>
                  <a:lnTo>
                    <a:pt x="44965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6753" y="0"/>
                  </a:lnTo>
                  <a:lnTo>
                    <a:pt x="56753" y="7421"/>
                  </a:lnTo>
                  <a:lnTo>
                    <a:pt x="55412" y="8984"/>
                  </a:lnTo>
                  <a:lnTo>
                    <a:pt x="54011" y="10529"/>
                  </a:lnTo>
                  <a:lnTo>
                    <a:pt x="52549" y="12057"/>
                  </a:lnTo>
                  <a:lnTo>
                    <a:pt x="51025" y="13568"/>
                  </a:lnTo>
                  <a:lnTo>
                    <a:pt x="49440" y="15061"/>
                  </a:lnTo>
                  <a:lnTo>
                    <a:pt x="47794" y="16536"/>
                  </a:lnTo>
                  <a:lnTo>
                    <a:pt x="46087" y="17995"/>
                  </a:lnTo>
                  <a:lnTo>
                    <a:pt x="44319" y="19435"/>
                  </a:lnTo>
                  <a:lnTo>
                    <a:pt x="42490" y="20858"/>
                  </a:lnTo>
                  <a:lnTo>
                    <a:pt x="40600" y="22264"/>
                  </a:lnTo>
                  <a:lnTo>
                    <a:pt x="51077" y="26630"/>
                  </a:lnTo>
                  <a:lnTo>
                    <a:pt x="44529" y="33615"/>
                  </a:lnTo>
                  <a:lnTo>
                    <a:pt x="41595" y="31965"/>
                  </a:lnTo>
                  <a:lnTo>
                    <a:pt x="38557" y="30332"/>
                  </a:lnTo>
                  <a:lnTo>
                    <a:pt x="35413" y="28717"/>
                  </a:lnTo>
                  <a:lnTo>
                    <a:pt x="32165" y="27119"/>
                  </a:lnTo>
                  <a:lnTo>
                    <a:pt x="28813" y="25538"/>
                  </a:lnTo>
                  <a:lnTo>
                    <a:pt x="25355" y="23976"/>
                  </a:lnTo>
                  <a:lnTo>
                    <a:pt x="21793" y="22430"/>
                  </a:lnTo>
                  <a:lnTo>
                    <a:pt x="18126" y="20902"/>
                  </a:lnTo>
                  <a:lnTo>
                    <a:pt x="14354" y="19392"/>
                  </a:lnTo>
                  <a:lnTo>
                    <a:pt x="10477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714802" y="282438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730955" y="284534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739686" y="286411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739686" y="287982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752783" y="289554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850573" y="283617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152345" y="2336806"/>
              <a:ext cx="37107" cy="92114"/>
            </a:xfrm>
            <a:custGeom>
              <a:avLst/>
              <a:pathLst>
                <a:path w="37107" h="92114">
                  <a:moveTo>
                    <a:pt x="0" y="0"/>
                  </a:moveTo>
                  <a:lnTo>
                    <a:pt x="37107" y="0"/>
                  </a:lnTo>
                  <a:lnTo>
                    <a:pt x="37107" y="42783"/>
                  </a:lnTo>
                  <a:lnTo>
                    <a:pt x="10914" y="42783"/>
                  </a:lnTo>
                  <a:lnTo>
                    <a:pt x="10914" y="81637"/>
                  </a:lnTo>
                  <a:lnTo>
                    <a:pt x="13677" y="80676"/>
                  </a:lnTo>
                  <a:lnTo>
                    <a:pt x="16379" y="79716"/>
                  </a:lnTo>
                  <a:lnTo>
                    <a:pt x="19021" y="78755"/>
                  </a:lnTo>
                  <a:lnTo>
                    <a:pt x="21601" y="77795"/>
                  </a:lnTo>
                  <a:lnTo>
                    <a:pt x="24120" y="76835"/>
                  </a:lnTo>
                  <a:lnTo>
                    <a:pt x="26577" y="75874"/>
                  </a:lnTo>
                  <a:lnTo>
                    <a:pt x="28974" y="74914"/>
                  </a:lnTo>
                  <a:lnTo>
                    <a:pt x="31310" y="73953"/>
                  </a:lnTo>
                  <a:lnTo>
                    <a:pt x="33584" y="72993"/>
                  </a:lnTo>
                  <a:lnTo>
                    <a:pt x="35798" y="72032"/>
                  </a:lnTo>
                  <a:lnTo>
                    <a:pt x="37107" y="80327"/>
                  </a:lnTo>
                  <a:lnTo>
                    <a:pt x="34440" y="81624"/>
                  </a:lnTo>
                  <a:lnTo>
                    <a:pt x="31676" y="82894"/>
                  </a:lnTo>
                  <a:lnTo>
                    <a:pt x="28817" y="84138"/>
                  </a:lnTo>
                  <a:lnTo>
                    <a:pt x="25861" y="85356"/>
                  </a:lnTo>
                  <a:lnTo>
                    <a:pt x="22810" y="86548"/>
                  </a:lnTo>
                  <a:lnTo>
                    <a:pt x="19662" y="87714"/>
                  </a:lnTo>
                  <a:lnTo>
                    <a:pt x="16419" y="88853"/>
                  </a:lnTo>
                  <a:lnTo>
                    <a:pt x="13079" y="89966"/>
                  </a:lnTo>
                  <a:lnTo>
                    <a:pt x="9643" y="91053"/>
                  </a:lnTo>
                  <a:lnTo>
                    <a:pt x="6111" y="92114"/>
                  </a:lnTo>
                  <a:lnTo>
                    <a:pt x="1746" y="87749"/>
                  </a:lnTo>
                  <a:lnTo>
                    <a:pt x="1746" y="34488"/>
                  </a:lnTo>
                  <a:lnTo>
                    <a:pt x="27939" y="34488"/>
                  </a:lnTo>
                  <a:lnTo>
                    <a:pt x="279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192072" y="2330694"/>
              <a:ext cx="59372" cy="100845"/>
            </a:xfrm>
            <a:custGeom>
              <a:avLst/>
              <a:pathLst>
                <a:path w="59372" h="100845">
                  <a:moveTo>
                    <a:pt x="15716" y="0"/>
                  </a:moveTo>
                  <a:lnTo>
                    <a:pt x="24447" y="2619"/>
                  </a:lnTo>
                  <a:lnTo>
                    <a:pt x="24176" y="4191"/>
                  </a:lnTo>
                  <a:lnTo>
                    <a:pt x="23888" y="5762"/>
                  </a:lnTo>
                  <a:lnTo>
                    <a:pt x="23583" y="7334"/>
                  </a:lnTo>
                  <a:lnTo>
                    <a:pt x="23260" y="8905"/>
                  </a:lnTo>
                  <a:lnTo>
                    <a:pt x="22919" y="10477"/>
                  </a:lnTo>
                  <a:lnTo>
                    <a:pt x="22561" y="12049"/>
                  </a:lnTo>
                  <a:lnTo>
                    <a:pt x="22186" y="13620"/>
                  </a:lnTo>
                  <a:lnTo>
                    <a:pt x="21793" y="15192"/>
                  </a:lnTo>
                  <a:lnTo>
                    <a:pt x="21382" y="16763"/>
                  </a:lnTo>
                  <a:lnTo>
                    <a:pt x="20955" y="18335"/>
                  </a:lnTo>
                  <a:lnTo>
                    <a:pt x="58062" y="18335"/>
                  </a:lnTo>
                  <a:lnTo>
                    <a:pt x="58062" y="26630"/>
                  </a:lnTo>
                  <a:lnTo>
                    <a:pt x="51077" y="26630"/>
                  </a:lnTo>
                  <a:lnTo>
                    <a:pt x="50388" y="32366"/>
                  </a:lnTo>
                  <a:lnTo>
                    <a:pt x="49541" y="37876"/>
                  </a:lnTo>
                  <a:lnTo>
                    <a:pt x="48537" y="43158"/>
                  </a:lnTo>
                  <a:lnTo>
                    <a:pt x="47375" y="48213"/>
                  </a:lnTo>
                  <a:lnTo>
                    <a:pt x="46057" y="53042"/>
                  </a:lnTo>
                  <a:lnTo>
                    <a:pt x="44581" y="57643"/>
                  </a:lnTo>
                  <a:lnTo>
                    <a:pt x="42949" y="62018"/>
                  </a:lnTo>
                  <a:lnTo>
                    <a:pt x="41159" y="66165"/>
                  </a:lnTo>
                  <a:lnTo>
                    <a:pt x="39212" y="70085"/>
                  </a:lnTo>
                  <a:lnTo>
                    <a:pt x="37107" y="73779"/>
                  </a:lnTo>
                  <a:lnTo>
                    <a:pt x="38980" y="75852"/>
                  </a:lnTo>
                  <a:lnTo>
                    <a:pt x="40932" y="77882"/>
                  </a:lnTo>
                  <a:lnTo>
                    <a:pt x="42962" y="79869"/>
                  </a:lnTo>
                  <a:lnTo>
                    <a:pt x="45070" y="81811"/>
                  </a:lnTo>
                  <a:lnTo>
                    <a:pt x="47257" y="83710"/>
                  </a:lnTo>
                  <a:lnTo>
                    <a:pt x="49523" y="85566"/>
                  </a:lnTo>
                  <a:lnTo>
                    <a:pt x="51867" y="87377"/>
                  </a:lnTo>
                  <a:lnTo>
                    <a:pt x="54290" y="89146"/>
                  </a:lnTo>
                  <a:lnTo>
                    <a:pt x="56792" y="90870"/>
                  </a:lnTo>
                  <a:lnTo>
                    <a:pt x="59372" y="92551"/>
                  </a:lnTo>
                  <a:lnTo>
                    <a:pt x="52824" y="100845"/>
                  </a:lnTo>
                  <a:lnTo>
                    <a:pt x="50492" y="99156"/>
                  </a:lnTo>
                  <a:lnTo>
                    <a:pt x="48213" y="97405"/>
                  </a:lnTo>
                  <a:lnTo>
                    <a:pt x="45987" y="95594"/>
                  </a:lnTo>
                  <a:lnTo>
                    <a:pt x="43813" y="93721"/>
                  </a:lnTo>
                  <a:lnTo>
                    <a:pt x="41691" y="91787"/>
                  </a:lnTo>
                  <a:lnTo>
                    <a:pt x="39622" y="89792"/>
                  </a:lnTo>
                  <a:lnTo>
                    <a:pt x="37605" y="87735"/>
                  </a:lnTo>
                  <a:lnTo>
                    <a:pt x="35640" y="85618"/>
                  </a:lnTo>
                  <a:lnTo>
                    <a:pt x="33728" y="83440"/>
                  </a:lnTo>
                  <a:lnTo>
                    <a:pt x="31869" y="81200"/>
                  </a:lnTo>
                  <a:lnTo>
                    <a:pt x="29900" y="83518"/>
                  </a:lnTo>
                  <a:lnTo>
                    <a:pt x="27835" y="85758"/>
                  </a:lnTo>
                  <a:lnTo>
                    <a:pt x="25674" y="87919"/>
                  </a:lnTo>
                  <a:lnTo>
                    <a:pt x="23417" y="90001"/>
                  </a:lnTo>
                  <a:lnTo>
                    <a:pt x="21064" y="92005"/>
                  </a:lnTo>
                  <a:lnTo>
                    <a:pt x="18615" y="93930"/>
                  </a:lnTo>
                  <a:lnTo>
                    <a:pt x="16069" y="95777"/>
                  </a:lnTo>
                  <a:lnTo>
                    <a:pt x="13428" y="97545"/>
                  </a:lnTo>
                  <a:lnTo>
                    <a:pt x="10691" y="99235"/>
                  </a:lnTo>
                  <a:lnTo>
                    <a:pt x="7858" y="100845"/>
                  </a:lnTo>
                  <a:lnTo>
                    <a:pt x="1746" y="93424"/>
                  </a:lnTo>
                  <a:lnTo>
                    <a:pt x="4658" y="91809"/>
                  </a:lnTo>
                  <a:lnTo>
                    <a:pt x="7456" y="90106"/>
                  </a:lnTo>
                  <a:lnTo>
                    <a:pt x="10141" y="88316"/>
                  </a:lnTo>
                  <a:lnTo>
                    <a:pt x="12712" y="86439"/>
                  </a:lnTo>
                  <a:lnTo>
                    <a:pt x="15170" y="84474"/>
                  </a:lnTo>
                  <a:lnTo>
                    <a:pt x="17514" y="82423"/>
                  </a:lnTo>
                  <a:lnTo>
                    <a:pt x="19745" y="80283"/>
                  </a:lnTo>
                  <a:lnTo>
                    <a:pt x="21863" y="78057"/>
                  </a:lnTo>
                  <a:lnTo>
                    <a:pt x="23866" y="75743"/>
                  </a:lnTo>
                  <a:lnTo>
                    <a:pt x="25757" y="73342"/>
                  </a:lnTo>
                  <a:lnTo>
                    <a:pt x="24198" y="71120"/>
                  </a:lnTo>
                  <a:lnTo>
                    <a:pt x="22666" y="68819"/>
                  </a:lnTo>
                  <a:lnTo>
                    <a:pt x="21160" y="66440"/>
                  </a:lnTo>
                  <a:lnTo>
                    <a:pt x="19680" y="63982"/>
                  </a:lnTo>
                  <a:lnTo>
                    <a:pt x="18226" y="61446"/>
                  </a:lnTo>
                  <a:lnTo>
                    <a:pt x="16798" y="58831"/>
                  </a:lnTo>
                  <a:lnTo>
                    <a:pt x="15397" y="56137"/>
                  </a:lnTo>
                  <a:lnTo>
                    <a:pt x="14022" y="53365"/>
                  </a:lnTo>
                  <a:lnTo>
                    <a:pt x="12673" y="50514"/>
                  </a:lnTo>
                  <a:lnTo>
                    <a:pt x="11350" y="47585"/>
                  </a:lnTo>
                  <a:lnTo>
                    <a:pt x="10914" y="48537"/>
                  </a:lnTo>
                  <a:lnTo>
                    <a:pt x="10477" y="49471"/>
                  </a:lnTo>
                  <a:lnTo>
                    <a:pt x="10040" y="50388"/>
                  </a:lnTo>
                  <a:lnTo>
                    <a:pt x="9604" y="51287"/>
                  </a:lnTo>
                  <a:lnTo>
                    <a:pt x="9167" y="52169"/>
                  </a:lnTo>
                  <a:lnTo>
                    <a:pt x="8731" y="53033"/>
                  </a:lnTo>
                  <a:lnTo>
                    <a:pt x="8294" y="53880"/>
                  </a:lnTo>
                  <a:lnTo>
                    <a:pt x="7858" y="54710"/>
                  </a:lnTo>
                  <a:lnTo>
                    <a:pt x="7421" y="55522"/>
                  </a:lnTo>
                  <a:lnTo>
                    <a:pt x="6985" y="56316"/>
                  </a:lnTo>
                  <a:lnTo>
                    <a:pt x="0" y="51077"/>
                  </a:lnTo>
                  <a:lnTo>
                    <a:pt x="2043" y="46716"/>
                  </a:lnTo>
                  <a:lnTo>
                    <a:pt x="3981" y="42189"/>
                  </a:lnTo>
                  <a:lnTo>
                    <a:pt x="5815" y="37496"/>
                  </a:lnTo>
                  <a:lnTo>
                    <a:pt x="7543" y="32637"/>
                  </a:lnTo>
                  <a:lnTo>
                    <a:pt x="9167" y="27612"/>
                  </a:lnTo>
                  <a:lnTo>
                    <a:pt x="10687" y="22421"/>
                  </a:lnTo>
                  <a:lnTo>
                    <a:pt x="12101" y="17065"/>
                  </a:lnTo>
                  <a:lnTo>
                    <a:pt x="13411" y="11542"/>
                  </a:lnTo>
                  <a:lnTo>
                    <a:pt x="14616" y="58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207789" y="2357325"/>
              <a:ext cx="26193" cy="39290"/>
            </a:xfrm>
            <a:custGeom>
              <a:avLst/>
              <a:pathLst>
                <a:path w="26193" h="39290">
                  <a:moveTo>
                    <a:pt x="0" y="9167"/>
                  </a:moveTo>
                  <a:lnTo>
                    <a:pt x="1331" y="12690"/>
                  </a:lnTo>
                  <a:lnTo>
                    <a:pt x="2706" y="16100"/>
                  </a:lnTo>
                  <a:lnTo>
                    <a:pt x="4125" y="19396"/>
                  </a:lnTo>
                  <a:lnTo>
                    <a:pt x="5587" y="22579"/>
                  </a:lnTo>
                  <a:lnTo>
                    <a:pt x="7094" y="25648"/>
                  </a:lnTo>
                  <a:lnTo>
                    <a:pt x="8643" y="28603"/>
                  </a:lnTo>
                  <a:lnTo>
                    <a:pt x="10237" y="31445"/>
                  </a:lnTo>
                  <a:lnTo>
                    <a:pt x="11874" y="34174"/>
                  </a:lnTo>
                  <a:lnTo>
                    <a:pt x="13555" y="36789"/>
                  </a:lnTo>
                  <a:lnTo>
                    <a:pt x="15279" y="39290"/>
                  </a:lnTo>
                  <a:lnTo>
                    <a:pt x="16881" y="36068"/>
                  </a:lnTo>
                  <a:lnTo>
                    <a:pt x="18370" y="32689"/>
                  </a:lnTo>
                  <a:lnTo>
                    <a:pt x="19745" y="29153"/>
                  </a:lnTo>
                  <a:lnTo>
                    <a:pt x="21007" y="25460"/>
                  </a:lnTo>
                  <a:lnTo>
                    <a:pt x="22155" y="21609"/>
                  </a:lnTo>
                  <a:lnTo>
                    <a:pt x="23190" y="17602"/>
                  </a:lnTo>
                  <a:lnTo>
                    <a:pt x="24111" y="13437"/>
                  </a:lnTo>
                  <a:lnTo>
                    <a:pt x="24918" y="9115"/>
                  </a:lnTo>
                  <a:lnTo>
                    <a:pt x="25613" y="4636"/>
                  </a:lnTo>
                  <a:lnTo>
                    <a:pt x="26193" y="0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261922" y="2330258"/>
              <a:ext cx="100409" cy="65484"/>
            </a:xfrm>
            <a:custGeom>
              <a:avLst/>
              <a:pathLst>
                <a:path w="100409" h="65484">
                  <a:moveTo>
                    <a:pt x="30559" y="0"/>
                  </a:moveTo>
                  <a:lnTo>
                    <a:pt x="31244" y="964"/>
                  </a:lnTo>
                  <a:lnTo>
                    <a:pt x="31903" y="1938"/>
                  </a:lnTo>
                  <a:lnTo>
                    <a:pt x="32537" y="2920"/>
                  </a:lnTo>
                  <a:lnTo>
                    <a:pt x="33143" y="3911"/>
                  </a:lnTo>
                  <a:lnTo>
                    <a:pt x="33724" y="4911"/>
                  </a:lnTo>
                  <a:lnTo>
                    <a:pt x="34278" y="5919"/>
                  </a:lnTo>
                  <a:lnTo>
                    <a:pt x="34807" y="6936"/>
                  </a:lnTo>
                  <a:lnTo>
                    <a:pt x="35309" y="7962"/>
                  </a:lnTo>
                  <a:lnTo>
                    <a:pt x="35785" y="8997"/>
                  </a:lnTo>
                  <a:lnTo>
                    <a:pt x="36234" y="10040"/>
                  </a:lnTo>
                  <a:lnTo>
                    <a:pt x="60682" y="10040"/>
                  </a:lnTo>
                  <a:lnTo>
                    <a:pt x="61280" y="9154"/>
                  </a:lnTo>
                  <a:lnTo>
                    <a:pt x="61852" y="8242"/>
                  </a:lnTo>
                  <a:lnTo>
                    <a:pt x="62397" y="7303"/>
                  </a:lnTo>
                  <a:lnTo>
                    <a:pt x="62917" y="6338"/>
                  </a:lnTo>
                  <a:lnTo>
                    <a:pt x="63410" y="5347"/>
                  </a:lnTo>
                  <a:lnTo>
                    <a:pt x="63877" y="4330"/>
                  </a:lnTo>
                  <a:lnTo>
                    <a:pt x="64318" y="3287"/>
                  </a:lnTo>
                  <a:lnTo>
                    <a:pt x="64733" y="2217"/>
                  </a:lnTo>
                  <a:lnTo>
                    <a:pt x="65122" y="1121"/>
                  </a:lnTo>
                  <a:lnTo>
                    <a:pt x="65484" y="0"/>
                  </a:lnTo>
                  <a:lnTo>
                    <a:pt x="74652" y="3055"/>
                  </a:lnTo>
                  <a:lnTo>
                    <a:pt x="74455" y="3597"/>
                  </a:lnTo>
                  <a:lnTo>
                    <a:pt x="74215" y="4173"/>
                  </a:lnTo>
                  <a:lnTo>
                    <a:pt x="73931" y="4784"/>
                  </a:lnTo>
                  <a:lnTo>
                    <a:pt x="73604" y="5430"/>
                  </a:lnTo>
                  <a:lnTo>
                    <a:pt x="73233" y="6111"/>
                  </a:lnTo>
                  <a:lnTo>
                    <a:pt x="72818" y="6827"/>
                  </a:lnTo>
                  <a:lnTo>
                    <a:pt x="72360" y="7578"/>
                  </a:lnTo>
                  <a:lnTo>
                    <a:pt x="71858" y="8364"/>
                  </a:lnTo>
                  <a:lnTo>
                    <a:pt x="71312" y="9185"/>
                  </a:lnTo>
                  <a:lnTo>
                    <a:pt x="70723" y="10040"/>
                  </a:lnTo>
                  <a:lnTo>
                    <a:pt x="94734" y="10040"/>
                  </a:lnTo>
                  <a:lnTo>
                    <a:pt x="94734" y="17462"/>
                  </a:lnTo>
                  <a:lnTo>
                    <a:pt x="54570" y="17462"/>
                  </a:lnTo>
                  <a:lnTo>
                    <a:pt x="54570" y="24010"/>
                  </a:lnTo>
                  <a:lnTo>
                    <a:pt x="89931" y="24010"/>
                  </a:lnTo>
                  <a:lnTo>
                    <a:pt x="89931" y="31432"/>
                  </a:lnTo>
                  <a:lnTo>
                    <a:pt x="54570" y="31432"/>
                  </a:lnTo>
                  <a:lnTo>
                    <a:pt x="54570" y="38417"/>
                  </a:lnTo>
                  <a:lnTo>
                    <a:pt x="95607" y="38417"/>
                  </a:lnTo>
                  <a:lnTo>
                    <a:pt x="95607" y="45839"/>
                  </a:lnTo>
                  <a:lnTo>
                    <a:pt x="54570" y="45839"/>
                  </a:lnTo>
                  <a:lnTo>
                    <a:pt x="54570" y="57626"/>
                  </a:lnTo>
                  <a:lnTo>
                    <a:pt x="66357" y="57626"/>
                  </a:lnTo>
                  <a:lnTo>
                    <a:pt x="66877" y="56578"/>
                  </a:lnTo>
                  <a:lnTo>
                    <a:pt x="67387" y="55530"/>
                  </a:lnTo>
                  <a:lnTo>
                    <a:pt x="67889" y="54483"/>
                  </a:lnTo>
                  <a:lnTo>
                    <a:pt x="68383" y="53435"/>
                  </a:lnTo>
                  <a:lnTo>
                    <a:pt x="68867" y="52387"/>
                  </a:lnTo>
                  <a:lnTo>
                    <a:pt x="69343" y="51339"/>
                  </a:lnTo>
                  <a:lnTo>
                    <a:pt x="69810" y="50292"/>
                  </a:lnTo>
                  <a:lnTo>
                    <a:pt x="70269" y="49244"/>
                  </a:lnTo>
                  <a:lnTo>
                    <a:pt x="70718" y="48196"/>
                  </a:lnTo>
                  <a:lnTo>
                    <a:pt x="71159" y="47148"/>
                  </a:lnTo>
                  <a:lnTo>
                    <a:pt x="80327" y="49768"/>
                  </a:lnTo>
                  <a:lnTo>
                    <a:pt x="79890" y="50632"/>
                  </a:lnTo>
                  <a:lnTo>
                    <a:pt x="79454" y="51479"/>
                  </a:lnTo>
                  <a:lnTo>
                    <a:pt x="79017" y="52308"/>
                  </a:lnTo>
                  <a:lnTo>
                    <a:pt x="78581" y="53120"/>
                  </a:lnTo>
                  <a:lnTo>
                    <a:pt x="78144" y="53915"/>
                  </a:lnTo>
                  <a:lnTo>
                    <a:pt x="77708" y="54692"/>
                  </a:lnTo>
                  <a:lnTo>
                    <a:pt x="77271" y="55452"/>
                  </a:lnTo>
                  <a:lnTo>
                    <a:pt x="76835" y="56194"/>
                  </a:lnTo>
                  <a:lnTo>
                    <a:pt x="76398" y="56919"/>
                  </a:lnTo>
                  <a:lnTo>
                    <a:pt x="75961" y="57626"/>
                  </a:lnTo>
                  <a:lnTo>
                    <a:pt x="100409" y="57626"/>
                  </a:lnTo>
                  <a:lnTo>
                    <a:pt x="100409" y="65484"/>
                  </a:lnTo>
                  <a:lnTo>
                    <a:pt x="0" y="65484"/>
                  </a:lnTo>
                  <a:lnTo>
                    <a:pt x="0" y="57626"/>
                  </a:lnTo>
                  <a:lnTo>
                    <a:pt x="24447" y="57626"/>
                  </a:lnTo>
                  <a:lnTo>
                    <a:pt x="24093" y="56766"/>
                  </a:lnTo>
                  <a:lnTo>
                    <a:pt x="23731" y="55932"/>
                  </a:lnTo>
                  <a:lnTo>
                    <a:pt x="23360" y="55124"/>
                  </a:lnTo>
                  <a:lnTo>
                    <a:pt x="22980" y="54343"/>
                  </a:lnTo>
                  <a:lnTo>
                    <a:pt x="22592" y="53588"/>
                  </a:lnTo>
                  <a:lnTo>
                    <a:pt x="22194" y="52858"/>
                  </a:lnTo>
                  <a:lnTo>
                    <a:pt x="21788" y="52156"/>
                  </a:lnTo>
                  <a:lnTo>
                    <a:pt x="21374" y="51479"/>
                  </a:lnTo>
                  <a:lnTo>
                    <a:pt x="20950" y="50828"/>
                  </a:lnTo>
                  <a:lnTo>
                    <a:pt x="20518" y="50204"/>
                  </a:lnTo>
                  <a:lnTo>
                    <a:pt x="28813" y="47585"/>
                  </a:lnTo>
                  <a:lnTo>
                    <a:pt x="29411" y="48471"/>
                  </a:lnTo>
                  <a:lnTo>
                    <a:pt x="29983" y="49383"/>
                  </a:lnTo>
                  <a:lnTo>
                    <a:pt x="30528" y="50322"/>
                  </a:lnTo>
                  <a:lnTo>
                    <a:pt x="31048" y="51287"/>
                  </a:lnTo>
                  <a:lnTo>
                    <a:pt x="31541" y="52278"/>
                  </a:lnTo>
                  <a:lnTo>
                    <a:pt x="32008" y="53295"/>
                  </a:lnTo>
                  <a:lnTo>
                    <a:pt x="32449" y="54338"/>
                  </a:lnTo>
                  <a:lnTo>
                    <a:pt x="32864" y="55408"/>
                  </a:lnTo>
                  <a:lnTo>
                    <a:pt x="33252" y="56504"/>
                  </a:lnTo>
                  <a:lnTo>
                    <a:pt x="33615" y="57626"/>
                  </a:lnTo>
                  <a:lnTo>
                    <a:pt x="45839" y="57626"/>
                  </a:lnTo>
                  <a:lnTo>
                    <a:pt x="45839" y="45839"/>
                  </a:lnTo>
                  <a:lnTo>
                    <a:pt x="4365" y="45839"/>
                  </a:lnTo>
                  <a:lnTo>
                    <a:pt x="4365" y="38417"/>
                  </a:lnTo>
                  <a:lnTo>
                    <a:pt x="45839" y="38417"/>
                  </a:lnTo>
                  <a:lnTo>
                    <a:pt x="45839" y="31432"/>
                  </a:lnTo>
                  <a:lnTo>
                    <a:pt x="10477" y="31432"/>
                  </a:lnTo>
                  <a:lnTo>
                    <a:pt x="10477" y="24010"/>
                  </a:lnTo>
                  <a:lnTo>
                    <a:pt x="45839" y="24010"/>
                  </a:lnTo>
                  <a:lnTo>
                    <a:pt x="45839" y="17462"/>
                  </a:lnTo>
                  <a:lnTo>
                    <a:pt x="5675" y="17462"/>
                  </a:lnTo>
                  <a:lnTo>
                    <a:pt x="5675" y="10040"/>
                  </a:lnTo>
                  <a:lnTo>
                    <a:pt x="27066" y="10040"/>
                  </a:lnTo>
                  <a:lnTo>
                    <a:pt x="26713" y="9351"/>
                  </a:lnTo>
                  <a:lnTo>
                    <a:pt x="26350" y="8678"/>
                  </a:lnTo>
                  <a:lnTo>
                    <a:pt x="25979" y="8024"/>
                  </a:lnTo>
                  <a:lnTo>
                    <a:pt x="25600" y="7386"/>
                  </a:lnTo>
                  <a:lnTo>
                    <a:pt x="25211" y="6766"/>
                  </a:lnTo>
                  <a:lnTo>
                    <a:pt x="24814" y="6164"/>
                  </a:lnTo>
                  <a:lnTo>
                    <a:pt x="24408" y="5579"/>
                  </a:lnTo>
                  <a:lnTo>
                    <a:pt x="23993" y="5011"/>
                  </a:lnTo>
                  <a:lnTo>
                    <a:pt x="23570" y="4461"/>
                  </a:lnTo>
                  <a:lnTo>
                    <a:pt x="23137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274146" y="2401417"/>
              <a:ext cx="76398" cy="29686"/>
            </a:xfrm>
            <a:custGeom>
              <a:avLst/>
              <a:pathLst>
                <a:path w="76398" h="29686">
                  <a:moveTo>
                    <a:pt x="76398" y="0"/>
                  </a:moveTo>
                  <a:lnTo>
                    <a:pt x="76398" y="29686"/>
                  </a:lnTo>
                  <a:lnTo>
                    <a:pt x="67667" y="29686"/>
                  </a:lnTo>
                  <a:lnTo>
                    <a:pt x="67667" y="24884"/>
                  </a:lnTo>
                  <a:lnTo>
                    <a:pt x="8731" y="24884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282877" y="2408839"/>
              <a:ext cx="58935" cy="10040"/>
            </a:xfrm>
            <a:custGeom>
              <a:avLst/>
              <a:pathLst>
                <a:path w="58935" h="10040">
                  <a:moveTo>
                    <a:pt x="0" y="10040"/>
                  </a:moveTo>
                  <a:lnTo>
                    <a:pt x="58935" y="10040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372373" y="2330694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404242" y="2330694"/>
              <a:ext cx="70286" cy="99536"/>
            </a:xfrm>
            <a:custGeom>
              <a:avLst/>
              <a:pathLst>
                <a:path w="70286" h="99536">
                  <a:moveTo>
                    <a:pt x="67230" y="26193"/>
                  </a:moveTo>
                  <a:lnTo>
                    <a:pt x="68103" y="34488"/>
                  </a:lnTo>
                  <a:lnTo>
                    <a:pt x="29686" y="39290"/>
                  </a:lnTo>
                  <a:lnTo>
                    <a:pt x="30520" y="44306"/>
                  </a:lnTo>
                  <a:lnTo>
                    <a:pt x="31449" y="49052"/>
                  </a:lnTo>
                  <a:lnTo>
                    <a:pt x="32475" y="53526"/>
                  </a:lnTo>
                  <a:lnTo>
                    <a:pt x="33597" y="57731"/>
                  </a:lnTo>
                  <a:lnTo>
                    <a:pt x="34815" y="61664"/>
                  </a:lnTo>
                  <a:lnTo>
                    <a:pt x="36129" y="65327"/>
                  </a:lnTo>
                  <a:lnTo>
                    <a:pt x="37540" y="68719"/>
                  </a:lnTo>
                  <a:lnTo>
                    <a:pt x="39046" y="71840"/>
                  </a:lnTo>
                  <a:lnTo>
                    <a:pt x="40648" y="74691"/>
                  </a:lnTo>
                  <a:lnTo>
                    <a:pt x="42346" y="77271"/>
                  </a:lnTo>
                  <a:lnTo>
                    <a:pt x="44040" y="79594"/>
                  </a:lnTo>
                  <a:lnTo>
                    <a:pt x="45629" y="81672"/>
                  </a:lnTo>
                  <a:lnTo>
                    <a:pt x="47113" y="83505"/>
                  </a:lnTo>
                  <a:lnTo>
                    <a:pt x="48493" y="85094"/>
                  </a:lnTo>
                  <a:lnTo>
                    <a:pt x="49768" y="86439"/>
                  </a:lnTo>
                  <a:lnTo>
                    <a:pt x="50938" y="87539"/>
                  </a:lnTo>
                  <a:lnTo>
                    <a:pt x="52003" y="88395"/>
                  </a:lnTo>
                  <a:lnTo>
                    <a:pt x="52963" y="89006"/>
                  </a:lnTo>
                  <a:lnTo>
                    <a:pt x="53819" y="89373"/>
                  </a:lnTo>
                  <a:lnTo>
                    <a:pt x="54570" y="89495"/>
                  </a:lnTo>
                  <a:lnTo>
                    <a:pt x="55251" y="89464"/>
                  </a:lnTo>
                  <a:lnTo>
                    <a:pt x="55897" y="89373"/>
                  </a:lnTo>
                  <a:lnTo>
                    <a:pt x="56508" y="89220"/>
                  </a:lnTo>
                  <a:lnTo>
                    <a:pt x="57084" y="89006"/>
                  </a:lnTo>
                  <a:lnTo>
                    <a:pt x="57626" y="88731"/>
                  </a:lnTo>
                  <a:lnTo>
                    <a:pt x="58132" y="88395"/>
                  </a:lnTo>
                  <a:lnTo>
                    <a:pt x="58604" y="87997"/>
                  </a:lnTo>
                  <a:lnTo>
                    <a:pt x="59040" y="87539"/>
                  </a:lnTo>
                  <a:lnTo>
                    <a:pt x="59442" y="87020"/>
                  </a:lnTo>
                  <a:lnTo>
                    <a:pt x="59809" y="86439"/>
                  </a:lnTo>
                  <a:lnTo>
                    <a:pt x="60149" y="85767"/>
                  </a:lnTo>
                  <a:lnTo>
                    <a:pt x="60472" y="84972"/>
                  </a:lnTo>
                  <a:lnTo>
                    <a:pt x="60778" y="84055"/>
                  </a:lnTo>
                  <a:lnTo>
                    <a:pt x="61066" y="83016"/>
                  </a:lnTo>
                  <a:lnTo>
                    <a:pt x="61337" y="81855"/>
                  </a:lnTo>
                  <a:lnTo>
                    <a:pt x="61590" y="80571"/>
                  </a:lnTo>
                  <a:lnTo>
                    <a:pt x="61825" y="79166"/>
                  </a:lnTo>
                  <a:lnTo>
                    <a:pt x="62044" y="77638"/>
                  </a:lnTo>
                  <a:lnTo>
                    <a:pt x="62245" y="75988"/>
                  </a:lnTo>
                  <a:lnTo>
                    <a:pt x="62428" y="74215"/>
                  </a:lnTo>
                  <a:lnTo>
                    <a:pt x="70286" y="76834"/>
                  </a:lnTo>
                  <a:lnTo>
                    <a:pt x="70004" y="79532"/>
                  </a:lnTo>
                  <a:lnTo>
                    <a:pt x="69684" y="82038"/>
                  </a:lnTo>
                  <a:lnTo>
                    <a:pt x="69323" y="84352"/>
                  </a:lnTo>
                  <a:lnTo>
                    <a:pt x="68924" y="86474"/>
                  </a:lnTo>
                  <a:lnTo>
                    <a:pt x="68485" y="88403"/>
                  </a:lnTo>
                  <a:lnTo>
                    <a:pt x="68007" y="90141"/>
                  </a:lnTo>
                  <a:lnTo>
                    <a:pt x="67490" y="91686"/>
                  </a:lnTo>
                  <a:lnTo>
                    <a:pt x="66933" y="93040"/>
                  </a:lnTo>
                  <a:lnTo>
                    <a:pt x="66337" y="94201"/>
                  </a:lnTo>
                  <a:lnTo>
                    <a:pt x="65702" y="95170"/>
                  </a:lnTo>
                  <a:lnTo>
                    <a:pt x="65015" y="96000"/>
                  </a:lnTo>
                  <a:lnTo>
                    <a:pt x="64262" y="96742"/>
                  </a:lnTo>
                  <a:lnTo>
                    <a:pt x="63443" y="97397"/>
                  </a:lnTo>
                  <a:lnTo>
                    <a:pt x="62559" y="97964"/>
                  </a:lnTo>
                  <a:lnTo>
                    <a:pt x="61609" y="98444"/>
                  </a:lnTo>
                  <a:lnTo>
                    <a:pt x="60594" y="98837"/>
                  </a:lnTo>
                  <a:lnTo>
                    <a:pt x="59514" y="99143"/>
                  </a:lnTo>
                  <a:lnTo>
                    <a:pt x="58368" y="99361"/>
                  </a:lnTo>
                  <a:lnTo>
                    <a:pt x="57156" y="99492"/>
                  </a:lnTo>
                  <a:lnTo>
                    <a:pt x="55880" y="99536"/>
                  </a:lnTo>
                  <a:lnTo>
                    <a:pt x="54116" y="99400"/>
                  </a:lnTo>
                  <a:lnTo>
                    <a:pt x="52317" y="98994"/>
                  </a:lnTo>
                  <a:lnTo>
                    <a:pt x="50484" y="98318"/>
                  </a:lnTo>
                  <a:lnTo>
                    <a:pt x="48615" y="97370"/>
                  </a:lnTo>
                  <a:lnTo>
                    <a:pt x="46712" y="96152"/>
                  </a:lnTo>
                  <a:lnTo>
                    <a:pt x="44773" y="94664"/>
                  </a:lnTo>
                  <a:lnTo>
                    <a:pt x="42800" y="92904"/>
                  </a:lnTo>
                  <a:lnTo>
                    <a:pt x="40792" y="90874"/>
                  </a:lnTo>
                  <a:lnTo>
                    <a:pt x="38749" y="88574"/>
                  </a:lnTo>
                  <a:lnTo>
                    <a:pt x="36671" y="86002"/>
                  </a:lnTo>
                  <a:lnTo>
                    <a:pt x="34628" y="83112"/>
                  </a:lnTo>
                  <a:lnTo>
                    <a:pt x="32689" y="79856"/>
                  </a:lnTo>
                  <a:lnTo>
                    <a:pt x="30856" y="76232"/>
                  </a:lnTo>
                  <a:lnTo>
                    <a:pt x="29127" y="72242"/>
                  </a:lnTo>
                  <a:lnTo>
                    <a:pt x="27503" y="67885"/>
                  </a:lnTo>
                  <a:lnTo>
                    <a:pt x="25984" y="63161"/>
                  </a:lnTo>
                  <a:lnTo>
                    <a:pt x="24569" y="58071"/>
                  </a:lnTo>
                  <a:lnTo>
                    <a:pt x="23260" y="52614"/>
                  </a:lnTo>
                  <a:lnTo>
                    <a:pt x="22055" y="46790"/>
                  </a:lnTo>
                  <a:lnTo>
                    <a:pt x="20955" y="40600"/>
                  </a:lnTo>
                  <a:lnTo>
                    <a:pt x="1309" y="42783"/>
                  </a:lnTo>
                  <a:lnTo>
                    <a:pt x="0" y="34488"/>
                  </a:lnTo>
                  <a:lnTo>
                    <a:pt x="19645" y="31869"/>
                  </a:lnTo>
                  <a:lnTo>
                    <a:pt x="19217" y="29035"/>
                  </a:lnTo>
                  <a:lnTo>
                    <a:pt x="18807" y="26123"/>
                  </a:lnTo>
                  <a:lnTo>
                    <a:pt x="18414" y="23133"/>
                  </a:lnTo>
                  <a:lnTo>
                    <a:pt x="18038" y="20064"/>
                  </a:lnTo>
                  <a:lnTo>
                    <a:pt x="17680" y="16916"/>
                  </a:lnTo>
                  <a:lnTo>
                    <a:pt x="17340" y="13690"/>
                  </a:lnTo>
                  <a:lnTo>
                    <a:pt x="17017" y="10385"/>
                  </a:lnTo>
                  <a:lnTo>
                    <a:pt x="16711" y="7002"/>
                  </a:lnTo>
                  <a:lnTo>
                    <a:pt x="16423" y="3540"/>
                  </a:lnTo>
                  <a:lnTo>
                    <a:pt x="16152" y="0"/>
                  </a:lnTo>
                  <a:lnTo>
                    <a:pt x="24884" y="0"/>
                  </a:lnTo>
                  <a:lnTo>
                    <a:pt x="25233" y="3531"/>
                  </a:lnTo>
                  <a:lnTo>
                    <a:pt x="25582" y="6967"/>
                  </a:lnTo>
                  <a:lnTo>
                    <a:pt x="25931" y="10307"/>
                  </a:lnTo>
                  <a:lnTo>
                    <a:pt x="26281" y="13550"/>
                  </a:lnTo>
                  <a:lnTo>
                    <a:pt x="26630" y="16698"/>
                  </a:lnTo>
                  <a:lnTo>
                    <a:pt x="26979" y="19750"/>
                  </a:lnTo>
                  <a:lnTo>
                    <a:pt x="27328" y="22705"/>
                  </a:lnTo>
                  <a:lnTo>
                    <a:pt x="27678" y="25565"/>
                  </a:lnTo>
                  <a:lnTo>
                    <a:pt x="28027" y="28328"/>
                  </a:lnTo>
                  <a:lnTo>
                    <a:pt x="28376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439603" y="2332441"/>
              <a:ext cx="20518" cy="20955"/>
            </a:xfrm>
            <a:custGeom>
              <a:avLst/>
              <a:pathLst>
                <a:path w="20518" h="20955">
                  <a:moveTo>
                    <a:pt x="7421" y="0"/>
                  </a:moveTo>
                  <a:lnTo>
                    <a:pt x="8966" y="1580"/>
                  </a:lnTo>
                  <a:lnTo>
                    <a:pt x="10460" y="3178"/>
                  </a:lnTo>
                  <a:lnTo>
                    <a:pt x="11900" y="4793"/>
                  </a:lnTo>
                  <a:lnTo>
                    <a:pt x="13288" y="6426"/>
                  </a:lnTo>
                  <a:lnTo>
                    <a:pt x="14624" y="8076"/>
                  </a:lnTo>
                  <a:lnTo>
                    <a:pt x="15908" y="9744"/>
                  </a:lnTo>
                  <a:lnTo>
                    <a:pt x="17139" y="11429"/>
                  </a:lnTo>
                  <a:lnTo>
                    <a:pt x="18318" y="13131"/>
                  </a:lnTo>
                  <a:lnTo>
                    <a:pt x="19444" y="14851"/>
                  </a:lnTo>
                  <a:lnTo>
                    <a:pt x="20518" y="16589"/>
                  </a:lnTo>
                  <a:lnTo>
                    <a:pt x="13096" y="20955"/>
                  </a:lnTo>
                  <a:lnTo>
                    <a:pt x="12101" y="19221"/>
                  </a:lnTo>
                  <a:lnTo>
                    <a:pt x="11036" y="17514"/>
                  </a:lnTo>
                  <a:lnTo>
                    <a:pt x="9901" y="15834"/>
                  </a:lnTo>
                  <a:lnTo>
                    <a:pt x="8696" y="14179"/>
                  </a:lnTo>
                  <a:lnTo>
                    <a:pt x="7421" y="12551"/>
                  </a:lnTo>
                  <a:lnTo>
                    <a:pt x="6076" y="10948"/>
                  </a:lnTo>
                  <a:lnTo>
                    <a:pt x="4662" y="9372"/>
                  </a:lnTo>
                  <a:lnTo>
                    <a:pt x="3178" y="7823"/>
                  </a:lnTo>
                  <a:lnTo>
                    <a:pt x="1624" y="629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493300" y="233069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485442" y="236300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12073" y="2329821"/>
              <a:ext cx="39727" cy="101282"/>
            </a:xfrm>
            <a:custGeom>
              <a:avLst/>
              <a:pathLst>
                <a:path w="39727" h="101282">
                  <a:moveTo>
                    <a:pt x="17462" y="0"/>
                  </a:moveTo>
                  <a:lnTo>
                    <a:pt x="26630" y="1746"/>
                  </a:lnTo>
                  <a:lnTo>
                    <a:pt x="26364" y="2780"/>
                  </a:lnTo>
                  <a:lnTo>
                    <a:pt x="26088" y="3789"/>
                  </a:lnTo>
                  <a:lnTo>
                    <a:pt x="25805" y="4771"/>
                  </a:lnTo>
                  <a:lnTo>
                    <a:pt x="25512" y="5727"/>
                  </a:lnTo>
                  <a:lnTo>
                    <a:pt x="25211" y="6657"/>
                  </a:lnTo>
                  <a:lnTo>
                    <a:pt x="24901" y="7561"/>
                  </a:lnTo>
                  <a:lnTo>
                    <a:pt x="24582" y="8438"/>
                  </a:lnTo>
                  <a:lnTo>
                    <a:pt x="24255" y="9290"/>
                  </a:lnTo>
                  <a:lnTo>
                    <a:pt x="23919" y="10115"/>
                  </a:lnTo>
                  <a:lnTo>
                    <a:pt x="23574" y="10914"/>
                  </a:lnTo>
                  <a:lnTo>
                    <a:pt x="39727" y="10914"/>
                  </a:lnTo>
                  <a:lnTo>
                    <a:pt x="39727" y="92114"/>
                  </a:lnTo>
                  <a:lnTo>
                    <a:pt x="39700" y="92968"/>
                  </a:lnTo>
                  <a:lnTo>
                    <a:pt x="39622" y="93782"/>
                  </a:lnTo>
                  <a:lnTo>
                    <a:pt x="39491" y="94557"/>
                  </a:lnTo>
                  <a:lnTo>
                    <a:pt x="39308" y="95292"/>
                  </a:lnTo>
                  <a:lnTo>
                    <a:pt x="39072" y="95989"/>
                  </a:lnTo>
                  <a:lnTo>
                    <a:pt x="38784" y="96646"/>
                  </a:lnTo>
                  <a:lnTo>
                    <a:pt x="38443" y="97263"/>
                  </a:lnTo>
                  <a:lnTo>
                    <a:pt x="38050" y="97842"/>
                  </a:lnTo>
                  <a:lnTo>
                    <a:pt x="37605" y="98381"/>
                  </a:lnTo>
                  <a:lnTo>
                    <a:pt x="37107" y="98881"/>
                  </a:lnTo>
                  <a:lnTo>
                    <a:pt x="36562" y="99337"/>
                  </a:lnTo>
                  <a:lnTo>
                    <a:pt x="35972" y="99745"/>
                  </a:lnTo>
                  <a:lnTo>
                    <a:pt x="35339" y="100105"/>
                  </a:lnTo>
                  <a:lnTo>
                    <a:pt x="34663" y="100418"/>
                  </a:lnTo>
                  <a:lnTo>
                    <a:pt x="33942" y="100682"/>
                  </a:lnTo>
                  <a:lnTo>
                    <a:pt x="33178" y="100898"/>
                  </a:lnTo>
                  <a:lnTo>
                    <a:pt x="32371" y="101066"/>
                  </a:lnTo>
                  <a:lnTo>
                    <a:pt x="31519" y="101186"/>
                  </a:lnTo>
                  <a:lnTo>
                    <a:pt x="30624" y="101258"/>
                  </a:lnTo>
                  <a:lnTo>
                    <a:pt x="29686" y="101282"/>
                  </a:lnTo>
                  <a:lnTo>
                    <a:pt x="28979" y="101273"/>
                  </a:lnTo>
                  <a:lnTo>
                    <a:pt x="28254" y="101247"/>
                  </a:lnTo>
                  <a:lnTo>
                    <a:pt x="27512" y="101203"/>
                  </a:lnTo>
                  <a:lnTo>
                    <a:pt x="26752" y="101142"/>
                  </a:lnTo>
                  <a:lnTo>
                    <a:pt x="25975" y="101064"/>
                  </a:lnTo>
                  <a:lnTo>
                    <a:pt x="25180" y="100968"/>
                  </a:lnTo>
                  <a:lnTo>
                    <a:pt x="24368" y="100854"/>
                  </a:lnTo>
                  <a:lnTo>
                    <a:pt x="23539" y="100723"/>
                  </a:lnTo>
                  <a:lnTo>
                    <a:pt x="22692" y="100575"/>
                  </a:lnTo>
                  <a:lnTo>
                    <a:pt x="21828" y="100409"/>
                  </a:lnTo>
                  <a:lnTo>
                    <a:pt x="20081" y="92987"/>
                  </a:lnTo>
                  <a:lnTo>
                    <a:pt x="21273" y="93153"/>
                  </a:lnTo>
                  <a:lnTo>
                    <a:pt x="22404" y="93302"/>
                  </a:lnTo>
                  <a:lnTo>
                    <a:pt x="23473" y="93433"/>
                  </a:lnTo>
                  <a:lnTo>
                    <a:pt x="24482" y="93546"/>
                  </a:lnTo>
                  <a:lnTo>
                    <a:pt x="25429" y="93642"/>
                  </a:lnTo>
                  <a:lnTo>
                    <a:pt x="26315" y="93721"/>
                  </a:lnTo>
                  <a:lnTo>
                    <a:pt x="27141" y="93782"/>
                  </a:lnTo>
                  <a:lnTo>
                    <a:pt x="27905" y="93826"/>
                  </a:lnTo>
                  <a:lnTo>
                    <a:pt x="28607" y="93852"/>
                  </a:lnTo>
                  <a:lnTo>
                    <a:pt x="29249" y="93860"/>
                  </a:lnTo>
                  <a:lnTo>
                    <a:pt x="29747" y="93821"/>
                  </a:lnTo>
                  <a:lnTo>
                    <a:pt x="30192" y="93703"/>
                  </a:lnTo>
                  <a:lnTo>
                    <a:pt x="30585" y="93507"/>
                  </a:lnTo>
                  <a:lnTo>
                    <a:pt x="30926" y="93232"/>
                  </a:lnTo>
                  <a:lnTo>
                    <a:pt x="31214" y="92878"/>
                  </a:lnTo>
                  <a:lnTo>
                    <a:pt x="31449" y="92446"/>
                  </a:lnTo>
                  <a:lnTo>
                    <a:pt x="31633" y="91935"/>
                  </a:lnTo>
                  <a:lnTo>
                    <a:pt x="31764" y="91346"/>
                  </a:lnTo>
                  <a:lnTo>
                    <a:pt x="31842" y="90678"/>
                  </a:lnTo>
                  <a:lnTo>
                    <a:pt x="31869" y="89931"/>
                  </a:lnTo>
                  <a:lnTo>
                    <a:pt x="31869" y="75088"/>
                  </a:lnTo>
                  <a:lnTo>
                    <a:pt x="29860" y="78489"/>
                  </a:lnTo>
                  <a:lnTo>
                    <a:pt x="27678" y="81707"/>
                  </a:lnTo>
                  <a:lnTo>
                    <a:pt x="25320" y="84741"/>
                  </a:lnTo>
                  <a:lnTo>
                    <a:pt x="22788" y="87591"/>
                  </a:lnTo>
                  <a:lnTo>
                    <a:pt x="20081" y="90259"/>
                  </a:lnTo>
                  <a:lnTo>
                    <a:pt x="17200" y="92743"/>
                  </a:lnTo>
                  <a:lnTo>
                    <a:pt x="14144" y="95044"/>
                  </a:lnTo>
                  <a:lnTo>
                    <a:pt x="10914" y="97161"/>
                  </a:lnTo>
                  <a:lnTo>
                    <a:pt x="7508" y="99095"/>
                  </a:lnTo>
                  <a:lnTo>
                    <a:pt x="3929" y="100845"/>
                  </a:lnTo>
                  <a:lnTo>
                    <a:pt x="0" y="92987"/>
                  </a:lnTo>
                  <a:lnTo>
                    <a:pt x="3226" y="91442"/>
                  </a:lnTo>
                  <a:lnTo>
                    <a:pt x="6269" y="89774"/>
                  </a:lnTo>
                  <a:lnTo>
                    <a:pt x="9128" y="87984"/>
                  </a:lnTo>
                  <a:lnTo>
                    <a:pt x="11804" y="86072"/>
                  </a:lnTo>
                  <a:lnTo>
                    <a:pt x="14297" y="84038"/>
                  </a:lnTo>
                  <a:lnTo>
                    <a:pt x="16606" y="81881"/>
                  </a:lnTo>
                  <a:lnTo>
                    <a:pt x="18732" y="79602"/>
                  </a:lnTo>
                  <a:lnTo>
                    <a:pt x="20675" y="77201"/>
                  </a:lnTo>
                  <a:lnTo>
                    <a:pt x="22434" y="74678"/>
                  </a:lnTo>
                  <a:lnTo>
                    <a:pt x="24010" y="72032"/>
                  </a:lnTo>
                  <a:lnTo>
                    <a:pt x="0" y="72032"/>
                  </a:lnTo>
                  <a:lnTo>
                    <a:pt x="0" y="64611"/>
                  </a:lnTo>
                  <a:lnTo>
                    <a:pt x="6985" y="64611"/>
                  </a:lnTo>
                  <a:lnTo>
                    <a:pt x="6985" y="10914"/>
                  </a:lnTo>
                  <a:lnTo>
                    <a:pt x="14843" y="10914"/>
                  </a:lnTo>
                  <a:lnTo>
                    <a:pt x="15183" y="9783"/>
                  </a:lnTo>
                  <a:lnTo>
                    <a:pt x="15506" y="8661"/>
                  </a:lnTo>
                  <a:lnTo>
                    <a:pt x="15812" y="7548"/>
                  </a:lnTo>
                  <a:lnTo>
                    <a:pt x="16100" y="6443"/>
                  </a:lnTo>
                  <a:lnTo>
                    <a:pt x="16371" y="5347"/>
                  </a:lnTo>
                  <a:lnTo>
                    <a:pt x="16624" y="4260"/>
                  </a:lnTo>
                  <a:lnTo>
                    <a:pt x="16860" y="3182"/>
                  </a:lnTo>
                  <a:lnTo>
                    <a:pt x="17078" y="2112"/>
                  </a:lnTo>
                  <a:lnTo>
                    <a:pt x="17279" y="10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526916" y="2348157"/>
              <a:ext cx="17025" cy="10914"/>
            </a:xfrm>
            <a:custGeom>
              <a:avLst/>
              <a:pathLst>
                <a:path w="17025" h="10914">
                  <a:moveTo>
                    <a:pt x="0" y="10914"/>
                  </a:moveTo>
                  <a:lnTo>
                    <a:pt x="17025" y="10914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526916" y="2366056"/>
              <a:ext cx="17025" cy="10477"/>
            </a:xfrm>
            <a:custGeom>
              <a:avLst/>
              <a:pathLst>
                <a:path w="17025" h="10477">
                  <a:moveTo>
                    <a:pt x="0" y="10477"/>
                  </a:moveTo>
                  <a:lnTo>
                    <a:pt x="17025" y="10477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526916" y="2383955"/>
              <a:ext cx="17025" cy="10477"/>
            </a:xfrm>
            <a:custGeom>
              <a:avLst/>
              <a:pathLst>
                <a:path w="17025" h="10477">
                  <a:moveTo>
                    <a:pt x="0" y="10477"/>
                  </a:moveTo>
                  <a:lnTo>
                    <a:pt x="17025" y="10477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554419" y="2330258"/>
              <a:ext cx="31432" cy="100845"/>
            </a:xfrm>
            <a:custGeom>
              <a:avLst/>
              <a:pathLst>
                <a:path w="31432" h="100845">
                  <a:moveTo>
                    <a:pt x="0" y="23137"/>
                  </a:moveTo>
                  <a:lnTo>
                    <a:pt x="17025" y="23137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23137"/>
                  </a:lnTo>
                  <a:lnTo>
                    <a:pt x="31432" y="23137"/>
                  </a:lnTo>
                  <a:lnTo>
                    <a:pt x="31432" y="31432"/>
                  </a:lnTo>
                  <a:lnTo>
                    <a:pt x="24884" y="31432"/>
                  </a:lnTo>
                  <a:lnTo>
                    <a:pt x="24884" y="89058"/>
                  </a:lnTo>
                  <a:lnTo>
                    <a:pt x="24864" y="90409"/>
                  </a:lnTo>
                  <a:lnTo>
                    <a:pt x="24805" y="91669"/>
                  </a:lnTo>
                  <a:lnTo>
                    <a:pt x="24707" y="92837"/>
                  </a:lnTo>
                  <a:lnTo>
                    <a:pt x="24569" y="93913"/>
                  </a:lnTo>
                  <a:lnTo>
                    <a:pt x="24392" y="94897"/>
                  </a:lnTo>
                  <a:lnTo>
                    <a:pt x="24176" y="95790"/>
                  </a:lnTo>
                  <a:lnTo>
                    <a:pt x="23921" y="96591"/>
                  </a:lnTo>
                  <a:lnTo>
                    <a:pt x="23626" y="97301"/>
                  </a:lnTo>
                  <a:lnTo>
                    <a:pt x="23292" y="97918"/>
                  </a:lnTo>
                  <a:lnTo>
                    <a:pt x="22919" y="98444"/>
                  </a:lnTo>
                  <a:lnTo>
                    <a:pt x="22493" y="98901"/>
                  </a:lnTo>
                  <a:lnTo>
                    <a:pt x="22002" y="99309"/>
                  </a:lnTo>
                  <a:lnTo>
                    <a:pt x="21446" y="99669"/>
                  </a:lnTo>
                  <a:lnTo>
                    <a:pt x="20824" y="99981"/>
                  </a:lnTo>
                  <a:lnTo>
                    <a:pt x="20136" y="100245"/>
                  </a:lnTo>
                  <a:lnTo>
                    <a:pt x="19383" y="100461"/>
                  </a:lnTo>
                  <a:lnTo>
                    <a:pt x="18564" y="100629"/>
                  </a:lnTo>
                  <a:lnTo>
                    <a:pt x="17680" y="100749"/>
                  </a:lnTo>
                  <a:lnTo>
                    <a:pt x="16731" y="100821"/>
                  </a:lnTo>
                  <a:lnTo>
                    <a:pt x="15716" y="100845"/>
                  </a:lnTo>
                  <a:lnTo>
                    <a:pt x="14847" y="100832"/>
                  </a:lnTo>
                  <a:lnTo>
                    <a:pt x="13987" y="100793"/>
                  </a:lnTo>
                  <a:lnTo>
                    <a:pt x="13136" y="100728"/>
                  </a:lnTo>
                  <a:lnTo>
                    <a:pt x="12293" y="100636"/>
                  </a:lnTo>
                  <a:lnTo>
                    <a:pt x="11459" y="100518"/>
                  </a:lnTo>
                  <a:lnTo>
                    <a:pt x="10634" y="100374"/>
                  </a:lnTo>
                  <a:lnTo>
                    <a:pt x="9818" y="100204"/>
                  </a:lnTo>
                  <a:lnTo>
                    <a:pt x="9010" y="100007"/>
                  </a:lnTo>
                  <a:lnTo>
                    <a:pt x="8211" y="99785"/>
                  </a:lnTo>
                  <a:lnTo>
                    <a:pt x="7421" y="99536"/>
                  </a:lnTo>
                  <a:lnTo>
                    <a:pt x="5675" y="90805"/>
                  </a:lnTo>
                  <a:lnTo>
                    <a:pt x="6552" y="91053"/>
                  </a:lnTo>
                  <a:lnTo>
                    <a:pt x="7439" y="91276"/>
                  </a:lnTo>
                  <a:lnTo>
                    <a:pt x="8333" y="91472"/>
                  </a:lnTo>
                  <a:lnTo>
                    <a:pt x="9237" y="91643"/>
                  </a:lnTo>
                  <a:lnTo>
                    <a:pt x="10150" y="91787"/>
                  </a:lnTo>
                  <a:lnTo>
                    <a:pt x="11071" y="91905"/>
                  </a:lnTo>
                  <a:lnTo>
                    <a:pt x="12001" y="91996"/>
                  </a:lnTo>
                  <a:lnTo>
                    <a:pt x="12939" y="92062"/>
                  </a:lnTo>
                  <a:lnTo>
                    <a:pt x="13887" y="92101"/>
                  </a:lnTo>
                  <a:lnTo>
                    <a:pt x="14843" y="92114"/>
                  </a:lnTo>
                  <a:lnTo>
                    <a:pt x="15257" y="92062"/>
                  </a:lnTo>
                  <a:lnTo>
                    <a:pt x="15628" y="91905"/>
                  </a:lnTo>
                  <a:lnTo>
                    <a:pt x="15956" y="91643"/>
                  </a:lnTo>
                  <a:lnTo>
                    <a:pt x="16240" y="91276"/>
                  </a:lnTo>
                  <a:lnTo>
                    <a:pt x="16480" y="90805"/>
                  </a:lnTo>
                  <a:lnTo>
                    <a:pt x="16676" y="90228"/>
                  </a:lnTo>
                  <a:lnTo>
                    <a:pt x="16829" y="89547"/>
                  </a:lnTo>
                  <a:lnTo>
                    <a:pt x="16938" y="88761"/>
                  </a:lnTo>
                  <a:lnTo>
                    <a:pt x="17004" y="87871"/>
                  </a:lnTo>
                  <a:lnTo>
                    <a:pt x="17025" y="86875"/>
                  </a:lnTo>
                  <a:lnTo>
                    <a:pt x="17025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53983" y="2372168"/>
              <a:ext cx="13969" cy="27939"/>
            </a:xfrm>
            <a:custGeom>
              <a:avLst/>
              <a:pathLst>
                <a:path w="13969" h="27939">
                  <a:moveTo>
                    <a:pt x="6548" y="0"/>
                  </a:moveTo>
                  <a:lnTo>
                    <a:pt x="7408" y="2291"/>
                  </a:lnTo>
                  <a:lnTo>
                    <a:pt x="8242" y="4627"/>
                  </a:lnTo>
                  <a:lnTo>
                    <a:pt x="9049" y="7006"/>
                  </a:lnTo>
                  <a:lnTo>
                    <a:pt x="9831" y="9429"/>
                  </a:lnTo>
                  <a:lnTo>
                    <a:pt x="10586" y="11896"/>
                  </a:lnTo>
                  <a:lnTo>
                    <a:pt x="11315" y="14406"/>
                  </a:lnTo>
                  <a:lnTo>
                    <a:pt x="12018" y="16960"/>
                  </a:lnTo>
                  <a:lnTo>
                    <a:pt x="12695" y="19557"/>
                  </a:lnTo>
                  <a:lnTo>
                    <a:pt x="13345" y="22199"/>
                  </a:lnTo>
                  <a:lnTo>
                    <a:pt x="13969" y="24884"/>
                  </a:lnTo>
                  <a:lnTo>
                    <a:pt x="6984" y="27939"/>
                  </a:lnTo>
                  <a:lnTo>
                    <a:pt x="6443" y="25176"/>
                  </a:lnTo>
                  <a:lnTo>
                    <a:pt x="5867" y="22474"/>
                  </a:lnTo>
                  <a:lnTo>
                    <a:pt x="5256" y="19833"/>
                  </a:lnTo>
                  <a:lnTo>
                    <a:pt x="4610" y="17252"/>
                  </a:lnTo>
                  <a:lnTo>
                    <a:pt x="3929" y="14733"/>
                  </a:lnTo>
                  <a:lnTo>
                    <a:pt x="3213" y="12276"/>
                  </a:lnTo>
                  <a:lnTo>
                    <a:pt x="2462" y="9879"/>
                  </a:lnTo>
                  <a:lnTo>
                    <a:pt x="1676" y="7543"/>
                  </a:lnTo>
                  <a:lnTo>
                    <a:pt x="855" y="526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34310" y="2341172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708962" y="2331131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723805" y="2358634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764406" y="2338989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773137" y="2347284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821595" y="233069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820722" y="240403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862196" y="2332877"/>
              <a:ext cx="58935" cy="98226"/>
            </a:xfrm>
            <a:custGeom>
              <a:avLst/>
              <a:pathLst>
                <a:path w="58935" h="98226">
                  <a:moveTo>
                    <a:pt x="49768" y="0"/>
                  </a:moveTo>
                  <a:lnTo>
                    <a:pt x="55006" y="6548"/>
                  </a:lnTo>
                  <a:lnTo>
                    <a:pt x="52989" y="7238"/>
                  </a:lnTo>
                  <a:lnTo>
                    <a:pt x="50955" y="7910"/>
                  </a:lnTo>
                  <a:lnTo>
                    <a:pt x="48903" y="8565"/>
                  </a:lnTo>
                  <a:lnTo>
                    <a:pt x="46834" y="9202"/>
                  </a:lnTo>
                  <a:lnTo>
                    <a:pt x="44747" y="9822"/>
                  </a:lnTo>
                  <a:lnTo>
                    <a:pt x="42643" y="10425"/>
                  </a:lnTo>
                  <a:lnTo>
                    <a:pt x="40521" y="11010"/>
                  </a:lnTo>
                  <a:lnTo>
                    <a:pt x="38382" y="11577"/>
                  </a:lnTo>
                  <a:lnTo>
                    <a:pt x="36225" y="12127"/>
                  </a:lnTo>
                  <a:lnTo>
                    <a:pt x="34051" y="12660"/>
                  </a:lnTo>
                  <a:lnTo>
                    <a:pt x="34051" y="40163"/>
                  </a:lnTo>
                  <a:lnTo>
                    <a:pt x="58935" y="40163"/>
                  </a:lnTo>
                  <a:lnTo>
                    <a:pt x="58935" y="48458"/>
                  </a:lnTo>
                  <a:lnTo>
                    <a:pt x="34051" y="48458"/>
                  </a:lnTo>
                  <a:lnTo>
                    <a:pt x="34051" y="98226"/>
                  </a:lnTo>
                  <a:lnTo>
                    <a:pt x="25320" y="98226"/>
                  </a:lnTo>
                  <a:lnTo>
                    <a:pt x="25320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5320" y="40163"/>
                  </a:lnTo>
                  <a:lnTo>
                    <a:pt x="25320" y="14406"/>
                  </a:lnTo>
                  <a:lnTo>
                    <a:pt x="7858" y="17899"/>
                  </a:lnTo>
                  <a:lnTo>
                    <a:pt x="3929" y="10040"/>
                  </a:lnTo>
                  <a:lnTo>
                    <a:pt x="8473" y="9311"/>
                  </a:lnTo>
                  <a:lnTo>
                    <a:pt x="13027" y="8521"/>
                  </a:lnTo>
                  <a:lnTo>
                    <a:pt x="17589" y="7670"/>
                  </a:lnTo>
                  <a:lnTo>
                    <a:pt x="22159" y="6757"/>
                  </a:lnTo>
                  <a:lnTo>
                    <a:pt x="26739" y="5784"/>
                  </a:lnTo>
                  <a:lnTo>
                    <a:pt x="31327" y="4749"/>
                  </a:lnTo>
                  <a:lnTo>
                    <a:pt x="35924" y="3654"/>
                  </a:lnTo>
                  <a:lnTo>
                    <a:pt x="40530" y="2497"/>
                  </a:lnTo>
                  <a:lnTo>
                    <a:pt x="45144" y="1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931173" y="233069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956930" y="2330694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046862" y="2333750"/>
              <a:ext cx="18772" cy="27066"/>
            </a:xfrm>
            <a:custGeom>
              <a:avLst/>
              <a:pathLst>
                <a:path w="18772" h="27066">
                  <a:moveTo>
                    <a:pt x="7421" y="0"/>
                  </a:moveTo>
                  <a:lnTo>
                    <a:pt x="8792" y="2030"/>
                  </a:lnTo>
                  <a:lnTo>
                    <a:pt x="10110" y="4103"/>
                  </a:lnTo>
                  <a:lnTo>
                    <a:pt x="11376" y="6221"/>
                  </a:lnTo>
                  <a:lnTo>
                    <a:pt x="12590" y="8382"/>
                  </a:lnTo>
                  <a:lnTo>
                    <a:pt x="13751" y="10586"/>
                  </a:lnTo>
                  <a:lnTo>
                    <a:pt x="14860" y="12834"/>
                  </a:lnTo>
                  <a:lnTo>
                    <a:pt x="15917" y="15126"/>
                  </a:lnTo>
                  <a:lnTo>
                    <a:pt x="16921" y="17462"/>
                  </a:lnTo>
                  <a:lnTo>
                    <a:pt x="17872" y="19841"/>
                  </a:lnTo>
                  <a:lnTo>
                    <a:pt x="18772" y="22264"/>
                  </a:lnTo>
                  <a:lnTo>
                    <a:pt x="10477" y="27066"/>
                  </a:lnTo>
                  <a:lnTo>
                    <a:pt x="9665" y="24722"/>
                  </a:lnTo>
                  <a:lnTo>
                    <a:pt x="8801" y="22404"/>
                  </a:lnTo>
                  <a:lnTo>
                    <a:pt x="7884" y="20112"/>
                  </a:lnTo>
                  <a:lnTo>
                    <a:pt x="6915" y="17846"/>
                  </a:lnTo>
                  <a:lnTo>
                    <a:pt x="5893" y="15607"/>
                  </a:lnTo>
                  <a:lnTo>
                    <a:pt x="4819" y="13393"/>
                  </a:lnTo>
                  <a:lnTo>
                    <a:pt x="3693" y="11206"/>
                  </a:lnTo>
                  <a:lnTo>
                    <a:pt x="2514" y="9045"/>
                  </a:lnTo>
                  <a:lnTo>
                    <a:pt x="1283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045115" y="2383082"/>
              <a:ext cx="20518" cy="45839"/>
            </a:xfrm>
            <a:custGeom>
              <a:avLst/>
              <a:pathLst>
                <a:path w="20518" h="45839">
                  <a:moveTo>
                    <a:pt x="13096" y="0"/>
                  </a:moveTo>
                  <a:lnTo>
                    <a:pt x="20518" y="4802"/>
                  </a:lnTo>
                  <a:lnTo>
                    <a:pt x="19693" y="9063"/>
                  </a:lnTo>
                  <a:lnTo>
                    <a:pt x="18789" y="13288"/>
                  </a:lnTo>
                  <a:lnTo>
                    <a:pt x="17807" y="17479"/>
                  </a:lnTo>
                  <a:lnTo>
                    <a:pt x="16746" y="21636"/>
                  </a:lnTo>
                  <a:lnTo>
                    <a:pt x="15607" y="25757"/>
                  </a:lnTo>
                  <a:lnTo>
                    <a:pt x="14389" y="29843"/>
                  </a:lnTo>
                  <a:lnTo>
                    <a:pt x="13092" y="33894"/>
                  </a:lnTo>
                  <a:lnTo>
                    <a:pt x="11717" y="37911"/>
                  </a:lnTo>
                  <a:lnTo>
                    <a:pt x="10263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624" y="35518"/>
                  </a:lnTo>
                  <a:lnTo>
                    <a:pt x="3178" y="31711"/>
                  </a:lnTo>
                  <a:lnTo>
                    <a:pt x="4662" y="27870"/>
                  </a:lnTo>
                  <a:lnTo>
                    <a:pt x="6076" y="23993"/>
                  </a:lnTo>
                  <a:lnTo>
                    <a:pt x="7421" y="20081"/>
                  </a:lnTo>
                  <a:lnTo>
                    <a:pt x="8696" y="16135"/>
                  </a:lnTo>
                  <a:lnTo>
                    <a:pt x="9901" y="12153"/>
                  </a:lnTo>
                  <a:lnTo>
                    <a:pt x="11036" y="8137"/>
                  </a:lnTo>
                  <a:lnTo>
                    <a:pt x="1210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125443" y="2330258"/>
              <a:ext cx="14843" cy="13533"/>
            </a:xfrm>
            <a:custGeom>
              <a:avLst/>
              <a:pathLst>
                <a:path w="14843" h="13533">
                  <a:moveTo>
                    <a:pt x="6984" y="0"/>
                  </a:moveTo>
                  <a:lnTo>
                    <a:pt x="7927" y="881"/>
                  </a:lnTo>
                  <a:lnTo>
                    <a:pt x="8836" y="1781"/>
                  </a:lnTo>
                  <a:lnTo>
                    <a:pt x="9709" y="2697"/>
                  </a:lnTo>
                  <a:lnTo>
                    <a:pt x="10547" y="3632"/>
                  </a:lnTo>
                  <a:lnTo>
                    <a:pt x="11350" y="4583"/>
                  </a:lnTo>
                  <a:lnTo>
                    <a:pt x="12118" y="5553"/>
                  </a:lnTo>
                  <a:lnTo>
                    <a:pt x="12852" y="6539"/>
                  </a:lnTo>
                  <a:lnTo>
                    <a:pt x="13550" y="7543"/>
                  </a:lnTo>
                  <a:lnTo>
                    <a:pt x="14214" y="8565"/>
                  </a:lnTo>
                  <a:lnTo>
                    <a:pt x="14843" y="9604"/>
                  </a:lnTo>
                  <a:lnTo>
                    <a:pt x="7421" y="13533"/>
                  </a:lnTo>
                  <a:lnTo>
                    <a:pt x="6875" y="12577"/>
                  </a:lnTo>
                  <a:lnTo>
                    <a:pt x="6286" y="11630"/>
                  </a:lnTo>
                  <a:lnTo>
                    <a:pt x="5653" y="10691"/>
                  </a:lnTo>
                  <a:lnTo>
                    <a:pt x="4976" y="9761"/>
                  </a:lnTo>
                  <a:lnTo>
                    <a:pt x="4256" y="8840"/>
                  </a:lnTo>
                  <a:lnTo>
                    <a:pt x="3492" y="7927"/>
                  </a:lnTo>
                  <a:lnTo>
                    <a:pt x="2684" y="7024"/>
                  </a:lnTo>
                  <a:lnTo>
                    <a:pt x="1833" y="6129"/>
                  </a:lnTo>
                  <a:lnTo>
                    <a:pt x="938" y="5243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063451" y="2330694"/>
              <a:ext cx="82073" cy="100409"/>
            </a:xfrm>
            <a:custGeom>
              <a:avLst/>
              <a:pathLst>
                <a:path w="82073" h="100409">
                  <a:moveTo>
                    <a:pt x="79017" y="15279"/>
                  </a:moveTo>
                  <a:lnTo>
                    <a:pt x="79017" y="23137"/>
                  </a:lnTo>
                  <a:lnTo>
                    <a:pt x="59372" y="23137"/>
                  </a:lnTo>
                  <a:lnTo>
                    <a:pt x="59555" y="27494"/>
                  </a:lnTo>
                  <a:lnTo>
                    <a:pt x="59756" y="31659"/>
                  </a:lnTo>
                  <a:lnTo>
                    <a:pt x="59974" y="35632"/>
                  </a:lnTo>
                  <a:lnTo>
                    <a:pt x="60210" y="39412"/>
                  </a:lnTo>
                  <a:lnTo>
                    <a:pt x="60463" y="43001"/>
                  </a:lnTo>
                  <a:lnTo>
                    <a:pt x="60734" y="46397"/>
                  </a:lnTo>
                  <a:lnTo>
                    <a:pt x="61022" y="49602"/>
                  </a:lnTo>
                  <a:lnTo>
                    <a:pt x="61328" y="52614"/>
                  </a:lnTo>
                  <a:lnTo>
                    <a:pt x="61651" y="55434"/>
                  </a:lnTo>
                  <a:lnTo>
                    <a:pt x="61991" y="58062"/>
                  </a:lnTo>
                  <a:lnTo>
                    <a:pt x="61991" y="58499"/>
                  </a:lnTo>
                  <a:lnTo>
                    <a:pt x="62939" y="56277"/>
                  </a:lnTo>
                  <a:lnTo>
                    <a:pt x="63860" y="53976"/>
                  </a:lnTo>
                  <a:lnTo>
                    <a:pt x="64755" y="51597"/>
                  </a:lnTo>
                  <a:lnTo>
                    <a:pt x="65624" y="49139"/>
                  </a:lnTo>
                  <a:lnTo>
                    <a:pt x="66466" y="46603"/>
                  </a:lnTo>
                  <a:lnTo>
                    <a:pt x="67283" y="43988"/>
                  </a:lnTo>
                  <a:lnTo>
                    <a:pt x="68073" y="41294"/>
                  </a:lnTo>
                  <a:lnTo>
                    <a:pt x="68837" y="38522"/>
                  </a:lnTo>
                  <a:lnTo>
                    <a:pt x="69574" y="35671"/>
                  </a:lnTo>
                  <a:lnTo>
                    <a:pt x="70286" y="32742"/>
                  </a:lnTo>
                  <a:lnTo>
                    <a:pt x="77708" y="35361"/>
                  </a:lnTo>
                  <a:lnTo>
                    <a:pt x="76551" y="39735"/>
                  </a:lnTo>
                  <a:lnTo>
                    <a:pt x="75350" y="43953"/>
                  </a:lnTo>
                  <a:lnTo>
                    <a:pt x="74106" y="48013"/>
                  </a:lnTo>
                  <a:lnTo>
                    <a:pt x="72818" y="51916"/>
                  </a:lnTo>
                  <a:lnTo>
                    <a:pt x="71487" y="55661"/>
                  </a:lnTo>
                  <a:lnTo>
                    <a:pt x="70111" y="59250"/>
                  </a:lnTo>
                  <a:lnTo>
                    <a:pt x="68693" y="62681"/>
                  </a:lnTo>
                  <a:lnTo>
                    <a:pt x="67230" y="65955"/>
                  </a:lnTo>
                  <a:lnTo>
                    <a:pt x="65724" y="69072"/>
                  </a:lnTo>
                  <a:lnTo>
                    <a:pt x="64174" y="72032"/>
                  </a:lnTo>
                  <a:lnTo>
                    <a:pt x="64956" y="75599"/>
                  </a:lnTo>
                  <a:lnTo>
                    <a:pt x="65728" y="78790"/>
                  </a:lnTo>
                  <a:lnTo>
                    <a:pt x="66492" y="81606"/>
                  </a:lnTo>
                  <a:lnTo>
                    <a:pt x="67248" y="84047"/>
                  </a:lnTo>
                  <a:lnTo>
                    <a:pt x="67994" y="86111"/>
                  </a:lnTo>
                  <a:lnTo>
                    <a:pt x="68732" y="87801"/>
                  </a:lnTo>
                  <a:lnTo>
                    <a:pt x="69461" y="89115"/>
                  </a:lnTo>
                  <a:lnTo>
                    <a:pt x="70181" y="90054"/>
                  </a:lnTo>
                  <a:lnTo>
                    <a:pt x="70893" y="90617"/>
                  </a:lnTo>
                  <a:lnTo>
                    <a:pt x="71596" y="90805"/>
                  </a:lnTo>
                  <a:lnTo>
                    <a:pt x="71851" y="90770"/>
                  </a:lnTo>
                  <a:lnTo>
                    <a:pt x="72093" y="90665"/>
                  </a:lnTo>
                  <a:lnTo>
                    <a:pt x="72323" y="90490"/>
                  </a:lnTo>
                  <a:lnTo>
                    <a:pt x="72539" y="90246"/>
                  </a:lnTo>
                  <a:lnTo>
                    <a:pt x="72742" y="89931"/>
                  </a:lnTo>
                  <a:lnTo>
                    <a:pt x="72932" y="89547"/>
                  </a:lnTo>
                  <a:lnTo>
                    <a:pt x="73108" y="89093"/>
                  </a:lnTo>
                  <a:lnTo>
                    <a:pt x="73272" y="88569"/>
                  </a:lnTo>
                  <a:lnTo>
                    <a:pt x="73423" y="87976"/>
                  </a:lnTo>
                  <a:lnTo>
                    <a:pt x="73560" y="87312"/>
                  </a:lnTo>
                  <a:lnTo>
                    <a:pt x="73685" y="86579"/>
                  </a:lnTo>
                  <a:lnTo>
                    <a:pt x="73796" y="85775"/>
                  </a:lnTo>
                  <a:lnTo>
                    <a:pt x="73894" y="84902"/>
                  </a:lnTo>
                  <a:lnTo>
                    <a:pt x="73979" y="83959"/>
                  </a:lnTo>
                  <a:lnTo>
                    <a:pt x="74051" y="82946"/>
                  </a:lnTo>
                  <a:lnTo>
                    <a:pt x="74110" y="81864"/>
                  </a:lnTo>
                  <a:lnTo>
                    <a:pt x="74156" y="80711"/>
                  </a:lnTo>
                  <a:lnTo>
                    <a:pt x="74189" y="79489"/>
                  </a:lnTo>
                  <a:lnTo>
                    <a:pt x="74209" y="78197"/>
                  </a:lnTo>
                  <a:lnTo>
                    <a:pt x="74215" y="76834"/>
                  </a:lnTo>
                  <a:lnTo>
                    <a:pt x="82073" y="78144"/>
                  </a:lnTo>
                  <a:lnTo>
                    <a:pt x="81800" y="80759"/>
                  </a:lnTo>
                  <a:lnTo>
                    <a:pt x="81506" y="83191"/>
                  </a:lnTo>
                  <a:lnTo>
                    <a:pt x="81189" y="85439"/>
                  </a:lnTo>
                  <a:lnTo>
                    <a:pt x="80851" y="87504"/>
                  </a:lnTo>
                  <a:lnTo>
                    <a:pt x="80491" y="89386"/>
                  </a:lnTo>
                  <a:lnTo>
                    <a:pt x="80109" y="91084"/>
                  </a:lnTo>
                  <a:lnTo>
                    <a:pt x="79705" y="92599"/>
                  </a:lnTo>
                  <a:lnTo>
                    <a:pt x="79279" y="93930"/>
                  </a:lnTo>
                  <a:lnTo>
                    <a:pt x="78832" y="95078"/>
                  </a:lnTo>
                  <a:lnTo>
                    <a:pt x="78362" y="96043"/>
                  </a:lnTo>
                  <a:lnTo>
                    <a:pt x="77863" y="96873"/>
                  </a:lnTo>
                  <a:lnTo>
                    <a:pt x="77323" y="97615"/>
                  </a:lnTo>
                  <a:lnTo>
                    <a:pt x="76745" y="98270"/>
                  </a:lnTo>
                  <a:lnTo>
                    <a:pt x="76127" y="98837"/>
                  </a:lnTo>
                  <a:lnTo>
                    <a:pt x="75470" y="99317"/>
                  </a:lnTo>
                  <a:lnTo>
                    <a:pt x="74774" y="99710"/>
                  </a:lnTo>
                  <a:lnTo>
                    <a:pt x="74038" y="100016"/>
                  </a:lnTo>
                  <a:lnTo>
                    <a:pt x="73263" y="100234"/>
                  </a:lnTo>
                  <a:lnTo>
                    <a:pt x="72449" y="100365"/>
                  </a:lnTo>
                  <a:lnTo>
                    <a:pt x="71596" y="100409"/>
                  </a:lnTo>
                  <a:lnTo>
                    <a:pt x="70050" y="100221"/>
                  </a:lnTo>
                  <a:lnTo>
                    <a:pt x="68557" y="99658"/>
                  </a:lnTo>
                  <a:lnTo>
                    <a:pt x="67117" y="98719"/>
                  </a:lnTo>
                  <a:lnTo>
                    <a:pt x="65728" y="97405"/>
                  </a:lnTo>
                  <a:lnTo>
                    <a:pt x="64392" y="95716"/>
                  </a:lnTo>
                  <a:lnTo>
                    <a:pt x="63109" y="93651"/>
                  </a:lnTo>
                  <a:lnTo>
                    <a:pt x="61878" y="91211"/>
                  </a:lnTo>
                  <a:lnTo>
                    <a:pt x="60699" y="88395"/>
                  </a:lnTo>
                  <a:lnTo>
                    <a:pt x="59573" y="85203"/>
                  </a:lnTo>
                  <a:lnTo>
                    <a:pt x="58499" y="81637"/>
                  </a:lnTo>
                  <a:lnTo>
                    <a:pt x="57067" y="83627"/>
                  </a:lnTo>
                  <a:lnTo>
                    <a:pt x="55565" y="85583"/>
                  </a:lnTo>
                  <a:lnTo>
                    <a:pt x="53994" y="87504"/>
                  </a:lnTo>
                  <a:lnTo>
                    <a:pt x="52352" y="89390"/>
                  </a:lnTo>
                  <a:lnTo>
                    <a:pt x="50641" y="91241"/>
                  </a:lnTo>
                  <a:lnTo>
                    <a:pt x="48860" y="93057"/>
                  </a:lnTo>
                  <a:lnTo>
                    <a:pt x="47009" y="94838"/>
                  </a:lnTo>
                  <a:lnTo>
                    <a:pt x="45088" y="96585"/>
                  </a:lnTo>
                  <a:lnTo>
                    <a:pt x="43097" y="98296"/>
                  </a:lnTo>
                  <a:lnTo>
                    <a:pt x="41036" y="99972"/>
                  </a:lnTo>
                  <a:lnTo>
                    <a:pt x="36671" y="93424"/>
                  </a:lnTo>
                  <a:lnTo>
                    <a:pt x="39142" y="91311"/>
                  </a:lnTo>
                  <a:lnTo>
                    <a:pt x="41490" y="89163"/>
                  </a:lnTo>
                  <a:lnTo>
                    <a:pt x="43717" y="86980"/>
                  </a:lnTo>
                  <a:lnTo>
                    <a:pt x="45821" y="84762"/>
                  </a:lnTo>
                  <a:lnTo>
                    <a:pt x="47803" y="82510"/>
                  </a:lnTo>
                  <a:lnTo>
                    <a:pt x="49663" y="80222"/>
                  </a:lnTo>
                  <a:lnTo>
                    <a:pt x="51400" y="77900"/>
                  </a:lnTo>
                  <a:lnTo>
                    <a:pt x="53016" y="75542"/>
                  </a:lnTo>
                  <a:lnTo>
                    <a:pt x="54509" y="73150"/>
                  </a:lnTo>
                  <a:lnTo>
                    <a:pt x="55879" y="70723"/>
                  </a:lnTo>
                  <a:lnTo>
                    <a:pt x="55124" y="67025"/>
                  </a:lnTo>
                  <a:lnTo>
                    <a:pt x="54430" y="63092"/>
                  </a:lnTo>
                  <a:lnTo>
                    <a:pt x="53797" y="58922"/>
                  </a:lnTo>
                  <a:lnTo>
                    <a:pt x="53225" y="54517"/>
                  </a:lnTo>
                  <a:lnTo>
                    <a:pt x="52714" y="49877"/>
                  </a:lnTo>
                  <a:lnTo>
                    <a:pt x="52265" y="45000"/>
                  </a:lnTo>
                  <a:lnTo>
                    <a:pt x="51876" y="39888"/>
                  </a:lnTo>
                  <a:lnTo>
                    <a:pt x="51549" y="34540"/>
                  </a:lnTo>
                  <a:lnTo>
                    <a:pt x="51282" y="28957"/>
                  </a:lnTo>
                  <a:lnTo>
                    <a:pt x="51077" y="23137"/>
                  </a:lnTo>
                  <a:lnTo>
                    <a:pt x="17025" y="23137"/>
                  </a:lnTo>
                  <a:lnTo>
                    <a:pt x="17025" y="54133"/>
                  </a:lnTo>
                  <a:lnTo>
                    <a:pt x="16934" y="59228"/>
                  </a:lnTo>
                  <a:lnTo>
                    <a:pt x="16659" y="64209"/>
                  </a:lnTo>
                  <a:lnTo>
                    <a:pt x="16200" y="69077"/>
                  </a:lnTo>
                  <a:lnTo>
                    <a:pt x="15559" y="73831"/>
                  </a:lnTo>
                  <a:lnTo>
                    <a:pt x="14733" y="78472"/>
                  </a:lnTo>
                  <a:lnTo>
                    <a:pt x="13725" y="82999"/>
                  </a:lnTo>
                  <a:lnTo>
                    <a:pt x="12533" y="87412"/>
                  </a:lnTo>
                  <a:lnTo>
                    <a:pt x="11158" y="91713"/>
                  </a:lnTo>
                  <a:lnTo>
                    <a:pt x="9600" y="95899"/>
                  </a:lnTo>
                  <a:lnTo>
                    <a:pt x="7858" y="99972"/>
                  </a:lnTo>
                  <a:lnTo>
                    <a:pt x="0" y="95170"/>
                  </a:lnTo>
                  <a:lnTo>
                    <a:pt x="929" y="92839"/>
                  </a:lnTo>
                  <a:lnTo>
                    <a:pt x="1798" y="90560"/>
                  </a:lnTo>
                  <a:lnTo>
                    <a:pt x="2606" y="88334"/>
                  </a:lnTo>
                  <a:lnTo>
                    <a:pt x="3352" y="86159"/>
                  </a:lnTo>
                  <a:lnTo>
                    <a:pt x="4038" y="84038"/>
                  </a:lnTo>
                  <a:lnTo>
                    <a:pt x="4662" y="81968"/>
                  </a:lnTo>
                  <a:lnTo>
                    <a:pt x="5225" y="79952"/>
                  </a:lnTo>
                  <a:lnTo>
                    <a:pt x="5727" y="77987"/>
                  </a:lnTo>
                  <a:lnTo>
                    <a:pt x="6168" y="76075"/>
                  </a:lnTo>
                  <a:lnTo>
                    <a:pt x="6548" y="74215"/>
                  </a:lnTo>
                  <a:lnTo>
                    <a:pt x="6880" y="72334"/>
                  </a:lnTo>
                  <a:lnTo>
                    <a:pt x="7177" y="70356"/>
                  </a:lnTo>
                  <a:lnTo>
                    <a:pt x="7439" y="68282"/>
                  </a:lnTo>
                  <a:lnTo>
                    <a:pt x="7666" y="66113"/>
                  </a:lnTo>
                  <a:lnTo>
                    <a:pt x="7858" y="63847"/>
                  </a:lnTo>
                  <a:lnTo>
                    <a:pt x="8015" y="61485"/>
                  </a:lnTo>
                  <a:lnTo>
                    <a:pt x="8137" y="59027"/>
                  </a:lnTo>
                  <a:lnTo>
                    <a:pt x="8224" y="56473"/>
                  </a:lnTo>
                  <a:lnTo>
                    <a:pt x="8277" y="53823"/>
                  </a:lnTo>
                  <a:lnTo>
                    <a:pt x="8294" y="51077"/>
                  </a:lnTo>
                  <a:lnTo>
                    <a:pt x="8294" y="15279"/>
                  </a:lnTo>
                  <a:lnTo>
                    <a:pt x="50641" y="15279"/>
                  </a:lnTo>
                  <a:lnTo>
                    <a:pt x="50204" y="0"/>
                  </a:lnTo>
                  <a:lnTo>
                    <a:pt x="58499" y="0"/>
                  </a:lnTo>
                  <a:lnTo>
                    <a:pt x="58935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084843" y="2361690"/>
              <a:ext cx="25320" cy="7858"/>
            </a:xfrm>
            <a:custGeom>
              <a:avLst/>
              <a:pathLst>
                <a:path w="25320" h="7858">
                  <a:moveTo>
                    <a:pt x="0" y="0"/>
                  </a:moveTo>
                  <a:lnTo>
                    <a:pt x="25320" y="0"/>
                  </a:lnTo>
                  <a:lnTo>
                    <a:pt x="2532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085716" y="2377843"/>
              <a:ext cx="24447" cy="30122"/>
            </a:xfrm>
            <a:custGeom>
              <a:avLst/>
              <a:pathLst>
                <a:path w="24447" h="30122">
                  <a:moveTo>
                    <a:pt x="0" y="0"/>
                  </a:moveTo>
                  <a:lnTo>
                    <a:pt x="24447" y="0"/>
                  </a:lnTo>
                  <a:lnTo>
                    <a:pt x="24447" y="30122"/>
                  </a:lnTo>
                  <a:lnTo>
                    <a:pt x="0" y="301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093137" y="2385265"/>
              <a:ext cx="9604" cy="15279"/>
            </a:xfrm>
            <a:custGeom>
              <a:avLst/>
              <a:pathLst>
                <a:path w="9604" h="15279">
                  <a:moveTo>
                    <a:pt x="0" y="15279"/>
                  </a:moveTo>
                  <a:lnTo>
                    <a:pt x="9604" y="15279"/>
                  </a:lnTo>
                  <a:lnTo>
                    <a:pt x="96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154693" y="2333314"/>
              <a:ext cx="38417" cy="97790"/>
            </a:xfrm>
            <a:custGeom>
              <a:avLst/>
              <a:pathLst>
                <a:path w="38417" h="97790">
                  <a:moveTo>
                    <a:pt x="38417" y="0"/>
                  </a:moveTo>
                  <a:lnTo>
                    <a:pt x="38417" y="85129"/>
                  </a:lnTo>
                  <a:lnTo>
                    <a:pt x="38391" y="86236"/>
                  </a:lnTo>
                  <a:lnTo>
                    <a:pt x="38312" y="87286"/>
                  </a:lnTo>
                  <a:lnTo>
                    <a:pt x="38181" y="88279"/>
                  </a:lnTo>
                  <a:lnTo>
                    <a:pt x="37998" y="89215"/>
                  </a:lnTo>
                  <a:lnTo>
                    <a:pt x="37762" y="90095"/>
                  </a:lnTo>
                  <a:lnTo>
                    <a:pt x="37474" y="90918"/>
                  </a:lnTo>
                  <a:lnTo>
                    <a:pt x="37134" y="91684"/>
                  </a:lnTo>
                  <a:lnTo>
                    <a:pt x="36741" y="92394"/>
                  </a:lnTo>
                  <a:lnTo>
                    <a:pt x="36295" y="93046"/>
                  </a:lnTo>
                  <a:lnTo>
                    <a:pt x="35798" y="93642"/>
                  </a:lnTo>
                  <a:lnTo>
                    <a:pt x="35252" y="94181"/>
                  </a:lnTo>
                  <a:lnTo>
                    <a:pt x="34663" y="94664"/>
                  </a:lnTo>
                  <a:lnTo>
                    <a:pt x="34030" y="95089"/>
                  </a:lnTo>
                  <a:lnTo>
                    <a:pt x="33353" y="95458"/>
                  </a:lnTo>
                  <a:lnTo>
                    <a:pt x="32633" y="95770"/>
                  </a:lnTo>
                  <a:lnTo>
                    <a:pt x="31869" y="96026"/>
                  </a:lnTo>
                  <a:lnTo>
                    <a:pt x="31061" y="96224"/>
                  </a:lnTo>
                  <a:lnTo>
                    <a:pt x="30210" y="96366"/>
                  </a:lnTo>
                  <a:lnTo>
                    <a:pt x="29315" y="96451"/>
                  </a:lnTo>
                  <a:lnTo>
                    <a:pt x="28376" y="96480"/>
                  </a:lnTo>
                  <a:lnTo>
                    <a:pt x="27664" y="96475"/>
                  </a:lnTo>
                  <a:lnTo>
                    <a:pt x="26927" y="96462"/>
                  </a:lnTo>
                  <a:lnTo>
                    <a:pt x="26163" y="96441"/>
                  </a:lnTo>
                  <a:lnTo>
                    <a:pt x="25373" y="96410"/>
                  </a:lnTo>
                  <a:lnTo>
                    <a:pt x="24556" y="96371"/>
                  </a:lnTo>
                  <a:lnTo>
                    <a:pt x="23714" y="96323"/>
                  </a:lnTo>
                  <a:lnTo>
                    <a:pt x="22845" y="96266"/>
                  </a:lnTo>
                  <a:lnTo>
                    <a:pt x="21950" y="96200"/>
                  </a:lnTo>
                  <a:lnTo>
                    <a:pt x="21029" y="96126"/>
                  </a:lnTo>
                  <a:lnTo>
                    <a:pt x="20081" y="96043"/>
                  </a:lnTo>
                  <a:lnTo>
                    <a:pt x="17899" y="87749"/>
                  </a:lnTo>
                  <a:lnTo>
                    <a:pt x="18929" y="87914"/>
                  </a:lnTo>
                  <a:lnTo>
                    <a:pt x="19924" y="88063"/>
                  </a:lnTo>
                  <a:lnTo>
                    <a:pt x="20885" y="88194"/>
                  </a:lnTo>
                  <a:lnTo>
                    <a:pt x="21810" y="88307"/>
                  </a:lnTo>
                  <a:lnTo>
                    <a:pt x="22701" y="88403"/>
                  </a:lnTo>
                  <a:lnTo>
                    <a:pt x="23556" y="88482"/>
                  </a:lnTo>
                  <a:lnTo>
                    <a:pt x="24377" y="88543"/>
                  </a:lnTo>
                  <a:lnTo>
                    <a:pt x="25163" y="88587"/>
                  </a:lnTo>
                  <a:lnTo>
                    <a:pt x="25914" y="88613"/>
                  </a:lnTo>
                  <a:lnTo>
                    <a:pt x="26630" y="88622"/>
                  </a:lnTo>
                  <a:lnTo>
                    <a:pt x="27210" y="88561"/>
                  </a:lnTo>
                  <a:lnTo>
                    <a:pt x="27730" y="88377"/>
                  </a:lnTo>
                  <a:lnTo>
                    <a:pt x="28188" y="88072"/>
                  </a:lnTo>
                  <a:lnTo>
                    <a:pt x="28586" y="87644"/>
                  </a:lnTo>
                  <a:lnTo>
                    <a:pt x="28922" y="87094"/>
                  </a:lnTo>
                  <a:lnTo>
                    <a:pt x="29197" y="86421"/>
                  </a:lnTo>
                  <a:lnTo>
                    <a:pt x="29411" y="85627"/>
                  </a:lnTo>
                  <a:lnTo>
                    <a:pt x="29564" y="84710"/>
                  </a:lnTo>
                  <a:lnTo>
                    <a:pt x="29655" y="83671"/>
                  </a:lnTo>
                  <a:lnTo>
                    <a:pt x="29686" y="82510"/>
                  </a:lnTo>
                  <a:lnTo>
                    <a:pt x="29686" y="57626"/>
                  </a:lnTo>
                  <a:lnTo>
                    <a:pt x="15279" y="57626"/>
                  </a:lnTo>
                  <a:lnTo>
                    <a:pt x="15052" y="61878"/>
                  </a:lnTo>
                  <a:lnTo>
                    <a:pt x="14720" y="66078"/>
                  </a:lnTo>
                  <a:lnTo>
                    <a:pt x="14284" y="70225"/>
                  </a:lnTo>
                  <a:lnTo>
                    <a:pt x="13742" y="74320"/>
                  </a:lnTo>
                  <a:lnTo>
                    <a:pt x="13096" y="78362"/>
                  </a:lnTo>
                  <a:lnTo>
                    <a:pt x="12345" y="82353"/>
                  </a:lnTo>
                  <a:lnTo>
                    <a:pt x="11490" y="86290"/>
                  </a:lnTo>
                  <a:lnTo>
                    <a:pt x="10529" y="90176"/>
                  </a:lnTo>
                  <a:lnTo>
                    <a:pt x="9464" y="94009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327" y="88233"/>
                  </a:lnTo>
                  <a:lnTo>
                    <a:pt x="2514" y="83400"/>
                  </a:lnTo>
                  <a:lnTo>
                    <a:pt x="3562" y="78489"/>
                  </a:lnTo>
                  <a:lnTo>
                    <a:pt x="4470" y="73499"/>
                  </a:lnTo>
                  <a:lnTo>
                    <a:pt x="5238" y="68431"/>
                  </a:lnTo>
                  <a:lnTo>
                    <a:pt x="5867" y="63284"/>
                  </a:lnTo>
                  <a:lnTo>
                    <a:pt x="6356" y="58058"/>
                  </a:lnTo>
                  <a:lnTo>
                    <a:pt x="6705" y="52754"/>
                  </a:lnTo>
                  <a:lnTo>
                    <a:pt x="6915" y="47371"/>
                  </a:lnTo>
                  <a:lnTo>
                    <a:pt x="6985" y="4191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170409" y="2341172"/>
              <a:ext cx="13969" cy="17462"/>
            </a:xfrm>
            <a:custGeom>
              <a:avLst/>
              <a:pathLst>
                <a:path w="13969" h="17462">
                  <a:moveTo>
                    <a:pt x="0" y="17462"/>
                  </a:moveTo>
                  <a:lnTo>
                    <a:pt x="13969" y="17462"/>
                  </a:lnTo>
                  <a:lnTo>
                    <a:pt x="139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170409" y="2366056"/>
              <a:ext cx="13969" cy="17462"/>
            </a:xfrm>
            <a:custGeom>
              <a:avLst/>
              <a:pathLst>
                <a:path w="13969" h="17462">
                  <a:moveTo>
                    <a:pt x="0" y="17462"/>
                  </a:moveTo>
                  <a:lnTo>
                    <a:pt x="13969" y="17462"/>
                  </a:lnTo>
                  <a:lnTo>
                    <a:pt x="1396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3202278" y="2330694"/>
              <a:ext cx="52824" cy="40163"/>
            </a:xfrm>
            <a:custGeom>
              <a:avLst/>
              <a:pathLst>
                <a:path w="52824" h="40163">
                  <a:moveTo>
                    <a:pt x="0" y="0"/>
                  </a:moveTo>
                  <a:lnTo>
                    <a:pt x="8731" y="0"/>
                  </a:lnTo>
                  <a:lnTo>
                    <a:pt x="8731" y="13533"/>
                  </a:lnTo>
                  <a:lnTo>
                    <a:pt x="12542" y="12647"/>
                  </a:lnTo>
                  <a:lnTo>
                    <a:pt x="16292" y="11734"/>
                  </a:lnTo>
                  <a:lnTo>
                    <a:pt x="19981" y="10796"/>
                  </a:lnTo>
                  <a:lnTo>
                    <a:pt x="23609" y="9831"/>
                  </a:lnTo>
                  <a:lnTo>
                    <a:pt x="27176" y="8840"/>
                  </a:lnTo>
                  <a:lnTo>
                    <a:pt x="30681" y="7823"/>
                  </a:lnTo>
                  <a:lnTo>
                    <a:pt x="34126" y="6779"/>
                  </a:lnTo>
                  <a:lnTo>
                    <a:pt x="37509" y="5710"/>
                  </a:lnTo>
                  <a:lnTo>
                    <a:pt x="40831" y="4614"/>
                  </a:lnTo>
                  <a:lnTo>
                    <a:pt x="44092" y="3492"/>
                  </a:lnTo>
                  <a:lnTo>
                    <a:pt x="49768" y="10914"/>
                  </a:lnTo>
                  <a:lnTo>
                    <a:pt x="45978" y="12118"/>
                  </a:lnTo>
                  <a:lnTo>
                    <a:pt x="42119" y="13288"/>
                  </a:lnTo>
                  <a:lnTo>
                    <a:pt x="38190" y="14424"/>
                  </a:lnTo>
                  <a:lnTo>
                    <a:pt x="34191" y="15524"/>
                  </a:lnTo>
                  <a:lnTo>
                    <a:pt x="30122" y="16589"/>
                  </a:lnTo>
                  <a:lnTo>
                    <a:pt x="25984" y="17619"/>
                  </a:lnTo>
                  <a:lnTo>
                    <a:pt x="21775" y="18615"/>
                  </a:lnTo>
                  <a:lnTo>
                    <a:pt x="17497" y="19575"/>
                  </a:lnTo>
                  <a:lnTo>
                    <a:pt x="13149" y="20500"/>
                  </a:lnTo>
                  <a:lnTo>
                    <a:pt x="8731" y="21391"/>
                  </a:lnTo>
                  <a:lnTo>
                    <a:pt x="8731" y="28376"/>
                  </a:lnTo>
                  <a:lnTo>
                    <a:pt x="8742" y="28717"/>
                  </a:lnTo>
                  <a:lnTo>
                    <a:pt x="8774" y="29040"/>
                  </a:lnTo>
                  <a:lnTo>
                    <a:pt x="8829" y="29345"/>
                  </a:lnTo>
                  <a:lnTo>
                    <a:pt x="8905" y="29633"/>
                  </a:lnTo>
                  <a:lnTo>
                    <a:pt x="9004" y="29904"/>
                  </a:lnTo>
                  <a:lnTo>
                    <a:pt x="9124" y="30157"/>
                  </a:lnTo>
                  <a:lnTo>
                    <a:pt x="9266" y="30393"/>
                  </a:lnTo>
                  <a:lnTo>
                    <a:pt x="9429" y="30611"/>
                  </a:lnTo>
                  <a:lnTo>
                    <a:pt x="9615" y="30812"/>
                  </a:lnTo>
                  <a:lnTo>
                    <a:pt x="9822" y="30995"/>
                  </a:lnTo>
                  <a:lnTo>
                    <a:pt x="10078" y="31161"/>
                  </a:lnTo>
                  <a:lnTo>
                    <a:pt x="10407" y="31310"/>
                  </a:lnTo>
                  <a:lnTo>
                    <a:pt x="10811" y="31441"/>
                  </a:lnTo>
                  <a:lnTo>
                    <a:pt x="11289" y="31554"/>
                  </a:lnTo>
                  <a:lnTo>
                    <a:pt x="11841" y="31650"/>
                  </a:lnTo>
                  <a:lnTo>
                    <a:pt x="12468" y="31729"/>
                  </a:lnTo>
                  <a:lnTo>
                    <a:pt x="13168" y="31790"/>
                  </a:lnTo>
                  <a:lnTo>
                    <a:pt x="13943" y="31834"/>
                  </a:lnTo>
                  <a:lnTo>
                    <a:pt x="14792" y="31860"/>
                  </a:lnTo>
                  <a:lnTo>
                    <a:pt x="15716" y="31869"/>
                  </a:lnTo>
                  <a:lnTo>
                    <a:pt x="19154" y="31860"/>
                  </a:lnTo>
                  <a:lnTo>
                    <a:pt x="22308" y="31834"/>
                  </a:lnTo>
                  <a:lnTo>
                    <a:pt x="25178" y="31790"/>
                  </a:lnTo>
                  <a:lnTo>
                    <a:pt x="27765" y="31729"/>
                  </a:lnTo>
                  <a:lnTo>
                    <a:pt x="30068" y="31650"/>
                  </a:lnTo>
                  <a:lnTo>
                    <a:pt x="32087" y="31554"/>
                  </a:lnTo>
                  <a:lnTo>
                    <a:pt x="33822" y="31441"/>
                  </a:lnTo>
                  <a:lnTo>
                    <a:pt x="35274" y="31310"/>
                  </a:lnTo>
                  <a:lnTo>
                    <a:pt x="36442" y="31161"/>
                  </a:lnTo>
                  <a:lnTo>
                    <a:pt x="37326" y="30995"/>
                  </a:lnTo>
                  <a:lnTo>
                    <a:pt x="38044" y="30799"/>
                  </a:lnTo>
                  <a:lnTo>
                    <a:pt x="38714" y="30559"/>
                  </a:lnTo>
                  <a:lnTo>
                    <a:pt x="39336" y="30275"/>
                  </a:lnTo>
                  <a:lnTo>
                    <a:pt x="39910" y="29948"/>
                  </a:lnTo>
                  <a:lnTo>
                    <a:pt x="40436" y="29577"/>
                  </a:lnTo>
                  <a:lnTo>
                    <a:pt x="40914" y="29162"/>
                  </a:lnTo>
                  <a:lnTo>
                    <a:pt x="41344" y="28703"/>
                  </a:lnTo>
                  <a:lnTo>
                    <a:pt x="41726" y="28201"/>
                  </a:lnTo>
                  <a:lnTo>
                    <a:pt x="42060" y="27656"/>
                  </a:lnTo>
                  <a:lnTo>
                    <a:pt x="42346" y="27066"/>
                  </a:lnTo>
                  <a:lnTo>
                    <a:pt x="42521" y="26735"/>
                  </a:lnTo>
                  <a:lnTo>
                    <a:pt x="42695" y="26263"/>
                  </a:lnTo>
                  <a:lnTo>
                    <a:pt x="42870" y="25652"/>
                  </a:lnTo>
                  <a:lnTo>
                    <a:pt x="43045" y="24901"/>
                  </a:lnTo>
                  <a:lnTo>
                    <a:pt x="43219" y="24010"/>
                  </a:lnTo>
                  <a:lnTo>
                    <a:pt x="43394" y="22980"/>
                  </a:lnTo>
                  <a:lnTo>
                    <a:pt x="43568" y="21810"/>
                  </a:lnTo>
                  <a:lnTo>
                    <a:pt x="43743" y="20500"/>
                  </a:lnTo>
                  <a:lnTo>
                    <a:pt x="43918" y="19051"/>
                  </a:lnTo>
                  <a:lnTo>
                    <a:pt x="44092" y="17462"/>
                  </a:lnTo>
                  <a:lnTo>
                    <a:pt x="52824" y="20081"/>
                  </a:lnTo>
                  <a:lnTo>
                    <a:pt x="52607" y="22524"/>
                  </a:lnTo>
                  <a:lnTo>
                    <a:pt x="52308" y="24788"/>
                  </a:lnTo>
                  <a:lnTo>
                    <a:pt x="51926" y="26872"/>
                  </a:lnTo>
                  <a:lnTo>
                    <a:pt x="51461" y="28778"/>
                  </a:lnTo>
                  <a:lnTo>
                    <a:pt x="50914" y="30504"/>
                  </a:lnTo>
                  <a:lnTo>
                    <a:pt x="50283" y="32052"/>
                  </a:lnTo>
                  <a:lnTo>
                    <a:pt x="49569" y="33421"/>
                  </a:lnTo>
                  <a:lnTo>
                    <a:pt x="48772" y="34610"/>
                  </a:lnTo>
                  <a:lnTo>
                    <a:pt x="47893" y="35621"/>
                  </a:lnTo>
                  <a:lnTo>
                    <a:pt x="46930" y="36452"/>
                  </a:lnTo>
                  <a:lnTo>
                    <a:pt x="45714" y="37158"/>
                  </a:lnTo>
                  <a:lnTo>
                    <a:pt x="44075" y="37788"/>
                  </a:lnTo>
                  <a:lnTo>
                    <a:pt x="42012" y="38345"/>
                  </a:lnTo>
                  <a:lnTo>
                    <a:pt x="39526" y="38827"/>
                  </a:lnTo>
                  <a:lnTo>
                    <a:pt x="36616" y="39236"/>
                  </a:lnTo>
                  <a:lnTo>
                    <a:pt x="33283" y="39570"/>
                  </a:lnTo>
                  <a:lnTo>
                    <a:pt x="29526" y="39829"/>
                  </a:lnTo>
                  <a:lnTo>
                    <a:pt x="25346" y="40015"/>
                  </a:lnTo>
                  <a:lnTo>
                    <a:pt x="20743" y="40126"/>
                  </a:lnTo>
                  <a:lnTo>
                    <a:pt x="15716" y="40163"/>
                  </a:lnTo>
                  <a:lnTo>
                    <a:pt x="13860" y="40146"/>
                  </a:lnTo>
                  <a:lnTo>
                    <a:pt x="12136" y="40093"/>
                  </a:lnTo>
                  <a:lnTo>
                    <a:pt x="10542" y="40006"/>
                  </a:lnTo>
                  <a:lnTo>
                    <a:pt x="9080" y="39884"/>
                  </a:lnTo>
                  <a:lnTo>
                    <a:pt x="7748" y="39727"/>
                  </a:lnTo>
                  <a:lnTo>
                    <a:pt x="6548" y="39535"/>
                  </a:lnTo>
                  <a:lnTo>
                    <a:pt x="5478" y="39308"/>
                  </a:lnTo>
                  <a:lnTo>
                    <a:pt x="4540" y="39046"/>
                  </a:lnTo>
                  <a:lnTo>
                    <a:pt x="3732" y="38749"/>
                  </a:lnTo>
                  <a:lnTo>
                    <a:pt x="3055" y="38417"/>
                  </a:lnTo>
                  <a:lnTo>
                    <a:pt x="2475" y="38033"/>
                  </a:lnTo>
                  <a:lnTo>
                    <a:pt x="1955" y="37579"/>
                  </a:lnTo>
                  <a:lnTo>
                    <a:pt x="1497" y="37055"/>
                  </a:lnTo>
                  <a:lnTo>
                    <a:pt x="1100" y="36461"/>
                  </a:lnTo>
                  <a:lnTo>
                    <a:pt x="763" y="35798"/>
                  </a:lnTo>
                  <a:lnTo>
                    <a:pt x="488" y="35064"/>
                  </a:lnTo>
                  <a:lnTo>
                    <a:pt x="275" y="34261"/>
                  </a:lnTo>
                  <a:lnTo>
                    <a:pt x="122" y="33388"/>
                  </a:lnTo>
                  <a:lnTo>
                    <a:pt x="30" y="32445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203151" y="2377843"/>
              <a:ext cx="47148" cy="53260"/>
            </a:xfrm>
            <a:custGeom>
              <a:avLst/>
              <a:pathLst>
                <a:path w="47148" h="53260">
                  <a:moveTo>
                    <a:pt x="47148" y="0"/>
                  </a:moveTo>
                  <a:lnTo>
                    <a:pt x="47148" y="53260"/>
                  </a:lnTo>
                  <a:lnTo>
                    <a:pt x="38854" y="53260"/>
                  </a:lnTo>
                  <a:lnTo>
                    <a:pt x="38854" y="47148"/>
                  </a:lnTo>
                  <a:lnTo>
                    <a:pt x="8294" y="47148"/>
                  </a:lnTo>
                  <a:lnTo>
                    <a:pt x="8294" y="53260"/>
                  </a:lnTo>
                  <a:lnTo>
                    <a:pt x="0" y="53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211446" y="2385701"/>
              <a:ext cx="30559" cy="11787"/>
            </a:xfrm>
            <a:custGeom>
              <a:avLst/>
              <a:pathLst>
                <a:path w="30559" h="11787">
                  <a:moveTo>
                    <a:pt x="0" y="11787"/>
                  </a:moveTo>
                  <a:lnTo>
                    <a:pt x="30559" y="11787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211446" y="2405347"/>
              <a:ext cx="30559" cy="11787"/>
            </a:xfrm>
            <a:custGeom>
              <a:avLst/>
              <a:pathLst>
                <a:path w="30559" h="11787">
                  <a:moveTo>
                    <a:pt x="0" y="11787"/>
                  </a:moveTo>
                  <a:lnTo>
                    <a:pt x="30559" y="11787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280423" y="240447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378649" y="2332441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5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414884" y="2329821"/>
              <a:ext cx="62428" cy="51077"/>
            </a:xfrm>
            <a:custGeom>
              <a:avLst/>
              <a:pathLst>
                <a:path w="62428" h="51077">
                  <a:moveTo>
                    <a:pt x="17462" y="0"/>
                  </a:moveTo>
                  <a:lnTo>
                    <a:pt x="18322" y="1231"/>
                  </a:lnTo>
                  <a:lnTo>
                    <a:pt x="19156" y="2479"/>
                  </a:lnTo>
                  <a:lnTo>
                    <a:pt x="19964" y="3745"/>
                  </a:lnTo>
                  <a:lnTo>
                    <a:pt x="20745" y="5029"/>
                  </a:lnTo>
                  <a:lnTo>
                    <a:pt x="21500" y="6330"/>
                  </a:lnTo>
                  <a:lnTo>
                    <a:pt x="22229" y="7648"/>
                  </a:lnTo>
                  <a:lnTo>
                    <a:pt x="22932" y="8984"/>
                  </a:lnTo>
                  <a:lnTo>
                    <a:pt x="23609" y="10337"/>
                  </a:lnTo>
                  <a:lnTo>
                    <a:pt x="24259" y="11708"/>
                  </a:lnTo>
                  <a:lnTo>
                    <a:pt x="24884" y="13096"/>
                  </a:lnTo>
                  <a:lnTo>
                    <a:pt x="38417" y="13096"/>
                  </a:lnTo>
                  <a:lnTo>
                    <a:pt x="39194" y="12022"/>
                  </a:lnTo>
                  <a:lnTo>
                    <a:pt x="39954" y="10896"/>
                  </a:lnTo>
                  <a:lnTo>
                    <a:pt x="40696" y="9717"/>
                  </a:lnTo>
                  <a:lnTo>
                    <a:pt x="41421" y="8486"/>
                  </a:lnTo>
                  <a:lnTo>
                    <a:pt x="42128" y="7203"/>
                  </a:lnTo>
                  <a:lnTo>
                    <a:pt x="42818" y="5867"/>
                  </a:lnTo>
                  <a:lnTo>
                    <a:pt x="43490" y="4479"/>
                  </a:lnTo>
                  <a:lnTo>
                    <a:pt x="44145" y="3038"/>
                  </a:lnTo>
                  <a:lnTo>
                    <a:pt x="44782" y="1545"/>
                  </a:lnTo>
                  <a:lnTo>
                    <a:pt x="45402" y="0"/>
                  </a:lnTo>
                  <a:lnTo>
                    <a:pt x="54133" y="2619"/>
                  </a:lnTo>
                  <a:lnTo>
                    <a:pt x="53679" y="3745"/>
                  </a:lnTo>
                  <a:lnTo>
                    <a:pt x="53190" y="4854"/>
                  </a:lnTo>
                  <a:lnTo>
                    <a:pt x="52666" y="5945"/>
                  </a:lnTo>
                  <a:lnTo>
                    <a:pt x="52108" y="7019"/>
                  </a:lnTo>
                  <a:lnTo>
                    <a:pt x="51514" y="8076"/>
                  </a:lnTo>
                  <a:lnTo>
                    <a:pt x="50885" y="9115"/>
                  </a:lnTo>
                  <a:lnTo>
                    <a:pt x="50222" y="10136"/>
                  </a:lnTo>
                  <a:lnTo>
                    <a:pt x="49523" y="11141"/>
                  </a:lnTo>
                  <a:lnTo>
                    <a:pt x="48790" y="12127"/>
                  </a:lnTo>
                  <a:lnTo>
                    <a:pt x="48021" y="13096"/>
                  </a:lnTo>
                  <a:lnTo>
                    <a:pt x="62428" y="13096"/>
                  </a:lnTo>
                  <a:lnTo>
                    <a:pt x="62428" y="51077"/>
                  </a:lnTo>
                  <a:lnTo>
                    <a:pt x="0" y="51077"/>
                  </a:lnTo>
                  <a:lnTo>
                    <a:pt x="0" y="13096"/>
                  </a:lnTo>
                  <a:lnTo>
                    <a:pt x="15279" y="13096"/>
                  </a:lnTo>
                  <a:lnTo>
                    <a:pt x="14751" y="12062"/>
                  </a:lnTo>
                  <a:lnTo>
                    <a:pt x="14214" y="11053"/>
                  </a:lnTo>
                  <a:lnTo>
                    <a:pt x="13668" y="10071"/>
                  </a:lnTo>
                  <a:lnTo>
                    <a:pt x="13114" y="9115"/>
                  </a:lnTo>
                  <a:lnTo>
                    <a:pt x="12551" y="8185"/>
                  </a:lnTo>
                  <a:lnTo>
                    <a:pt x="11979" y="7281"/>
                  </a:lnTo>
                  <a:lnTo>
                    <a:pt x="11398" y="6404"/>
                  </a:lnTo>
                  <a:lnTo>
                    <a:pt x="10809" y="5553"/>
                  </a:lnTo>
                  <a:lnTo>
                    <a:pt x="10211" y="4727"/>
                  </a:lnTo>
                  <a:lnTo>
                    <a:pt x="9604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423179" y="2350340"/>
              <a:ext cx="18772" cy="23137"/>
            </a:xfrm>
            <a:custGeom>
              <a:avLst/>
              <a:pathLst>
                <a:path w="18772" h="23137">
                  <a:moveTo>
                    <a:pt x="0" y="23137"/>
                  </a:moveTo>
                  <a:lnTo>
                    <a:pt x="18772" y="23137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425361" y="2353832"/>
              <a:ext cx="14843" cy="17462"/>
            </a:xfrm>
            <a:custGeom>
              <a:avLst/>
              <a:pathLst>
                <a:path w="14843" h="17462">
                  <a:moveTo>
                    <a:pt x="7421" y="0"/>
                  </a:moveTo>
                  <a:lnTo>
                    <a:pt x="8360" y="1239"/>
                  </a:lnTo>
                  <a:lnTo>
                    <a:pt x="9255" y="2514"/>
                  </a:lnTo>
                  <a:lnTo>
                    <a:pt x="10106" y="3824"/>
                  </a:lnTo>
                  <a:lnTo>
                    <a:pt x="10914" y="5168"/>
                  </a:lnTo>
                  <a:lnTo>
                    <a:pt x="11678" y="6548"/>
                  </a:lnTo>
                  <a:lnTo>
                    <a:pt x="12398" y="7962"/>
                  </a:lnTo>
                  <a:lnTo>
                    <a:pt x="13075" y="9412"/>
                  </a:lnTo>
                  <a:lnTo>
                    <a:pt x="13708" y="10896"/>
                  </a:lnTo>
                  <a:lnTo>
                    <a:pt x="14297" y="12415"/>
                  </a:lnTo>
                  <a:lnTo>
                    <a:pt x="14843" y="13969"/>
                  </a:lnTo>
                  <a:lnTo>
                    <a:pt x="6985" y="17462"/>
                  </a:lnTo>
                  <a:lnTo>
                    <a:pt x="6443" y="15908"/>
                  </a:lnTo>
                  <a:lnTo>
                    <a:pt x="5867" y="14389"/>
                  </a:lnTo>
                  <a:lnTo>
                    <a:pt x="5256" y="12904"/>
                  </a:lnTo>
                  <a:lnTo>
                    <a:pt x="4610" y="11455"/>
                  </a:lnTo>
                  <a:lnTo>
                    <a:pt x="3929" y="10040"/>
                  </a:lnTo>
                  <a:lnTo>
                    <a:pt x="3213" y="8661"/>
                  </a:lnTo>
                  <a:lnTo>
                    <a:pt x="2462" y="7316"/>
                  </a:lnTo>
                  <a:lnTo>
                    <a:pt x="1676" y="6007"/>
                  </a:lnTo>
                  <a:lnTo>
                    <a:pt x="855" y="473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450245" y="2350340"/>
              <a:ext cx="18772" cy="23137"/>
            </a:xfrm>
            <a:custGeom>
              <a:avLst/>
              <a:pathLst>
                <a:path w="18772" h="23137">
                  <a:moveTo>
                    <a:pt x="0" y="0"/>
                  </a:moveTo>
                  <a:lnTo>
                    <a:pt x="0" y="23137"/>
                  </a:lnTo>
                  <a:lnTo>
                    <a:pt x="18772" y="23137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452428" y="2353832"/>
              <a:ext cx="13970" cy="17899"/>
            </a:xfrm>
            <a:custGeom>
              <a:avLst/>
              <a:pathLst>
                <a:path w="13970" h="17899">
                  <a:moveTo>
                    <a:pt x="6111" y="0"/>
                  </a:moveTo>
                  <a:lnTo>
                    <a:pt x="13970" y="1746"/>
                  </a:lnTo>
                  <a:lnTo>
                    <a:pt x="13581" y="3557"/>
                  </a:lnTo>
                  <a:lnTo>
                    <a:pt x="13114" y="5326"/>
                  </a:lnTo>
                  <a:lnTo>
                    <a:pt x="12568" y="7050"/>
                  </a:lnTo>
                  <a:lnTo>
                    <a:pt x="11944" y="8731"/>
                  </a:lnTo>
                  <a:lnTo>
                    <a:pt x="11241" y="10368"/>
                  </a:lnTo>
                  <a:lnTo>
                    <a:pt x="10460" y="11961"/>
                  </a:lnTo>
                  <a:lnTo>
                    <a:pt x="9600" y="13511"/>
                  </a:lnTo>
                  <a:lnTo>
                    <a:pt x="8661" y="15017"/>
                  </a:lnTo>
                  <a:lnTo>
                    <a:pt x="7644" y="16480"/>
                  </a:lnTo>
                  <a:lnTo>
                    <a:pt x="6548" y="17899"/>
                  </a:lnTo>
                  <a:lnTo>
                    <a:pt x="0" y="13969"/>
                  </a:lnTo>
                  <a:lnTo>
                    <a:pt x="925" y="12730"/>
                  </a:lnTo>
                  <a:lnTo>
                    <a:pt x="1781" y="11455"/>
                  </a:lnTo>
                  <a:lnTo>
                    <a:pt x="2566" y="10145"/>
                  </a:lnTo>
                  <a:lnTo>
                    <a:pt x="3282" y="8801"/>
                  </a:lnTo>
                  <a:lnTo>
                    <a:pt x="3929" y="7421"/>
                  </a:lnTo>
                  <a:lnTo>
                    <a:pt x="4505" y="6007"/>
                  </a:lnTo>
                  <a:lnTo>
                    <a:pt x="5011" y="4557"/>
                  </a:lnTo>
                  <a:lnTo>
                    <a:pt x="5448" y="3073"/>
                  </a:lnTo>
                  <a:lnTo>
                    <a:pt x="5815" y="15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418376" y="2387011"/>
              <a:ext cx="55443" cy="43656"/>
            </a:xfrm>
            <a:custGeom>
              <a:avLst/>
              <a:pathLst>
                <a:path w="55443" h="43656">
                  <a:moveTo>
                    <a:pt x="55443" y="0"/>
                  </a:moveTo>
                  <a:lnTo>
                    <a:pt x="55443" y="43656"/>
                  </a:lnTo>
                  <a:lnTo>
                    <a:pt x="47148" y="43656"/>
                  </a:lnTo>
                  <a:lnTo>
                    <a:pt x="47148" y="37544"/>
                  </a:lnTo>
                  <a:lnTo>
                    <a:pt x="8294" y="37544"/>
                  </a:lnTo>
                  <a:lnTo>
                    <a:pt x="8294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26671" y="2394432"/>
              <a:ext cx="38854" cy="8294"/>
            </a:xfrm>
            <a:custGeom>
              <a:avLst/>
              <a:pathLst>
                <a:path w="38854" h="8294">
                  <a:moveTo>
                    <a:pt x="0" y="8294"/>
                  </a:moveTo>
                  <a:lnTo>
                    <a:pt x="38854" y="8294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426671" y="2409276"/>
              <a:ext cx="38854" cy="7858"/>
            </a:xfrm>
            <a:custGeom>
              <a:avLst/>
              <a:pathLst>
                <a:path w="38854" h="7858">
                  <a:moveTo>
                    <a:pt x="0" y="7858"/>
                  </a:moveTo>
                  <a:lnTo>
                    <a:pt x="38854" y="7858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493029" y="2334623"/>
              <a:ext cx="31432" cy="96043"/>
            </a:xfrm>
            <a:custGeom>
              <a:avLst/>
              <a:pathLst>
                <a:path w="31432" h="96043">
                  <a:moveTo>
                    <a:pt x="23137" y="24884"/>
                  </a:moveTo>
                  <a:lnTo>
                    <a:pt x="23137" y="8294"/>
                  </a:lnTo>
                  <a:lnTo>
                    <a:pt x="873" y="8294"/>
                  </a:lnTo>
                  <a:lnTo>
                    <a:pt x="873" y="0"/>
                  </a:lnTo>
                  <a:lnTo>
                    <a:pt x="31432" y="0"/>
                  </a:lnTo>
                  <a:lnTo>
                    <a:pt x="31432" y="32742"/>
                  </a:lnTo>
                  <a:lnTo>
                    <a:pt x="11350" y="32742"/>
                  </a:lnTo>
                  <a:lnTo>
                    <a:pt x="9604" y="50204"/>
                  </a:lnTo>
                  <a:lnTo>
                    <a:pt x="30995" y="50204"/>
                  </a:lnTo>
                  <a:lnTo>
                    <a:pt x="30971" y="56571"/>
                  </a:lnTo>
                  <a:lnTo>
                    <a:pt x="30899" y="62402"/>
                  </a:lnTo>
                  <a:lnTo>
                    <a:pt x="30779" y="67695"/>
                  </a:lnTo>
                  <a:lnTo>
                    <a:pt x="30611" y="72451"/>
                  </a:lnTo>
                  <a:lnTo>
                    <a:pt x="30395" y="76671"/>
                  </a:lnTo>
                  <a:lnTo>
                    <a:pt x="30131" y="80353"/>
                  </a:lnTo>
                  <a:lnTo>
                    <a:pt x="29819" y="83499"/>
                  </a:lnTo>
                  <a:lnTo>
                    <a:pt x="29459" y="86107"/>
                  </a:lnTo>
                  <a:lnTo>
                    <a:pt x="29051" y="88179"/>
                  </a:lnTo>
                  <a:lnTo>
                    <a:pt x="28594" y="89713"/>
                  </a:lnTo>
                  <a:lnTo>
                    <a:pt x="28060" y="90916"/>
                  </a:lnTo>
                  <a:lnTo>
                    <a:pt x="27416" y="91992"/>
                  </a:lnTo>
                  <a:lnTo>
                    <a:pt x="26663" y="92941"/>
                  </a:lnTo>
                  <a:lnTo>
                    <a:pt x="25800" y="93764"/>
                  </a:lnTo>
                  <a:lnTo>
                    <a:pt x="24829" y="94461"/>
                  </a:lnTo>
                  <a:lnTo>
                    <a:pt x="23749" y="95030"/>
                  </a:lnTo>
                  <a:lnTo>
                    <a:pt x="22559" y="95474"/>
                  </a:lnTo>
                  <a:lnTo>
                    <a:pt x="21260" y="95790"/>
                  </a:lnTo>
                  <a:lnTo>
                    <a:pt x="19852" y="95980"/>
                  </a:lnTo>
                  <a:lnTo>
                    <a:pt x="18335" y="96043"/>
                  </a:lnTo>
                  <a:lnTo>
                    <a:pt x="17362" y="96030"/>
                  </a:lnTo>
                  <a:lnTo>
                    <a:pt x="16362" y="95991"/>
                  </a:lnTo>
                  <a:lnTo>
                    <a:pt x="15336" y="95925"/>
                  </a:lnTo>
                  <a:lnTo>
                    <a:pt x="14284" y="95834"/>
                  </a:lnTo>
                  <a:lnTo>
                    <a:pt x="13206" y="95716"/>
                  </a:lnTo>
                  <a:lnTo>
                    <a:pt x="12101" y="95572"/>
                  </a:lnTo>
                  <a:lnTo>
                    <a:pt x="10970" y="95402"/>
                  </a:lnTo>
                  <a:lnTo>
                    <a:pt x="9813" y="95205"/>
                  </a:lnTo>
                  <a:lnTo>
                    <a:pt x="8630" y="94982"/>
                  </a:lnTo>
                  <a:lnTo>
                    <a:pt x="7421" y="94734"/>
                  </a:lnTo>
                  <a:lnTo>
                    <a:pt x="5675" y="86439"/>
                  </a:lnTo>
                  <a:lnTo>
                    <a:pt x="7050" y="86688"/>
                  </a:lnTo>
                  <a:lnTo>
                    <a:pt x="8382" y="86910"/>
                  </a:lnTo>
                  <a:lnTo>
                    <a:pt x="9669" y="87107"/>
                  </a:lnTo>
                  <a:lnTo>
                    <a:pt x="10914" y="87277"/>
                  </a:lnTo>
                  <a:lnTo>
                    <a:pt x="12114" y="87421"/>
                  </a:lnTo>
                  <a:lnTo>
                    <a:pt x="13271" y="87539"/>
                  </a:lnTo>
                  <a:lnTo>
                    <a:pt x="14384" y="87631"/>
                  </a:lnTo>
                  <a:lnTo>
                    <a:pt x="15454" y="87696"/>
                  </a:lnTo>
                  <a:lnTo>
                    <a:pt x="16480" y="87735"/>
                  </a:lnTo>
                  <a:lnTo>
                    <a:pt x="17462" y="87749"/>
                  </a:lnTo>
                  <a:lnTo>
                    <a:pt x="17888" y="87711"/>
                  </a:lnTo>
                  <a:lnTo>
                    <a:pt x="18291" y="87600"/>
                  </a:lnTo>
                  <a:lnTo>
                    <a:pt x="18673" y="87415"/>
                  </a:lnTo>
                  <a:lnTo>
                    <a:pt x="19034" y="87155"/>
                  </a:lnTo>
                  <a:lnTo>
                    <a:pt x="19372" y="86821"/>
                  </a:lnTo>
                  <a:lnTo>
                    <a:pt x="19688" y="86413"/>
                  </a:lnTo>
                  <a:lnTo>
                    <a:pt x="19983" y="85930"/>
                  </a:lnTo>
                  <a:lnTo>
                    <a:pt x="20256" y="85374"/>
                  </a:lnTo>
                  <a:lnTo>
                    <a:pt x="20507" y="84743"/>
                  </a:lnTo>
                  <a:lnTo>
                    <a:pt x="20736" y="84038"/>
                  </a:lnTo>
                  <a:lnTo>
                    <a:pt x="20948" y="83110"/>
                  </a:lnTo>
                  <a:lnTo>
                    <a:pt x="21147" y="81811"/>
                  </a:lnTo>
                  <a:lnTo>
                    <a:pt x="21332" y="80141"/>
                  </a:lnTo>
                  <a:lnTo>
                    <a:pt x="21505" y="78101"/>
                  </a:lnTo>
                  <a:lnTo>
                    <a:pt x="21664" y="75689"/>
                  </a:lnTo>
                  <a:lnTo>
                    <a:pt x="21810" y="72905"/>
                  </a:lnTo>
                  <a:lnTo>
                    <a:pt x="21943" y="69751"/>
                  </a:lnTo>
                  <a:lnTo>
                    <a:pt x="22063" y="66226"/>
                  </a:lnTo>
                  <a:lnTo>
                    <a:pt x="22170" y="62330"/>
                  </a:lnTo>
                  <a:lnTo>
                    <a:pt x="22264" y="58062"/>
                  </a:lnTo>
                  <a:lnTo>
                    <a:pt x="0" y="58062"/>
                  </a:lnTo>
                  <a:lnTo>
                    <a:pt x="3492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527080" y="2333750"/>
              <a:ext cx="64611" cy="97789"/>
            </a:xfrm>
            <a:custGeom>
              <a:avLst/>
              <a:pathLst>
                <a:path w="64611" h="97789">
                  <a:moveTo>
                    <a:pt x="26630" y="28813"/>
                  </a:moveTo>
                  <a:lnTo>
                    <a:pt x="7421" y="28813"/>
                  </a:lnTo>
                  <a:lnTo>
                    <a:pt x="7421" y="0"/>
                  </a:lnTo>
                  <a:lnTo>
                    <a:pt x="54570" y="0"/>
                  </a:lnTo>
                  <a:lnTo>
                    <a:pt x="54570" y="28813"/>
                  </a:lnTo>
                  <a:lnTo>
                    <a:pt x="34925" y="28813"/>
                  </a:lnTo>
                  <a:lnTo>
                    <a:pt x="34925" y="37980"/>
                  </a:lnTo>
                  <a:lnTo>
                    <a:pt x="58062" y="37980"/>
                  </a:lnTo>
                  <a:lnTo>
                    <a:pt x="58062" y="70723"/>
                  </a:lnTo>
                  <a:lnTo>
                    <a:pt x="34925" y="70723"/>
                  </a:lnTo>
                  <a:lnTo>
                    <a:pt x="34925" y="85129"/>
                  </a:lnTo>
                  <a:lnTo>
                    <a:pt x="49331" y="83819"/>
                  </a:lnTo>
                  <a:lnTo>
                    <a:pt x="44965" y="77271"/>
                  </a:lnTo>
                  <a:lnTo>
                    <a:pt x="51950" y="72905"/>
                  </a:lnTo>
                  <a:lnTo>
                    <a:pt x="53492" y="74839"/>
                  </a:lnTo>
                  <a:lnTo>
                    <a:pt x="54971" y="76800"/>
                  </a:lnTo>
                  <a:lnTo>
                    <a:pt x="56390" y="78786"/>
                  </a:lnTo>
                  <a:lnTo>
                    <a:pt x="57748" y="80798"/>
                  </a:lnTo>
                  <a:lnTo>
                    <a:pt x="59045" y="82837"/>
                  </a:lnTo>
                  <a:lnTo>
                    <a:pt x="60280" y="84902"/>
                  </a:lnTo>
                  <a:lnTo>
                    <a:pt x="61454" y="86993"/>
                  </a:lnTo>
                  <a:lnTo>
                    <a:pt x="62568" y="89111"/>
                  </a:lnTo>
                  <a:lnTo>
                    <a:pt x="63620" y="91254"/>
                  </a:lnTo>
                  <a:lnTo>
                    <a:pt x="64611" y="93424"/>
                  </a:lnTo>
                  <a:lnTo>
                    <a:pt x="56753" y="97789"/>
                  </a:lnTo>
                  <a:lnTo>
                    <a:pt x="56486" y="97008"/>
                  </a:lnTo>
                  <a:lnTo>
                    <a:pt x="56211" y="96235"/>
                  </a:lnTo>
                  <a:lnTo>
                    <a:pt x="55928" y="95471"/>
                  </a:lnTo>
                  <a:lnTo>
                    <a:pt x="55635" y="94716"/>
                  </a:lnTo>
                  <a:lnTo>
                    <a:pt x="55334" y="93970"/>
                  </a:lnTo>
                  <a:lnTo>
                    <a:pt x="55024" y="93232"/>
                  </a:lnTo>
                  <a:lnTo>
                    <a:pt x="54705" y="92503"/>
                  </a:lnTo>
                  <a:lnTo>
                    <a:pt x="54378" y="91782"/>
                  </a:lnTo>
                  <a:lnTo>
                    <a:pt x="54042" y="91071"/>
                  </a:lnTo>
                  <a:lnTo>
                    <a:pt x="53697" y="90368"/>
                  </a:lnTo>
                  <a:lnTo>
                    <a:pt x="48934" y="91141"/>
                  </a:lnTo>
                  <a:lnTo>
                    <a:pt x="44075" y="91887"/>
                  </a:lnTo>
                  <a:lnTo>
                    <a:pt x="39120" y="92608"/>
                  </a:lnTo>
                  <a:lnTo>
                    <a:pt x="34069" y="93302"/>
                  </a:lnTo>
                  <a:lnTo>
                    <a:pt x="28922" y="93970"/>
                  </a:lnTo>
                  <a:lnTo>
                    <a:pt x="23679" y="94611"/>
                  </a:lnTo>
                  <a:lnTo>
                    <a:pt x="18339" y="95227"/>
                  </a:lnTo>
                  <a:lnTo>
                    <a:pt x="12904" y="95816"/>
                  </a:lnTo>
                  <a:lnTo>
                    <a:pt x="7373" y="96379"/>
                  </a:lnTo>
                  <a:lnTo>
                    <a:pt x="1746" y="96916"/>
                  </a:lnTo>
                  <a:lnTo>
                    <a:pt x="0" y="88185"/>
                  </a:lnTo>
                  <a:lnTo>
                    <a:pt x="26630" y="86002"/>
                  </a:lnTo>
                  <a:lnTo>
                    <a:pt x="26630" y="70723"/>
                  </a:lnTo>
                  <a:lnTo>
                    <a:pt x="4365" y="70723"/>
                  </a:lnTo>
                  <a:lnTo>
                    <a:pt x="4365" y="37980"/>
                  </a:lnTo>
                  <a:lnTo>
                    <a:pt x="2663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542797" y="2341608"/>
              <a:ext cx="30995" cy="13096"/>
            </a:xfrm>
            <a:custGeom>
              <a:avLst/>
              <a:pathLst>
                <a:path w="30995" h="13096">
                  <a:moveTo>
                    <a:pt x="0" y="13096"/>
                  </a:moveTo>
                  <a:lnTo>
                    <a:pt x="30995" y="13096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539304" y="2379589"/>
              <a:ext cx="14406" cy="17025"/>
            </a:xfrm>
            <a:custGeom>
              <a:avLst/>
              <a:pathLst>
                <a:path w="14406" h="17025">
                  <a:moveTo>
                    <a:pt x="0" y="17025"/>
                  </a:moveTo>
                  <a:lnTo>
                    <a:pt x="14406" y="17025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562005" y="2379589"/>
              <a:ext cx="14843" cy="17025"/>
            </a:xfrm>
            <a:custGeom>
              <a:avLst/>
              <a:pathLst>
                <a:path w="14843" h="17025">
                  <a:moveTo>
                    <a:pt x="0" y="17025"/>
                  </a:moveTo>
                  <a:lnTo>
                    <a:pt x="14843" y="17025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662415" y="2330694"/>
              <a:ext cx="41036" cy="100409"/>
            </a:xfrm>
            <a:custGeom>
              <a:avLst/>
              <a:pathLst>
                <a:path w="41036" h="100409">
                  <a:moveTo>
                    <a:pt x="0" y="22701"/>
                  </a:moveTo>
                  <a:lnTo>
                    <a:pt x="24884" y="22701"/>
                  </a:lnTo>
                  <a:lnTo>
                    <a:pt x="24884" y="0"/>
                  </a:lnTo>
                  <a:lnTo>
                    <a:pt x="33615" y="0"/>
                  </a:lnTo>
                  <a:lnTo>
                    <a:pt x="33615" y="22701"/>
                  </a:lnTo>
                  <a:lnTo>
                    <a:pt x="41036" y="22701"/>
                  </a:lnTo>
                  <a:lnTo>
                    <a:pt x="41036" y="30995"/>
                  </a:lnTo>
                  <a:lnTo>
                    <a:pt x="33615" y="30995"/>
                  </a:lnTo>
                  <a:lnTo>
                    <a:pt x="33615" y="88622"/>
                  </a:lnTo>
                  <a:lnTo>
                    <a:pt x="33593" y="89892"/>
                  </a:lnTo>
                  <a:lnTo>
                    <a:pt x="33528" y="91084"/>
                  </a:lnTo>
                  <a:lnTo>
                    <a:pt x="33418" y="92197"/>
                  </a:lnTo>
                  <a:lnTo>
                    <a:pt x="33266" y="93232"/>
                  </a:lnTo>
                  <a:lnTo>
                    <a:pt x="33069" y="94188"/>
                  </a:lnTo>
                  <a:lnTo>
                    <a:pt x="32829" y="95065"/>
                  </a:lnTo>
                  <a:lnTo>
                    <a:pt x="32545" y="95864"/>
                  </a:lnTo>
                  <a:lnTo>
                    <a:pt x="32218" y="96585"/>
                  </a:lnTo>
                  <a:lnTo>
                    <a:pt x="31847" y="97226"/>
                  </a:lnTo>
                  <a:lnTo>
                    <a:pt x="31432" y="97789"/>
                  </a:lnTo>
                  <a:lnTo>
                    <a:pt x="30952" y="98287"/>
                  </a:lnTo>
                  <a:lnTo>
                    <a:pt x="30384" y="98732"/>
                  </a:lnTo>
                  <a:lnTo>
                    <a:pt x="29729" y="99125"/>
                  </a:lnTo>
                  <a:lnTo>
                    <a:pt x="28987" y="99466"/>
                  </a:lnTo>
                  <a:lnTo>
                    <a:pt x="28158" y="99754"/>
                  </a:lnTo>
                  <a:lnTo>
                    <a:pt x="27241" y="99990"/>
                  </a:lnTo>
                  <a:lnTo>
                    <a:pt x="26237" y="100173"/>
                  </a:lnTo>
                  <a:lnTo>
                    <a:pt x="25146" y="100304"/>
                  </a:lnTo>
                  <a:lnTo>
                    <a:pt x="23967" y="100383"/>
                  </a:lnTo>
                  <a:lnTo>
                    <a:pt x="22701" y="100409"/>
                  </a:lnTo>
                  <a:lnTo>
                    <a:pt x="21749" y="100400"/>
                  </a:lnTo>
                  <a:lnTo>
                    <a:pt x="20815" y="100374"/>
                  </a:lnTo>
                  <a:lnTo>
                    <a:pt x="19898" y="100330"/>
                  </a:lnTo>
                  <a:lnTo>
                    <a:pt x="18999" y="100269"/>
                  </a:lnTo>
                  <a:lnTo>
                    <a:pt x="18117" y="100191"/>
                  </a:lnTo>
                  <a:lnTo>
                    <a:pt x="17252" y="100095"/>
                  </a:lnTo>
                  <a:lnTo>
                    <a:pt x="16406" y="99981"/>
                  </a:lnTo>
                  <a:lnTo>
                    <a:pt x="15576" y="99850"/>
                  </a:lnTo>
                  <a:lnTo>
                    <a:pt x="14764" y="99702"/>
                  </a:lnTo>
                  <a:lnTo>
                    <a:pt x="13970" y="99536"/>
                  </a:lnTo>
                  <a:lnTo>
                    <a:pt x="11787" y="90805"/>
                  </a:lnTo>
                  <a:lnTo>
                    <a:pt x="12747" y="90970"/>
                  </a:lnTo>
                  <a:lnTo>
                    <a:pt x="13708" y="91119"/>
                  </a:lnTo>
                  <a:lnTo>
                    <a:pt x="14668" y="91250"/>
                  </a:lnTo>
                  <a:lnTo>
                    <a:pt x="15628" y="91363"/>
                  </a:lnTo>
                  <a:lnTo>
                    <a:pt x="16589" y="91459"/>
                  </a:lnTo>
                  <a:lnTo>
                    <a:pt x="17549" y="91538"/>
                  </a:lnTo>
                  <a:lnTo>
                    <a:pt x="18510" y="91599"/>
                  </a:lnTo>
                  <a:lnTo>
                    <a:pt x="19470" y="91643"/>
                  </a:lnTo>
                  <a:lnTo>
                    <a:pt x="20431" y="91669"/>
                  </a:lnTo>
                  <a:lnTo>
                    <a:pt x="21391" y="91678"/>
                  </a:lnTo>
                  <a:lnTo>
                    <a:pt x="22055" y="91625"/>
                  </a:lnTo>
                  <a:lnTo>
                    <a:pt x="22648" y="91468"/>
                  </a:lnTo>
                  <a:lnTo>
                    <a:pt x="23172" y="91206"/>
                  </a:lnTo>
                  <a:lnTo>
                    <a:pt x="23626" y="90839"/>
                  </a:lnTo>
                  <a:lnTo>
                    <a:pt x="24010" y="90368"/>
                  </a:lnTo>
                  <a:lnTo>
                    <a:pt x="24325" y="89792"/>
                  </a:lnTo>
                  <a:lnTo>
                    <a:pt x="24569" y="89111"/>
                  </a:lnTo>
                  <a:lnTo>
                    <a:pt x="24744" y="88325"/>
                  </a:lnTo>
                  <a:lnTo>
                    <a:pt x="24849" y="87434"/>
                  </a:lnTo>
                  <a:lnTo>
                    <a:pt x="24884" y="86439"/>
                  </a:lnTo>
                  <a:lnTo>
                    <a:pt x="24884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663725" y="2369112"/>
              <a:ext cx="18335" cy="33178"/>
            </a:xfrm>
            <a:custGeom>
              <a:avLst/>
              <a:pathLst>
                <a:path w="18335" h="33178">
                  <a:moveTo>
                    <a:pt x="7421" y="0"/>
                  </a:moveTo>
                  <a:lnTo>
                    <a:pt x="8709" y="2641"/>
                  </a:lnTo>
                  <a:lnTo>
                    <a:pt x="9953" y="5326"/>
                  </a:lnTo>
                  <a:lnTo>
                    <a:pt x="11154" y="8054"/>
                  </a:lnTo>
                  <a:lnTo>
                    <a:pt x="12311" y="10826"/>
                  </a:lnTo>
                  <a:lnTo>
                    <a:pt x="13424" y="13642"/>
                  </a:lnTo>
                  <a:lnTo>
                    <a:pt x="14493" y="16502"/>
                  </a:lnTo>
                  <a:lnTo>
                    <a:pt x="15519" y="19405"/>
                  </a:lnTo>
                  <a:lnTo>
                    <a:pt x="16502" y="22351"/>
                  </a:lnTo>
                  <a:lnTo>
                    <a:pt x="17440" y="25342"/>
                  </a:lnTo>
                  <a:lnTo>
                    <a:pt x="18335" y="28376"/>
                  </a:lnTo>
                  <a:lnTo>
                    <a:pt x="10040" y="33178"/>
                  </a:lnTo>
                  <a:lnTo>
                    <a:pt x="9311" y="30140"/>
                  </a:lnTo>
                  <a:lnTo>
                    <a:pt x="8521" y="27136"/>
                  </a:lnTo>
                  <a:lnTo>
                    <a:pt x="7670" y="24168"/>
                  </a:lnTo>
                  <a:lnTo>
                    <a:pt x="6757" y="21234"/>
                  </a:lnTo>
                  <a:lnTo>
                    <a:pt x="5784" y="18335"/>
                  </a:lnTo>
                  <a:lnTo>
                    <a:pt x="4749" y="15471"/>
                  </a:lnTo>
                  <a:lnTo>
                    <a:pt x="3654" y="12642"/>
                  </a:lnTo>
                  <a:lnTo>
                    <a:pt x="2497" y="9848"/>
                  </a:lnTo>
                  <a:lnTo>
                    <a:pt x="1279" y="708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603479" y="2335060"/>
              <a:ext cx="58062" cy="95607"/>
            </a:xfrm>
            <a:custGeom>
              <a:avLst/>
              <a:pathLst>
                <a:path w="58062" h="95607">
                  <a:moveTo>
                    <a:pt x="0" y="0"/>
                  </a:moveTo>
                  <a:lnTo>
                    <a:pt x="58062" y="0"/>
                  </a:lnTo>
                  <a:lnTo>
                    <a:pt x="58062" y="8294"/>
                  </a:lnTo>
                  <a:lnTo>
                    <a:pt x="32305" y="8294"/>
                  </a:lnTo>
                  <a:lnTo>
                    <a:pt x="31947" y="10032"/>
                  </a:lnTo>
                  <a:lnTo>
                    <a:pt x="31572" y="11752"/>
                  </a:lnTo>
                  <a:lnTo>
                    <a:pt x="31179" y="13454"/>
                  </a:lnTo>
                  <a:lnTo>
                    <a:pt x="30768" y="15139"/>
                  </a:lnTo>
                  <a:lnTo>
                    <a:pt x="30341" y="16807"/>
                  </a:lnTo>
                  <a:lnTo>
                    <a:pt x="29895" y="18457"/>
                  </a:lnTo>
                  <a:lnTo>
                    <a:pt x="29433" y="20090"/>
                  </a:lnTo>
                  <a:lnTo>
                    <a:pt x="28952" y="21705"/>
                  </a:lnTo>
                  <a:lnTo>
                    <a:pt x="28455" y="23303"/>
                  </a:lnTo>
                  <a:lnTo>
                    <a:pt x="27939" y="24884"/>
                  </a:lnTo>
                  <a:lnTo>
                    <a:pt x="55880" y="24884"/>
                  </a:lnTo>
                  <a:lnTo>
                    <a:pt x="55880" y="86439"/>
                  </a:lnTo>
                  <a:lnTo>
                    <a:pt x="55853" y="87373"/>
                  </a:lnTo>
                  <a:lnTo>
                    <a:pt x="55775" y="88255"/>
                  </a:lnTo>
                  <a:lnTo>
                    <a:pt x="55644" y="89084"/>
                  </a:lnTo>
                  <a:lnTo>
                    <a:pt x="55460" y="89862"/>
                  </a:lnTo>
                  <a:lnTo>
                    <a:pt x="55225" y="90586"/>
                  </a:lnTo>
                  <a:lnTo>
                    <a:pt x="54937" y="91259"/>
                  </a:lnTo>
                  <a:lnTo>
                    <a:pt x="54596" y="91878"/>
                  </a:lnTo>
                  <a:lnTo>
                    <a:pt x="54203" y="92446"/>
                  </a:lnTo>
                  <a:lnTo>
                    <a:pt x="53758" y="92961"/>
                  </a:lnTo>
                  <a:lnTo>
                    <a:pt x="53260" y="93424"/>
                  </a:lnTo>
                  <a:lnTo>
                    <a:pt x="52706" y="93839"/>
                  </a:lnTo>
                  <a:lnTo>
                    <a:pt x="52090" y="94210"/>
                  </a:lnTo>
                  <a:lnTo>
                    <a:pt x="51413" y="94537"/>
                  </a:lnTo>
                  <a:lnTo>
                    <a:pt x="50676" y="94821"/>
                  </a:lnTo>
                  <a:lnTo>
                    <a:pt x="49877" y="95061"/>
                  </a:lnTo>
                  <a:lnTo>
                    <a:pt x="49017" y="95257"/>
                  </a:lnTo>
                  <a:lnTo>
                    <a:pt x="48096" y="95410"/>
                  </a:lnTo>
                  <a:lnTo>
                    <a:pt x="47113" y="95519"/>
                  </a:lnTo>
                  <a:lnTo>
                    <a:pt x="46070" y="95585"/>
                  </a:lnTo>
                  <a:lnTo>
                    <a:pt x="44965" y="95607"/>
                  </a:lnTo>
                  <a:lnTo>
                    <a:pt x="44520" y="95602"/>
                  </a:lnTo>
                  <a:lnTo>
                    <a:pt x="44057" y="95589"/>
                  </a:lnTo>
                  <a:lnTo>
                    <a:pt x="43577" y="95567"/>
                  </a:lnTo>
                  <a:lnTo>
                    <a:pt x="43079" y="95537"/>
                  </a:lnTo>
                  <a:lnTo>
                    <a:pt x="42564" y="95498"/>
                  </a:lnTo>
                  <a:lnTo>
                    <a:pt x="42032" y="95450"/>
                  </a:lnTo>
                  <a:lnTo>
                    <a:pt x="41482" y="95393"/>
                  </a:lnTo>
                  <a:lnTo>
                    <a:pt x="40914" y="95327"/>
                  </a:lnTo>
                  <a:lnTo>
                    <a:pt x="40329" y="95253"/>
                  </a:lnTo>
                  <a:lnTo>
                    <a:pt x="39727" y="95170"/>
                  </a:lnTo>
                  <a:lnTo>
                    <a:pt x="37544" y="88185"/>
                  </a:lnTo>
                  <a:lnTo>
                    <a:pt x="44965" y="88185"/>
                  </a:lnTo>
                  <a:lnTo>
                    <a:pt x="45546" y="88150"/>
                  </a:lnTo>
                  <a:lnTo>
                    <a:pt x="46066" y="88045"/>
                  </a:lnTo>
                  <a:lnTo>
                    <a:pt x="46524" y="87871"/>
                  </a:lnTo>
                  <a:lnTo>
                    <a:pt x="46921" y="87626"/>
                  </a:lnTo>
                  <a:lnTo>
                    <a:pt x="47257" y="87312"/>
                  </a:lnTo>
                  <a:lnTo>
                    <a:pt x="47532" y="86928"/>
                  </a:lnTo>
                  <a:lnTo>
                    <a:pt x="47746" y="86474"/>
                  </a:lnTo>
                  <a:lnTo>
                    <a:pt x="47899" y="85950"/>
                  </a:lnTo>
                  <a:lnTo>
                    <a:pt x="47991" y="85356"/>
                  </a:lnTo>
                  <a:lnTo>
                    <a:pt x="48021" y="84693"/>
                  </a:lnTo>
                  <a:lnTo>
                    <a:pt x="48021" y="32742"/>
                  </a:lnTo>
                  <a:lnTo>
                    <a:pt x="40600" y="32742"/>
                  </a:lnTo>
                  <a:lnTo>
                    <a:pt x="40600" y="84693"/>
                  </a:lnTo>
                  <a:lnTo>
                    <a:pt x="33178" y="84693"/>
                  </a:lnTo>
                  <a:lnTo>
                    <a:pt x="33178" y="32742"/>
                  </a:lnTo>
                  <a:lnTo>
                    <a:pt x="25320" y="32742"/>
                  </a:lnTo>
                  <a:lnTo>
                    <a:pt x="25320" y="84693"/>
                  </a:lnTo>
                  <a:lnTo>
                    <a:pt x="17899" y="84693"/>
                  </a:lnTo>
                  <a:lnTo>
                    <a:pt x="17899" y="32742"/>
                  </a:lnTo>
                  <a:lnTo>
                    <a:pt x="10477" y="32742"/>
                  </a:lnTo>
                  <a:lnTo>
                    <a:pt x="10477" y="95170"/>
                  </a:lnTo>
                  <a:lnTo>
                    <a:pt x="2619" y="95170"/>
                  </a:lnTo>
                  <a:lnTo>
                    <a:pt x="2619" y="24884"/>
                  </a:lnTo>
                  <a:lnTo>
                    <a:pt x="19208" y="24884"/>
                  </a:lnTo>
                  <a:lnTo>
                    <a:pt x="19723" y="23303"/>
                  </a:lnTo>
                  <a:lnTo>
                    <a:pt x="20221" y="21705"/>
                  </a:lnTo>
                  <a:lnTo>
                    <a:pt x="20701" y="20090"/>
                  </a:lnTo>
                  <a:lnTo>
                    <a:pt x="21164" y="18457"/>
                  </a:lnTo>
                  <a:lnTo>
                    <a:pt x="21609" y="16807"/>
                  </a:lnTo>
                  <a:lnTo>
                    <a:pt x="22037" y="15139"/>
                  </a:lnTo>
                  <a:lnTo>
                    <a:pt x="22448" y="13454"/>
                  </a:lnTo>
                  <a:lnTo>
                    <a:pt x="22840" y="11752"/>
                  </a:lnTo>
                  <a:lnTo>
                    <a:pt x="23216" y="10032"/>
                  </a:lnTo>
                  <a:lnTo>
                    <a:pt x="2357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716112" y="2331131"/>
              <a:ext cx="91241" cy="100409"/>
            </a:xfrm>
            <a:custGeom>
              <a:avLst/>
              <a:pathLst>
                <a:path w="91241" h="100409">
                  <a:moveTo>
                    <a:pt x="5675" y="19208"/>
                  </a:moveTo>
                  <a:lnTo>
                    <a:pt x="36234" y="19208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9208"/>
                  </a:lnTo>
                  <a:lnTo>
                    <a:pt x="91241" y="19208"/>
                  </a:lnTo>
                  <a:lnTo>
                    <a:pt x="91226" y="27553"/>
                  </a:lnTo>
                  <a:lnTo>
                    <a:pt x="91180" y="35300"/>
                  </a:lnTo>
                  <a:lnTo>
                    <a:pt x="91104" y="42449"/>
                  </a:lnTo>
                  <a:lnTo>
                    <a:pt x="90997" y="48999"/>
                  </a:lnTo>
                  <a:lnTo>
                    <a:pt x="90859" y="54952"/>
                  </a:lnTo>
                  <a:lnTo>
                    <a:pt x="90691" y="60306"/>
                  </a:lnTo>
                  <a:lnTo>
                    <a:pt x="90492" y="65063"/>
                  </a:lnTo>
                  <a:lnTo>
                    <a:pt x="90263" y="69221"/>
                  </a:lnTo>
                  <a:lnTo>
                    <a:pt x="90003" y="72781"/>
                  </a:lnTo>
                  <a:lnTo>
                    <a:pt x="89713" y="75743"/>
                  </a:lnTo>
                  <a:lnTo>
                    <a:pt x="89386" y="78319"/>
                  </a:lnTo>
                  <a:lnTo>
                    <a:pt x="89015" y="80720"/>
                  </a:lnTo>
                  <a:lnTo>
                    <a:pt x="88600" y="82946"/>
                  </a:lnTo>
                  <a:lnTo>
                    <a:pt x="88141" y="84998"/>
                  </a:lnTo>
                  <a:lnTo>
                    <a:pt x="87639" y="86875"/>
                  </a:lnTo>
                  <a:lnTo>
                    <a:pt x="87094" y="88578"/>
                  </a:lnTo>
                  <a:lnTo>
                    <a:pt x="86504" y="90106"/>
                  </a:lnTo>
                  <a:lnTo>
                    <a:pt x="85871" y="91459"/>
                  </a:lnTo>
                  <a:lnTo>
                    <a:pt x="85195" y="92638"/>
                  </a:lnTo>
                  <a:lnTo>
                    <a:pt x="84474" y="93642"/>
                  </a:lnTo>
                  <a:lnTo>
                    <a:pt x="83678" y="94513"/>
                  </a:lnTo>
                  <a:lnTo>
                    <a:pt x="82772" y="95292"/>
                  </a:lnTo>
                  <a:lnTo>
                    <a:pt x="81757" y="95980"/>
                  </a:lnTo>
                  <a:lnTo>
                    <a:pt x="80633" y="96576"/>
                  </a:lnTo>
                  <a:lnTo>
                    <a:pt x="79399" y="97080"/>
                  </a:lnTo>
                  <a:lnTo>
                    <a:pt x="78057" y="97493"/>
                  </a:lnTo>
                  <a:lnTo>
                    <a:pt x="76605" y="97814"/>
                  </a:lnTo>
                  <a:lnTo>
                    <a:pt x="75045" y="98043"/>
                  </a:lnTo>
                  <a:lnTo>
                    <a:pt x="73375" y="98180"/>
                  </a:lnTo>
                  <a:lnTo>
                    <a:pt x="71596" y="98226"/>
                  </a:lnTo>
                  <a:lnTo>
                    <a:pt x="70199" y="98217"/>
                  </a:lnTo>
                  <a:lnTo>
                    <a:pt x="68802" y="98191"/>
                  </a:lnTo>
                  <a:lnTo>
                    <a:pt x="67405" y="98147"/>
                  </a:lnTo>
                  <a:lnTo>
                    <a:pt x="66008" y="98086"/>
                  </a:lnTo>
                  <a:lnTo>
                    <a:pt x="64611" y="98008"/>
                  </a:lnTo>
                  <a:lnTo>
                    <a:pt x="63214" y="97912"/>
                  </a:lnTo>
                  <a:lnTo>
                    <a:pt x="61817" y="97798"/>
                  </a:lnTo>
                  <a:lnTo>
                    <a:pt x="60420" y="97667"/>
                  </a:lnTo>
                  <a:lnTo>
                    <a:pt x="59023" y="97519"/>
                  </a:lnTo>
                  <a:lnTo>
                    <a:pt x="57626" y="97353"/>
                  </a:lnTo>
                  <a:lnTo>
                    <a:pt x="55443" y="88622"/>
                  </a:lnTo>
                  <a:lnTo>
                    <a:pt x="57098" y="88788"/>
                  </a:lnTo>
                  <a:lnTo>
                    <a:pt x="58743" y="88936"/>
                  </a:lnTo>
                  <a:lnTo>
                    <a:pt x="60380" y="89067"/>
                  </a:lnTo>
                  <a:lnTo>
                    <a:pt x="62009" y="89180"/>
                  </a:lnTo>
                  <a:lnTo>
                    <a:pt x="63628" y="89277"/>
                  </a:lnTo>
                  <a:lnTo>
                    <a:pt x="65239" y="89355"/>
                  </a:lnTo>
                  <a:lnTo>
                    <a:pt x="66842" y="89416"/>
                  </a:lnTo>
                  <a:lnTo>
                    <a:pt x="68435" y="89460"/>
                  </a:lnTo>
                  <a:lnTo>
                    <a:pt x="70020" y="89486"/>
                  </a:lnTo>
                  <a:lnTo>
                    <a:pt x="71596" y="89495"/>
                  </a:lnTo>
                  <a:lnTo>
                    <a:pt x="72445" y="89471"/>
                  </a:lnTo>
                  <a:lnTo>
                    <a:pt x="73246" y="89399"/>
                  </a:lnTo>
                  <a:lnTo>
                    <a:pt x="73999" y="89279"/>
                  </a:lnTo>
                  <a:lnTo>
                    <a:pt x="74704" y="89111"/>
                  </a:lnTo>
                  <a:lnTo>
                    <a:pt x="75361" y="88895"/>
                  </a:lnTo>
                  <a:lnTo>
                    <a:pt x="75970" y="88630"/>
                  </a:lnTo>
                  <a:lnTo>
                    <a:pt x="76531" y="88318"/>
                  </a:lnTo>
                  <a:lnTo>
                    <a:pt x="77044" y="87958"/>
                  </a:lnTo>
                  <a:lnTo>
                    <a:pt x="77509" y="87550"/>
                  </a:lnTo>
                  <a:lnTo>
                    <a:pt x="77926" y="87094"/>
                  </a:lnTo>
                  <a:lnTo>
                    <a:pt x="78310" y="86498"/>
                  </a:lnTo>
                  <a:lnTo>
                    <a:pt x="78677" y="85671"/>
                  </a:lnTo>
                  <a:lnTo>
                    <a:pt x="79026" y="84612"/>
                  </a:lnTo>
                  <a:lnTo>
                    <a:pt x="79358" y="83322"/>
                  </a:lnTo>
                  <a:lnTo>
                    <a:pt x="79672" y="81800"/>
                  </a:lnTo>
                  <a:lnTo>
                    <a:pt x="79969" y="80048"/>
                  </a:lnTo>
                  <a:lnTo>
                    <a:pt x="80248" y="78063"/>
                  </a:lnTo>
                  <a:lnTo>
                    <a:pt x="80510" y="75848"/>
                  </a:lnTo>
                  <a:lnTo>
                    <a:pt x="80755" y="73401"/>
                  </a:lnTo>
                  <a:lnTo>
                    <a:pt x="80982" y="70723"/>
                  </a:lnTo>
                  <a:lnTo>
                    <a:pt x="81189" y="67776"/>
                  </a:lnTo>
                  <a:lnTo>
                    <a:pt x="81375" y="64523"/>
                  </a:lnTo>
                  <a:lnTo>
                    <a:pt x="81538" y="60965"/>
                  </a:lnTo>
                  <a:lnTo>
                    <a:pt x="81680" y="57102"/>
                  </a:lnTo>
                  <a:lnTo>
                    <a:pt x="81800" y="52933"/>
                  </a:lnTo>
                  <a:lnTo>
                    <a:pt x="81899" y="48458"/>
                  </a:lnTo>
                  <a:lnTo>
                    <a:pt x="81975" y="43678"/>
                  </a:lnTo>
                  <a:lnTo>
                    <a:pt x="82030" y="38592"/>
                  </a:lnTo>
                  <a:lnTo>
                    <a:pt x="82062" y="33200"/>
                  </a:lnTo>
                  <a:lnTo>
                    <a:pt x="82073" y="27503"/>
                  </a:lnTo>
                  <a:lnTo>
                    <a:pt x="44965" y="27503"/>
                  </a:lnTo>
                  <a:lnTo>
                    <a:pt x="44965" y="29249"/>
                  </a:lnTo>
                  <a:lnTo>
                    <a:pt x="44564" y="37819"/>
                  </a:lnTo>
                  <a:lnTo>
                    <a:pt x="43359" y="46066"/>
                  </a:lnTo>
                  <a:lnTo>
                    <a:pt x="41351" y="53989"/>
                  </a:lnTo>
                  <a:lnTo>
                    <a:pt x="38539" y="61590"/>
                  </a:lnTo>
                  <a:lnTo>
                    <a:pt x="34925" y="68867"/>
                  </a:lnTo>
                  <a:lnTo>
                    <a:pt x="30506" y="75822"/>
                  </a:lnTo>
                  <a:lnTo>
                    <a:pt x="25285" y="82453"/>
                  </a:lnTo>
                  <a:lnTo>
                    <a:pt x="19261" y="88761"/>
                  </a:lnTo>
                  <a:lnTo>
                    <a:pt x="12433" y="94747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6884" y="87360"/>
                  </a:lnTo>
                  <a:lnTo>
                    <a:pt x="13044" y="81916"/>
                  </a:lnTo>
                  <a:lnTo>
                    <a:pt x="18479" y="76219"/>
                  </a:lnTo>
                  <a:lnTo>
                    <a:pt x="23190" y="70269"/>
                  </a:lnTo>
                  <a:lnTo>
                    <a:pt x="27176" y="64065"/>
                  </a:lnTo>
                  <a:lnTo>
                    <a:pt x="30437" y="57608"/>
                  </a:lnTo>
                  <a:lnTo>
                    <a:pt x="32973" y="50898"/>
                  </a:lnTo>
                  <a:lnTo>
                    <a:pt x="34785" y="43935"/>
                  </a:lnTo>
                  <a:lnTo>
                    <a:pt x="35872" y="36719"/>
                  </a:lnTo>
                  <a:lnTo>
                    <a:pt x="36234" y="29249"/>
                  </a:lnTo>
                  <a:lnTo>
                    <a:pt x="36234" y="27503"/>
                  </a:lnTo>
                  <a:lnTo>
                    <a:pt x="5675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850573" y="2341172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148853" y="1838313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164132" y="1846171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163696" y="1871055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187270" y="1839186"/>
              <a:ext cx="60682" cy="96916"/>
            </a:xfrm>
            <a:custGeom>
              <a:avLst/>
              <a:pathLst>
                <a:path w="60682" h="96916">
                  <a:moveTo>
                    <a:pt x="20955" y="43219"/>
                  </a:moveTo>
                  <a:lnTo>
                    <a:pt x="7421" y="43219"/>
                  </a:lnTo>
                  <a:lnTo>
                    <a:pt x="3929" y="35798"/>
                  </a:lnTo>
                  <a:lnTo>
                    <a:pt x="8390" y="33327"/>
                  </a:lnTo>
                  <a:lnTo>
                    <a:pt x="12695" y="30803"/>
                  </a:lnTo>
                  <a:lnTo>
                    <a:pt x="16842" y="28228"/>
                  </a:lnTo>
                  <a:lnTo>
                    <a:pt x="20832" y="25600"/>
                  </a:lnTo>
                  <a:lnTo>
                    <a:pt x="24665" y="22919"/>
                  </a:lnTo>
                  <a:lnTo>
                    <a:pt x="28341" y="20186"/>
                  </a:lnTo>
                  <a:lnTo>
                    <a:pt x="31860" y="17401"/>
                  </a:lnTo>
                  <a:lnTo>
                    <a:pt x="35221" y="14563"/>
                  </a:lnTo>
                  <a:lnTo>
                    <a:pt x="38426" y="11673"/>
                  </a:lnTo>
                  <a:lnTo>
                    <a:pt x="41473" y="8731"/>
                  </a:lnTo>
                  <a:lnTo>
                    <a:pt x="6984" y="8731"/>
                  </a:lnTo>
                  <a:lnTo>
                    <a:pt x="6984" y="0"/>
                  </a:lnTo>
                  <a:lnTo>
                    <a:pt x="54570" y="0"/>
                  </a:lnTo>
                  <a:lnTo>
                    <a:pt x="54570" y="7858"/>
                  </a:lnTo>
                  <a:lnTo>
                    <a:pt x="51405" y="11119"/>
                  </a:lnTo>
                  <a:lnTo>
                    <a:pt x="48196" y="14266"/>
                  </a:lnTo>
                  <a:lnTo>
                    <a:pt x="44944" y="17300"/>
                  </a:lnTo>
                  <a:lnTo>
                    <a:pt x="41648" y="20221"/>
                  </a:lnTo>
                  <a:lnTo>
                    <a:pt x="38308" y="23028"/>
                  </a:lnTo>
                  <a:lnTo>
                    <a:pt x="34925" y="25722"/>
                  </a:lnTo>
                  <a:lnTo>
                    <a:pt x="31497" y="28302"/>
                  </a:lnTo>
                  <a:lnTo>
                    <a:pt x="28027" y="30768"/>
                  </a:lnTo>
                  <a:lnTo>
                    <a:pt x="24512" y="33121"/>
                  </a:lnTo>
                  <a:lnTo>
                    <a:pt x="20955" y="35361"/>
                  </a:lnTo>
                  <a:lnTo>
                    <a:pt x="60682" y="35361"/>
                  </a:lnTo>
                  <a:lnTo>
                    <a:pt x="60573" y="44389"/>
                  </a:lnTo>
                  <a:lnTo>
                    <a:pt x="60420" y="52614"/>
                  </a:lnTo>
                  <a:lnTo>
                    <a:pt x="60223" y="60036"/>
                  </a:lnTo>
                  <a:lnTo>
                    <a:pt x="59983" y="66654"/>
                  </a:lnTo>
                  <a:lnTo>
                    <a:pt x="59699" y="72469"/>
                  </a:lnTo>
                  <a:lnTo>
                    <a:pt x="59372" y="77481"/>
                  </a:lnTo>
                  <a:lnTo>
                    <a:pt x="59001" y="81689"/>
                  </a:lnTo>
                  <a:lnTo>
                    <a:pt x="58586" y="85094"/>
                  </a:lnTo>
                  <a:lnTo>
                    <a:pt x="58128" y="87696"/>
                  </a:lnTo>
                  <a:lnTo>
                    <a:pt x="57626" y="89495"/>
                  </a:lnTo>
                  <a:lnTo>
                    <a:pt x="57049" y="90822"/>
                  </a:lnTo>
                  <a:lnTo>
                    <a:pt x="56368" y="92009"/>
                  </a:lnTo>
                  <a:lnTo>
                    <a:pt x="55583" y="93057"/>
                  </a:lnTo>
                  <a:lnTo>
                    <a:pt x="54692" y="93965"/>
                  </a:lnTo>
                  <a:lnTo>
                    <a:pt x="53697" y="94734"/>
                  </a:lnTo>
                  <a:lnTo>
                    <a:pt x="52597" y="95362"/>
                  </a:lnTo>
                  <a:lnTo>
                    <a:pt x="51392" y="95851"/>
                  </a:lnTo>
                  <a:lnTo>
                    <a:pt x="50082" y="96200"/>
                  </a:lnTo>
                  <a:lnTo>
                    <a:pt x="48667" y="96410"/>
                  </a:lnTo>
                  <a:lnTo>
                    <a:pt x="47148" y="96480"/>
                  </a:lnTo>
                  <a:lnTo>
                    <a:pt x="46258" y="96471"/>
                  </a:lnTo>
                  <a:lnTo>
                    <a:pt x="45332" y="96445"/>
                  </a:lnTo>
                  <a:lnTo>
                    <a:pt x="44372" y="96401"/>
                  </a:lnTo>
                  <a:lnTo>
                    <a:pt x="43376" y="96340"/>
                  </a:lnTo>
                  <a:lnTo>
                    <a:pt x="42346" y="96262"/>
                  </a:lnTo>
                  <a:lnTo>
                    <a:pt x="41281" y="96165"/>
                  </a:lnTo>
                  <a:lnTo>
                    <a:pt x="40181" y="96052"/>
                  </a:lnTo>
                  <a:lnTo>
                    <a:pt x="39046" y="95921"/>
                  </a:lnTo>
                  <a:lnTo>
                    <a:pt x="37876" y="95773"/>
                  </a:lnTo>
                  <a:lnTo>
                    <a:pt x="36671" y="95607"/>
                  </a:lnTo>
                  <a:lnTo>
                    <a:pt x="36234" y="87312"/>
                  </a:lnTo>
                  <a:lnTo>
                    <a:pt x="37435" y="87478"/>
                  </a:lnTo>
                  <a:lnTo>
                    <a:pt x="38592" y="87626"/>
                  </a:lnTo>
                  <a:lnTo>
                    <a:pt x="39705" y="87757"/>
                  </a:lnTo>
                  <a:lnTo>
                    <a:pt x="40774" y="87871"/>
                  </a:lnTo>
                  <a:lnTo>
                    <a:pt x="41800" y="87967"/>
                  </a:lnTo>
                  <a:lnTo>
                    <a:pt x="42783" y="88045"/>
                  </a:lnTo>
                  <a:lnTo>
                    <a:pt x="43721" y="88107"/>
                  </a:lnTo>
                  <a:lnTo>
                    <a:pt x="44616" y="88150"/>
                  </a:lnTo>
                  <a:lnTo>
                    <a:pt x="45467" y="88176"/>
                  </a:lnTo>
                  <a:lnTo>
                    <a:pt x="46275" y="88185"/>
                  </a:lnTo>
                  <a:lnTo>
                    <a:pt x="46782" y="88133"/>
                  </a:lnTo>
                  <a:lnTo>
                    <a:pt x="47253" y="87976"/>
                  </a:lnTo>
                  <a:lnTo>
                    <a:pt x="47690" y="87714"/>
                  </a:lnTo>
                  <a:lnTo>
                    <a:pt x="48091" y="87347"/>
                  </a:lnTo>
                  <a:lnTo>
                    <a:pt x="48458" y="86875"/>
                  </a:lnTo>
                  <a:lnTo>
                    <a:pt x="48790" y="86299"/>
                  </a:lnTo>
                  <a:lnTo>
                    <a:pt x="49087" y="85618"/>
                  </a:lnTo>
                  <a:lnTo>
                    <a:pt x="49349" y="84832"/>
                  </a:lnTo>
                  <a:lnTo>
                    <a:pt x="49576" y="83942"/>
                  </a:lnTo>
                  <a:lnTo>
                    <a:pt x="49768" y="82946"/>
                  </a:lnTo>
                  <a:lnTo>
                    <a:pt x="50104" y="80270"/>
                  </a:lnTo>
                  <a:lnTo>
                    <a:pt x="50414" y="77306"/>
                  </a:lnTo>
                  <a:lnTo>
                    <a:pt x="50698" y="74054"/>
                  </a:lnTo>
                  <a:lnTo>
                    <a:pt x="50955" y="70513"/>
                  </a:lnTo>
                  <a:lnTo>
                    <a:pt x="51186" y="66684"/>
                  </a:lnTo>
                  <a:lnTo>
                    <a:pt x="51392" y="62568"/>
                  </a:lnTo>
                  <a:lnTo>
                    <a:pt x="51571" y="58163"/>
                  </a:lnTo>
                  <a:lnTo>
                    <a:pt x="51723" y="53470"/>
                  </a:lnTo>
                  <a:lnTo>
                    <a:pt x="51850" y="48488"/>
                  </a:lnTo>
                  <a:lnTo>
                    <a:pt x="51950" y="43219"/>
                  </a:lnTo>
                  <a:lnTo>
                    <a:pt x="46712" y="43219"/>
                  </a:lnTo>
                  <a:lnTo>
                    <a:pt x="45559" y="49728"/>
                  </a:lnTo>
                  <a:lnTo>
                    <a:pt x="44022" y="55984"/>
                  </a:lnTo>
                  <a:lnTo>
                    <a:pt x="42102" y="61987"/>
                  </a:lnTo>
                  <a:lnTo>
                    <a:pt x="39797" y="67737"/>
                  </a:lnTo>
                  <a:lnTo>
                    <a:pt x="37107" y="73233"/>
                  </a:lnTo>
                  <a:lnTo>
                    <a:pt x="34034" y="78476"/>
                  </a:lnTo>
                  <a:lnTo>
                    <a:pt x="30576" y="83466"/>
                  </a:lnTo>
                  <a:lnTo>
                    <a:pt x="26735" y="88203"/>
                  </a:lnTo>
                  <a:lnTo>
                    <a:pt x="22509" y="92686"/>
                  </a:lnTo>
                  <a:lnTo>
                    <a:pt x="17899" y="96916"/>
                  </a:lnTo>
                  <a:lnTo>
                    <a:pt x="11350" y="89931"/>
                  </a:lnTo>
                  <a:lnTo>
                    <a:pt x="15707" y="86242"/>
                  </a:lnTo>
                  <a:lnTo>
                    <a:pt x="19697" y="82335"/>
                  </a:lnTo>
                  <a:lnTo>
                    <a:pt x="23321" y="78210"/>
                  </a:lnTo>
                  <a:lnTo>
                    <a:pt x="26577" y="73866"/>
                  </a:lnTo>
                  <a:lnTo>
                    <a:pt x="29467" y="69304"/>
                  </a:lnTo>
                  <a:lnTo>
                    <a:pt x="31991" y="64523"/>
                  </a:lnTo>
                  <a:lnTo>
                    <a:pt x="34147" y="59525"/>
                  </a:lnTo>
                  <a:lnTo>
                    <a:pt x="35937" y="54308"/>
                  </a:lnTo>
                  <a:lnTo>
                    <a:pt x="37361" y="48873"/>
                  </a:lnTo>
                  <a:lnTo>
                    <a:pt x="38417" y="43219"/>
                  </a:lnTo>
                  <a:lnTo>
                    <a:pt x="29686" y="43219"/>
                  </a:lnTo>
                  <a:lnTo>
                    <a:pt x="28590" y="47611"/>
                  </a:lnTo>
                  <a:lnTo>
                    <a:pt x="27224" y="51881"/>
                  </a:lnTo>
                  <a:lnTo>
                    <a:pt x="25586" y="56028"/>
                  </a:lnTo>
                  <a:lnTo>
                    <a:pt x="23679" y="60053"/>
                  </a:lnTo>
                  <a:lnTo>
                    <a:pt x="21500" y="63956"/>
                  </a:lnTo>
                  <a:lnTo>
                    <a:pt x="19051" y="67737"/>
                  </a:lnTo>
                  <a:lnTo>
                    <a:pt x="16331" y="71395"/>
                  </a:lnTo>
                  <a:lnTo>
                    <a:pt x="13341" y="74931"/>
                  </a:lnTo>
                  <a:lnTo>
                    <a:pt x="10080" y="78345"/>
                  </a:lnTo>
                  <a:lnTo>
                    <a:pt x="6548" y="81637"/>
                  </a:lnTo>
                  <a:lnTo>
                    <a:pt x="0" y="75525"/>
                  </a:lnTo>
                  <a:lnTo>
                    <a:pt x="3195" y="72609"/>
                  </a:lnTo>
                  <a:lnTo>
                    <a:pt x="6146" y="69622"/>
                  </a:lnTo>
                  <a:lnTo>
                    <a:pt x="8853" y="66567"/>
                  </a:lnTo>
                  <a:lnTo>
                    <a:pt x="11315" y="63441"/>
                  </a:lnTo>
                  <a:lnTo>
                    <a:pt x="13533" y="60245"/>
                  </a:lnTo>
                  <a:lnTo>
                    <a:pt x="15506" y="56980"/>
                  </a:lnTo>
                  <a:lnTo>
                    <a:pt x="17235" y="53644"/>
                  </a:lnTo>
                  <a:lnTo>
                    <a:pt x="18719" y="50239"/>
                  </a:lnTo>
                  <a:lnTo>
                    <a:pt x="19959" y="46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269344" y="1838749"/>
              <a:ext cx="84693" cy="37544"/>
            </a:xfrm>
            <a:custGeom>
              <a:avLst/>
              <a:pathLst>
                <a:path w="84693" h="37544">
                  <a:moveTo>
                    <a:pt x="0" y="0"/>
                  </a:moveTo>
                  <a:lnTo>
                    <a:pt x="84693" y="0"/>
                  </a:lnTo>
                  <a:lnTo>
                    <a:pt x="84693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278075" y="1846608"/>
              <a:ext cx="29249" cy="7421"/>
            </a:xfrm>
            <a:custGeom>
              <a:avLst/>
              <a:pathLst>
                <a:path w="29249" h="7421">
                  <a:moveTo>
                    <a:pt x="0" y="7421"/>
                  </a:moveTo>
                  <a:lnTo>
                    <a:pt x="29249" y="742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316056" y="1846608"/>
              <a:ext cx="29249" cy="7421"/>
            </a:xfrm>
            <a:custGeom>
              <a:avLst/>
              <a:pathLst>
                <a:path w="29249" h="7421">
                  <a:moveTo>
                    <a:pt x="0" y="0"/>
                  </a:moveTo>
                  <a:lnTo>
                    <a:pt x="0" y="7421"/>
                  </a:lnTo>
                  <a:lnTo>
                    <a:pt x="29249" y="7421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278075" y="1861014"/>
              <a:ext cx="29249" cy="7421"/>
            </a:xfrm>
            <a:custGeom>
              <a:avLst/>
              <a:pathLst>
                <a:path w="29249" h="7421">
                  <a:moveTo>
                    <a:pt x="0" y="7421"/>
                  </a:moveTo>
                  <a:lnTo>
                    <a:pt x="29249" y="742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316056" y="1861014"/>
              <a:ext cx="29249" cy="7421"/>
            </a:xfrm>
            <a:custGeom>
              <a:avLst/>
              <a:pathLst>
                <a:path w="29249" h="7421">
                  <a:moveTo>
                    <a:pt x="0" y="0"/>
                  </a:moveTo>
                  <a:lnTo>
                    <a:pt x="0" y="7421"/>
                  </a:lnTo>
                  <a:lnTo>
                    <a:pt x="29249" y="7421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274583" y="1881969"/>
              <a:ext cx="75088" cy="54570"/>
            </a:xfrm>
            <a:custGeom>
              <a:avLst/>
              <a:pathLst>
                <a:path w="75088" h="54570">
                  <a:moveTo>
                    <a:pt x="75088" y="0"/>
                  </a:moveTo>
                  <a:lnTo>
                    <a:pt x="75088" y="44092"/>
                  </a:lnTo>
                  <a:lnTo>
                    <a:pt x="75056" y="45031"/>
                  </a:lnTo>
                  <a:lnTo>
                    <a:pt x="74957" y="45926"/>
                  </a:lnTo>
                  <a:lnTo>
                    <a:pt x="74794" y="46777"/>
                  </a:lnTo>
                  <a:lnTo>
                    <a:pt x="74564" y="47585"/>
                  </a:lnTo>
                  <a:lnTo>
                    <a:pt x="74270" y="48349"/>
                  </a:lnTo>
                  <a:lnTo>
                    <a:pt x="73910" y="49069"/>
                  </a:lnTo>
                  <a:lnTo>
                    <a:pt x="73484" y="49746"/>
                  </a:lnTo>
                  <a:lnTo>
                    <a:pt x="72993" y="50379"/>
                  </a:lnTo>
                  <a:lnTo>
                    <a:pt x="72436" y="50968"/>
                  </a:lnTo>
                  <a:lnTo>
                    <a:pt x="71814" y="51514"/>
                  </a:lnTo>
                  <a:lnTo>
                    <a:pt x="71126" y="52012"/>
                  </a:lnTo>
                  <a:lnTo>
                    <a:pt x="70373" y="52457"/>
                  </a:lnTo>
                  <a:lnTo>
                    <a:pt x="69555" y="52850"/>
                  </a:lnTo>
                  <a:lnTo>
                    <a:pt x="68671" y="53190"/>
                  </a:lnTo>
                  <a:lnTo>
                    <a:pt x="67721" y="53478"/>
                  </a:lnTo>
                  <a:lnTo>
                    <a:pt x="66706" y="53714"/>
                  </a:lnTo>
                  <a:lnTo>
                    <a:pt x="65626" y="53898"/>
                  </a:lnTo>
                  <a:lnTo>
                    <a:pt x="64480" y="54028"/>
                  </a:lnTo>
                  <a:lnTo>
                    <a:pt x="63268" y="54107"/>
                  </a:lnTo>
                  <a:lnTo>
                    <a:pt x="61991" y="54133"/>
                  </a:lnTo>
                  <a:lnTo>
                    <a:pt x="61101" y="54120"/>
                  </a:lnTo>
                  <a:lnTo>
                    <a:pt x="60175" y="54081"/>
                  </a:lnTo>
                  <a:lnTo>
                    <a:pt x="59215" y="54015"/>
                  </a:lnTo>
                  <a:lnTo>
                    <a:pt x="58219" y="53924"/>
                  </a:lnTo>
                  <a:lnTo>
                    <a:pt x="57189" y="53806"/>
                  </a:lnTo>
                  <a:lnTo>
                    <a:pt x="56124" y="53662"/>
                  </a:lnTo>
                  <a:lnTo>
                    <a:pt x="55024" y="53492"/>
                  </a:lnTo>
                  <a:lnTo>
                    <a:pt x="53889" y="53295"/>
                  </a:lnTo>
                  <a:lnTo>
                    <a:pt x="52719" y="53072"/>
                  </a:lnTo>
                  <a:lnTo>
                    <a:pt x="51514" y="52824"/>
                  </a:lnTo>
                  <a:lnTo>
                    <a:pt x="49331" y="45402"/>
                  </a:lnTo>
                  <a:lnTo>
                    <a:pt x="50951" y="45485"/>
                  </a:lnTo>
                  <a:lnTo>
                    <a:pt x="52492" y="45559"/>
                  </a:lnTo>
                  <a:lnTo>
                    <a:pt x="53954" y="45625"/>
                  </a:lnTo>
                  <a:lnTo>
                    <a:pt x="55338" y="45681"/>
                  </a:lnTo>
                  <a:lnTo>
                    <a:pt x="56643" y="45729"/>
                  </a:lnTo>
                  <a:lnTo>
                    <a:pt x="57870" y="45769"/>
                  </a:lnTo>
                  <a:lnTo>
                    <a:pt x="59018" y="45799"/>
                  </a:lnTo>
                  <a:lnTo>
                    <a:pt x="60088" y="45821"/>
                  </a:lnTo>
                  <a:lnTo>
                    <a:pt x="61079" y="45834"/>
                  </a:lnTo>
                  <a:lnTo>
                    <a:pt x="61991" y="45839"/>
                  </a:lnTo>
                  <a:lnTo>
                    <a:pt x="62821" y="45799"/>
                  </a:lnTo>
                  <a:lnTo>
                    <a:pt x="63563" y="45681"/>
                  </a:lnTo>
                  <a:lnTo>
                    <a:pt x="64218" y="45485"/>
                  </a:lnTo>
                  <a:lnTo>
                    <a:pt x="64785" y="45210"/>
                  </a:lnTo>
                  <a:lnTo>
                    <a:pt x="65266" y="44856"/>
                  </a:lnTo>
                  <a:lnTo>
                    <a:pt x="65659" y="44424"/>
                  </a:lnTo>
                  <a:lnTo>
                    <a:pt x="65964" y="43913"/>
                  </a:lnTo>
                  <a:lnTo>
                    <a:pt x="66182" y="43324"/>
                  </a:lnTo>
                  <a:lnTo>
                    <a:pt x="66313" y="42656"/>
                  </a:lnTo>
                  <a:lnTo>
                    <a:pt x="66357" y="41910"/>
                  </a:lnTo>
                  <a:lnTo>
                    <a:pt x="66357" y="37544"/>
                  </a:lnTo>
                  <a:lnTo>
                    <a:pt x="8731" y="37544"/>
                  </a:lnTo>
                  <a:lnTo>
                    <a:pt x="8731" y="54570"/>
                  </a:lnTo>
                  <a:lnTo>
                    <a:pt x="0" y="54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283314" y="1890264"/>
              <a:ext cx="57626" cy="6548"/>
            </a:xfrm>
            <a:custGeom>
              <a:avLst/>
              <a:pathLst>
                <a:path w="57626" h="6548">
                  <a:moveTo>
                    <a:pt x="0" y="6548"/>
                  </a:moveTo>
                  <a:lnTo>
                    <a:pt x="57626" y="6548"/>
                  </a:lnTo>
                  <a:lnTo>
                    <a:pt x="57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283314" y="1904670"/>
              <a:ext cx="57626" cy="6984"/>
            </a:xfrm>
            <a:custGeom>
              <a:avLst/>
              <a:pathLst>
                <a:path w="57626" h="6984">
                  <a:moveTo>
                    <a:pt x="0" y="6984"/>
                  </a:moveTo>
                  <a:lnTo>
                    <a:pt x="57626" y="6984"/>
                  </a:lnTo>
                  <a:lnTo>
                    <a:pt x="57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421704" y="1835694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448335" y="1850973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448335" y="1866689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392891" y="1840059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5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4"/>
                  </a:lnTo>
                  <a:lnTo>
                    <a:pt x="6548" y="6984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19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372373" y="1835694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484133" y="1834820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498976" y="1845734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546561" y="1866689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546561" y="1881533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509890" y="1898559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34310" y="1846171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708962" y="1836130"/>
              <a:ext cx="48458" cy="100409"/>
            </a:xfrm>
            <a:custGeom>
              <a:avLst/>
              <a:pathLst>
                <a:path w="48458" h="100409">
                  <a:moveTo>
                    <a:pt x="0" y="19208"/>
                  </a:moveTo>
                  <a:lnTo>
                    <a:pt x="15716" y="19208"/>
                  </a:lnTo>
                  <a:lnTo>
                    <a:pt x="20081" y="0"/>
                  </a:lnTo>
                  <a:lnTo>
                    <a:pt x="28376" y="1746"/>
                  </a:lnTo>
                  <a:lnTo>
                    <a:pt x="28022" y="3571"/>
                  </a:lnTo>
                  <a:lnTo>
                    <a:pt x="27660" y="5378"/>
                  </a:lnTo>
                  <a:lnTo>
                    <a:pt x="27289" y="7168"/>
                  </a:lnTo>
                  <a:lnTo>
                    <a:pt x="26909" y="8940"/>
                  </a:lnTo>
                  <a:lnTo>
                    <a:pt x="26521" y="10695"/>
                  </a:lnTo>
                  <a:lnTo>
                    <a:pt x="26123" y="12433"/>
                  </a:lnTo>
                  <a:lnTo>
                    <a:pt x="25717" y="14153"/>
                  </a:lnTo>
                  <a:lnTo>
                    <a:pt x="25303" y="15855"/>
                  </a:lnTo>
                  <a:lnTo>
                    <a:pt x="24879" y="17541"/>
                  </a:lnTo>
                  <a:lnTo>
                    <a:pt x="24447" y="19208"/>
                  </a:lnTo>
                  <a:lnTo>
                    <a:pt x="47585" y="19208"/>
                  </a:lnTo>
                  <a:lnTo>
                    <a:pt x="47384" y="26119"/>
                  </a:lnTo>
                  <a:lnTo>
                    <a:pt x="46956" y="32707"/>
                  </a:lnTo>
                  <a:lnTo>
                    <a:pt x="46301" y="38971"/>
                  </a:lnTo>
                  <a:lnTo>
                    <a:pt x="45419" y="44913"/>
                  </a:lnTo>
                  <a:lnTo>
                    <a:pt x="44311" y="50532"/>
                  </a:lnTo>
                  <a:lnTo>
                    <a:pt x="42975" y="55827"/>
                  </a:lnTo>
                  <a:lnTo>
                    <a:pt x="41412" y="60800"/>
                  </a:lnTo>
                  <a:lnTo>
                    <a:pt x="39622" y="65449"/>
                  </a:lnTo>
                  <a:lnTo>
                    <a:pt x="37605" y="69775"/>
                  </a:lnTo>
                  <a:lnTo>
                    <a:pt x="35361" y="73779"/>
                  </a:lnTo>
                  <a:lnTo>
                    <a:pt x="48458" y="86875"/>
                  </a:lnTo>
                  <a:lnTo>
                    <a:pt x="40600" y="92551"/>
                  </a:lnTo>
                  <a:lnTo>
                    <a:pt x="39635" y="91333"/>
                  </a:lnTo>
                  <a:lnTo>
                    <a:pt x="38661" y="90123"/>
                  </a:lnTo>
                  <a:lnTo>
                    <a:pt x="37679" y="88923"/>
                  </a:lnTo>
                  <a:lnTo>
                    <a:pt x="36688" y="87731"/>
                  </a:lnTo>
                  <a:lnTo>
                    <a:pt x="35688" y="86548"/>
                  </a:lnTo>
                  <a:lnTo>
                    <a:pt x="34680" y="85374"/>
                  </a:lnTo>
                  <a:lnTo>
                    <a:pt x="33663" y="84208"/>
                  </a:lnTo>
                  <a:lnTo>
                    <a:pt x="32637" y="83051"/>
                  </a:lnTo>
                  <a:lnTo>
                    <a:pt x="31602" y="81903"/>
                  </a:lnTo>
                  <a:lnTo>
                    <a:pt x="30559" y="80764"/>
                  </a:lnTo>
                  <a:lnTo>
                    <a:pt x="28524" y="83082"/>
                  </a:lnTo>
                  <a:lnTo>
                    <a:pt x="26438" y="85321"/>
                  </a:lnTo>
                  <a:lnTo>
                    <a:pt x="24299" y="87482"/>
                  </a:lnTo>
                  <a:lnTo>
                    <a:pt x="22107" y="89565"/>
                  </a:lnTo>
                  <a:lnTo>
                    <a:pt x="19863" y="91568"/>
                  </a:lnTo>
                  <a:lnTo>
                    <a:pt x="17567" y="93494"/>
                  </a:lnTo>
                  <a:lnTo>
                    <a:pt x="15218" y="95340"/>
                  </a:lnTo>
                  <a:lnTo>
                    <a:pt x="12817" y="97108"/>
                  </a:lnTo>
                  <a:lnTo>
                    <a:pt x="10363" y="98798"/>
                  </a:lnTo>
                  <a:lnTo>
                    <a:pt x="7858" y="100409"/>
                  </a:lnTo>
                  <a:lnTo>
                    <a:pt x="1746" y="92551"/>
                  </a:lnTo>
                  <a:lnTo>
                    <a:pt x="4640" y="90800"/>
                  </a:lnTo>
                  <a:lnTo>
                    <a:pt x="7386" y="89041"/>
                  </a:lnTo>
                  <a:lnTo>
                    <a:pt x="9984" y="87273"/>
                  </a:lnTo>
                  <a:lnTo>
                    <a:pt x="12433" y="85496"/>
                  </a:lnTo>
                  <a:lnTo>
                    <a:pt x="14733" y="83710"/>
                  </a:lnTo>
                  <a:lnTo>
                    <a:pt x="16886" y="81916"/>
                  </a:lnTo>
                  <a:lnTo>
                    <a:pt x="18890" y="80113"/>
                  </a:lnTo>
                  <a:lnTo>
                    <a:pt x="20745" y="78301"/>
                  </a:lnTo>
                  <a:lnTo>
                    <a:pt x="22452" y="76481"/>
                  </a:lnTo>
                  <a:lnTo>
                    <a:pt x="24010" y="74652"/>
                  </a:lnTo>
                  <a:lnTo>
                    <a:pt x="22247" y="72914"/>
                  </a:lnTo>
                  <a:lnTo>
                    <a:pt x="20448" y="71194"/>
                  </a:lnTo>
                  <a:lnTo>
                    <a:pt x="18615" y="69492"/>
                  </a:lnTo>
                  <a:lnTo>
                    <a:pt x="16746" y="67806"/>
                  </a:lnTo>
                  <a:lnTo>
                    <a:pt x="14843" y="66139"/>
                  </a:lnTo>
                  <a:lnTo>
                    <a:pt x="12904" y="64489"/>
                  </a:lnTo>
                  <a:lnTo>
                    <a:pt x="10931" y="62856"/>
                  </a:lnTo>
                  <a:lnTo>
                    <a:pt x="8923" y="61240"/>
                  </a:lnTo>
                  <a:lnTo>
                    <a:pt x="6880" y="59643"/>
                  </a:lnTo>
                  <a:lnTo>
                    <a:pt x="4802" y="58062"/>
                  </a:lnTo>
                  <a:lnTo>
                    <a:pt x="5758" y="55085"/>
                  </a:lnTo>
                  <a:lnTo>
                    <a:pt x="6705" y="52090"/>
                  </a:lnTo>
                  <a:lnTo>
                    <a:pt x="7644" y="49078"/>
                  </a:lnTo>
                  <a:lnTo>
                    <a:pt x="8574" y="46048"/>
                  </a:lnTo>
                  <a:lnTo>
                    <a:pt x="9495" y="43001"/>
                  </a:lnTo>
                  <a:lnTo>
                    <a:pt x="10407" y="39936"/>
                  </a:lnTo>
                  <a:lnTo>
                    <a:pt x="11311" y="36854"/>
                  </a:lnTo>
                  <a:lnTo>
                    <a:pt x="12206" y="33755"/>
                  </a:lnTo>
                  <a:lnTo>
                    <a:pt x="13092" y="30637"/>
                  </a:lnTo>
                  <a:lnTo>
                    <a:pt x="13969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723805" y="1863634"/>
              <a:ext cx="24010" cy="40163"/>
            </a:xfrm>
            <a:custGeom>
              <a:avLst/>
              <a:pathLst>
                <a:path w="24010" h="40163">
                  <a:moveTo>
                    <a:pt x="0" y="27940"/>
                  </a:moveTo>
                  <a:lnTo>
                    <a:pt x="1396" y="29083"/>
                  </a:lnTo>
                  <a:lnTo>
                    <a:pt x="2793" y="30245"/>
                  </a:lnTo>
                  <a:lnTo>
                    <a:pt x="4191" y="31423"/>
                  </a:lnTo>
                  <a:lnTo>
                    <a:pt x="5588" y="32619"/>
                  </a:lnTo>
                  <a:lnTo>
                    <a:pt x="6985" y="33833"/>
                  </a:lnTo>
                  <a:lnTo>
                    <a:pt x="8382" y="35064"/>
                  </a:lnTo>
                  <a:lnTo>
                    <a:pt x="9779" y="36313"/>
                  </a:lnTo>
                  <a:lnTo>
                    <a:pt x="11176" y="37579"/>
                  </a:lnTo>
                  <a:lnTo>
                    <a:pt x="12573" y="38862"/>
                  </a:lnTo>
                  <a:lnTo>
                    <a:pt x="13969" y="40163"/>
                  </a:lnTo>
                  <a:lnTo>
                    <a:pt x="15563" y="36854"/>
                  </a:lnTo>
                  <a:lnTo>
                    <a:pt x="17025" y="33388"/>
                  </a:lnTo>
                  <a:lnTo>
                    <a:pt x="18357" y="29764"/>
                  </a:lnTo>
                  <a:lnTo>
                    <a:pt x="19558" y="25984"/>
                  </a:lnTo>
                  <a:lnTo>
                    <a:pt x="20627" y="22046"/>
                  </a:lnTo>
                  <a:lnTo>
                    <a:pt x="21566" y="17951"/>
                  </a:lnTo>
                  <a:lnTo>
                    <a:pt x="22373" y="13699"/>
                  </a:lnTo>
                  <a:lnTo>
                    <a:pt x="23050" y="9290"/>
                  </a:lnTo>
                  <a:lnTo>
                    <a:pt x="23596" y="4723"/>
                  </a:lnTo>
                  <a:lnTo>
                    <a:pt x="24010" y="0"/>
                  </a:lnTo>
                  <a:lnTo>
                    <a:pt x="7858" y="0"/>
                  </a:lnTo>
                  <a:lnTo>
                    <a:pt x="7072" y="3029"/>
                  </a:lnTo>
                  <a:lnTo>
                    <a:pt x="6286" y="6007"/>
                  </a:lnTo>
                  <a:lnTo>
                    <a:pt x="5500" y="8932"/>
                  </a:lnTo>
                  <a:lnTo>
                    <a:pt x="4714" y="11804"/>
                  </a:lnTo>
                  <a:lnTo>
                    <a:pt x="3929" y="14624"/>
                  </a:lnTo>
                  <a:lnTo>
                    <a:pt x="3143" y="17392"/>
                  </a:lnTo>
                  <a:lnTo>
                    <a:pt x="2357" y="20108"/>
                  </a:lnTo>
                  <a:lnTo>
                    <a:pt x="1571" y="22771"/>
                  </a:lnTo>
                  <a:lnTo>
                    <a:pt x="785" y="253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764406" y="1843988"/>
              <a:ext cx="40600" cy="89931"/>
            </a:xfrm>
            <a:custGeom>
              <a:avLst/>
              <a:pathLst>
                <a:path w="40600" h="89931">
                  <a:moveTo>
                    <a:pt x="40600" y="0"/>
                  </a:moveTo>
                  <a:lnTo>
                    <a:pt x="40600" y="89058"/>
                  </a:lnTo>
                  <a:lnTo>
                    <a:pt x="31869" y="89058"/>
                  </a:lnTo>
                  <a:lnTo>
                    <a:pt x="31869" y="79454"/>
                  </a:lnTo>
                  <a:lnTo>
                    <a:pt x="8731" y="79454"/>
                  </a:lnTo>
                  <a:lnTo>
                    <a:pt x="8731" y="89931"/>
                  </a:lnTo>
                  <a:lnTo>
                    <a:pt x="0" y="89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773137" y="1852283"/>
              <a:ext cx="23137" cy="62864"/>
            </a:xfrm>
            <a:custGeom>
              <a:avLst/>
              <a:pathLst>
                <a:path w="23137" h="62864">
                  <a:moveTo>
                    <a:pt x="0" y="62864"/>
                  </a:moveTo>
                  <a:lnTo>
                    <a:pt x="23137" y="62864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819413" y="1838313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834692" y="1846171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834256" y="1871055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857830" y="1839186"/>
              <a:ext cx="60682" cy="96916"/>
            </a:xfrm>
            <a:custGeom>
              <a:avLst/>
              <a:pathLst>
                <a:path w="60682" h="96916">
                  <a:moveTo>
                    <a:pt x="20955" y="43219"/>
                  </a:moveTo>
                  <a:lnTo>
                    <a:pt x="7421" y="43219"/>
                  </a:lnTo>
                  <a:lnTo>
                    <a:pt x="3929" y="35798"/>
                  </a:lnTo>
                  <a:lnTo>
                    <a:pt x="8390" y="33327"/>
                  </a:lnTo>
                  <a:lnTo>
                    <a:pt x="12695" y="30803"/>
                  </a:lnTo>
                  <a:lnTo>
                    <a:pt x="16842" y="28228"/>
                  </a:lnTo>
                  <a:lnTo>
                    <a:pt x="20832" y="25600"/>
                  </a:lnTo>
                  <a:lnTo>
                    <a:pt x="24665" y="22919"/>
                  </a:lnTo>
                  <a:lnTo>
                    <a:pt x="28341" y="20186"/>
                  </a:lnTo>
                  <a:lnTo>
                    <a:pt x="31860" y="17401"/>
                  </a:lnTo>
                  <a:lnTo>
                    <a:pt x="35221" y="14563"/>
                  </a:lnTo>
                  <a:lnTo>
                    <a:pt x="38426" y="11673"/>
                  </a:lnTo>
                  <a:lnTo>
                    <a:pt x="41473" y="8731"/>
                  </a:lnTo>
                  <a:lnTo>
                    <a:pt x="6985" y="8731"/>
                  </a:lnTo>
                  <a:lnTo>
                    <a:pt x="6985" y="0"/>
                  </a:lnTo>
                  <a:lnTo>
                    <a:pt x="54570" y="0"/>
                  </a:lnTo>
                  <a:lnTo>
                    <a:pt x="54570" y="7858"/>
                  </a:lnTo>
                  <a:lnTo>
                    <a:pt x="51405" y="11119"/>
                  </a:lnTo>
                  <a:lnTo>
                    <a:pt x="48196" y="14266"/>
                  </a:lnTo>
                  <a:lnTo>
                    <a:pt x="44944" y="17300"/>
                  </a:lnTo>
                  <a:lnTo>
                    <a:pt x="41648" y="20221"/>
                  </a:lnTo>
                  <a:lnTo>
                    <a:pt x="38308" y="23028"/>
                  </a:lnTo>
                  <a:lnTo>
                    <a:pt x="34925" y="25722"/>
                  </a:lnTo>
                  <a:lnTo>
                    <a:pt x="31497" y="28302"/>
                  </a:lnTo>
                  <a:lnTo>
                    <a:pt x="28027" y="30768"/>
                  </a:lnTo>
                  <a:lnTo>
                    <a:pt x="24512" y="33121"/>
                  </a:lnTo>
                  <a:lnTo>
                    <a:pt x="20955" y="35361"/>
                  </a:lnTo>
                  <a:lnTo>
                    <a:pt x="60682" y="35361"/>
                  </a:lnTo>
                  <a:lnTo>
                    <a:pt x="60573" y="44389"/>
                  </a:lnTo>
                  <a:lnTo>
                    <a:pt x="60420" y="52614"/>
                  </a:lnTo>
                  <a:lnTo>
                    <a:pt x="60223" y="60036"/>
                  </a:lnTo>
                  <a:lnTo>
                    <a:pt x="59983" y="66654"/>
                  </a:lnTo>
                  <a:lnTo>
                    <a:pt x="59699" y="72469"/>
                  </a:lnTo>
                  <a:lnTo>
                    <a:pt x="59372" y="77481"/>
                  </a:lnTo>
                  <a:lnTo>
                    <a:pt x="59001" y="81689"/>
                  </a:lnTo>
                  <a:lnTo>
                    <a:pt x="58586" y="85094"/>
                  </a:lnTo>
                  <a:lnTo>
                    <a:pt x="58128" y="87696"/>
                  </a:lnTo>
                  <a:lnTo>
                    <a:pt x="57626" y="89495"/>
                  </a:lnTo>
                  <a:lnTo>
                    <a:pt x="57049" y="90822"/>
                  </a:lnTo>
                  <a:lnTo>
                    <a:pt x="56368" y="92009"/>
                  </a:lnTo>
                  <a:lnTo>
                    <a:pt x="55583" y="93057"/>
                  </a:lnTo>
                  <a:lnTo>
                    <a:pt x="54692" y="93965"/>
                  </a:lnTo>
                  <a:lnTo>
                    <a:pt x="53697" y="94734"/>
                  </a:lnTo>
                  <a:lnTo>
                    <a:pt x="52597" y="95362"/>
                  </a:lnTo>
                  <a:lnTo>
                    <a:pt x="51392" y="95851"/>
                  </a:lnTo>
                  <a:lnTo>
                    <a:pt x="50082" y="96200"/>
                  </a:lnTo>
                  <a:lnTo>
                    <a:pt x="48667" y="96410"/>
                  </a:lnTo>
                  <a:lnTo>
                    <a:pt x="47148" y="96480"/>
                  </a:lnTo>
                  <a:lnTo>
                    <a:pt x="46258" y="96471"/>
                  </a:lnTo>
                  <a:lnTo>
                    <a:pt x="45332" y="96445"/>
                  </a:lnTo>
                  <a:lnTo>
                    <a:pt x="44372" y="96401"/>
                  </a:lnTo>
                  <a:lnTo>
                    <a:pt x="43376" y="96340"/>
                  </a:lnTo>
                  <a:lnTo>
                    <a:pt x="42346" y="96262"/>
                  </a:lnTo>
                  <a:lnTo>
                    <a:pt x="41281" y="96165"/>
                  </a:lnTo>
                  <a:lnTo>
                    <a:pt x="40181" y="96052"/>
                  </a:lnTo>
                  <a:lnTo>
                    <a:pt x="39046" y="95921"/>
                  </a:lnTo>
                  <a:lnTo>
                    <a:pt x="37876" y="95773"/>
                  </a:lnTo>
                  <a:lnTo>
                    <a:pt x="36671" y="95607"/>
                  </a:lnTo>
                  <a:lnTo>
                    <a:pt x="36234" y="87312"/>
                  </a:lnTo>
                  <a:lnTo>
                    <a:pt x="37435" y="87478"/>
                  </a:lnTo>
                  <a:lnTo>
                    <a:pt x="38592" y="87626"/>
                  </a:lnTo>
                  <a:lnTo>
                    <a:pt x="39705" y="87757"/>
                  </a:lnTo>
                  <a:lnTo>
                    <a:pt x="40774" y="87871"/>
                  </a:lnTo>
                  <a:lnTo>
                    <a:pt x="41800" y="87967"/>
                  </a:lnTo>
                  <a:lnTo>
                    <a:pt x="42783" y="88045"/>
                  </a:lnTo>
                  <a:lnTo>
                    <a:pt x="43721" y="88107"/>
                  </a:lnTo>
                  <a:lnTo>
                    <a:pt x="44616" y="88150"/>
                  </a:lnTo>
                  <a:lnTo>
                    <a:pt x="45467" y="88176"/>
                  </a:lnTo>
                  <a:lnTo>
                    <a:pt x="46275" y="88185"/>
                  </a:lnTo>
                  <a:lnTo>
                    <a:pt x="46782" y="88133"/>
                  </a:lnTo>
                  <a:lnTo>
                    <a:pt x="47253" y="87976"/>
                  </a:lnTo>
                  <a:lnTo>
                    <a:pt x="47690" y="87714"/>
                  </a:lnTo>
                  <a:lnTo>
                    <a:pt x="48091" y="87347"/>
                  </a:lnTo>
                  <a:lnTo>
                    <a:pt x="48458" y="86875"/>
                  </a:lnTo>
                  <a:lnTo>
                    <a:pt x="48790" y="86299"/>
                  </a:lnTo>
                  <a:lnTo>
                    <a:pt x="49087" y="85618"/>
                  </a:lnTo>
                  <a:lnTo>
                    <a:pt x="49349" y="84832"/>
                  </a:lnTo>
                  <a:lnTo>
                    <a:pt x="49576" y="83942"/>
                  </a:lnTo>
                  <a:lnTo>
                    <a:pt x="49768" y="82946"/>
                  </a:lnTo>
                  <a:lnTo>
                    <a:pt x="50104" y="80270"/>
                  </a:lnTo>
                  <a:lnTo>
                    <a:pt x="50414" y="77306"/>
                  </a:lnTo>
                  <a:lnTo>
                    <a:pt x="50698" y="74054"/>
                  </a:lnTo>
                  <a:lnTo>
                    <a:pt x="50955" y="70513"/>
                  </a:lnTo>
                  <a:lnTo>
                    <a:pt x="51186" y="66684"/>
                  </a:lnTo>
                  <a:lnTo>
                    <a:pt x="51392" y="62568"/>
                  </a:lnTo>
                  <a:lnTo>
                    <a:pt x="51571" y="58163"/>
                  </a:lnTo>
                  <a:lnTo>
                    <a:pt x="51723" y="53470"/>
                  </a:lnTo>
                  <a:lnTo>
                    <a:pt x="51850" y="48488"/>
                  </a:lnTo>
                  <a:lnTo>
                    <a:pt x="51950" y="43219"/>
                  </a:lnTo>
                  <a:lnTo>
                    <a:pt x="46712" y="43219"/>
                  </a:lnTo>
                  <a:lnTo>
                    <a:pt x="45559" y="49728"/>
                  </a:lnTo>
                  <a:lnTo>
                    <a:pt x="44022" y="55984"/>
                  </a:lnTo>
                  <a:lnTo>
                    <a:pt x="42102" y="61987"/>
                  </a:lnTo>
                  <a:lnTo>
                    <a:pt x="39797" y="67737"/>
                  </a:lnTo>
                  <a:lnTo>
                    <a:pt x="37107" y="73233"/>
                  </a:lnTo>
                  <a:lnTo>
                    <a:pt x="34034" y="78476"/>
                  </a:lnTo>
                  <a:lnTo>
                    <a:pt x="30576" y="83466"/>
                  </a:lnTo>
                  <a:lnTo>
                    <a:pt x="26735" y="88203"/>
                  </a:lnTo>
                  <a:lnTo>
                    <a:pt x="22509" y="92686"/>
                  </a:lnTo>
                  <a:lnTo>
                    <a:pt x="17899" y="96916"/>
                  </a:lnTo>
                  <a:lnTo>
                    <a:pt x="11350" y="89931"/>
                  </a:lnTo>
                  <a:lnTo>
                    <a:pt x="15707" y="86242"/>
                  </a:lnTo>
                  <a:lnTo>
                    <a:pt x="19697" y="82335"/>
                  </a:lnTo>
                  <a:lnTo>
                    <a:pt x="23321" y="78210"/>
                  </a:lnTo>
                  <a:lnTo>
                    <a:pt x="26577" y="73866"/>
                  </a:lnTo>
                  <a:lnTo>
                    <a:pt x="29467" y="69304"/>
                  </a:lnTo>
                  <a:lnTo>
                    <a:pt x="31991" y="64523"/>
                  </a:lnTo>
                  <a:lnTo>
                    <a:pt x="34147" y="59525"/>
                  </a:lnTo>
                  <a:lnTo>
                    <a:pt x="35937" y="54308"/>
                  </a:lnTo>
                  <a:lnTo>
                    <a:pt x="37361" y="48873"/>
                  </a:lnTo>
                  <a:lnTo>
                    <a:pt x="38417" y="43219"/>
                  </a:lnTo>
                  <a:lnTo>
                    <a:pt x="29686" y="43219"/>
                  </a:lnTo>
                  <a:lnTo>
                    <a:pt x="28590" y="47611"/>
                  </a:lnTo>
                  <a:lnTo>
                    <a:pt x="27224" y="51881"/>
                  </a:lnTo>
                  <a:lnTo>
                    <a:pt x="25586" y="56028"/>
                  </a:lnTo>
                  <a:lnTo>
                    <a:pt x="23679" y="60053"/>
                  </a:lnTo>
                  <a:lnTo>
                    <a:pt x="21500" y="63956"/>
                  </a:lnTo>
                  <a:lnTo>
                    <a:pt x="19051" y="67737"/>
                  </a:lnTo>
                  <a:lnTo>
                    <a:pt x="16331" y="71395"/>
                  </a:lnTo>
                  <a:lnTo>
                    <a:pt x="13341" y="74931"/>
                  </a:lnTo>
                  <a:lnTo>
                    <a:pt x="10080" y="78345"/>
                  </a:lnTo>
                  <a:lnTo>
                    <a:pt x="6548" y="81637"/>
                  </a:lnTo>
                  <a:lnTo>
                    <a:pt x="0" y="75525"/>
                  </a:lnTo>
                  <a:lnTo>
                    <a:pt x="3195" y="72609"/>
                  </a:lnTo>
                  <a:lnTo>
                    <a:pt x="6146" y="69622"/>
                  </a:lnTo>
                  <a:lnTo>
                    <a:pt x="8853" y="66567"/>
                  </a:lnTo>
                  <a:lnTo>
                    <a:pt x="11315" y="63441"/>
                  </a:lnTo>
                  <a:lnTo>
                    <a:pt x="13533" y="60245"/>
                  </a:lnTo>
                  <a:lnTo>
                    <a:pt x="15506" y="56980"/>
                  </a:lnTo>
                  <a:lnTo>
                    <a:pt x="17235" y="53644"/>
                  </a:lnTo>
                  <a:lnTo>
                    <a:pt x="18719" y="50239"/>
                  </a:lnTo>
                  <a:lnTo>
                    <a:pt x="19959" y="46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939904" y="1838749"/>
              <a:ext cx="84693" cy="37544"/>
            </a:xfrm>
            <a:custGeom>
              <a:avLst/>
              <a:pathLst>
                <a:path w="84693" h="37544">
                  <a:moveTo>
                    <a:pt x="0" y="0"/>
                  </a:moveTo>
                  <a:lnTo>
                    <a:pt x="84693" y="0"/>
                  </a:lnTo>
                  <a:lnTo>
                    <a:pt x="84693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948635" y="1846608"/>
              <a:ext cx="29249" cy="7421"/>
            </a:xfrm>
            <a:custGeom>
              <a:avLst/>
              <a:pathLst>
                <a:path w="29249" h="7421">
                  <a:moveTo>
                    <a:pt x="0" y="7421"/>
                  </a:moveTo>
                  <a:lnTo>
                    <a:pt x="29249" y="742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986616" y="1846608"/>
              <a:ext cx="29249" cy="7421"/>
            </a:xfrm>
            <a:custGeom>
              <a:avLst/>
              <a:pathLst>
                <a:path w="29249" h="7421">
                  <a:moveTo>
                    <a:pt x="0" y="0"/>
                  </a:moveTo>
                  <a:lnTo>
                    <a:pt x="0" y="7421"/>
                  </a:lnTo>
                  <a:lnTo>
                    <a:pt x="29249" y="7421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948635" y="1861014"/>
              <a:ext cx="29249" cy="7421"/>
            </a:xfrm>
            <a:custGeom>
              <a:avLst/>
              <a:pathLst>
                <a:path w="29249" h="7421">
                  <a:moveTo>
                    <a:pt x="0" y="7421"/>
                  </a:moveTo>
                  <a:lnTo>
                    <a:pt x="29249" y="742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986616" y="1861014"/>
              <a:ext cx="29249" cy="7421"/>
            </a:xfrm>
            <a:custGeom>
              <a:avLst/>
              <a:pathLst>
                <a:path w="29249" h="7421">
                  <a:moveTo>
                    <a:pt x="0" y="0"/>
                  </a:moveTo>
                  <a:lnTo>
                    <a:pt x="0" y="7421"/>
                  </a:lnTo>
                  <a:lnTo>
                    <a:pt x="29249" y="7421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945143" y="1881969"/>
              <a:ext cx="75088" cy="54570"/>
            </a:xfrm>
            <a:custGeom>
              <a:avLst/>
              <a:pathLst>
                <a:path w="75088" h="54570">
                  <a:moveTo>
                    <a:pt x="75088" y="0"/>
                  </a:moveTo>
                  <a:lnTo>
                    <a:pt x="75088" y="44092"/>
                  </a:lnTo>
                  <a:lnTo>
                    <a:pt x="75056" y="45031"/>
                  </a:lnTo>
                  <a:lnTo>
                    <a:pt x="74957" y="45926"/>
                  </a:lnTo>
                  <a:lnTo>
                    <a:pt x="74794" y="46777"/>
                  </a:lnTo>
                  <a:lnTo>
                    <a:pt x="74564" y="47585"/>
                  </a:lnTo>
                  <a:lnTo>
                    <a:pt x="74270" y="48349"/>
                  </a:lnTo>
                  <a:lnTo>
                    <a:pt x="73910" y="49069"/>
                  </a:lnTo>
                  <a:lnTo>
                    <a:pt x="73484" y="49746"/>
                  </a:lnTo>
                  <a:lnTo>
                    <a:pt x="72993" y="50379"/>
                  </a:lnTo>
                  <a:lnTo>
                    <a:pt x="72436" y="50968"/>
                  </a:lnTo>
                  <a:lnTo>
                    <a:pt x="71814" y="51514"/>
                  </a:lnTo>
                  <a:lnTo>
                    <a:pt x="71126" y="52012"/>
                  </a:lnTo>
                  <a:lnTo>
                    <a:pt x="70373" y="52457"/>
                  </a:lnTo>
                  <a:lnTo>
                    <a:pt x="69555" y="52850"/>
                  </a:lnTo>
                  <a:lnTo>
                    <a:pt x="68671" y="53190"/>
                  </a:lnTo>
                  <a:lnTo>
                    <a:pt x="67721" y="53478"/>
                  </a:lnTo>
                  <a:lnTo>
                    <a:pt x="66706" y="53714"/>
                  </a:lnTo>
                  <a:lnTo>
                    <a:pt x="65626" y="53898"/>
                  </a:lnTo>
                  <a:lnTo>
                    <a:pt x="64480" y="54028"/>
                  </a:lnTo>
                  <a:lnTo>
                    <a:pt x="63268" y="54107"/>
                  </a:lnTo>
                  <a:lnTo>
                    <a:pt x="61991" y="54133"/>
                  </a:lnTo>
                  <a:lnTo>
                    <a:pt x="61101" y="54120"/>
                  </a:lnTo>
                  <a:lnTo>
                    <a:pt x="60175" y="54081"/>
                  </a:lnTo>
                  <a:lnTo>
                    <a:pt x="59215" y="54015"/>
                  </a:lnTo>
                  <a:lnTo>
                    <a:pt x="58219" y="53924"/>
                  </a:lnTo>
                  <a:lnTo>
                    <a:pt x="57189" y="53806"/>
                  </a:lnTo>
                  <a:lnTo>
                    <a:pt x="56124" y="53662"/>
                  </a:lnTo>
                  <a:lnTo>
                    <a:pt x="55024" y="53492"/>
                  </a:lnTo>
                  <a:lnTo>
                    <a:pt x="53889" y="53295"/>
                  </a:lnTo>
                  <a:lnTo>
                    <a:pt x="52719" y="53072"/>
                  </a:lnTo>
                  <a:lnTo>
                    <a:pt x="51514" y="52824"/>
                  </a:lnTo>
                  <a:lnTo>
                    <a:pt x="49331" y="45402"/>
                  </a:lnTo>
                  <a:lnTo>
                    <a:pt x="50951" y="45485"/>
                  </a:lnTo>
                  <a:lnTo>
                    <a:pt x="52492" y="45559"/>
                  </a:lnTo>
                  <a:lnTo>
                    <a:pt x="53954" y="45625"/>
                  </a:lnTo>
                  <a:lnTo>
                    <a:pt x="55338" y="45681"/>
                  </a:lnTo>
                  <a:lnTo>
                    <a:pt x="56643" y="45729"/>
                  </a:lnTo>
                  <a:lnTo>
                    <a:pt x="57870" y="45769"/>
                  </a:lnTo>
                  <a:lnTo>
                    <a:pt x="59018" y="45799"/>
                  </a:lnTo>
                  <a:lnTo>
                    <a:pt x="60088" y="45821"/>
                  </a:lnTo>
                  <a:lnTo>
                    <a:pt x="61079" y="45834"/>
                  </a:lnTo>
                  <a:lnTo>
                    <a:pt x="61991" y="45839"/>
                  </a:lnTo>
                  <a:lnTo>
                    <a:pt x="62821" y="45799"/>
                  </a:lnTo>
                  <a:lnTo>
                    <a:pt x="63563" y="45681"/>
                  </a:lnTo>
                  <a:lnTo>
                    <a:pt x="64218" y="45485"/>
                  </a:lnTo>
                  <a:lnTo>
                    <a:pt x="64785" y="45210"/>
                  </a:lnTo>
                  <a:lnTo>
                    <a:pt x="65266" y="44856"/>
                  </a:lnTo>
                  <a:lnTo>
                    <a:pt x="65659" y="44424"/>
                  </a:lnTo>
                  <a:lnTo>
                    <a:pt x="65964" y="43913"/>
                  </a:lnTo>
                  <a:lnTo>
                    <a:pt x="66182" y="43324"/>
                  </a:lnTo>
                  <a:lnTo>
                    <a:pt x="66313" y="42656"/>
                  </a:lnTo>
                  <a:lnTo>
                    <a:pt x="66357" y="41910"/>
                  </a:lnTo>
                  <a:lnTo>
                    <a:pt x="66357" y="37544"/>
                  </a:lnTo>
                  <a:lnTo>
                    <a:pt x="8731" y="37544"/>
                  </a:lnTo>
                  <a:lnTo>
                    <a:pt x="8731" y="54570"/>
                  </a:lnTo>
                  <a:lnTo>
                    <a:pt x="0" y="54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953874" y="1890264"/>
              <a:ext cx="57626" cy="6548"/>
            </a:xfrm>
            <a:custGeom>
              <a:avLst/>
              <a:pathLst>
                <a:path w="57626" h="6548">
                  <a:moveTo>
                    <a:pt x="0" y="6548"/>
                  </a:moveTo>
                  <a:lnTo>
                    <a:pt x="57626" y="6548"/>
                  </a:lnTo>
                  <a:lnTo>
                    <a:pt x="57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953874" y="1904670"/>
              <a:ext cx="57626" cy="6984"/>
            </a:xfrm>
            <a:custGeom>
              <a:avLst/>
              <a:pathLst>
                <a:path w="57626" h="6984">
                  <a:moveTo>
                    <a:pt x="0" y="6984"/>
                  </a:moveTo>
                  <a:lnTo>
                    <a:pt x="57626" y="6984"/>
                  </a:lnTo>
                  <a:lnTo>
                    <a:pt x="57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052974" y="183569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044242" y="186799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080914" y="1839186"/>
              <a:ext cx="60245" cy="96916"/>
            </a:xfrm>
            <a:custGeom>
              <a:avLst/>
              <a:pathLst>
                <a:path w="60245" h="96916">
                  <a:moveTo>
                    <a:pt x="60245" y="0"/>
                  </a:moveTo>
                  <a:lnTo>
                    <a:pt x="60245" y="85566"/>
                  </a:lnTo>
                  <a:lnTo>
                    <a:pt x="60221" y="86589"/>
                  </a:lnTo>
                  <a:lnTo>
                    <a:pt x="60149" y="87565"/>
                  </a:lnTo>
                  <a:lnTo>
                    <a:pt x="60029" y="88493"/>
                  </a:lnTo>
                  <a:lnTo>
                    <a:pt x="59861" y="89373"/>
                  </a:lnTo>
                  <a:lnTo>
                    <a:pt x="59645" y="90204"/>
                  </a:lnTo>
                  <a:lnTo>
                    <a:pt x="59381" y="90988"/>
                  </a:lnTo>
                  <a:lnTo>
                    <a:pt x="59069" y="91723"/>
                  </a:lnTo>
                  <a:lnTo>
                    <a:pt x="58708" y="92411"/>
                  </a:lnTo>
                  <a:lnTo>
                    <a:pt x="58300" y="93051"/>
                  </a:lnTo>
                  <a:lnTo>
                    <a:pt x="57844" y="93642"/>
                  </a:lnTo>
                  <a:lnTo>
                    <a:pt x="57340" y="94181"/>
                  </a:lnTo>
                  <a:lnTo>
                    <a:pt x="56788" y="94664"/>
                  </a:lnTo>
                  <a:lnTo>
                    <a:pt x="56187" y="95089"/>
                  </a:lnTo>
                  <a:lnTo>
                    <a:pt x="55539" y="95458"/>
                  </a:lnTo>
                  <a:lnTo>
                    <a:pt x="54843" y="95770"/>
                  </a:lnTo>
                  <a:lnTo>
                    <a:pt x="54098" y="96026"/>
                  </a:lnTo>
                  <a:lnTo>
                    <a:pt x="53306" y="96224"/>
                  </a:lnTo>
                  <a:lnTo>
                    <a:pt x="52466" y="96366"/>
                  </a:lnTo>
                  <a:lnTo>
                    <a:pt x="51577" y="96451"/>
                  </a:lnTo>
                  <a:lnTo>
                    <a:pt x="50641" y="96480"/>
                  </a:lnTo>
                  <a:lnTo>
                    <a:pt x="49654" y="96471"/>
                  </a:lnTo>
                  <a:lnTo>
                    <a:pt x="48615" y="96445"/>
                  </a:lnTo>
                  <a:lnTo>
                    <a:pt x="47524" y="96401"/>
                  </a:lnTo>
                  <a:lnTo>
                    <a:pt x="46380" y="96340"/>
                  </a:lnTo>
                  <a:lnTo>
                    <a:pt x="45184" y="96262"/>
                  </a:lnTo>
                  <a:lnTo>
                    <a:pt x="43935" y="96165"/>
                  </a:lnTo>
                  <a:lnTo>
                    <a:pt x="42634" y="96052"/>
                  </a:lnTo>
                  <a:lnTo>
                    <a:pt x="41281" y="95921"/>
                  </a:lnTo>
                  <a:lnTo>
                    <a:pt x="39875" y="95773"/>
                  </a:lnTo>
                  <a:lnTo>
                    <a:pt x="38417" y="95607"/>
                  </a:lnTo>
                  <a:lnTo>
                    <a:pt x="36671" y="87749"/>
                  </a:lnTo>
                  <a:lnTo>
                    <a:pt x="38129" y="87914"/>
                  </a:lnTo>
                  <a:lnTo>
                    <a:pt x="39535" y="88063"/>
                  </a:lnTo>
                  <a:lnTo>
                    <a:pt x="40888" y="88194"/>
                  </a:lnTo>
                  <a:lnTo>
                    <a:pt x="42189" y="88307"/>
                  </a:lnTo>
                  <a:lnTo>
                    <a:pt x="43437" y="88403"/>
                  </a:lnTo>
                  <a:lnTo>
                    <a:pt x="44634" y="88482"/>
                  </a:lnTo>
                  <a:lnTo>
                    <a:pt x="45777" y="88543"/>
                  </a:lnTo>
                  <a:lnTo>
                    <a:pt x="46869" y="88587"/>
                  </a:lnTo>
                  <a:lnTo>
                    <a:pt x="47908" y="88613"/>
                  </a:lnTo>
                  <a:lnTo>
                    <a:pt x="48894" y="88622"/>
                  </a:lnTo>
                  <a:lnTo>
                    <a:pt x="49475" y="88565"/>
                  </a:lnTo>
                  <a:lnTo>
                    <a:pt x="49995" y="88395"/>
                  </a:lnTo>
                  <a:lnTo>
                    <a:pt x="50453" y="88111"/>
                  </a:lnTo>
                  <a:lnTo>
                    <a:pt x="50850" y="87714"/>
                  </a:lnTo>
                  <a:lnTo>
                    <a:pt x="51186" y="87203"/>
                  </a:lnTo>
                  <a:lnTo>
                    <a:pt x="51461" y="86579"/>
                  </a:lnTo>
                  <a:lnTo>
                    <a:pt x="51675" y="85841"/>
                  </a:lnTo>
                  <a:lnTo>
                    <a:pt x="51828" y="84989"/>
                  </a:lnTo>
                  <a:lnTo>
                    <a:pt x="51920" y="84025"/>
                  </a:lnTo>
                  <a:lnTo>
                    <a:pt x="51950" y="82946"/>
                  </a:lnTo>
                  <a:lnTo>
                    <a:pt x="51950" y="7858"/>
                  </a:lnTo>
                  <a:lnTo>
                    <a:pt x="13969" y="7858"/>
                  </a:lnTo>
                  <a:lnTo>
                    <a:pt x="13969" y="44092"/>
                  </a:lnTo>
                  <a:lnTo>
                    <a:pt x="13904" y="50043"/>
                  </a:lnTo>
                  <a:lnTo>
                    <a:pt x="13708" y="55845"/>
                  </a:lnTo>
                  <a:lnTo>
                    <a:pt x="13380" y="61498"/>
                  </a:lnTo>
                  <a:lnTo>
                    <a:pt x="12922" y="67003"/>
                  </a:lnTo>
                  <a:lnTo>
                    <a:pt x="12332" y="72360"/>
                  </a:lnTo>
                  <a:lnTo>
                    <a:pt x="11612" y="77568"/>
                  </a:lnTo>
                  <a:lnTo>
                    <a:pt x="10761" y="82628"/>
                  </a:lnTo>
                  <a:lnTo>
                    <a:pt x="9779" y="87539"/>
                  </a:lnTo>
                  <a:lnTo>
                    <a:pt x="8665" y="92302"/>
                  </a:lnTo>
                  <a:lnTo>
                    <a:pt x="7421" y="96916"/>
                  </a:lnTo>
                  <a:lnTo>
                    <a:pt x="0" y="92551"/>
                  </a:lnTo>
                  <a:lnTo>
                    <a:pt x="1161" y="87954"/>
                  </a:lnTo>
                  <a:lnTo>
                    <a:pt x="2200" y="83243"/>
                  </a:lnTo>
                  <a:lnTo>
                    <a:pt x="3117" y="78419"/>
                  </a:lnTo>
                  <a:lnTo>
                    <a:pt x="3911" y="73482"/>
                  </a:lnTo>
                  <a:lnTo>
                    <a:pt x="4583" y="68431"/>
                  </a:lnTo>
                  <a:lnTo>
                    <a:pt x="5133" y="63266"/>
                  </a:lnTo>
                  <a:lnTo>
                    <a:pt x="5561" y="57988"/>
                  </a:lnTo>
                  <a:lnTo>
                    <a:pt x="5867" y="52597"/>
                  </a:lnTo>
                  <a:lnTo>
                    <a:pt x="6050" y="47091"/>
                  </a:lnTo>
                  <a:lnTo>
                    <a:pt x="6111" y="41473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098376" y="1851410"/>
              <a:ext cx="30995" cy="33178"/>
            </a:xfrm>
            <a:custGeom>
              <a:avLst/>
              <a:pathLst>
                <a:path w="30995" h="33178">
                  <a:moveTo>
                    <a:pt x="873" y="9167"/>
                  </a:moveTo>
                  <a:lnTo>
                    <a:pt x="10914" y="9167"/>
                  </a:lnTo>
                  <a:lnTo>
                    <a:pt x="10914" y="0"/>
                  </a:lnTo>
                  <a:lnTo>
                    <a:pt x="19208" y="0"/>
                  </a:lnTo>
                  <a:lnTo>
                    <a:pt x="19208" y="9167"/>
                  </a:lnTo>
                  <a:lnTo>
                    <a:pt x="29249" y="9167"/>
                  </a:lnTo>
                  <a:lnTo>
                    <a:pt x="29249" y="16589"/>
                  </a:lnTo>
                  <a:lnTo>
                    <a:pt x="19208" y="16589"/>
                  </a:lnTo>
                  <a:lnTo>
                    <a:pt x="19208" y="25757"/>
                  </a:lnTo>
                  <a:lnTo>
                    <a:pt x="30995" y="25757"/>
                  </a:lnTo>
                  <a:lnTo>
                    <a:pt x="30995" y="33178"/>
                  </a:lnTo>
                  <a:lnTo>
                    <a:pt x="0" y="33178"/>
                  </a:lnTo>
                  <a:lnTo>
                    <a:pt x="0" y="25757"/>
                  </a:lnTo>
                  <a:lnTo>
                    <a:pt x="10914" y="25757"/>
                  </a:lnTo>
                  <a:lnTo>
                    <a:pt x="10914" y="16589"/>
                  </a:lnTo>
                  <a:lnTo>
                    <a:pt x="87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100122" y="1891574"/>
              <a:ext cx="27066" cy="26630"/>
            </a:xfrm>
            <a:custGeom>
              <a:avLst/>
              <a:pathLst>
                <a:path w="27066" h="26630">
                  <a:moveTo>
                    <a:pt x="0" y="0"/>
                  </a:moveTo>
                  <a:lnTo>
                    <a:pt x="27066" y="0"/>
                  </a:lnTo>
                  <a:lnTo>
                    <a:pt x="2706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107980" y="1898995"/>
              <a:ext cx="11350" cy="11787"/>
            </a:xfrm>
            <a:custGeom>
              <a:avLst/>
              <a:pathLst>
                <a:path w="11350" h="11787">
                  <a:moveTo>
                    <a:pt x="0" y="11787"/>
                  </a:moveTo>
                  <a:lnTo>
                    <a:pt x="11350" y="11787"/>
                  </a:lnTo>
                  <a:lnTo>
                    <a:pt x="1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156002" y="1841369"/>
              <a:ext cx="33615" cy="83383"/>
            </a:xfrm>
            <a:custGeom>
              <a:avLst/>
              <a:pathLst>
                <a:path w="33615" h="83383">
                  <a:moveTo>
                    <a:pt x="873" y="0"/>
                  </a:moveTo>
                  <a:lnTo>
                    <a:pt x="33615" y="0"/>
                  </a:lnTo>
                  <a:lnTo>
                    <a:pt x="33615" y="8294"/>
                  </a:lnTo>
                  <a:lnTo>
                    <a:pt x="21391" y="8294"/>
                  </a:lnTo>
                  <a:lnTo>
                    <a:pt x="21391" y="33615"/>
                  </a:lnTo>
                  <a:lnTo>
                    <a:pt x="31869" y="33615"/>
                  </a:lnTo>
                  <a:lnTo>
                    <a:pt x="31869" y="41473"/>
                  </a:lnTo>
                  <a:lnTo>
                    <a:pt x="21391" y="41473"/>
                  </a:lnTo>
                  <a:lnTo>
                    <a:pt x="21391" y="68103"/>
                  </a:lnTo>
                  <a:lnTo>
                    <a:pt x="22517" y="67662"/>
                  </a:lnTo>
                  <a:lnTo>
                    <a:pt x="23626" y="67213"/>
                  </a:lnTo>
                  <a:lnTo>
                    <a:pt x="24718" y="66754"/>
                  </a:lnTo>
                  <a:lnTo>
                    <a:pt x="25792" y="66287"/>
                  </a:lnTo>
                  <a:lnTo>
                    <a:pt x="26848" y="65811"/>
                  </a:lnTo>
                  <a:lnTo>
                    <a:pt x="27887" y="65327"/>
                  </a:lnTo>
                  <a:lnTo>
                    <a:pt x="28909" y="64833"/>
                  </a:lnTo>
                  <a:lnTo>
                    <a:pt x="29913" y="64331"/>
                  </a:lnTo>
                  <a:lnTo>
                    <a:pt x="30899" y="63821"/>
                  </a:lnTo>
                  <a:lnTo>
                    <a:pt x="31869" y="63301"/>
                  </a:lnTo>
                  <a:lnTo>
                    <a:pt x="33178" y="71596"/>
                  </a:lnTo>
                  <a:lnTo>
                    <a:pt x="30349" y="72971"/>
                  </a:lnTo>
                  <a:lnTo>
                    <a:pt x="27451" y="74302"/>
                  </a:lnTo>
                  <a:lnTo>
                    <a:pt x="24482" y="75590"/>
                  </a:lnTo>
                  <a:lnTo>
                    <a:pt x="21443" y="76835"/>
                  </a:lnTo>
                  <a:lnTo>
                    <a:pt x="18335" y="78035"/>
                  </a:lnTo>
                  <a:lnTo>
                    <a:pt x="15157" y="79192"/>
                  </a:lnTo>
                  <a:lnTo>
                    <a:pt x="11909" y="80305"/>
                  </a:lnTo>
                  <a:lnTo>
                    <a:pt x="8591" y="81375"/>
                  </a:lnTo>
                  <a:lnTo>
                    <a:pt x="5203" y="82401"/>
                  </a:lnTo>
                  <a:lnTo>
                    <a:pt x="1746" y="83383"/>
                  </a:lnTo>
                  <a:lnTo>
                    <a:pt x="0" y="74652"/>
                  </a:lnTo>
                  <a:lnTo>
                    <a:pt x="1388" y="74298"/>
                  </a:lnTo>
                  <a:lnTo>
                    <a:pt x="2759" y="73936"/>
                  </a:lnTo>
                  <a:lnTo>
                    <a:pt x="4112" y="73565"/>
                  </a:lnTo>
                  <a:lnTo>
                    <a:pt x="5448" y="73185"/>
                  </a:lnTo>
                  <a:lnTo>
                    <a:pt x="6766" y="72796"/>
                  </a:lnTo>
                  <a:lnTo>
                    <a:pt x="8067" y="72399"/>
                  </a:lnTo>
                  <a:lnTo>
                    <a:pt x="9351" y="71993"/>
                  </a:lnTo>
                  <a:lnTo>
                    <a:pt x="10617" y="71578"/>
                  </a:lnTo>
                  <a:lnTo>
                    <a:pt x="11865" y="71155"/>
                  </a:lnTo>
                  <a:lnTo>
                    <a:pt x="13096" y="70723"/>
                  </a:lnTo>
                  <a:lnTo>
                    <a:pt x="13096" y="41473"/>
                  </a:lnTo>
                  <a:lnTo>
                    <a:pt x="2182" y="41473"/>
                  </a:lnTo>
                  <a:lnTo>
                    <a:pt x="2182" y="33615"/>
                  </a:lnTo>
                  <a:lnTo>
                    <a:pt x="13096" y="33615"/>
                  </a:lnTo>
                  <a:lnTo>
                    <a:pt x="13096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189618" y="1840496"/>
              <a:ext cx="66794" cy="92114"/>
            </a:xfrm>
            <a:custGeom>
              <a:avLst/>
              <a:pathLst>
                <a:path w="66794" h="92114">
                  <a:moveTo>
                    <a:pt x="6111" y="0"/>
                  </a:moveTo>
                  <a:lnTo>
                    <a:pt x="61118" y="0"/>
                  </a:lnTo>
                  <a:lnTo>
                    <a:pt x="61118" y="50204"/>
                  </a:lnTo>
                  <a:lnTo>
                    <a:pt x="37980" y="50204"/>
                  </a:lnTo>
                  <a:lnTo>
                    <a:pt x="37980" y="62865"/>
                  </a:lnTo>
                  <a:lnTo>
                    <a:pt x="61118" y="62865"/>
                  </a:lnTo>
                  <a:lnTo>
                    <a:pt x="61118" y="71159"/>
                  </a:lnTo>
                  <a:lnTo>
                    <a:pt x="37980" y="71159"/>
                  </a:lnTo>
                  <a:lnTo>
                    <a:pt x="37980" y="83820"/>
                  </a:lnTo>
                  <a:lnTo>
                    <a:pt x="66794" y="83820"/>
                  </a:lnTo>
                  <a:lnTo>
                    <a:pt x="66794" y="92114"/>
                  </a:lnTo>
                  <a:lnTo>
                    <a:pt x="0" y="92114"/>
                  </a:lnTo>
                  <a:lnTo>
                    <a:pt x="0" y="83820"/>
                  </a:lnTo>
                  <a:lnTo>
                    <a:pt x="29249" y="83820"/>
                  </a:lnTo>
                  <a:lnTo>
                    <a:pt x="29249" y="71159"/>
                  </a:lnTo>
                  <a:lnTo>
                    <a:pt x="6111" y="71159"/>
                  </a:lnTo>
                  <a:lnTo>
                    <a:pt x="6111" y="62865"/>
                  </a:lnTo>
                  <a:lnTo>
                    <a:pt x="29249" y="62865"/>
                  </a:lnTo>
                  <a:lnTo>
                    <a:pt x="29249" y="50204"/>
                  </a:lnTo>
                  <a:lnTo>
                    <a:pt x="6111" y="50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204024" y="1848790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227599" y="1848790"/>
              <a:ext cx="14843" cy="13096"/>
            </a:xfrm>
            <a:custGeom>
              <a:avLst/>
              <a:pathLst>
                <a:path w="14843" h="13096">
                  <a:moveTo>
                    <a:pt x="0" y="0"/>
                  </a:moveTo>
                  <a:lnTo>
                    <a:pt x="0" y="13096"/>
                  </a:lnTo>
                  <a:lnTo>
                    <a:pt x="14843" y="13096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204024" y="1869745"/>
              <a:ext cx="14843" cy="12660"/>
            </a:xfrm>
            <a:custGeom>
              <a:avLst/>
              <a:pathLst>
                <a:path w="14843" h="12660">
                  <a:moveTo>
                    <a:pt x="0" y="12660"/>
                  </a:moveTo>
                  <a:lnTo>
                    <a:pt x="14843" y="1266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227599" y="1869745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280423" y="190947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379522" y="1835257"/>
              <a:ext cx="36234" cy="100845"/>
            </a:xfrm>
            <a:custGeom>
              <a:avLst/>
              <a:pathLst>
                <a:path w="36234" h="100845">
                  <a:moveTo>
                    <a:pt x="0" y="14406"/>
                  </a:moveTo>
                  <a:lnTo>
                    <a:pt x="13096" y="14406"/>
                  </a:lnTo>
                  <a:lnTo>
                    <a:pt x="13529" y="13083"/>
                  </a:lnTo>
                  <a:lnTo>
                    <a:pt x="13952" y="11734"/>
                  </a:lnTo>
                  <a:lnTo>
                    <a:pt x="14367" y="10359"/>
                  </a:lnTo>
                  <a:lnTo>
                    <a:pt x="14773" y="8958"/>
                  </a:lnTo>
                  <a:lnTo>
                    <a:pt x="15170" y="7530"/>
                  </a:lnTo>
                  <a:lnTo>
                    <a:pt x="15559" y="6076"/>
                  </a:lnTo>
                  <a:lnTo>
                    <a:pt x="15938" y="4597"/>
                  </a:lnTo>
                  <a:lnTo>
                    <a:pt x="16309" y="3090"/>
                  </a:lnTo>
                  <a:lnTo>
                    <a:pt x="16672" y="1558"/>
                  </a:lnTo>
                  <a:lnTo>
                    <a:pt x="17025" y="0"/>
                  </a:lnTo>
                  <a:lnTo>
                    <a:pt x="24884" y="1746"/>
                  </a:lnTo>
                  <a:lnTo>
                    <a:pt x="21828" y="14406"/>
                  </a:lnTo>
                  <a:lnTo>
                    <a:pt x="35361" y="14406"/>
                  </a:lnTo>
                  <a:lnTo>
                    <a:pt x="35361" y="22701"/>
                  </a:lnTo>
                  <a:lnTo>
                    <a:pt x="19645" y="22701"/>
                  </a:lnTo>
                  <a:lnTo>
                    <a:pt x="18759" y="25543"/>
                  </a:lnTo>
                  <a:lnTo>
                    <a:pt x="17846" y="28306"/>
                  </a:lnTo>
                  <a:lnTo>
                    <a:pt x="16908" y="30991"/>
                  </a:lnTo>
                  <a:lnTo>
                    <a:pt x="15943" y="33597"/>
                  </a:lnTo>
                  <a:lnTo>
                    <a:pt x="14952" y="36125"/>
                  </a:lnTo>
                  <a:lnTo>
                    <a:pt x="13935" y="38574"/>
                  </a:lnTo>
                  <a:lnTo>
                    <a:pt x="12891" y="40945"/>
                  </a:lnTo>
                  <a:lnTo>
                    <a:pt x="11822" y="43237"/>
                  </a:lnTo>
                  <a:lnTo>
                    <a:pt x="10726" y="45450"/>
                  </a:lnTo>
                  <a:lnTo>
                    <a:pt x="9604" y="47585"/>
                  </a:lnTo>
                  <a:lnTo>
                    <a:pt x="18772" y="47585"/>
                  </a:lnTo>
                  <a:lnTo>
                    <a:pt x="18772" y="33615"/>
                  </a:lnTo>
                  <a:lnTo>
                    <a:pt x="26630" y="33615"/>
                  </a:lnTo>
                  <a:lnTo>
                    <a:pt x="26630" y="47585"/>
                  </a:lnTo>
                  <a:lnTo>
                    <a:pt x="36234" y="47585"/>
                  </a:lnTo>
                  <a:lnTo>
                    <a:pt x="36234" y="55006"/>
                  </a:lnTo>
                  <a:lnTo>
                    <a:pt x="26630" y="55006"/>
                  </a:lnTo>
                  <a:lnTo>
                    <a:pt x="26630" y="68103"/>
                  </a:lnTo>
                  <a:lnTo>
                    <a:pt x="34925" y="65920"/>
                  </a:lnTo>
                  <a:lnTo>
                    <a:pt x="36234" y="73779"/>
                  </a:lnTo>
                  <a:lnTo>
                    <a:pt x="35274" y="74123"/>
                  </a:lnTo>
                  <a:lnTo>
                    <a:pt x="34313" y="74460"/>
                  </a:lnTo>
                  <a:lnTo>
                    <a:pt x="33353" y="74787"/>
                  </a:lnTo>
                  <a:lnTo>
                    <a:pt x="32392" y="75106"/>
                  </a:lnTo>
                  <a:lnTo>
                    <a:pt x="31432" y="75416"/>
                  </a:lnTo>
                  <a:lnTo>
                    <a:pt x="30472" y="75717"/>
                  </a:lnTo>
                  <a:lnTo>
                    <a:pt x="29511" y="76009"/>
                  </a:lnTo>
                  <a:lnTo>
                    <a:pt x="28551" y="76293"/>
                  </a:lnTo>
                  <a:lnTo>
                    <a:pt x="27590" y="76568"/>
                  </a:lnTo>
                  <a:lnTo>
                    <a:pt x="26630" y="76835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78581"/>
                  </a:lnTo>
                  <a:lnTo>
                    <a:pt x="1746" y="82073"/>
                  </a:lnTo>
                  <a:lnTo>
                    <a:pt x="0" y="72469"/>
                  </a:lnTo>
                  <a:lnTo>
                    <a:pt x="1995" y="72203"/>
                  </a:lnTo>
                  <a:lnTo>
                    <a:pt x="3963" y="71928"/>
                  </a:lnTo>
                  <a:lnTo>
                    <a:pt x="5906" y="71644"/>
                  </a:lnTo>
                  <a:lnTo>
                    <a:pt x="7823" y="71351"/>
                  </a:lnTo>
                  <a:lnTo>
                    <a:pt x="9713" y="71050"/>
                  </a:lnTo>
                  <a:lnTo>
                    <a:pt x="11577" y="70740"/>
                  </a:lnTo>
                  <a:lnTo>
                    <a:pt x="13415" y="70421"/>
                  </a:lnTo>
                  <a:lnTo>
                    <a:pt x="15227" y="70094"/>
                  </a:lnTo>
                  <a:lnTo>
                    <a:pt x="17012" y="69758"/>
                  </a:lnTo>
                  <a:lnTo>
                    <a:pt x="18772" y="69413"/>
                  </a:lnTo>
                  <a:lnTo>
                    <a:pt x="18772" y="55006"/>
                  </a:lnTo>
                  <a:lnTo>
                    <a:pt x="1746" y="55006"/>
                  </a:lnTo>
                  <a:lnTo>
                    <a:pt x="0" y="47585"/>
                  </a:lnTo>
                  <a:lnTo>
                    <a:pt x="1209" y="45371"/>
                  </a:lnTo>
                  <a:lnTo>
                    <a:pt x="2392" y="43097"/>
                  </a:lnTo>
                  <a:lnTo>
                    <a:pt x="3549" y="40761"/>
                  </a:lnTo>
                  <a:lnTo>
                    <a:pt x="4679" y="38365"/>
                  </a:lnTo>
                  <a:lnTo>
                    <a:pt x="5784" y="35907"/>
                  </a:lnTo>
                  <a:lnTo>
                    <a:pt x="6862" y="33388"/>
                  </a:lnTo>
                  <a:lnTo>
                    <a:pt x="7914" y="30808"/>
                  </a:lnTo>
                  <a:lnTo>
                    <a:pt x="8940" y="28167"/>
                  </a:lnTo>
                  <a:lnTo>
                    <a:pt x="9940" y="25464"/>
                  </a:lnTo>
                  <a:lnTo>
                    <a:pt x="1091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459413" y="1834384"/>
              <a:ext cx="15279" cy="13969"/>
            </a:xfrm>
            <a:custGeom>
              <a:avLst/>
              <a:pathLst>
                <a:path w="15279" h="13969">
                  <a:moveTo>
                    <a:pt x="6111" y="0"/>
                  </a:moveTo>
                  <a:lnTo>
                    <a:pt x="7225" y="964"/>
                  </a:lnTo>
                  <a:lnTo>
                    <a:pt x="8294" y="1938"/>
                  </a:lnTo>
                  <a:lnTo>
                    <a:pt x="9320" y="2920"/>
                  </a:lnTo>
                  <a:lnTo>
                    <a:pt x="10302" y="3911"/>
                  </a:lnTo>
                  <a:lnTo>
                    <a:pt x="11241" y="4911"/>
                  </a:lnTo>
                  <a:lnTo>
                    <a:pt x="12136" y="5919"/>
                  </a:lnTo>
                  <a:lnTo>
                    <a:pt x="12987" y="6936"/>
                  </a:lnTo>
                  <a:lnTo>
                    <a:pt x="13795" y="7962"/>
                  </a:lnTo>
                  <a:lnTo>
                    <a:pt x="14559" y="8997"/>
                  </a:lnTo>
                  <a:lnTo>
                    <a:pt x="15279" y="10040"/>
                  </a:lnTo>
                  <a:lnTo>
                    <a:pt x="8731" y="13969"/>
                  </a:lnTo>
                  <a:lnTo>
                    <a:pt x="8015" y="12930"/>
                  </a:lnTo>
                  <a:lnTo>
                    <a:pt x="7264" y="11909"/>
                  </a:lnTo>
                  <a:lnTo>
                    <a:pt x="6478" y="10905"/>
                  </a:lnTo>
                  <a:lnTo>
                    <a:pt x="5657" y="9918"/>
                  </a:lnTo>
                  <a:lnTo>
                    <a:pt x="4802" y="8949"/>
                  </a:lnTo>
                  <a:lnTo>
                    <a:pt x="3911" y="7997"/>
                  </a:lnTo>
                  <a:lnTo>
                    <a:pt x="2986" y="7063"/>
                  </a:lnTo>
                  <a:lnTo>
                    <a:pt x="2025" y="6146"/>
                  </a:lnTo>
                  <a:lnTo>
                    <a:pt x="1030" y="524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419250" y="1835694"/>
              <a:ext cx="60682" cy="99972"/>
            </a:xfrm>
            <a:custGeom>
              <a:avLst/>
              <a:pathLst>
                <a:path w="60682" h="99972">
                  <a:moveTo>
                    <a:pt x="0" y="14406"/>
                  </a:moveTo>
                  <a:lnTo>
                    <a:pt x="26193" y="14406"/>
                  </a:lnTo>
                  <a:lnTo>
                    <a:pt x="26193" y="0"/>
                  </a:lnTo>
                  <a:lnTo>
                    <a:pt x="34051" y="0"/>
                  </a:lnTo>
                  <a:lnTo>
                    <a:pt x="34051" y="14406"/>
                  </a:lnTo>
                  <a:lnTo>
                    <a:pt x="60682" y="14406"/>
                  </a:lnTo>
                  <a:lnTo>
                    <a:pt x="60682" y="22264"/>
                  </a:lnTo>
                  <a:lnTo>
                    <a:pt x="34051" y="22264"/>
                  </a:lnTo>
                  <a:lnTo>
                    <a:pt x="34051" y="30559"/>
                  </a:lnTo>
                  <a:lnTo>
                    <a:pt x="57626" y="30559"/>
                  </a:lnTo>
                  <a:lnTo>
                    <a:pt x="57626" y="89931"/>
                  </a:lnTo>
                  <a:lnTo>
                    <a:pt x="57597" y="90868"/>
                  </a:lnTo>
                  <a:lnTo>
                    <a:pt x="57512" y="91756"/>
                  </a:lnTo>
                  <a:lnTo>
                    <a:pt x="57370" y="92597"/>
                  </a:lnTo>
                  <a:lnTo>
                    <a:pt x="57172" y="93389"/>
                  </a:lnTo>
                  <a:lnTo>
                    <a:pt x="56916" y="94133"/>
                  </a:lnTo>
                  <a:lnTo>
                    <a:pt x="56604" y="94830"/>
                  </a:lnTo>
                  <a:lnTo>
                    <a:pt x="56235" y="95478"/>
                  </a:lnTo>
                  <a:lnTo>
                    <a:pt x="55810" y="96078"/>
                  </a:lnTo>
                  <a:lnTo>
                    <a:pt x="55327" y="96630"/>
                  </a:lnTo>
                  <a:lnTo>
                    <a:pt x="54788" y="97135"/>
                  </a:lnTo>
                  <a:lnTo>
                    <a:pt x="54188" y="97591"/>
                  </a:lnTo>
                  <a:lnTo>
                    <a:pt x="53522" y="97999"/>
                  </a:lnTo>
                  <a:lnTo>
                    <a:pt x="52791" y="98359"/>
                  </a:lnTo>
                  <a:lnTo>
                    <a:pt x="51994" y="98671"/>
                  </a:lnTo>
                  <a:lnTo>
                    <a:pt x="51132" y="98935"/>
                  </a:lnTo>
                  <a:lnTo>
                    <a:pt x="50204" y="99152"/>
                  </a:lnTo>
                  <a:lnTo>
                    <a:pt x="49211" y="99320"/>
                  </a:lnTo>
                  <a:lnTo>
                    <a:pt x="48152" y="99440"/>
                  </a:lnTo>
                  <a:lnTo>
                    <a:pt x="47028" y="99512"/>
                  </a:lnTo>
                  <a:lnTo>
                    <a:pt x="45839" y="99536"/>
                  </a:lnTo>
                  <a:lnTo>
                    <a:pt x="45310" y="99531"/>
                  </a:lnTo>
                  <a:lnTo>
                    <a:pt x="44773" y="99518"/>
                  </a:lnTo>
                  <a:lnTo>
                    <a:pt x="44228" y="99496"/>
                  </a:lnTo>
                  <a:lnTo>
                    <a:pt x="43673" y="99466"/>
                  </a:lnTo>
                  <a:lnTo>
                    <a:pt x="43110" y="99427"/>
                  </a:lnTo>
                  <a:lnTo>
                    <a:pt x="42538" y="99379"/>
                  </a:lnTo>
                  <a:lnTo>
                    <a:pt x="41958" y="99322"/>
                  </a:lnTo>
                  <a:lnTo>
                    <a:pt x="41368" y="99256"/>
                  </a:lnTo>
                  <a:lnTo>
                    <a:pt x="40770" y="99182"/>
                  </a:lnTo>
                  <a:lnTo>
                    <a:pt x="40163" y="99099"/>
                  </a:lnTo>
                  <a:lnTo>
                    <a:pt x="38417" y="91241"/>
                  </a:lnTo>
                  <a:lnTo>
                    <a:pt x="39351" y="91324"/>
                  </a:lnTo>
                  <a:lnTo>
                    <a:pt x="40233" y="91398"/>
                  </a:lnTo>
                  <a:lnTo>
                    <a:pt x="41063" y="91464"/>
                  </a:lnTo>
                  <a:lnTo>
                    <a:pt x="41840" y="91520"/>
                  </a:lnTo>
                  <a:lnTo>
                    <a:pt x="42564" y="91568"/>
                  </a:lnTo>
                  <a:lnTo>
                    <a:pt x="43237" y="91608"/>
                  </a:lnTo>
                  <a:lnTo>
                    <a:pt x="43857" y="91638"/>
                  </a:lnTo>
                  <a:lnTo>
                    <a:pt x="44424" y="91660"/>
                  </a:lnTo>
                  <a:lnTo>
                    <a:pt x="44939" y="91673"/>
                  </a:lnTo>
                  <a:lnTo>
                    <a:pt x="45402" y="91678"/>
                  </a:lnTo>
                  <a:lnTo>
                    <a:pt x="46149" y="91638"/>
                  </a:lnTo>
                  <a:lnTo>
                    <a:pt x="46816" y="91520"/>
                  </a:lnTo>
                  <a:lnTo>
                    <a:pt x="47406" y="91324"/>
                  </a:lnTo>
                  <a:lnTo>
                    <a:pt x="47917" y="91049"/>
                  </a:lnTo>
                  <a:lnTo>
                    <a:pt x="48349" y="90695"/>
                  </a:lnTo>
                  <a:lnTo>
                    <a:pt x="48702" y="90263"/>
                  </a:lnTo>
                  <a:lnTo>
                    <a:pt x="48977" y="89752"/>
                  </a:lnTo>
                  <a:lnTo>
                    <a:pt x="49174" y="89163"/>
                  </a:lnTo>
                  <a:lnTo>
                    <a:pt x="49292" y="88495"/>
                  </a:lnTo>
                  <a:lnTo>
                    <a:pt x="49331" y="87749"/>
                  </a:lnTo>
                  <a:lnTo>
                    <a:pt x="49331" y="76834"/>
                  </a:lnTo>
                  <a:lnTo>
                    <a:pt x="34051" y="76834"/>
                  </a:lnTo>
                  <a:lnTo>
                    <a:pt x="34051" y="99972"/>
                  </a:lnTo>
                  <a:lnTo>
                    <a:pt x="26193" y="99972"/>
                  </a:lnTo>
                  <a:lnTo>
                    <a:pt x="26193" y="76834"/>
                  </a:lnTo>
                  <a:lnTo>
                    <a:pt x="11350" y="76834"/>
                  </a:lnTo>
                  <a:lnTo>
                    <a:pt x="11350" y="99972"/>
                  </a:lnTo>
                  <a:lnTo>
                    <a:pt x="3055" y="99972"/>
                  </a:lnTo>
                  <a:lnTo>
                    <a:pt x="3055" y="30559"/>
                  </a:lnTo>
                  <a:lnTo>
                    <a:pt x="26193" y="30559"/>
                  </a:lnTo>
                  <a:lnTo>
                    <a:pt x="26193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430600" y="1874111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453301" y="1874111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430600" y="1893320"/>
              <a:ext cx="14843" cy="11787"/>
            </a:xfrm>
            <a:custGeom>
              <a:avLst/>
              <a:pathLst>
                <a:path w="14843" h="11787">
                  <a:moveTo>
                    <a:pt x="0" y="11787"/>
                  </a:moveTo>
                  <a:lnTo>
                    <a:pt x="14843" y="1178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453301" y="1893320"/>
              <a:ext cx="15279" cy="11787"/>
            </a:xfrm>
            <a:custGeom>
              <a:avLst/>
              <a:pathLst>
                <a:path w="15279" h="11787">
                  <a:moveTo>
                    <a:pt x="0" y="0"/>
                  </a:moveTo>
                  <a:lnTo>
                    <a:pt x="0" y="11787"/>
                  </a:lnTo>
                  <a:lnTo>
                    <a:pt x="15279" y="11787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490409" y="1841369"/>
              <a:ext cx="48895" cy="88185"/>
            </a:xfrm>
            <a:custGeom>
              <a:avLst/>
              <a:pathLst>
                <a:path w="48895" h="88185">
                  <a:moveTo>
                    <a:pt x="44092" y="0"/>
                  </a:moveTo>
                  <a:lnTo>
                    <a:pt x="44092" y="71159"/>
                  </a:lnTo>
                  <a:lnTo>
                    <a:pt x="47585" y="70286"/>
                  </a:lnTo>
                  <a:lnTo>
                    <a:pt x="48895" y="78144"/>
                  </a:lnTo>
                  <a:lnTo>
                    <a:pt x="44651" y="79345"/>
                  </a:lnTo>
                  <a:lnTo>
                    <a:pt x="40303" y="80502"/>
                  </a:lnTo>
                  <a:lnTo>
                    <a:pt x="35850" y="81615"/>
                  </a:lnTo>
                  <a:lnTo>
                    <a:pt x="31292" y="82684"/>
                  </a:lnTo>
                  <a:lnTo>
                    <a:pt x="26630" y="83710"/>
                  </a:lnTo>
                  <a:lnTo>
                    <a:pt x="21863" y="84693"/>
                  </a:lnTo>
                  <a:lnTo>
                    <a:pt x="16991" y="85631"/>
                  </a:lnTo>
                  <a:lnTo>
                    <a:pt x="12014" y="86526"/>
                  </a:lnTo>
                  <a:lnTo>
                    <a:pt x="6932" y="87377"/>
                  </a:lnTo>
                  <a:lnTo>
                    <a:pt x="1746" y="88185"/>
                  </a:lnTo>
                  <a:lnTo>
                    <a:pt x="0" y="79454"/>
                  </a:lnTo>
                  <a:lnTo>
                    <a:pt x="5675" y="78581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504816" y="1849664"/>
              <a:ext cx="20955" cy="17025"/>
            </a:xfrm>
            <a:custGeom>
              <a:avLst/>
              <a:pathLst>
                <a:path w="20955" h="17025">
                  <a:moveTo>
                    <a:pt x="0" y="17025"/>
                  </a:moveTo>
                  <a:lnTo>
                    <a:pt x="20955" y="17025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504816" y="1874984"/>
              <a:ext cx="20955" cy="17025"/>
            </a:xfrm>
            <a:custGeom>
              <a:avLst/>
              <a:pathLst>
                <a:path w="20955" h="17025">
                  <a:moveTo>
                    <a:pt x="0" y="17025"/>
                  </a:moveTo>
                  <a:lnTo>
                    <a:pt x="20955" y="17025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504816" y="1900305"/>
              <a:ext cx="20955" cy="18335"/>
            </a:xfrm>
            <a:custGeom>
              <a:avLst/>
              <a:pathLst>
                <a:path w="20955" h="18335">
                  <a:moveTo>
                    <a:pt x="0" y="18335"/>
                  </a:moveTo>
                  <a:lnTo>
                    <a:pt x="20955" y="14406"/>
                  </a:lnTo>
                  <a:lnTo>
                    <a:pt x="209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531883" y="1835694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5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600860" y="1835694"/>
              <a:ext cx="39290" cy="100409"/>
            </a:xfrm>
            <a:custGeom>
              <a:avLst/>
              <a:pathLst>
                <a:path w="39290" h="100409">
                  <a:moveTo>
                    <a:pt x="37980" y="39727"/>
                  </a:moveTo>
                  <a:lnTo>
                    <a:pt x="39290" y="47585"/>
                  </a:lnTo>
                  <a:lnTo>
                    <a:pt x="26630" y="54570"/>
                  </a:lnTo>
                  <a:lnTo>
                    <a:pt x="26630" y="88622"/>
                  </a:lnTo>
                  <a:lnTo>
                    <a:pt x="26608" y="89892"/>
                  </a:lnTo>
                  <a:lnTo>
                    <a:pt x="26543" y="91084"/>
                  </a:lnTo>
                  <a:lnTo>
                    <a:pt x="26433" y="92197"/>
                  </a:lnTo>
                  <a:lnTo>
                    <a:pt x="26281" y="93232"/>
                  </a:lnTo>
                  <a:lnTo>
                    <a:pt x="26084" y="94188"/>
                  </a:lnTo>
                  <a:lnTo>
                    <a:pt x="25844" y="95065"/>
                  </a:lnTo>
                  <a:lnTo>
                    <a:pt x="25560" y="95864"/>
                  </a:lnTo>
                  <a:lnTo>
                    <a:pt x="25233" y="96585"/>
                  </a:lnTo>
                  <a:lnTo>
                    <a:pt x="24862" y="97226"/>
                  </a:lnTo>
                  <a:lnTo>
                    <a:pt x="24447" y="97789"/>
                  </a:lnTo>
                  <a:lnTo>
                    <a:pt x="23980" y="98287"/>
                  </a:lnTo>
                  <a:lnTo>
                    <a:pt x="23452" y="98732"/>
                  </a:lnTo>
                  <a:lnTo>
                    <a:pt x="22862" y="99125"/>
                  </a:lnTo>
                  <a:lnTo>
                    <a:pt x="22212" y="99466"/>
                  </a:lnTo>
                  <a:lnTo>
                    <a:pt x="21500" y="99754"/>
                  </a:lnTo>
                  <a:lnTo>
                    <a:pt x="20727" y="99990"/>
                  </a:lnTo>
                  <a:lnTo>
                    <a:pt x="19894" y="100173"/>
                  </a:lnTo>
                  <a:lnTo>
                    <a:pt x="18999" y="100304"/>
                  </a:lnTo>
                  <a:lnTo>
                    <a:pt x="18043" y="100383"/>
                  </a:lnTo>
                  <a:lnTo>
                    <a:pt x="17025" y="100409"/>
                  </a:lnTo>
                  <a:lnTo>
                    <a:pt x="15812" y="100396"/>
                  </a:lnTo>
                  <a:lnTo>
                    <a:pt x="14616" y="100356"/>
                  </a:lnTo>
                  <a:lnTo>
                    <a:pt x="13437" y="100291"/>
                  </a:lnTo>
                  <a:lnTo>
                    <a:pt x="12276" y="100199"/>
                  </a:lnTo>
                  <a:lnTo>
                    <a:pt x="11132" y="100081"/>
                  </a:lnTo>
                  <a:lnTo>
                    <a:pt x="10006" y="99937"/>
                  </a:lnTo>
                  <a:lnTo>
                    <a:pt x="8897" y="99767"/>
                  </a:lnTo>
                  <a:lnTo>
                    <a:pt x="7805" y="99571"/>
                  </a:lnTo>
                  <a:lnTo>
                    <a:pt x="6731" y="99348"/>
                  </a:lnTo>
                  <a:lnTo>
                    <a:pt x="5675" y="99099"/>
                  </a:lnTo>
                  <a:lnTo>
                    <a:pt x="3929" y="89931"/>
                  </a:lnTo>
                  <a:lnTo>
                    <a:pt x="5068" y="90263"/>
                  </a:lnTo>
                  <a:lnTo>
                    <a:pt x="6216" y="90560"/>
                  </a:lnTo>
                  <a:lnTo>
                    <a:pt x="7373" y="90822"/>
                  </a:lnTo>
                  <a:lnTo>
                    <a:pt x="8539" y="91049"/>
                  </a:lnTo>
                  <a:lnTo>
                    <a:pt x="9713" y="91241"/>
                  </a:lnTo>
                  <a:lnTo>
                    <a:pt x="10896" y="91398"/>
                  </a:lnTo>
                  <a:lnTo>
                    <a:pt x="12088" y="91520"/>
                  </a:lnTo>
                  <a:lnTo>
                    <a:pt x="13288" y="91608"/>
                  </a:lnTo>
                  <a:lnTo>
                    <a:pt x="14498" y="91660"/>
                  </a:lnTo>
                  <a:lnTo>
                    <a:pt x="15716" y="91678"/>
                  </a:lnTo>
                  <a:lnTo>
                    <a:pt x="16130" y="91625"/>
                  </a:lnTo>
                  <a:lnTo>
                    <a:pt x="16502" y="91468"/>
                  </a:lnTo>
                  <a:lnTo>
                    <a:pt x="16829" y="91206"/>
                  </a:lnTo>
                  <a:lnTo>
                    <a:pt x="17113" y="90839"/>
                  </a:lnTo>
                  <a:lnTo>
                    <a:pt x="17353" y="90368"/>
                  </a:lnTo>
                  <a:lnTo>
                    <a:pt x="17549" y="89792"/>
                  </a:lnTo>
                  <a:lnTo>
                    <a:pt x="17702" y="89111"/>
                  </a:lnTo>
                  <a:lnTo>
                    <a:pt x="17811" y="88325"/>
                  </a:lnTo>
                  <a:lnTo>
                    <a:pt x="17877" y="87434"/>
                  </a:lnTo>
                  <a:lnTo>
                    <a:pt x="17899" y="86439"/>
                  </a:lnTo>
                  <a:lnTo>
                    <a:pt x="17899" y="58935"/>
                  </a:lnTo>
                  <a:lnTo>
                    <a:pt x="16493" y="59547"/>
                  </a:lnTo>
                  <a:lnTo>
                    <a:pt x="15070" y="60158"/>
                  </a:lnTo>
                  <a:lnTo>
                    <a:pt x="13629" y="60769"/>
                  </a:lnTo>
                  <a:lnTo>
                    <a:pt x="12171" y="61380"/>
                  </a:lnTo>
                  <a:lnTo>
                    <a:pt x="10695" y="61991"/>
                  </a:lnTo>
                  <a:lnTo>
                    <a:pt x="9202" y="62603"/>
                  </a:lnTo>
                  <a:lnTo>
                    <a:pt x="7692" y="63214"/>
                  </a:lnTo>
                  <a:lnTo>
                    <a:pt x="6164" y="63825"/>
                  </a:lnTo>
                  <a:lnTo>
                    <a:pt x="4618" y="64436"/>
                  </a:lnTo>
                  <a:lnTo>
                    <a:pt x="3055" y="65047"/>
                  </a:lnTo>
                  <a:lnTo>
                    <a:pt x="0" y="55880"/>
                  </a:lnTo>
                  <a:lnTo>
                    <a:pt x="1907" y="55181"/>
                  </a:lnTo>
                  <a:lnTo>
                    <a:pt x="3789" y="54482"/>
                  </a:lnTo>
                  <a:lnTo>
                    <a:pt x="5644" y="53784"/>
                  </a:lnTo>
                  <a:lnTo>
                    <a:pt x="7473" y="53086"/>
                  </a:lnTo>
                  <a:lnTo>
                    <a:pt x="9276" y="52387"/>
                  </a:lnTo>
                  <a:lnTo>
                    <a:pt x="11053" y="51688"/>
                  </a:lnTo>
                  <a:lnTo>
                    <a:pt x="12804" y="50990"/>
                  </a:lnTo>
                  <a:lnTo>
                    <a:pt x="14528" y="50292"/>
                  </a:lnTo>
                  <a:lnTo>
                    <a:pt x="16227" y="49593"/>
                  </a:lnTo>
                  <a:lnTo>
                    <a:pt x="17899" y="48894"/>
                  </a:lnTo>
                  <a:lnTo>
                    <a:pt x="17899" y="26630"/>
                  </a:lnTo>
                  <a:lnTo>
                    <a:pt x="3492" y="26630"/>
                  </a:lnTo>
                  <a:lnTo>
                    <a:pt x="3492" y="18335"/>
                  </a:lnTo>
                  <a:lnTo>
                    <a:pt x="17899" y="18335"/>
                  </a:lnTo>
                  <a:lnTo>
                    <a:pt x="17899" y="0"/>
                  </a:lnTo>
                  <a:lnTo>
                    <a:pt x="26630" y="0"/>
                  </a:lnTo>
                  <a:lnTo>
                    <a:pt x="26630" y="18335"/>
                  </a:lnTo>
                  <a:lnTo>
                    <a:pt x="38854" y="18335"/>
                  </a:lnTo>
                  <a:lnTo>
                    <a:pt x="38854" y="26630"/>
                  </a:lnTo>
                  <a:lnTo>
                    <a:pt x="26630" y="26630"/>
                  </a:lnTo>
                  <a:lnTo>
                    <a:pt x="26630" y="45402"/>
                  </a:lnTo>
                  <a:lnTo>
                    <a:pt x="27765" y="44795"/>
                  </a:lnTo>
                  <a:lnTo>
                    <a:pt x="28900" y="44197"/>
                  </a:lnTo>
                  <a:lnTo>
                    <a:pt x="30035" y="43608"/>
                  </a:lnTo>
                  <a:lnTo>
                    <a:pt x="31170" y="43027"/>
                  </a:lnTo>
                  <a:lnTo>
                    <a:pt x="32305" y="42455"/>
                  </a:lnTo>
                  <a:lnTo>
                    <a:pt x="33440" y="41892"/>
                  </a:lnTo>
                  <a:lnTo>
                    <a:pt x="34575" y="41338"/>
                  </a:lnTo>
                  <a:lnTo>
                    <a:pt x="35710" y="40792"/>
                  </a:lnTo>
                  <a:lnTo>
                    <a:pt x="36845" y="402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643206" y="1835257"/>
              <a:ext cx="56316" cy="26630"/>
            </a:xfrm>
            <a:custGeom>
              <a:avLst/>
              <a:pathLst>
                <a:path w="56316" h="26630">
                  <a:moveTo>
                    <a:pt x="0" y="17899"/>
                  </a:moveTo>
                  <a:lnTo>
                    <a:pt x="23137" y="17899"/>
                  </a:lnTo>
                  <a:lnTo>
                    <a:pt x="22771" y="16248"/>
                  </a:lnTo>
                  <a:lnTo>
                    <a:pt x="22369" y="14616"/>
                  </a:lnTo>
                  <a:lnTo>
                    <a:pt x="21932" y="13000"/>
                  </a:lnTo>
                  <a:lnTo>
                    <a:pt x="21461" y="11403"/>
                  </a:lnTo>
                  <a:lnTo>
                    <a:pt x="20955" y="9822"/>
                  </a:lnTo>
                  <a:lnTo>
                    <a:pt x="20413" y="8259"/>
                  </a:lnTo>
                  <a:lnTo>
                    <a:pt x="19837" y="6714"/>
                  </a:lnTo>
                  <a:lnTo>
                    <a:pt x="19226" y="5186"/>
                  </a:lnTo>
                  <a:lnTo>
                    <a:pt x="18580" y="3675"/>
                  </a:lnTo>
                  <a:lnTo>
                    <a:pt x="17899" y="2182"/>
                  </a:lnTo>
                  <a:lnTo>
                    <a:pt x="27066" y="0"/>
                  </a:lnTo>
                  <a:lnTo>
                    <a:pt x="27913" y="1829"/>
                  </a:lnTo>
                  <a:lnTo>
                    <a:pt x="28708" y="3649"/>
                  </a:lnTo>
                  <a:lnTo>
                    <a:pt x="29450" y="5461"/>
                  </a:lnTo>
                  <a:lnTo>
                    <a:pt x="30140" y="7264"/>
                  </a:lnTo>
                  <a:lnTo>
                    <a:pt x="30777" y="9058"/>
                  </a:lnTo>
                  <a:lnTo>
                    <a:pt x="31362" y="10844"/>
                  </a:lnTo>
                  <a:lnTo>
                    <a:pt x="31895" y="12621"/>
                  </a:lnTo>
                  <a:lnTo>
                    <a:pt x="32375" y="14389"/>
                  </a:lnTo>
                  <a:lnTo>
                    <a:pt x="32803" y="16148"/>
                  </a:lnTo>
                  <a:lnTo>
                    <a:pt x="33178" y="17899"/>
                  </a:lnTo>
                  <a:lnTo>
                    <a:pt x="56316" y="17899"/>
                  </a:lnTo>
                  <a:lnTo>
                    <a:pt x="56316" y="26630"/>
                  </a:lnTo>
                  <a:lnTo>
                    <a:pt x="0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638840" y="1873238"/>
              <a:ext cx="64174" cy="62865"/>
            </a:xfrm>
            <a:custGeom>
              <a:avLst/>
              <a:pathLst>
                <a:path w="64174" h="62865">
                  <a:moveTo>
                    <a:pt x="48458" y="0"/>
                  </a:moveTo>
                  <a:lnTo>
                    <a:pt x="48458" y="50204"/>
                  </a:lnTo>
                  <a:lnTo>
                    <a:pt x="48462" y="50625"/>
                  </a:lnTo>
                  <a:lnTo>
                    <a:pt x="48475" y="51016"/>
                  </a:lnTo>
                  <a:lnTo>
                    <a:pt x="48497" y="51376"/>
                  </a:lnTo>
                  <a:lnTo>
                    <a:pt x="48528" y="51706"/>
                  </a:lnTo>
                  <a:lnTo>
                    <a:pt x="48567" y="52005"/>
                  </a:lnTo>
                  <a:lnTo>
                    <a:pt x="48615" y="52273"/>
                  </a:lnTo>
                  <a:lnTo>
                    <a:pt x="48672" y="52511"/>
                  </a:lnTo>
                  <a:lnTo>
                    <a:pt x="48737" y="52719"/>
                  </a:lnTo>
                  <a:lnTo>
                    <a:pt x="48812" y="52896"/>
                  </a:lnTo>
                  <a:lnTo>
                    <a:pt x="49008" y="53166"/>
                  </a:lnTo>
                  <a:lnTo>
                    <a:pt x="49174" y="53278"/>
                  </a:lnTo>
                  <a:lnTo>
                    <a:pt x="49392" y="53376"/>
                  </a:lnTo>
                  <a:lnTo>
                    <a:pt x="49663" y="53461"/>
                  </a:lnTo>
                  <a:lnTo>
                    <a:pt x="49986" y="53533"/>
                  </a:lnTo>
                  <a:lnTo>
                    <a:pt x="50361" y="53592"/>
                  </a:lnTo>
                  <a:lnTo>
                    <a:pt x="50789" y="53638"/>
                  </a:lnTo>
                  <a:lnTo>
                    <a:pt x="51269" y="53670"/>
                  </a:lnTo>
                  <a:lnTo>
                    <a:pt x="51802" y="53690"/>
                  </a:lnTo>
                  <a:lnTo>
                    <a:pt x="52387" y="53697"/>
                  </a:lnTo>
                  <a:lnTo>
                    <a:pt x="52808" y="53684"/>
                  </a:lnTo>
                  <a:lnTo>
                    <a:pt x="53199" y="53644"/>
                  </a:lnTo>
                  <a:lnTo>
                    <a:pt x="53559" y="53579"/>
                  </a:lnTo>
                  <a:lnTo>
                    <a:pt x="53889" y="53487"/>
                  </a:lnTo>
                  <a:lnTo>
                    <a:pt x="54188" y="53369"/>
                  </a:lnTo>
                  <a:lnTo>
                    <a:pt x="54456" y="53225"/>
                  </a:lnTo>
                  <a:lnTo>
                    <a:pt x="54694" y="53055"/>
                  </a:lnTo>
                  <a:lnTo>
                    <a:pt x="54902" y="52858"/>
                  </a:lnTo>
                  <a:lnTo>
                    <a:pt x="55078" y="52636"/>
                  </a:lnTo>
                  <a:lnTo>
                    <a:pt x="55225" y="52387"/>
                  </a:lnTo>
                  <a:lnTo>
                    <a:pt x="55353" y="52055"/>
                  </a:lnTo>
                  <a:lnTo>
                    <a:pt x="55478" y="51584"/>
                  </a:lnTo>
                  <a:lnTo>
                    <a:pt x="55598" y="50973"/>
                  </a:lnTo>
                  <a:lnTo>
                    <a:pt x="55714" y="50222"/>
                  </a:lnTo>
                  <a:lnTo>
                    <a:pt x="55825" y="49331"/>
                  </a:lnTo>
                  <a:lnTo>
                    <a:pt x="55932" y="48301"/>
                  </a:lnTo>
                  <a:lnTo>
                    <a:pt x="56034" y="47131"/>
                  </a:lnTo>
                  <a:lnTo>
                    <a:pt x="56133" y="45821"/>
                  </a:lnTo>
                  <a:lnTo>
                    <a:pt x="56227" y="44372"/>
                  </a:lnTo>
                  <a:lnTo>
                    <a:pt x="56316" y="42783"/>
                  </a:lnTo>
                  <a:lnTo>
                    <a:pt x="64174" y="44529"/>
                  </a:lnTo>
                  <a:lnTo>
                    <a:pt x="64069" y="46631"/>
                  </a:lnTo>
                  <a:lnTo>
                    <a:pt x="63930" y="48571"/>
                  </a:lnTo>
                  <a:lnTo>
                    <a:pt x="63755" y="50350"/>
                  </a:lnTo>
                  <a:lnTo>
                    <a:pt x="63546" y="51968"/>
                  </a:lnTo>
                  <a:lnTo>
                    <a:pt x="63301" y="53424"/>
                  </a:lnTo>
                  <a:lnTo>
                    <a:pt x="63022" y="54718"/>
                  </a:lnTo>
                  <a:lnTo>
                    <a:pt x="62707" y="55851"/>
                  </a:lnTo>
                  <a:lnTo>
                    <a:pt x="62358" y="56822"/>
                  </a:lnTo>
                  <a:lnTo>
                    <a:pt x="61974" y="57632"/>
                  </a:lnTo>
                  <a:lnTo>
                    <a:pt x="61555" y="58281"/>
                  </a:lnTo>
                  <a:lnTo>
                    <a:pt x="61061" y="58820"/>
                  </a:lnTo>
                  <a:lnTo>
                    <a:pt x="60455" y="59302"/>
                  </a:lnTo>
                  <a:lnTo>
                    <a:pt x="59734" y="59728"/>
                  </a:lnTo>
                  <a:lnTo>
                    <a:pt x="58901" y="60097"/>
                  </a:lnTo>
                  <a:lnTo>
                    <a:pt x="57953" y="60409"/>
                  </a:lnTo>
                  <a:lnTo>
                    <a:pt x="56892" y="60664"/>
                  </a:lnTo>
                  <a:lnTo>
                    <a:pt x="55718" y="60863"/>
                  </a:lnTo>
                  <a:lnTo>
                    <a:pt x="54430" y="61005"/>
                  </a:lnTo>
                  <a:lnTo>
                    <a:pt x="53029" y="61090"/>
                  </a:lnTo>
                  <a:lnTo>
                    <a:pt x="51514" y="61118"/>
                  </a:lnTo>
                  <a:lnTo>
                    <a:pt x="50001" y="61101"/>
                  </a:lnTo>
                  <a:lnTo>
                    <a:pt x="48606" y="61048"/>
                  </a:lnTo>
                  <a:lnTo>
                    <a:pt x="47329" y="60961"/>
                  </a:lnTo>
                  <a:lnTo>
                    <a:pt x="46170" y="60839"/>
                  </a:lnTo>
                  <a:lnTo>
                    <a:pt x="45129" y="60682"/>
                  </a:lnTo>
                  <a:lnTo>
                    <a:pt x="44206" y="60490"/>
                  </a:lnTo>
                  <a:lnTo>
                    <a:pt x="43400" y="60263"/>
                  </a:lnTo>
                  <a:lnTo>
                    <a:pt x="42713" y="60001"/>
                  </a:lnTo>
                  <a:lnTo>
                    <a:pt x="42143" y="59704"/>
                  </a:lnTo>
                  <a:lnTo>
                    <a:pt x="41691" y="59372"/>
                  </a:lnTo>
                  <a:lnTo>
                    <a:pt x="41318" y="58988"/>
                  </a:lnTo>
                  <a:lnTo>
                    <a:pt x="40984" y="58534"/>
                  </a:lnTo>
                  <a:lnTo>
                    <a:pt x="40689" y="58010"/>
                  </a:lnTo>
                  <a:lnTo>
                    <a:pt x="40434" y="57416"/>
                  </a:lnTo>
                  <a:lnTo>
                    <a:pt x="40218" y="56753"/>
                  </a:lnTo>
                  <a:lnTo>
                    <a:pt x="40041" y="56019"/>
                  </a:lnTo>
                  <a:lnTo>
                    <a:pt x="39903" y="55216"/>
                  </a:lnTo>
                  <a:lnTo>
                    <a:pt x="39805" y="54343"/>
                  </a:lnTo>
                  <a:lnTo>
                    <a:pt x="39746" y="53400"/>
                  </a:lnTo>
                  <a:lnTo>
                    <a:pt x="39727" y="52387"/>
                  </a:lnTo>
                  <a:lnTo>
                    <a:pt x="39727" y="8294"/>
                  </a:lnTo>
                  <a:lnTo>
                    <a:pt x="20954" y="8294"/>
                  </a:lnTo>
                  <a:lnTo>
                    <a:pt x="20954" y="27940"/>
                  </a:lnTo>
                  <a:lnTo>
                    <a:pt x="20920" y="30426"/>
                  </a:lnTo>
                  <a:lnTo>
                    <a:pt x="20815" y="32820"/>
                  </a:lnTo>
                  <a:lnTo>
                    <a:pt x="20640" y="35123"/>
                  </a:lnTo>
                  <a:lnTo>
                    <a:pt x="20396" y="37334"/>
                  </a:lnTo>
                  <a:lnTo>
                    <a:pt x="20081" y="39454"/>
                  </a:lnTo>
                  <a:lnTo>
                    <a:pt x="19697" y="41482"/>
                  </a:lnTo>
                  <a:lnTo>
                    <a:pt x="19243" y="43418"/>
                  </a:lnTo>
                  <a:lnTo>
                    <a:pt x="18719" y="45262"/>
                  </a:lnTo>
                  <a:lnTo>
                    <a:pt x="18126" y="47015"/>
                  </a:lnTo>
                  <a:lnTo>
                    <a:pt x="17462" y="48676"/>
                  </a:lnTo>
                  <a:lnTo>
                    <a:pt x="16720" y="50272"/>
                  </a:lnTo>
                  <a:lnTo>
                    <a:pt x="15890" y="51828"/>
                  </a:lnTo>
                  <a:lnTo>
                    <a:pt x="14974" y="53345"/>
                  </a:lnTo>
                  <a:lnTo>
                    <a:pt x="13970" y="54823"/>
                  </a:lnTo>
                  <a:lnTo>
                    <a:pt x="12878" y="56261"/>
                  </a:lnTo>
                  <a:lnTo>
                    <a:pt x="11699" y="57661"/>
                  </a:lnTo>
                  <a:lnTo>
                    <a:pt x="10433" y="59021"/>
                  </a:lnTo>
                  <a:lnTo>
                    <a:pt x="9080" y="60341"/>
                  </a:lnTo>
                  <a:lnTo>
                    <a:pt x="7639" y="61622"/>
                  </a:lnTo>
                  <a:lnTo>
                    <a:pt x="6111" y="62865"/>
                  </a:lnTo>
                  <a:lnTo>
                    <a:pt x="0" y="55880"/>
                  </a:lnTo>
                  <a:lnTo>
                    <a:pt x="2405" y="53662"/>
                  </a:lnTo>
                  <a:lnTo>
                    <a:pt x="4557" y="51200"/>
                  </a:lnTo>
                  <a:lnTo>
                    <a:pt x="6456" y="48493"/>
                  </a:lnTo>
                  <a:lnTo>
                    <a:pt x="8102" y="45542"/>
                  </a:lnTo>
                  <a:lnTo>
                    <a:pt x="9495" y="42346"/>
                  </a:lnTo>
                  <a:lnTo>
                    <a:pt x="10634" y="38906"/>
                  </a:lnTo>
                  <a:lnTo>
                    <a:pt x="11520" y="35221"/>
                  </a:lnTo>
                  <a:lnTo>
                    <a:pt x="12153" y="31292"/>
                  </a:lnTo>
                  <a:lnTo>
                    <a:pt x="12533" y="27119"/>
                  </a:lnTo>
                  <a:lnTo>
                    <a:pt x="12660" y="22701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718295" y="1835694"/>
              <a:ext cx="93424" cy="100409"/>
            </a:xfrm>
            <a:custGeom>
              <a:avLst/>
              <a:pathLst>
                <a:path w="93424" h="100409">
                  <a:moveTo>
                    <a:pt x="0" y="12660"/>
                  </a:moveTo>
                  <a:lnTo>
                    <a:pt x="7858" y="12660"/>
                  </a:lnTo>
                  <a:lnTo>
                    <a:pt x="7858" y="85566"/>
                  </a:lnTo>
                  <a:lnTo>
                    <a:pt x="42346" y="85566"/>
                  </a:lnTo>
                  <a:lnTo>
                    <a:pt x="42346" y="0"/>
                  </a:lnTo>
                  <a:lnTo>
                    <a:pt x="51077" y="0"/>
                  </a:lnTo>
                  <a:lnTo>
                    <a:pt x="51077" y="85566"/>
                  </a:lnTo>
                  <a:lnTo>
                    <a:pt x="85129" y="85566"/>
                  </a:lnTo>
                  <a:lnTo>
                    <a:pt x="85129" y="12660"/>
                  </a:lnTo>
                  <a:lnTo>
                    <a:pt x="93424" y="12660"/>
                  </a:lnTo>
                  <a:lnTo>
                    <a:pt x="93424" y="100409"/>
                  </a:lnTo>
                  <a:lnTo>
                    <a:pt x="85129" y="100409"/>
                  </a:lnTo>
                  <a:lnTo>
                    <a:pt x="85129" y="93424"/>
                  </a:lnTo>
                  <a:lnTo>
                    <a:pt x="0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727899" y="1838313"/>
              <a:ext cx="30995" cy="76835"/>
            </a:xfrm>
            <a:custGeom>
              <a:avLst/>
              <a:pathLst>
                <a:path w="30995" h="76835">
                  <a:moveTo>
                    <a:pt x="22701" y="20955"/>
                  </a:moveTo>
                  <a:lnTo>
                    <a:pt x="29686" y="23574"/>
                  </a:lnTo>
                  <a:lnTo>
                    <a:pt x="28001" y="28634"/>
                  </a:lnTo>
                  <a:lnTo>
                    <a:pt x="26263" y="33510"/>
                  </a:lnTo>
                  <a:lnTo>
                    <a:pt x="24473" y="38203"/>
                  </a:lnTo>
                  <a:lnTo>
                    <a:pt x="22631" y="42713"/>
                  </a:lnTo>
                  <a:lnTo>
                    <a:pt x="20736" y="47039"/>
                  </a:lnTo>
                  <a:lnTo>
                    <a:pt x="18789" y="51182"/>
                  </a:lnTo>
                  <a:lnTo>
                    <a:pt x="16790" y="55142"/>
                  </a:lnTo>
                  <a:lnTo>
                    <a:pt x="14738" y="58918"/>
                  </a:lnTo>
                  <a:lnTo>
                    <a:pt x="12634" y="62511"/>
                  </a:lnTo>
                  <a:lnTo>
                    <a:pt x="10477" y="65920"/>
                  </a:lnTo>
                  <a:lnTo>
                    <a:pt x="21391" y="61555"/>
                  </a:lnTo>
                  <a:lnTo>
                    <a:pt x="21295" y="60769"/>
                  </a:lnTo>
                  <a:lnTo>
                    <a:pt x="21182" y="59983"/>
                  </a:lnTo>
                  <a:lnTo>
                    <a:pt x="21051" y="59197"/>
                  </a:lnTo>
                  <a:lnTo>
                    <a:pt x="20902" y="58412"/>
                  </a:lnTo>
                  <a:lnTo>
                    <a:pt x="20736" y="57626"/>
                  </a:lnTo>
                  <a:lnTo>
                    <a:pt x="20553" y="56840"/>
                  </a:lnTo>
                  <a:lnTo>
                    <a:pt x="20352" y="56054"/>
                  </a:lnTo>
                  <a:lnTo>
                    <a:pt x="20134" y="55268"/>
                  </a:lnTo>
                  <a:lnTo>
                    <a:pt x="19898" y="54483"/>
                  </a:lnTo>
                  <a:lnTo>
                    <a:pt x="19645" y="53697"/>
                  </a:lnTo>
                  <a:lnTo>
                    <a:pt x="26630" y="51950"/>
                  </a:lnTo>
                  <a:lnTo>
                    <a:pt x="27224" y="54221"/>
                  </a:lnTo>
                  <a:lnTo>
                    <a:pt x="27782" y="56491"/>
                  </a:lnTo>
                  <a:lnTo>
                    <a:pt x="28306" y="58761"/>
                  </a:lnTo>
                  <a:lnTo>
                    <a:pt x="28795" y="61031"/>
                  </a:lnTo>
                  <a:lnTo>
                    <a:pt x="29249" y="63301"/>
                  </a:lnTo>
                  <a:lnTo>
                    <a:pt x="29668" y="65571"/>
                  </a:lnTo>
                  <a:lnTo>
                    <a:pt x="30052" y="67841"/>
                  </a:lnTo>
                  <a:lnTo>
                    <a:pt x="30402" y="70111"/>
                  </a:lnTo>
                  <a:lnTo>
                    <a:pt x="30716" y="72382"/>
                  </a:lnTo>
                  <a:lnTo>
                    <a:pt x="30995" y="74652"/>
                  </a:lnTo>
                  <a:lnTo>
                    <a:pt x="23574" y="76835"/>
                  </a:lnTo>
                  <a:lnTo>
                    <a:pt x="22701" y="68540"/>
                  </a:lnTo>
                  <a:lnTo>
                    <a:pt x="20762" y="69391"/>
                  </a:lnTo>
                  <a:lnTo>
                    <a:pt x="18789" y="70199"/>
                  </a:lnTo>
                  <a:lnTo>
                    <a:pt x="16781" y="70963"/>
                  </a:lnTo>
                  <a:lnTo>
                    <a:pt x="14738" y="71683"/>
                  </a:lnTo>
                  <a:lnTo>
                    <a:pt x="12660" y="72360"/>
                  </a:lnTo>
                  <a:lnTo>
                    <a:pt x="10547" y="72993"/>
                  </a:lnTo>
                  <a:lnTo>
                    <a:pt x="8399" y="73582"/>
                  </a:lnTo>
                  <a:lnTo>
                    <a:pt x="6216" y="74128"/>
                  </a:lnTo>
                  <a:lnTo>
                    <a:pt x="3998" y="74630"/>
                  </a:lnTo>
                  <a:lnTo>
                    <a:pt x="1746" y="75088"/>
                  </a:lnTo>
                  <a:lnTo>
                    <a:pt x="0" y="68540"/>
                  </a:lnTo>
                  <a:lnTo>
                    <a:pt x="1479" y="66305"/>
                  </a:lnTo>
                  <a:lnTo>
                    <a:pt x="2951" y="63965"/>
                  </a:lnTo>
                  <a:lnTo>
                    <a:pt x="4413" y="61520"/>
                  </a:lnTo>
                  <a:lnTo>
                    <a:pt x="5867" y="58970"/>
                  </a:lnTo>
                  <a:lnTo>
                    <a:pt x="7312" y="56316"/>
                  </a:lnTo>
                  <a:lnTo>
                    <a:pt x="8748" y="53557"/>
                  </a:lnTo>
                  <a:lnTo>
                    <a:pt x="10176" y="50693"/>
                  </a:lnTo>
                  <a:lnTo>
                    <a:pt x="11595" y="47725"/>
                  </a:lnTo>
                  <a:lnTo>
                    <a:pt x="13005" y="44651"/>
                  </a:lnTo>
                  <a:lnTo>
                    <a:pt x="14406" y="41473"/>
                  </a:lnTo>
                  <a:lnTo>
                    <a:pt x="13267" y="41896"/>
                  </a:lnTo>
                  <a:lnTo>
                    <a:pt x="12118" y="42294"/>
                  </a:lnTo>
                  <a:lnTo>
                    <a:pt x="10962" y="42665"/>
                  </a:lnTo>
                  <a:lnTo>
                    <a:pt x="9796" y="43010"/>
                  </a:lnTo>
                  <a:lnTo>
                    <a:pt x="8622" y="43328"/>
                  </a:lnTo>
                  <a:lnTo>
                    <a:pt x="7439" y="43621"/>
                  </a:lnTo>
                  <a:lnTo>
                    <a:pt x="6247" y="43887"/>
                  </a:lnTo>
                  <a:lnTo>
                    <a:pt x="5046" y="44127"/>
                  </a:lnTo>
                  <a:lnTo>
                    <a:pt x="3837" y="44341"/>
                  </a:lnTo>
                  <a:lnTo>
                    <a:pt x="2619" y="44529"/>
                  </a:lnTo>
                  <a:lnTo>
                    <a:pt x="873" y="36671"/>
                  </a:lnTo>
                  <a:lnTo>
                    <a:pt x="2414" y="33789"/>
                  </a:lnTo>
                  <a:lnTo>
                    <a:pt x="3894" y="30734"/>
                  </a:lnTo>
                  <a:lnTo>
                    <a:pt x="5312" y="27503"/>
                  </a:lnTo>
                  <a:lnTo>
                    <a:pt x="6670" y="24098"/>
                  </a:lnTo>
                  <a:lnTo>
                    <a:pt x="7967" y="20518"/>
                  </a:lnTo>
                  <a:lnTo>
                    <a:pt x="9202" y="16764"/>
                  </a:lnTo>
                  <a:lnTo>
                    <a:pt x="10377" y="12834"/>
                  </a:lnTo>
                  <a:lnTo>
                    <a:pt x="11490" y="8731"/>
                  </a:lnTo>
                  <a:lnTo>
                    <a:pt x="12542" y="4452"/>
                  </a:lnTo>
                  <a:lnTo>
                    <a:pt x="13533" y="0"/>
                  </a:lnTo>
                  <a:lnTo>
                    <a:pt x="21391" y="2182"/>
                  </a:lnTo>
                  <a:lnTo>
                    <a:pt x="20404" y="6448"/>
                  </a:lnTo>
                  <a:lnTo>
                    <a:pt x="19365" y="10512"/>
                  </a:lnTo>
                  <a:lnTo>
                    <a:pt x="18274" y="14376"/>
                  </a:lnTo>
                  <a:lnTo>
                    <a:pt x="17130" y="18038"/>
                  </a:lnTo>
                  <a:lnTo>
                    <a:pt x="15934" y="21500"/>
                  </a:lnTo>
                  <a:lnTo>
                    <a:pt x="14685" y="24761"/>
                  </a:lnTo>
                  <a:lnTo>
                    <a:pt x="13385" y="27822"/>
                  </a:lnTo>
                  <a:lnTo>
                    <a:pt x="12031" y="30681"/>
                  </a:lnTo>
                  <a:lnTo>
                    <a:pt x="10625" y="33340"/>
                  </a:lnTo>
                  <a:lnTo>
                    <a:pt x="9167" y="35798"/>
                  </a:lnTo>
                  <a:lnTo>
                    <a:pt x="10115" y="35706"/>
                  </a:lnTo>
                  <a:lnTo>
                    <a:pt x="11036" y="35606"/>
                  </a:lnTo>
                  <a:lnTo>
                    <a:pt x="11931" y="35496"/>
                  </a:lnTo>
                  <a:lnTo>
                    <a:pt x="12800" y="35379"/>
                  </a:lnTo>
                  <a:lnTo>
                    <a:pt x="13642" y="35252"/>
                  </a:lnTo>
                  <a:lnTo>
                    <a:pt x="14458" y="35117"/>
                  </a:lnTo>
                  <a:lnTo>
                    <a:pt x="15249" y="34973"/>
                  </a:lnTo>
                  <a:lnTo>
                    <a:pt x="16013" y="34820"/>
                  </a:lnTo>
                  <a:lnTo>
                    <a:pt x="16750" y="34658"/>
                  </a:lnTo>
                  <a:lnTo>
                    <a:pt x="17462" y="344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771119" y="1838313"/>
              <a:ext cx="31432" cy="76835"/>
            </a:xfrm>
            <a:custGeom>
              <a:avLst/>
              <a:pathLst>
                <a:path w="31432" h="76835">
                  <a:moveTo>
                    <a:pt x="22701" y="20955"/>
                  </a:moveTo>
                  <a:lnTo>
                    <a:pt x="30122" y="23574"/>
                  </a:lnTo>
                  <a:lnTo>
                    <a:pt x="28276" y="28791"/>
                  </a:lnTo>
                  <a:lnTo>
                    <a:pt x="26403" y="33789"/>
                  </a:lnTo>
                  <a:lnTo>
                    <a:pt x="24504" y="38570"/>
                  </a:lnTo>
                  <a:lnTo>
                    <a:pt x="22579" y="43132"/>
                  </a:lnTo>
                  <a:lnTo>
                    <a:pt x="20627" y="47476"/>
                  </a:lnTo>
                  <a:lnTo>
                    <a:pt x="18649" y="51601"/>
                  </a:lnTo>
                  <a:lnTo>
                    <a:pt x="16646" y="55508"/>
                  </a:lnTo>
                  <a:lnTo>
                    <a:pt x="14616" y="59197"/>
                  </a:lnTo>
                  <a:lnTo>
                    <a:pt x="12559" y="62668"/>
                  </a:lnTo>
                  <a:lnTo>
                    <a:pt x="10477" y="65920"/>
                  </a:lnTo>
                  <a:lnTo>
                    <a:pt x="11691" y="65484"/>
                  </a:lnTo>
                  <a:lnTo>
                    <a:pt x="12887" y="65047"/>
                  </a:lnTo>
                  <a:lnTo>
                    <a:pt x="14066" y="64611"/>
                  </a:lnTo>
                  <a:lnTo>
                    <a:pt x="15227" y="64174"/>
                  </a:lnTo>
                  <a:lnTo>
                    <a:pt x="16371" y="63738"/>
                  </a:lnTo>
                  <a:lnTo>
                    <a:pt x="17497" y="63301"/>
                  </a:lnTo>
                  <a:lnTo>
                    <a:pt x="18606" y="62865"/>
                  </a:lnTo>
                  <a:lnTo>
                    <a:pt x="19697" y="62428"/>
                  </a:lnTo>
                  <a:lnTo>
                    <a:pt x="20771" y="61991"/>
                  </a:lnTo>
                  <a:lnTo>
                    <a:pt x="21828" y="61555"/>
                  </a:lnTo>
                  <a:lnTo>
                    <a:pt x="21732" y="60769"/>
                  </a:lnTo>
                  <a:lnTo>
                    <a:pt x="21618" y="59983"/>
                  </a:lnTo>
                  <a:lnTo>
                    <a:pt x="21487" y="59197"/>
                  </a:lnTo>
                  <a:lnTo>
                    <a:pt x="21339" y="58412"/>
                  </a:lnTo>
                  <a:lnTo>
                    <a:pt x="21173" y="57626"/>
                  </a:lnTo>
                  <a:lnTo>
                    <a:pt x="20989" y="56840"/>
                  </a:lnTo>
                  <a:lnTo>
                    <a:pt x="20789" y="56054"/>
                  </a:lnTo>
                  <a:lnTo>
                    <a:pt x="20570" y="55268"/>
                  </a:lnTo>
                  <a:lnTo>
                    <a:pt x="20335" y="54483"/>
                  </a:lnTo>
                  <a:lnTo>
                    <a:pt x="20081" y="53697"/>
                  </a:lnTo>
                  <a:lnTo>
                    <a:pt x="27066" y="51950"/>
                  </a:lnTo>
                  <a:lnTo>
                    <a:pt x="27739" y="54142"/>
                  </a:lnTo>
                  <a:lnTo>
                    <a:pt x="28359" y="56351"/>
                  </a:lnTo>
                  <a:lnTo>
                    <a:pt x="28926" y="58577"/>
                  </a:lnTo>
                  <a:lnTo>
                    <a:pt x="29441" y="60821"/>
                  </a:lnTo>
                  <a:lnTo>
                    <a:pt x="29904" y="63083"/>
                  </a:lnTo>
                  <a:lnTo>
                    <a:pt x="30314" y="65362"/>
                  </a:lnTo>
                  <a:lnTo>
                    <a:pt x="30672" y="67658"/>
                  </a:lnTo>
                  <a:lnTo>
                    <a:pt x="30978" y="69972"/>
                  </a:lnTo>
                  <a:lnTo>
                    <a:pt x="31231" y="72303"/>
                  </a:lnTo>
                  <a:lnTo>
                    <a:pt x="31432" y="74652"/>
                  </a:lnTo>
                  <a:lnTo>
                    <a:pt x="24010" y="76835"/>
                  </a:lnTo>
                  <a:lnTo>
                    <a:pt x="23137" y="68540"/>
                  </a:lnTo>
                  <a:lnTo>
                    <a:pt x="21199" y="69391"/>
                  </a:lnTo>
                  <a:lnTo>
                    <a:pt x="19226" y="70199"/>
                  </a:lnTo>
                  <a:lnTo>
                    <a:pt x="17218" y="70963"/>
                  </a:lnTo>
                  <a:lnTo>
                    <a:pt x="15174" y="71683"/>
                  </a:lnTo>
                  <a:lnTo>
                    <a:pt x="13096" y="72360"/>
                  </a:lnTo>
                  <a:lnTo>
                    <a:pt x="10983" y="72993"/>
                  </a:lnTo>
                  <a:lnTo>
                    <a:pt x="8836" y="73582"/>
                  </a:lnTo>
                  <a:lnTo>
                    <a:pt x="6653" y="74128"/>
                  </a:lnTo>
                  <a:lnTo>
                    <a:pt x="4435" y="74630"/>
                  </a:lnTo>
                  <a:lnTo>
                    <a:pt x="2182" y="75088"/>
                  </a:lnTo>
                  <a:lnTo>
                    <a:pt x="0" y="68540"/>
                  </a:lnTo>
                  <a:lnTo>
                    <a:pt x="1562" y="66305"/>
                  </a:lnTo>
                  <a:lnTo>
                    <a:pt x="3108" y="63965"/>
                  </a:lnTo>
                  <a:lnTo>
                    <a:pt x="4636" y="61520"/>
                  </a:lnTo>
                  <a:lnTo>
                    <a:pt x="6146" y="58970"/>
                  </a:lnTo>
                  <a:lnTo>
                    <a:pt x="7639" y="56316"/>
                  </a:lnTo>
                  <a:lnTo>
                    <a:pt x="9115" y="53557"/>
                  </a:lnTo>
                  <a:lnTo>
                    <a:pt x="10573" y="50693"/>
                  </a:lnTo>
                  <a:lnTo>
                    <a:pt x="12014" y="47725"/>
                  </a:lnTo>
                  <a:lnTo>
                    <a:pt x="13437" y="44651"/>
                  </a:lnTo>
                  <a:lnTo>
                    <a:pt x="14843" y="41473"/>
                  </a:lnTo>
                  <a:lnTo>
                    <a:pt x="13703" y="41896"/>
                  </a:lnTo>
                  <a:lnTo>
                    <a:pt x="12555" y="42294"/>
                  </a:lnTo>
                  <a:lnTo>
                    <a:pt x="11398" y="42665"/>
                  </a:lnTo>
                  <a:lnTo>
                    <a:pt x="10233" y="43010"/>
                  </a:lnTo>
                  <a:lnTo>
                    <a:pt x="9058" y="43328"/>
                  </a:lnTo>
                  <a:lnTo>
                    <a:pt x="7875" y="43621"/>
                  </a:lnTo>
                  <a:lnTo>
                    <a:pt x="6683" y="43887"/>
                  </a:lnTo>
                  <a:lnTo>
                    <a:pt x="5483" y="44127"/>
                  </a:lnTo>
                  <a:lnTo>
                    <a:pt x="4273" y="44341"/>
                  </a:lnTo>
                  <a:lnTo>
                    <a:pt x="3055" y="44529"/>
                  </a:lnTo>
                  <a:lnTo>
                    <a:pt x="1309" y="36671"/>
                  </a:lnTo>
                  <a:lnTo>
                    <a:pt x="2850" y="33789"/>
                  </a:lnTo>
                  <a:lnTo>
                    <a:pt x="4330" y="30734"/>
                  </a:lnTo>
                  <a:lnTo>
                    <a:pt x="5749" y="27503"/>
                  </a:lnTo>
                  <a:lnTo>
                    <a:pt x="7107" y="24098"/>
                  </a:lnTo>
                  <a:lnTo>
                    <a:pt x="8403" y="20518"/>
                  </a:lnTo>
                  <a:lnTo>
                    <a:pt x="9639" y="16764"/>
                  </a:lnTo>
                  <a:lnTo>
                    <a:pt x="10813" y="12834"/>
                  </a:lnTo>
                  <a:lnTo>
                    <a:pt x="11926" y="8731"/>
                  </a:lnTo>
                  <a:lnTo>
                    <a:pt x="12979" y="4452"/>
                  </a:lnTo>
                  <a:lnTo>
                    <a:pt x="13970" y="0"/>
                  </a:lnTo>
                  <a:lnTo>
                    <a:pt x="21828" y="2182"/>
                  </a:lnTo>
                  <a:lnTo>
                    <a:pt x="20841" y="6290"/>
                  </a:lnTo>
                  <a:lnTo>
                    <a:pt x="19802" y="10233"/>
                  </a:lnTo>
                  <a:lnTo>
                    <a:pt x="18711" y="14009"/>
                  </a:lnTo>
                  <a:lnTo>
                    <a:pt x="17567" y="17619"/>
                  </a:lnTo>
                  <a:lnTo>
                    <a:pt x="16371" y="21064"/>
                  </a:lnTo>
                  <a:lnTo>
                    <a:pt x="15122" y="24342"/>
                  </a:lnTo>
                  <a:lnTo>
                    <a:pt x="13821" y="27455"/>
                  </a:lnTo>
                  <a:lnTo>
                    <a:pt x="12468" y="30402"/>
                  </a:lnTo>
                  <a:lnTo>
                    <a:pt x="11062" y="33183"/>
                  </a:lnTo>
                  <a:lnTo>
                    <a:pt x="9604" y="35798"/>
                  </a:lnTo>
                  <a:lnTo>
                    <a:pt x="10551" y="35706"/>
                  </a:lnTo>
                  <a:lnTo>
                    <a:pt x="11472" y="35606"/>
                  </a:lnTo>
                  <a:lnTo>
                    <a:pt x="12367" y="35496"/>
                  </a:lnTo>
                  <a:lnTo>
                    <a:pt x="13236" y="35379"/>
                  </a:lnTo>
                  <a:lnTo>
                    <a:pt x="14079" y="35252"/>
                  </a:lnTo>
                  <a:lnTo>
                    <a:pt x="14895" y="35117"/>
                  </a:lnTo>
                  <a:lnTo>
                    <a:pt x="15685" y="34973"/>
                  </a:lnTo>
                  <a:lnTo>
                    <a:pt x="16449" y="34820"/>
                  </a:lnTo>
                  <a:lnTo>
                    <a:pt x="17187" y="34658"/>
                  </a:lnTo>
                  <a:lnTo>
                    <a:pt x="17899" y="34488"/>
                  </a:lnTo>
                  <a:lnTo>
                    <a:pt x="18418" y="33174"/>
                  </a:lnTo>
                  <a:lnTo>
                    <a:pt x="18929" y="31851"/>
                  </a:lnTo>
                  <a:lnTo>
                    <a:pt x="19431" y="30520"/>
                  </a:lnTo>
                  <a:lnTo>
                    <a:pt x="19924" y="29179"/>
                  </a:lnTo>
                  <a:lnTo>
                    <a:pt x="20409" y="27830"/>
                  </a:lnTo>
                  <a:lnTo>
                    <a:pt x="20885" y="26473"/>
                  </a:lnTo>
                  <a:lnTo>
                    <a:pt x="21352" y="25106"/>
                  </a:lnTo>
                  <a:lnTo>
                    <a:pt x="21810" y="23731"/>
                  </a:lnTo>
                  <a:lnTo>
                    <a:pt x="22260" y="2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850573" y="1846171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932647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32647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3932647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3932647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932647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3932647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3932647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3932647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396744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31895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67046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802198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9407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9506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231342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2922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3021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35439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36433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6579800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6588859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66437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665368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670591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671584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934424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945174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99527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00520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05742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06735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2021-10-19T09:50:22Z</dcterms:modified>
</cp:coreProperties>
</file>