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3014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5460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7906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0352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2798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5244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506976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4103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3136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217047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4237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6683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129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1575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4021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1735581"/>
              <a:ext cx="678350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2702011"/>
              <a:ext cx="2338717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3668441"/>
              <a:ext cx="2240760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7917" y="4634872"/>
              <a:ext cx="1089768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122558" y="2111122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134415" y="2135683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42884" y="2143728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261029" y="2106464"/>
              <a:ext cx="64788" cy="75798"/>
            </a:xfrm>
            <a:custGeom>
              <a:avLst/>
              <a:pathLst>
                <a:path w="64788" h="75798">
                  <a:moveTo>
                    <a:pt x="55049" y="0"/>
                  </a:moveTo>
                  <a:lnTo>
                    <a:pt x="60554" y="6775"/>
                  </a:lnTo>
                  <a:lnTo>
                    <a:pt x="58259" y="7190"/>
                  </a:lnTo>
                  <a:lnTo>
                    <a:pt x="55947" y="7588"/>
                  </a:lnTo>
                  <a:lnTo>
                    <a:pt x="53618" y="7969"/>
                  </a:lnTo>
                  <a:lnTo>
                    <a:pt x="51272" y="8333"/>
                  </a:lnTo>
                  <a:lnTo>
                    <a:pt x="48909" y="8680"/>
                  </a:lnTo>
                  <a:lnTo>
                    <a:pt x="46529" y="9011"/>
                  </a:lnTo>
                  <a:lnTo>
                    <a:pt x="44132" y="9324"/>
                  </a:lnTo>
                  <a:lnTo>
                    <a:pt x="41718" y="9620"/>
                  </a:lnTo>
                  <a:lnTo>
                    <a:pt x="39288" y="9900"/>
                  </a:lnTo>
                  <a:lnTo>
                    <a:pt x="36840" y="10162"/>
                  </a:lnTo>
                  <a:lnTo>
                    <a:pt x="36840" y="24137"/>
                  </a:lnTo>
                  <a:lnTo>
                    <a:pt x="64788" y="24137"/>
                  </a:lnTo>
                  <a:lnTo>
                    <a:pt x="64788" y="31759"/>
                  </a:lnTo>
                  <a:lnTo>
                    <a:pt x="36840" y="31759"/>
                  </a:lnTo>
                  <a:lnTo>
                    <a:pt x="36840" y="44039"/>
                  </a:lnTo>
                  <a:lnTo>
                    <a:pt x="57590" y="44039"/>
                  </a:lnTo>
                  <a:lnTo>
                    <a:pt x="57590" y="75798"/>
                  </a:lnTo>
                  <a:lnTo>
                    <a:pt x="5081" y="75798"/>
                  </a:lnTo>
                  <a:lnTo>
                    <a:pt x="5081" y="44039"/>
                  </a:lnTo>
                  <a:lnTo>
                    <a:pt x="27948" y="44039"/>
                  </a:lnTo>
                  <a:lnTo>
                    <a:pt x="27948" y="31759"/>
                  </a:lnTo>
                  <a:lnTo>
                    <a:pt x="0" y="31759"/>
                  </a:lnTo>
                  <a:lnTo>
                    <a:pt x="0" y="24137"/>
                  </a:lnTo>
                  <a:lnTo>
                    <a:pt x="27948" y="24137"/>
                  </a:lnTo>
                  <a:lnTo>
                    <a:pt x="27948" y="11433"/>
                  </a:lnTo>
                  <a:lnTo>
                    <a:pt x="25818" y="11606"/>
                  </a:lnTo>
                  <a:lnTo>
                    <a:pt x="23662" y="11789"/>
                  </a:lnTo>
                  <a:lnTo>
                    <a:pt x="21481" y="11979"/>
                  </a:lnTo>
                  <a:lnTo>
                    <a:pt x="19275" y="12178"/>
                  </a:lnTo>
                  <a:lnTo>
                    <a:pt x="17044" y="12386"/>
                  </a:lnTo>
                  <a:lnTo>
                    <a:pt x="14787" y="12602"/>
                  </a:lnTo>
                  <a:lnTo>
                    <a:pt x="12504" y="12826"/>
                  </a:lnTo>
                  <a:lnTo>
                    <a:pt x="10196" y="13059"/>
                  </a:lnTo>
                  <a:lnTo>
                    <a:pt x="7863" y="13300"/>
                  </a:lnTo>
                  <a:lnTo>
                    <a:pt x="5504" y="13550"/>
                  </a:lnTo>
                  <a:lnTo>
                    <a:pt x="1693" y="5928"/>
                  </a:lnTo>
                  <a:lnTo>
                    <a:pt x="7029" y="5488"/>
                  </a:lnTo>
                  <a:lnTo>
                    <a:pt x="12364" y="5013"/>
                  </a:lnTo>
                  <a:lnTo>
                    <a:pt x="17700" y="4505"/>
                  </a:lnTo>
                  <a:lnTo>
                    <a:pt x="23036" y="3963"/>
                  </a:lnTo>
                  <a:lnTo>
                    <a:pt x="28371" y="3387"/>
                  </a:lnTo>
                  <a:lnTo>
                    <a:pt x="33707" y="2777"/>
                  </a:lnTo>
                  <a:lnTo>
                    <a:pt x="39042" y="2134"/>
                  </a:lnTo>
                  <a:lnTo>
                    <a:pt x="44378" y="1456"/>
                  </a:lnTo>
                  <a:lnTo>
                    <a:pt x="49713" y="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275003" y="2158126"/>
              <a:ext cx="34723" cy="16514"/>
            </a:xfrm>
            <a:custGeom>
              <a:avLst/>
              <a:pathLst>
                <a:path w="34723" h="16514">
                  <a:moveTo>
                    <a:pt x="0" y="16514"/>
                  </a:moveTo>
                  <a:lnTo>
                    <a:pt x="34723" y="16514"/>
                  </a:lnTo>
                  <a:lnTo>
                    <a:pt x="34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32234" y="2107734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30540" y="2142881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338098" y="2104770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59271" y="2124249"/>
              <a:ext cx="74104" cy="32182"/>
            </a:xfrm>
            <a:custGeom>
              <a:avLst/>
              <a:pathLst>
                <a:path w="74104" h="32182">
                  <a:moveTo>
                    <a:pt x="0" y="8045"/>
                  </a:moveTo>
                  <a:lnTo>
                    <a:pt x="16091" y="8045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8045"/>
                  </a:lnTo>
                  <a:lnTo>
                    <a:pt x="49967" y="8045"/>
                  </a:lnTo>
                  <a:lnTo>
                    <a:pt x="49967" y="0"/>
                  </a:lnTo>
                  <a:lnTo>
                    <a:pt x="58013" y="0"/>
                  </a:lnTo>
                  <a:lnTo>
                    <a:pt x="58013" y="8045"/>
                  </a:lnTo>
                  <a:lnTo>
                    <a:pt x="74104" y="8045"/>
                  </a:lnTo>
                  <a:lnTo>
                    <a:pt x="74104" y="15244"/>
                  </a:lnTo>
                  <a:lnTo>
                    <a:pt x="58013" y="15244"/>
                  </a:lnTo>
                  <a:lnTo>
                    <a:pt x="58013" y="32182"/>
                  </a:lnTo>
                  <a:lnTo>
                    <a:pt x="16091" y="32182"/>
                  </a:lnTo>
                  <a:lnTo>
                    <a:pt x="16091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383408" y="2139494"/>
              <a:ext cx="25830" cy="9739"/>
            </a:xfrm>
            <a:custGeom>
              <a:avLst/>
              <a:pathLst>
                <a:path w="25830" h="9739">
                  <a:moveTo>
                    <a:pt x="25830" y="9739"/>
                  </a:moveTo>
                  <a:lnTo>
                    <a:pt x="25830" y="0"/>
                  </a:lnTo>
                  <a:lnTo>
                    <a:pt x="0" y="0"/>
                  </a:lnTo>
                  <a:lnTo>
                    <a:pt x="0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354613" y="2163631"/>
              <a:ext cx="82574" cy="39381"/>
            </a:xfrm>
            <a:custGeom>
              <a:avLst/>
              <a:pathLst>
                <a:path w="82574" h="39381">
                  <a:moveTo>
                    <a:pt x="8892" y="0"/>
                  </a:moveTo>
                  <a:lnTo>
                    <a:pt x="71987" y="0"/>
                  </a:lnTo>
                  <a:lnTo>
                    <a:pt x="71987" y="6351"/>
                  </a:lnTo>
                  <a:lnTo>
                    <a:pt x="70484" y="8439"/>
                  </a:lnTo>
                  <a:lnTo>
                    <a:pt x="68854" y="10467"/>
                  </a:lnTo>
                  <a:lnTo>
                    <a:pt x="67096" y="12436"/>
                  </a:lnTo>
                  <a:lnTo>
                    <a:pt x="65212" y="14346"/>
                  </a:lnTo>
                  <a:lnTo>
                    <a:pt x="63200" y="16197"/>
                  </a:lnTo>
                  <a:lnTo>
                    <a:pt x="61062" y="17988"/>
                  </a:lnTo>
                  <a:lnTo>
                    <a:pt x="58797" y="19720"/>
                  </a:lnTo>
                  <a:lnTo>
                    <a:pt x="56404" y="21393"/>
                  </a:lnTo>
                  <a:lnTo>
                    <a:pt x="53884" y="23006"/>
                  </a:lnTo>
                  <a:lnTo>
                    <a:pt x="51238" y="24560"/>
                  </a:lnTo>
                  <a:lnTo>
                    <a:pt x="53609" y="25454"/>
                  </a:lnTo>
                  <a:lnTo>
                    <a:pt x="56150" y="26271"/>
                  </a:lnTo>
                  <a:lnTo>
                    <a:pt x="58860" y="27012"/>
                  </a:lnTo>
                  <a:lnTo>
                    <a:pt x="61740" y="27677"/>
                  </a:lnTo>
                  <a:lnTo>
                    <a:pt x="64788" y="28265"/>
                  </a:lnTo>
                  <a:lnTo>
                    <a:pt x="68007" y="28778"/>
                  </a:lnTo>
                  <a:lnTo>
                    <a:pt x="71394" y="29214"/>
                  </a:lnTo>
                  <a:lnTo>
                    <a:pt x="74951" y="29574"/>
                  </a:lnTo>
                  <a:lnTo>
                    <a:pt x="78678" y="29857"/>
                  </a:lnTo>
                  <a:lnTo>
                    <a:pt x="82574" y="30065"/>
                  </a:lnTo>
                  <a:lnTo>
                    <a:pt x="80033" y="38534"/>
                  </a:lnTo>
                  <a:lnTo>
                    <a:pt x="75299" y="38293"/>
                  </a:lnTo>
                  <a:lnTo>
                    <a:pt x="70751" y="37907"/>
                  </a:lnTo>
                  <a:lnTo>
                    <a:pt x="66389" y="37378"/>
                  </a:lnTo>
                  <a:lnTo>
                    <a:pt x="62214" y="36705"/>
                  </a:lnTo>
                  <a:lnTo>
                    <a:pt x="58225" y="35887"/>
                  </a:lnTo>
                  <a:lnTo>
                    <a:pt x="54422" y="34926"/>
                  </a:lnTo>
                  <a:lnTo>
                    <a:pt x="50806" y="33821"/>
                  </a:lnTo>
                  <a:lnTo>
                    <a:pt x="47376" y="32572"/>
                  </a:lnTo>
                  <a:lnTo>
                    <a:pt x="44132" y="31179"/>
                  </a:lnTo>
                  <a:lnTo>
                    <a:pt x="41075" y="29641"/>
                  </a:lnTo>
                  <a:lnTo>
                    <a:pt x="37895" y="30882"/>
                  </a:lnTo>
                  <a:lnTo>
                    <a:pt x="34621" y="32064"/>
                  </a:lnTo>
                  <a:lnTo>
                    <a:pt x="31255" y="33186"/>
                  </a:lnTo>
                  <a:lnTo>
                    <a:pt x="27795" y="34249"/>
                  </a:lnTo>
                  <a:lnTo>
                    <a:pt x="24242" y="35252"/>
                  </a:lnTo>
                  <a:lnTo>
                    <a:pt x="20596" y="36197"/>
                  </a:lnTo>
                  <a:lnTo>
                    <a:pt x="16857" y="37082"/>
                  </a:lnTo>
                  <a:lnTo>
                    <a:pt x="13025" y="37907"/>
                  </a:lnTo>
                  <a:lnTo>
                    <a:pt x="9100" y="38674"/>
                  </a:lnTo>
                  <a:lnTo>
                    <a:pt x="5081" y="39381"/>
                  </a:lnTo>
                  <a:lnTo>
                    <a:pt x="0" y="31759"/>
                  </a:lnTo>
                  <a:lnTo>
                    <a:pt x="3751" y="31229"/>
                  </a:lnTo>
                  <a:lnTo>
                    <a:pt x="7385" y="30658"/>
                  </a:lnTo>
                  <a:lnTo>
                    <a:pt x="10899" y="30044"/>
                  </a:lnTo>
                  <a:lnTo>
                    <a:pt x="14295" y="29387"/>
                  </a:lnTo>
                  <a:lnTo>
                    <a:pt x="17573" y="28689"/>
                  </a:lnTo>
                  <a:lnTo>
                    <a:pt x="20732" y="27948"/>
                  </a:lnTo>
                  <a:lnTo>
                    <a:pt x="23772" y="27164"/>
                  </a:lnTo>
                  <a:lnTo>
                    <a:pt x="26694" y="26339"/>
                  </a:lnTo>
                  <a:lnTo>
                    <a:pt x="29498" y="25470"/>
                  </a:lnTo>
                  <a:lnTo>
                    <a:pt x="32182" y="24560"/>
                  </a:lnTo>
                  <a:lnTo>
                    <a:pt x="30251" y="23243"/>
                  </a:lnTo>
                  <a:lnTo>
                    <a:pt x="28354" y="21833"/>
                  </a:lnTo>
                  <a:lnTo>
                    <a:pt x="26491" y="20330"/>
                  </a:lnTo>
                  <a:lnTo>
                    <a:pt x="24662" y="18733"/>
                  </a:lnTo>
                  <a:lnTo>
                    <a:pt x="22866" y="17044"/>
                  </a:lnTo>
                  <a:lnTo>
                    <a:pt x="21105" y="15261"/>
                  </a:lnTo>
                  <a:lnTo>
                    <a:pt x="19377" y="13385"/>
                  </a:lnTo>
                  <a:lnTo>
                    <a:pt x="17683" y="11416"/>
                  </a:lnTo>
                  <a:lnTo>
                    <a:pt x="16023" y="9354"/>
                  </a:lnTo>
                  <a:lnTo>
                    <a:pt x="14397" y="7198"/>
                  </a:lnTo>
                  <a:lnTo>
                    <a:pt x="8892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379597" y="2170829"/>
              <a:ext cx="34723" cy="13127"/>
            </a:xfrm>
            <a:custGeom>
              <a:avLst/>
              <a:pathLst>
                <a:path w="34723" h="13127">
                  <a:moveTo>
                    <a:pt x="0" y="0"/>
                  </a:moveTo>
                  <a:lnTo>
                    <a:pt x="1617" y="1731"/>
                  </a:lnTo>
                  <a:lnTo>
                    <a:pt x="3252" y="3370"/>
                  </a:lnTo>
                  <a:lnTo>
                    <a:pt x="4903" y="4916"/>
                  </a:lnTo>
                  <a:lnTo>
                    <a:pt x="6572" y="6368"/>
                  </a:lnTo>
                  <a:lnTo>
                    <a:pt x="8257" y="7728"/>
                  </a:lnTo>
                  <a:lnTo>
                    <a:pt x="9959" y="8994"/>
                  </a:lnTo>
                  <a:lnTo>
                    <a:pt x="11678" y="10167"/>
                  </a:lnTo>
                  <a:lnTo>
                    <a:pt x="13415" y="11247"/>
                  </a:lnTo>
                  <a:lnTo>
                    <a:pt x="15168" y="12233"/>
                  </a:lnTo>
                  <a:lnTo>
                    <a:pt x="16938" y="13127"/>
                  </a:lnTo>
                  <a:lnTo>
                    <a:pt x="19097" y="12005"/>
                  </a:lnTo>
                  <a:lnTo>
                    <a:pt x="21172" y="10840"/>
                  </a:lnTo>
                  <a:lnTo>
                    <a:pt x="23163" y="9633"/>
                  </a:lnTo>
                  <a:lnTo>
                    <a:pt x="25068" y="8384"/>
                  </a:lnTo>
                  <a:lnTo>
                    <a:pt x="26889" y="7092"/>
                  </a:lnTo>
                  <a:lnTo>
                    <a:pt x="28625" y="5759"/>
                  </a:lnTo>
                  <a:lnTo>
                    <a:pt x="30277" y="4382"/>
                  </a:lnTo>
                  <a:lnTo>
                    <a:pt x="31843" y="2964"/>
                  </a:lnTo>
                  <a:lnTo>
                    <a:pt x="33326" y="1503"/>
                  </a:lnTo>
                  <a:lnTo>
                    <a:pt x="347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79533" y="2108158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496894" y="2115780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96894" y="2128484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96894" y="2141611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475298" y="2162360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507481" y="2162360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446926" y="2105194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556178" y="2105194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537936" y="3087810"/>
              <a:ext cx="24983" cy="28795"/>
            </a:xfrm>
            <a:custGeom>
              <a:avLst/>
              <a:pathLst>
                <a:path w="24983" h="28795">
                  <a:moveTo>
                    <a:pt x="7198" y="0"/>
                  </a:moveTo>
                  <a:lnTo>
                    <a:pt x="9358" y="2223"/>
                  </a:lnTo>
                  <a:lnTo>
                    <a:pt x="11433" y="4488"/>
                  </a:lnTo>
                  <a:lnTo>
                    <a:pt x="13423" y="6796"/>
                  </a:lnTo>
                  <a:lnTo>
                    <a:pt x="15329" y="9146"/>
                  </a:lnTo>
                  <a:lnTo>
                    <a:pt x="17150" y="11539"/>
                  </a:lnTo>
                  <a:lnTo>
                    <a:pt x="18886" y="13974"/>
                  </a:lnTo>
                  <a:lnTo>
                    <a:pt x="20537" y="16451"/>
                  </a:lnTo>
                  <a:lnTo>
                    <a:pt x="22104" y="18970"/>
                  </a:lnTo>
                  <a:lnTo>
                    <a:pt x="23586" y="21532"/>
                  </a:lnTo>
                  <a:lnTo>
                    <a:pt x="24983" y="24137"/>
                  </a:lnTo>
                  <a:lnTo>
                    <a:pt x="16938" y="28795"/>
                  </a:lnTo>
                  <a:lnTo>
                    <a:pt x="15625" y="26267"/>
                  </a:lnTo>
                  <a:lnTo>
                    <a:pt x="14228" y="23764"/>
                  </a:lnTo>
                  <a:lnTo>
                    <a:pt x="12746" y="21287"/>
                  </a:lnTo>
                  <a:lnTo>
                    <a:pt x="11179" y="18835"/>
                  </a:lnTo>
                  <a:lnTo>
                    <a:pt x="9527" y="16408"/>
                  </a:lnTo>
                  <a:lnTo>
                    <a:pt x="7791" y="14007"/>
                  </a:lnTo>
                  <a:lnTo>
                    <a:pt x="5970" y="11632"/>
                  </a:lnTo>
                  <a:lnTo>
                    <a:pt x="4065" y="9282"/>
                  </a:lnTo>
                  <a:lnTo>
                    <a:pt x="2074" y="695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507024" y="3092468"/>
              <a:ext cx="81727" cy="90619"/>
            </a:xfrm>
            <a:custGeom>
              <a:avLst/>
              <a:pathLst>
                <a:path w="81727" h="90619">
                  <a:moveTo>
                    <a:pt x="26677" y="18632"/>
                  </a:moveTo>
                  <a:lnTo>
                    <a:pt x="35146" y="18632"/>
                  </a:lnTo>
                  <a:lnTo>
                    <a:pt x="35146" y="58860"/>
                  </a:lnTo>
                  <a:lnTo>
                    <a:pt x="39419" y="54918"/>
                  </a:lnTo>
                  <a:lnTo>
                    <a:pt x="43599" y="50543"/>
                  </a:lnTo>
                  <a:lnTo>
                    <a:pt x="47685" y="45737"/>
                  </a:lnTo>
                  <a:lnTo>
                    <a:pt x="51678" y="40499"/>
                  </a:lnTo>
                  <a:lnTo>
                    <a:pt x="55578" y="34829"/>
                  </a:lnTo>
                  <a:lnTo>
                    <a:pt x="59385" y="28727"/>
                  </a:lnTo>
                  <a:lnTo>
                    <a:pt x="63099" y="22193"/>
                  </a:lnTo>
                  <a:lnTo>
                    <a:pt x="66719" y="15227"/>
                  </a:lnTo>
                  <a:lnTo>
                    <a:pt x="70247" y="7829"/>
                  </a:lnTo>
                  <a:lnTo>
                    <a:pt x="73681" y="0"/>
                  </a:lnTo>
                  <a:lnTo>
                    <a:pt x="81727" y="3811"/>
                  </a:lnTo>
                  <a:lnTo>
                    <a:pt x="77602" y="12788"/>
                  </a:lnTo>
                  <a:lnTo>
                    <a:pt x="73359" y="21257"/>
                  </a:lnTo>
                  <a:lnTo>
                    <a:pt x="68998" y="29218"/>
                  </a:lnTo>
                  <a:lnTo>
                    <a:pt x="64517" y="36671"/>
                  </a:lnTo>
                  <a:lnTo>
                    <a:pt x="59919" y="43616"/>
                  </a:lnTo>
                  <a:lnTo>
                    <a:pt x="55201" y="50052"/>
                  </a:lnTo>
                  <a:lnTo>
                    <a:pt x="50365" y="55981"/>
                  </a:lnTo>
                  <a:lnTo>
                    <a:pt x="45411" y="61401"/>
                  </a:lnTo>
                  <a:lnTo>
                    <a:pt x="40338" y="66313"/>
                  </a:lnTo>
                  <a:lnTo>
                    <a:pt x="35146" y="70717"/>
                  </a:lnTo>
                  <a:lnTo>
                    <a:pt x="35146" y="77069"/>
                  </a:lnTo>
                  <a:lnTo>
                    <a:pt x="35168" y="77479"/>
                  </a:lnTo>
                  <a:lnTo>
                    <a:pt x="35231" y="77865"/>
                  </a:lnTo>
                  <a:lnTo>
                    <a:pt x="35337" y="78225"/>
                  </a:lnTo>
                  <a:lnTo>
                    <a:pt x="35485" y="78559"/>
                  </a:lnTo>
                  <a:lnTo>
                    <a:pt x="35676" y="78868"/>
                  </a:lnTo>
                  <a:lnTo>
                    <a:pt x="35909" y="79152"/>
                  </a:lnTo>
                  <a:lnTo>
                    <a:pt x="36184" y="79410"/>
                  </a:lnTo>
                  <a:lnTo>
                    <a:pt x="36501" y="79643"/>
                  </a:lnTo>
                  <a:lnTo>
                    <a:pt x="36861" y="79851"/>
                  </a:lnTo>
                  <a:lnTo>
                    <a:pt x="37264" y="80033"/>
                  </a:lnTo>
                  <a:lnTo>
                    <a:pt x="37768" y="80194"/>
                  </a:lnTo>
                  <a:lnTo>
                    <a:pt x="38432" y="80338"/>
                  </a:lnTo>
                  <a:lnTo>
                    <a:pt x="39258" y="80465"/>
                  </a:lnTo>
                  <a:lnTo>
                    <a:pt x="40245" y="80575"/>
                  </a:lnTo>
                  <a:lnTo>
                    <a:pt x="41392" y="80668"/>
                  </a:lnTo>
                  <a:lnTo>
                    <a:pt x="42701" y="80744"/>
                  </a:lnTo>
                  <a:lnTo>
                    <a:pt x="44170" y="80804"/>
                  </a:lnTo>
                  <a:lnTo>
                    <a:pt x="45801" y="80846"/>
                  </a:lnTo>
                  <a:lnTo>
                    <a:pt x="47592" y="80871"/>
                  </a:lnTo>
                  <a:lnTo>
                    <a:pt x="49544" y="80880"/>
                  </a:lnTo>
                  <a:lnTo>
                    <a:pt x="51905" y="80867"/>
                  </a:lnTo>
                  <a:lnTo>
                    <a:pt x="54075" y="80829"/>
                  </a:lnTo>
                  <a:lnTo>
                    <a:pt x="56055" y="80765"/>
                  </a:lnTo>
                  <a:lnTo>
                    <a:pt x="57844" y="80677"/>
                  </a:lnTo>
                  <a:lnTo>
                    <a:pt x="59442" y="80562"/>
                  </a:lnTo>
                  <a:lnTo>
                    <a:pt x="60850" y="80422"/>
                  </a:lnTo>
                  <a:lnTo>
                    <a:pt x="62068" y="80257"/>
                  </a:lnTo>
                  <a:lnTo>
                    <a:pt x="63095" y="80067"/>
                  </a:lnTo>
                  <a:lnTo>
                    <a:pt x="63931" y="79851"/>
                  </a:lnTo>
                  <a:lnTo>
                    <a:pt x="64577" y="79609"/>
                  </a:lnTo>
                  <a:lnTo>
                    <a:pt x="65112" y="79336"/>
                  </a:lnTo>
                  <a:lnTo>
                    <a:pt x="65618" y="79025"/>
                  </a:lnTo>
                  <a:lnTo>
                    <a:pt x="66095" y="78676"/>
                  </a:lnTo>
                  <a:lnTo>
                    <a:pt x="66542" y="78288"/>
                  </a:lnTo>
                  <a:lnTo>
                    <a:pt x="66959" y="77863"/>
                  </a:lnTo>
                  <a:lnTo>
                    <a:pt x="67346" y="77399"/>
                  </a:lnTo>
                  <a:lnTo>
                    <a:pt x="67704" y="76897"/>
                  </a:lnTo>
                  <a:lnTo>
                    <a:pt x="68032" y="76357"/>
                  </a:lnTo>
                  <a:lnTo>
                    <a:pt x="68331" y="75779"/>
                  </a:lnTo>
                  <a:lnTo>
                    <a:pt x="68600" y="75163"/>
                  </a:lnTo>
                  <a:lnTo>
                    <a:pt x="68845" y="74416"/>
                  </a:lnTo>
                  <a:lnTo>
                    <a:pt x="69074" y="73444"/>
                  </a:lnTo>
                  <a:lnTo>
                    <a:pt x="69286" y="72248"/>
                  </a:lnTo>
                  <a:lnTo>
                    <a:pt x="69480" y="70827"/>
                  </a:lnTo>
                  <a:lnTo>
                    <a:pt x="69658" y="69182"/>
                  </a:lnTo>
                  <a:lnTo>
                    <a:pt x="69819" y="67312"/>
                  </a:lnTo>
                  <a:lnTo>
                    <a:pt x="69963" y="65218"/>
                  </a:lnTo>
                  <a:lnTo>
                    <a:pt x="70090" y="62900"/>
                  </a:lnTo>
                  <a:lnTo>
                    <a:pt x="70200" y="60357"/>
                  </a:lnTo>
                  <a:lnTo>
                    <a:pt x="70293" y="57590"/>
                  </a:lnTo>
                  <a:lnTo>
                    <a:pt x="79186" y="60554"/>
                  </a:lnTo>
                  <a:lnTo>
                    <a:pt x="79004" y="63579"/>
                  </a:lnTo>
                  <a:lnTo>
                    <a:pt x="78796" y="66389"/>
                  </a:lnTo>
                  <a:lnTo>
                    <a:pt x="78563" y="68983"/>
                  </a:lnTo>
                  <a:lnTo>
                    <a:pt x="78305" y="71360"/>
                  </a:lnTo>
                  <a:lnTo>
                    <a:pt x="78021" y="73522"/>
                  </a:lnTo>
                  <a:lnTo>
                    <a:pt x="77712" y="75468"/>
                  </a:lnTo>
                  <a:lnTo>
                    <a:pt x="77378" y="77198"/>
                  </a:lnTo>
                  <a:lnTo>
                    <a:pt x="77018" y="78712"/>
                  </a:lnTo>
                  <a:lnTo>
                    <a:pt x="76633" y="80010"/>
                  </a:lnTo>
                  <a:lnTo>
                    <a:pt x="76222" y="81092"/>
                  </a:lnTo>
                  <a:lnTo>
                    <a:pt x="75777" y="82036"/>
                  </a:lnTo>
                  <a:lnTo>
                    <a:pt x="75290" y="82921"/>
                  </a:lnTo>
                  <a:lnTo>
                    <a:pt x="74761" y="83747"/>
                  </a:lnTo>
                  <a:lnTo>
                    <a:pt x="74189" y="84513"/>
                  </a:lnTo>
                  <a:lnTo>
                    <a:pt x="73575" y="85220"/>
                  </a:lnTo>
                  <a:lnTo>
                    <a:pt x="72919" y="85868"/>
                  </a:lnTo>
                  <a:lnTo>
                    <a:pt x="72220" y="86457"/>
                  </a:lnTo>
                  <a:lnTo>
                    <a:pt x="71479" y="86986"/>
                  </a:lnTo>
                  <a:lnTo>
                    <a:pt x="70696" y="87456"/>
                  </a:lnTo>
                  <a:lnTo>
                    <a:pt x="69870" y="87867"/>
                  </a:lnTo>
                  <a:lnTo>
                    <a:pt x="68904" y="88229"/>
                  </a:lnTo>
                  <a:lnTo>
                    <a:pt x="67702" y="88553"/>
                  </a:lnTo>
                  <a:lnTo>
                    <a:pt x="66262" y="88839"/>
                  </a:lnTo>
                  <a:lnTo>
                    <a:pt x="64585" y="89086"/>
                  </a:lnTo>
                  <a:lnTo>
                    <a:pt x="62671" y="89296"/>
                  </a:lnTo>
                  <a:lnTo>
                    <a:pt x="60520" y="89468"/>
                  </a:lnTo>
                  <a:lnTo>
                    <a:pt x="58132" y="89601"/>
                  </a:lnTo>
                  <a:lnTo>
                    <a:pt x="55506" y="89696"/>
                  </a:lnTo>
                  <a:lnTo>
                    <a:pt x="52644" y="89753"/>
                  </a:lnTo>
                  <a:lnTo>
                    <a:pt x="49544" y="89772"/>
                  </a:lnTo>
                  <a:lnTo>
                    <a:pt x="46766" y="89753"/>
                  </a:lnTo>
                  <a:lnTo>
                    <a:pt x="44191" y="89696"/>
                  </a:lnTo>
                  <a:lnTo>
                    <a:pt x="41820" y="89601"/>
                  </a:lnTo>
                  <a:lnTo>
                    <a:pt x="39652" y="89468"/>
                  </a:lnTo>
                  <a:lnTo>
                    <a:pt x="37687" y="89296"/>
                  </a:lnTo>
                  <a:lnTo>
                    <a:pt x="35926" y="89086"/>
                  </a:lnTo>
                  <a:lnTo>
                    <a:pt x="34367" y="88839"/>
                  </a:lnTo>
                  <a:lnTo>
                    <a:pt x="33012" y="88553"/>
                  </a:lnTo>
                  <a:lnTo>
                    <a:pt x="31860" y="88229"/>
                  </a:lnTo>
                  <a:lnTo>
                    <a:pt x="30912" y="87867"/>
                  </a:lnTo>
                  <a:lnTo>
                    <a:pt x="30107" y="87450"/>
                  </a:lnTo>
                  <a:lnTo>
                    <a:pt x="29387" y="86961"/>
                  </a:lnTo>
                  <a:lnTo>
                    <a:pt x="28752" y="86400"/>
                  </a:lnTo>
                  <a:lnTo>
                    <a:pt x="28202" y="85766"/>
                  </a:lnTo>
                  <a:lnTo>
                    <a:pt x="27736" y="85061"/>
                  </a:lnTo>
                  <a:lnTo>
                    <a:pt x="27355" y="84284"/>
                  </a:lnTo>
                  <a:lnTo>
                    <a:pt x="27058" y="83435"/>
                  </a:lnTo>
                  <a:lnTo>
                    <a:pt x="26847" y="82514"/>
                  </a:lnTo>
                  <a:lnTo>
                    <a:pt x="26720" y="81521"/>
                  </a:lnTo>
                  <a:lnTo>
                    <a:pt x="26677" y="80456"/>
                  </a:lnTo>
                  <a:lnTo>
                    <a:pt x="26677" y="77069"/>
                  </a:lnTo>
                  <a:lnTo>
                    <a:pt x="24543" y="78576"/>
                  </a:lnTo>
                  <a:lnTo>
                    <a:pt x="22375" y="80050"/>
                  </a:lnTo>
                  <a:lnTo>
                    <a:pt x="20173" y="81490"/>
                  </a:lnTo>
                  <a:lnTo>
                    <a:pt x="17937" y="82895"/>
                  </a:lnTo>
                  <a:lnTo>
                    <a:pt x="15667" y="84267"/>
                  </a:lnTo>
                  <a:lnTo>
                    <a:pt x="13364" y="85606"/>
                  </a:lnTo>
                  <a:lnTo>
                    <a:pt x="11026" y="86910"/>
                  </a:lnTo>
                  <a:lnTo>
                    <a:pt x="8655" y="88180"/>
                  </a:lnTo>
                  <a:lnTo>
                    <a:pt x="6250" y="89417"/>
                  </a:lnTo>
                  <a:lnTo>
                    <a:pt x="3811" y="90619"/>
                  </a:lnTo>
                  <a:lnTo>
                    <a:pt x="0" y="83421"/>
                  </a:lnTo>
                  <a:lnTo>
                    <a:pt x="2934" y="81799"/>
                  </a:lnTo>
                  <a:lnTo>
                    <a:pt x="5809" y="80151"/>
                  </a:lnTo>
                  <a:lnTo>
                    <a:pt x="8625" y="78479"/>
                  </a:lnTo>
                  <a:lnTo>
                    <a:pt x="11382" y="76781"/>
                  </a:lnTo>
                  <a:lnTo>
                    <a:pt x="14079" y="75057"/>
                  </a:lnTo>
                  <a:lnTo>
                    <a:pt x="16718" y="73308"/>
                  </a:lnTo>
                  <a:lnTo>
                    <a:pt x="19296" y="71534"/>
                  </a:lnTo>
                  <a:lnTo>
                    <a:pt x="21816" y="69734"/>
                  </a:lnTo>
                  <a:lnTo>
                    <a:pt x="24276" y="67909"/>
                  </a:lnTo>
                  <a:lnTo>
                    <a:pt x="26677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504483" y="3113641"/>
              <a:ext cx="19055" cy="46580"/>
            </a:xfrm>
            <a:custGeom>
              <a:avLst/>
              <a:pathLst>
                <a:path w="19055" h="46580">
                  <a:moveTo>
                    <a:pt x="10586" y="0"/>
                  </a:moveTo>
                  <a:lnTo>
                    <a:pt x="19055" y="2117"/>
                  </a:lnTo>
                  <a:lnTo>
                    <a:pt x="18568" y="6906"/>
                  </a:lnTo>
                  <a:lnTo>
                    <a:pt x="17954" y="11619"/>
                  </a:lnTo>
                  <a:lnTo>
                    <a:pt x="17213" y="16256"/>
                  </a:lnTo>
                  <a:lnTo>
                    <a:pt x="16345" y="20817"/>
                  </a:lnTo>
                  <a:lnTo>
                    <a:pt x="15350" y="25301"/>
                  </a:lnTo>
                  <a:lnTo>
                    <a:pt x="14228" y="29709"/>
                  </a:lnTo>
                  <a:lnTo>
                    <a:pt x="12978" y="34041"/>
                  </a:lnTo>
                  <a:lnTo>
                    <a:pt x="11602" y="38297"/>
                  </a:lnTo>
                  <a:lnTo>
                    <a:pt x="10099" y="42476"/>
                  </a:lnTo>
                  <a:lnTo>
                    <a:pt x="8469" y="46580"/>
                  </a:lnTo>
                  <a:lnTo>
                    <a:pt x="0" y="41922"/>
                  </a:lnTo>
                  <a:lnTo>
                    <a:pt x="1630" y="37768"/>
                  </a:lnTo>
                  <a:lnTo>
                    <a:pt x="3133" y="33605"/>
                  </a:lnTo>
                  <a:lnTo>
                    <a:pt x="4509" y="29434"/>
                  </a:lnTo>
                  <a:lnTo>
                    <a:pt x="5759" y="25254"/>
                  </a:lnTo>
                  <a:lnTo>
                    <a:pt x="6881" y="21066"/>
                  </a:lnTo>
                  <a:lnTo>
                    <a:pt x="7876" y="16870"/>
                  </a:lnTo>
                  <a:lnTo>
                    <a:pt x="8744" y="12665"/>
                  </a:lnTo>
                  <a:lnTo>
                    <a:pt x="9485" y="8452"/>
                  </a:lnTo>
                  <a:lnTo>
                    <a:pt x="10099" y="4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580282" y="3116605"/>
              <a:ext cx="22019" cy="44039"/>
            </a:xfrm>
            <a:custGeom>
              <a:avLst/>
              <a:pathLst>
                <a:path w="22019" h="44039">
                  <a:moveTo>
                    <a:pt x="8045" y="0"/>
                  </a:moveTo>
                  <a:lnTo>
                    <a:pt x="9633" y="3756"/>
                  </a:lnTo>
                  <a:lnTo>
                    <a:pt x="11179" y="7571"/>
                  </a:lnTo>
                  <a:lnTo>
                    <a:pt x="12682" y="11446"/>
                  </a:lnTo>
                  <a:lnTo>
                    <a:pt x="14143" y="15379"/>
                  </a:lnTo>
                  <a:lnTo>
                    <a:pt x="15562" y="19373"/>
                  </a:lnTo>
                  <a:lnTo>
                    <a:pt x="16938" y="23425"/>
                  </a:lnTo>
                  <a:lnTo>
                    <a:pt x="18272" y="27537"/>
                  </a:lnTo>
                  <a:lnTo>
                    <a:pt x="19563" y="31708"/>
                  </a:lnTo>
                  <a:lnTo>
                    <a:pt x="20812" y="35938"/>
                  </a:lnTo>
                  <a:lnTo>
                    <a:pt x="22019" y="40228"/>
                  </a:lnTo>
                  <a:lnTo>
                    <a:pt x="13550" y="44039"/>
                  </a:lnTo>
                  <a:lnTo>
                    <a:pt x="12424" y="39597"/>
                  </a:lnTo>
                  <a:lnTo>
                    <a:pt x="11247" y="35248"/>
                  </a:lnTo>
                  <a:lnTo>
                    <a:pt x="10018" y="30992"/>
                  </a:lnTo>
                  <a:lnTo>
                    <a:pt x="8740" y="26830"/>
                  </a:lnTo>
                  <a:lnTo>
                    <a:pt x="7410" y="22760"/>
                  </a:lnTo>
                  <a:lnTo>
                    <a:pt x="6030" y="18784"/>
                  </a:lnTo>
                  <a:lnTo>
                    <a:pt x="4598" y="14901"/>
                  </a:lnTo>
                  <a:lnTo>
                    <a:pt x="3116" y="11111"/>
                  </a:lnTo>
                  <a:lnTo>
                    <a:pt x="1583" y="741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12041" y="3135238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41683" y="3150059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615852" y="3089504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653540" y="3097550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629403" y="3113218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653540" y="3113218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678100" y="3113218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406526" y="4052970"/>
              <a:ext cx="41075" cy="96971"/>
            </a:xfrm>
            <a:custGeom>
              <a:avLst/>
              <a:pathLst>
                <a:path w="41075" h="96971">
                  <a:moveTo>
                    <a:pt x="32606" y="0"/>
                  </a:moveTo>
                  <a:lnTo>
                    <a:pt x="41075" y="0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6645"/>
                  </a:lnTo>
                  <a:lnTo>
                    <a:pt x="0" y="76645"/>
                  </a:lnTo>
                  <a:lnTo>
                    <a:pt x="0" y="68600"/>
                  </a:lnTo>
                  <a:lnTo>
                    <a:pt x="32606" y="68600"/>
                  </a:lnTo>
                  <a:lnTo>
                    <a:pt x="32606" y="50391"/>
                  </a:lnTo>
                  <a:lnTo>
                    <a:pt x="5081" y="50391"/>
                  </a:lnTo>
                  <a:lnTo>
                    <a:pt x="5081" y="42345"/>
                  </a:lnTo>
                  <a:lnTo>
                    <a:pt x="32606" y="42345"/>
                  </a:lnTo>
                  <a:lnTo>
                    <a:pt x="32606" y="24560"/>
                  </a:lnTo>
                  <a:lnTo>
                    <a:pt x="5081" y="24560"/>
                  </a:lnTo>
                  <a:lnTo>
                    <a:pt x="5081" y="16514"/>
                  </a:lnTo>
                  <a:lnTo>
                    <a:pt x="32606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461575" y="4052970"/>
              <a:ext cx="41922" cy="97395"/>
            </a:xfrm>
            <a:custGeom>
              <a:avLst/>
              <a:pathLst>
                <a:path w="41922" h="97395">
                  <a:moveTo>
                    <a:pt x="0" y="0"/>
                  </a:moveTo>
                  <a:lnTo>
                    <a:pt x="8469" y="0"/>
                  </a:lnTo>
                  <a:lnTo>
                    <a:pt x="8469" y="16514"/>
                  </a:lnTo>
                  <a:lnTo>
                    <a:pt x="38534" y="16514"/>
                  </a:lnTo>
                  <a:lnTo>
                    <a:pt x="38534" y="24560"/>
                  </a:lnTo>
                  <a:lnTo>
                    <a:pt x="8469" y="24560"/>
                  </a:lnTo>
                  <a:lnTo>
                    <a:pt x="8469" y="42345"/>
                  </a:lnTo>
                  <a:lnTo>
                    <a:pt x="34723" y="42345"/>
                  </a:lnTo>
                  <a:lnTo>
                    <a:pt x="34723" y="50391"/>
                  </a:lnTo>
                  <a:lnTo>
                    <a:pt x="8469" y="50391"/>
                  </a:lnTo>
                  <a:lnTo>
                    <a:pt x="8469" y="68600"/>
                  </a:lnTo>
                  <a:lnTo>
                    <a:pt x="41922" y="68600"/>
                  </a:lnTo>
                  <a:lnTo>
                    <a:pt x="41922" y="76645"/>
                  </a:lnTo>
                  <a:lnTo>
                    <a:pt x="8469" y="76645"/>
                  </a:lnTo>
                  <a:lnTo>
                    <a:pt x="8469" y="97395"/>
                  </a:lnTo>
                  <a:lnTo>
                    <a:pt x="0" y="973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17472" y="4052970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525094" y="4083036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542456" y="4089811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656789" y="4054240"/>
              <a:ext cx="24983" cy="28795"/>
            </a:xfrm>
            <a:custGeom>
              <a:avLst/>
              <a:pathLst>
                <a:path w="24983" h="28795">
                  <a:moveTo>
                    <a:pt x="7198" y="0"/>
                  </a:moveTo>
                  <a:lnTo>
                    <a:pt x="9358" y="2223"/>
                  </a:lnTo>
                  <a:lnTo>
                    <a:pt x="11433" y="4488"/>
                  </a:lnTo>
                  <a:lnTo>
                    <a:pt x="13423" y="6796"/>
                  </a:lnTo>
                  <a:lnTo>
                    <a:pt x="15329" y="9146"/>
                  </a:lnTo>
                  <a:lnTo>
                    <a:pt x="17150" y="11539"/>
                  </a:lnTo>
                  <a:lnTo>
                    <a:pt x="18886" y="13974"/>
                  </a:lnTo>
                  <a:lnTo>
                    <a:pt x="20537" y="16451"/>
                  </a:lnTo>
                  <a:lnTo>
                    <a:pt x="22104" y="18970"/>
                  </a:lnTo>
                  <a:lnTo>
                    <a:pt x="23586" y="21532"/>
                  </a:lnTo>
                  <a:lnTo>
                    <a:pt x="24983" y="24137"/>
                  </a:lnTo>
                  <a:lnTo>
                    <a:pt x="16938" y="28795"/>
                  </a:lnTo>
                  <a:lnTo>
                    <a:pt x="15625" y="26267"/>
                  </a:lnTo>
                  <a:lnTo>
                    <a:pt x="14228" y="23764"/>
                  </a:lnTo>
                  <a:lnTo>
                    <a:pt x="12746" y="21287"/>
                  </a:lnTo>
                  <a:lnTo>
                    <a:pt x="11179" y="18835"/>
                  </a:lnTo>
                  <a:lnTo>
                    <a:pt x="9527" y="16408"/>
                  </a:lnTo>
                  <a:lnTo>
                    <a:pt x="7791" y="14007"/>
                  </a:lnTo>
                  <a:lnTo>
                    <a:pt x="5970" y="11632"/>
                  </a:lnTo>
                  <a:lnTo>
                    <a:pt x="4065" y="9282"/>
                  </a:lnTo>
                  <a:lnTo>
                    <a:pt x="2074" y="695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625877" y="4058899"/>
              <a:ext cx="81727" cy="90619"/>
            </a:xfrm>
            <a:custGeom>
              <a:avLst/>
              <a:pathLst>
                <a:path w="81727" h="90619">
                  <a:moveTo>
                    <a:pt x="26677" y="18632"/>
                  </a:moveTo>
                  <a:lnTo>
                    <a:pt x="35146" y="18632"/>
                  </a:lnTo>
                  <a:lnTo>
                    <a:pt x="35146" y="58860"/>
                  </a:lnTo>
                  <a:lnTo>
                    <a:pt x="39419" y="54918"/>
                  </a:lnTo>
                  <a:lnTo>
                    <a:pt x="43599" y="50543"/>
                  </a:lnTo>
                  <a:lnTo>
                    <a:pt x="47685" y="45737"/>
                  </a:lnTo>
                  <a:lnTo>
                    <a:pt x="51678" y="40499"/>
                  </a:lnTo>
                  <a:lnTo>
                    <a:pt x="55578" y="34829"/>
                  </a:lnTo>
                  <a:lnTo>
                    <a:pt x="59385" y="28727"/>
                  </a:lnTo>
                  <a:lnTo>
                    <a:pt x="63099" y="22193"/>
                  </a:lnTo>
                  <a:lnTo>
                    <a:pt x="66719" y="15227"/>
                  </a:lnTo>
                  <a:lnTo>
                    <a:pt x="70247" y="7829"/>
                  </a:lnTo>
                  <a:lnTo>
                    <a:pt x="73681" y="0"/>
                  </a:lnTo>
                  <a:lnTo>
                    <a:pt x="81727" y="3811"/>
                  </a:lnTo>
                  <a:lnTo>
                    <a:pt x="77602" y="12788"/>
                  </a:lnTo>
                  <a:lnTo>
                    <a:pt x="73359" y="21257"/>
                  </a:lnTo>
                  <a:lnTo>
                    <a:pt x="68998" y="29218"/>
                  </a:lnTo>
                  <a:lnTo>
                    <a:pt x="64517" y="36671"/>
                  </a:lnTo>
                  <a:lnTo>
                    <a:pt x="59919" y="43616"/>
                  </a:lnTo>
                  <a:lnTo>
                    <a:pt x="55201" y="50052"/>
                  </a:lnTo>
                  <a:lnTo>
                    <a:pt x="50365" y="55981"/>
                  </a:lnTo>
                  <a:lnTo>
                    <a:pt x="45411" y="61401"/>
                  </a:lnTo>
                  <a:lnTo>
                    <a:pt x="40338" y="66313"/>
                  </a:lnTo>
                  <a:lnTo>
                    <a:pt x="35146" y="70717"/>
                  </a:lnTo>
                  <a:lnTo>
                    <a:pt x="35146" y="77069"/>
                  </a:lnTo>
                  <a:lnTo>
                    <a:pt x="35168" y="77479"/>
                  </a:lnTo>
                  <a:lnTo>
                    <a:pt x="35231" y="77865"/>
                  </a:lnTo>
                  <a:lnTo>
                    <a:pt x="35337" y="78225"/>
                  </a:lnTo>
                  <a:lnTo>
                    <a:pt x="35485" y="78559"/>
                  </a:lnTo>
                  <a:lnTo>
                    <a:pt x="35676" y="78868"/>
                  </a:lnTo>
                  <a:lnTo>
                    <a:pt x="35909" y="79152"/>
                  </a:lnTo>
                  <a:lnTo>
                    <a:pt x="36184" y="79410"/>
                  </a:lnTo>
                  <a:lnTo>
                    <a:pt x="36501" y="79643"/>
                  </a:lnTo>
                  <a:lnTo>
                    <a:pt x="36861" y="79851"/>
                  </a:lnTo>
                  <a:lnTo>
                    <a:pt x="37264" y="80033"/>
                  </a:lnTo>
                  <a:lnTo>
                    <a:pt x="37768" y="80194"/>
                  </a:lnTo>
                  <a:lnTo>
                    <a:pt x="38432" y="80338"/>
                  </a:lnTo>
                  <a:lnTo>
                    <a:pt x="39258" y="80465"/>
                  </a:lnTo>
                  <a:lnTo>
                    <a:pt x="40245" y="80575"/>
                  </a:lnTo>
                  <a:lnTo>
                    <a:pt x="41392" y="80668"/>
                  </a:lnTo>
                  <a:lnTo>
                    <a:pt x="42701" y="80744"/>
                  </a:lnTo>
                  <a:lnTo>
                    <a:pt x="44170" y="80804"/>
                  </a:lnTo>
                  <a:lnTo>
                    <a:pt x="45801" y="80846"/>
                  </a:lnTo>
                  <a:lnTo>
                    <a:pt x="47592" y="80871"/>
                  </a:lnTo>
                  <a:lnTo>
                    <a:pt x="49544" y="80880"/>
                  </a:lnTo>
                  <a:lnTo>
                    <a:pt x="51905" y="80867"/>
                  </a:lnTo>
                  <a:lnTo>
                    <a:pt x="54075" y="80829"/>
                  </a:lnTo>
                  <a:lnTo>
                    <a:pt x="56055" y="80765"/>
                  </a:lnTo>
                  <a:lnTo>
                    <a:pt x="57844" y="80677"/>
                  </a:lnTo>
                  <a:lnTo>
                    <a:pt x="59442" y="80562"/>
                  </a:lnTo>
                  <a:lnTo>
                    <a:pt x="60850" y="80422"/>
                  </a:lnTo>
                  <a:lnTo>
                    <a:pt x="62068" y="80257"/>
                  </a:lnTo>
                  <a:lnTo>
                    <a:pt x="63095" y="80067"/>
                  </a:lnTo>
                  <a:lnTo>
                    <a:pt x="63931" y="79851"/>
                  </a:lnTo>
                  <a:lnTo>
                    <a:pt x="64577" y="79609"/>
                  </a:lnTo>
                  <a:lnTo>
                    <a:pt x="65112" y="79336"/>
                  </a:lnTo>
                  <a:lnTo>
                    <a:pt x="65618" y="79025"/>
                  </a:lnTo>
                  <a:lnTo>
                    <a:pt x="66095" y="78676"/>
                  </a:lnTo>
                  <a:lnTo>
                    <a:pt x="66542" y="78288"/>
                  </a:lnTo>
                  <a:lnTo>
                    <a:pt x="66959" y="77863"/>
                  </a:lnTo>
                  <a:lnTo>
                    <a:pt x="67346" y="77399"/>
                  </a:lnTo>
                  <a:lnTo>
                    <a:pt x="67704" y="76897"/>
                  </a:lnTo>
                  <a:lnTo>
                    <a:pt x="68032" y="76357"/>
                  </a:lnTo>
                  <a:lnTo>
                    <a:pt x="68331" y="75779"/>
                  </a:lnTo>
                  <a:lnTo>
                    <a:pt x="68600" y="75163"/>
                  </a:lnTo>
                  <a:lnTo>
                    <a:pt x="68845" y="74416"/>
                  </a:lnTo>
                  <a:lnTo>
                    <a:pt x="69074" y="73444"/>
                  </a:lnTo>
                  <a:lnTo>
                    <a:pt x="69286" y="72248"/>
                  </a:lnTo>
                  <a:lnTo>
                    <a:pt x="69480" y="70827"/>
                  </a:lnTo>
                  <a:lnTo>
                    <a:pt x="69658" y="69182"/>
                  </a:lnTo>
                  <a:lnTo>
                    <a:pt x="69819" y="67312"/>
                  </a:lnTo>
                  <a:lnTo>
                    <a:pt x="69963" y="65218"/>
                  </a:lnTo>
                  <a:lnTo>
                    <a:pt x="70090" y="62900"/>
                  </a:lnTo>
                  <a:lnTo>
                    <a:pt x="70200" y="60357"/>
                  </a:lnTo>
                  <a:lnTo>
                    <a:pt x="70293" y="57590"/>
                  </a:lnTo>
                  <a:lnTo>
                    <a:pt x="79186" y="60554"/>
                  </a:lnTo>
                  <a:lnTo>
                    <a:pt x="79004" y="63579"/>
                  </a:lnTo>
                  <a:lnTo>
                    <a:pt x="78796" y="66389"/>
                  </a:lnTo>
                  <a:lnTo>
                    <a:pt x="78563" y="68983"/>
                  </a:lnTo>
                  <a:lnTo>
                    <a:pt x="78305" y="71360"/>
                  </a:lnTo>
                  <a:lnTo>
                    <a:pt x="78021" y="73522"/>
                  </a:lnTo>
                  <a:lnTo>
                    <a:pt x="77712" y="75468"/>
                  </a:lnTo>
                  <a:lnTo>
                    <a:pt x="77378" y="77198"/>
                  </a:lnTo>
                  <a:lnTo>
                    <a:pt x="77018" y="78712"/>
                  </a:lnTo>
                  <a:lnTo>
                    <a:pt x="76633" y="80010"/>
                  </a:lnTo>
                  <a:lnTo>
                    <a:pt x="76222" y="81092"/>
                  </a:lnTo>
                  <a:lnTo>
                    <a:pt x="75777" y="82036"/>
                  </a:lnTo>
                  <a:lnTo>
                    <a:pt x="75290" y="82921"/>
                  </a:lnTo>
                  <a:lnTo>
                    <a:pt x="74761" y="83747"/>
                  </a:lnTo>
                  <a:lnTo>
                    <a:pt x="74189" y="84513"/>
                  </a:lnTo>
                  <a:lnTo>
                    <a:pt x="73575" y="85220"/>
                  </a:lnTo>
                  <a:lnTo>
                    <a:pt x="72919" y="85868"/>
                  </a:lnTo>
                  <a:lnTo>
                    <a:pt x="72220" y="86457"/>
                  </a:lnTo>
                  <a:lnTo>
                    <a:pt x="71479" y="86986"/>
                  </a:lnTo>
                  <a:lnTo>
                    <a:pt x="70696" y="87456"/>
                  </a:lnTo>
                  <a:lnTo>
                    <a:pt x="69870" y="87867"/>
                  </a:lnTo>
                  <a:lnTo>
                    <a:pt x="68904" y="88229"/>
                  </a:lnTo>
                  <a:lnTo>
                    <a:pt x="67702" y="88553"/>
                  </a:lnTo>
                  <a:lnTo>
                    <a:pt x="66262" y="88839"/>
                  </a:lnTo>
                  <a:lnTo>
                    <a:pt x="64585" y="89086"/>
                  </a:lnTo>
                  <a:lnTo>
                    <a:pt x="62671" y="89296"/>
                  </a:lnTo>
                  <a:lnTo>
                    <a:pt x="60520" y="89468"/>
                  </a:lnTo>
                  <a:lnTo>
                    <a:pt x="58132" y="89601"/>
                  </a:lnTo>
                  <a:lnTo>
                    <a:pt x="55506" y="89696"/>
                  </a:lnTo>
                  <a:lnTo>
                    <a:pt x="52644" y="89753"/>
                  </a:lnTo>
                  <a:lnTo>
                    <a:pt x="49544" y="89772"/>
                  </a:lnTo>
                  <a:lnTo>
                    <a:pt x="46766" y="89753"/>
                  </a:lnTo>
                  <a:lnTo>
                    <a:pt x="44191" y="89696"/>
                  </a:lnTo>
                  <a:lnTo>
                    <a:pt x="41820" y="89601"/>
                  </a:lnTo>
                  <a:lnTo>
                    <a:pt x="39652" y="89468"/>
                  </a:lnTo>
                  <a:lnTo>
                    <a:pt x="37687" y="89296"/>
                  </a:lnTo>
                  <a:lnTo>
                    <a:pt x="35926" y="89086"/>
                  </a:lnTo>
                  <a:lnTo>
                    <a:pt x="34367" y="88839"/>
                  </a:lnTo>
                  <a:lnTo>
                    <a:pt x="33012" y="88553"/>
                  </a:lnTo>
                  <a:lnTo>
                    <a:pt x="31860" y="88229"/>
                  </a:lnTo>
                  <a:lnTo>
                    <a:pt x="30912" y="87867"/>
                  </a:lnTo>
                  <a:lnTo>
                    <a:pt x="30107" y="87450"/>
                  </a:lnTo>
                  <a:lnTo>
                    <a:pt x="29387" y="86961"/>
                  </a:lnTo>
                  <a:lnTo>
                    <a:pt x="28752" y="86400"/>
                  </a:lnTo>
                  <a:lnTo>
                    <a:pt x="28202" y="85766"/>
                  </a:lnTo>
                  <a:lnTo>
                    <a:pt x="27736" y="85061"/>
                  </a:lnTo>
                  <a:lnTo>
                    <a:pt x="27355" y="84284"/>
                  </a:lnTo>
                  <a:lnTo>
                    <a:pt x="27058" y="83435"/>
                  </a:lnTo>
                  <a:lnTo>
                    <a:pt x="26847" y="82514"/>
                  </a:lnTo>
                  <a:lnTo>
                    <a:pt x="26720" y="81521"/>
                  </a:lnTo>
                  <a:lnTo>
                    <a:pt x="26677" y="80456"/>
                  </a:lnTo>
                  <a:lnTo>
                    <a:pt x="26677" y="77069"/>
                  </a:lnTo>
                  <a:lnTo>
                    <a:pt x="24543" y="78576"/>
                  </a:lnTo>
                  <a:lnTo>
                    <a:pt x="22375" y="80050"/>
                  </a:lnTo>
                  <a:lnTo>
                    <a:pt x="20173" y="81490"/>
                  </a:lnTo>
                  <a:lnTo>
                    <a:pt x="17937" y="82895"/>
                  </a:lnTo>
                  <a:lnTo>
                    <a:pt x="15667" y="84267"/>
                  </a:lnTo>
                  <a:lnTo>
                    <a:pt x="13364" y="85606"/>
                  </a:lnTo>
                  <a:lnTo>
                    <a:pt x="11026" y="86910"/>
                  </a:lnTo>
                  <a:lnTo>
                    <a:pt x="8655" y="88180"/>
                  </a:lnTo>
                  <a:lnTo>
                    <a:pt x="6250" y="89417"/>
                  </a:lnTo>
                  <a:lnTo>
                    <a:pt x="3811" y="90619"/>
                  </a:lnTo>
                  <a:lnTo>
                    <a:pt x="0" y="83421"/>
                  </a:lnTo>
                  <a:lnTo>
                    <a:pt x="2934" y="81799"/>
                  </a:lnTo>
                  <a:lnTo>
                    <a:pt x="5809" y="80151"/>
                  </a:lnTo>
                  <a:lnTo>
                    <a:pt x="8625" y="78479"/>
                  </a:lnTo>
                  <a:lnTo>
                    <a:pt x="11382" y="76781"/>
                  </a:lnTo>
                  <a:lnTo>
                    <a:pt x="14079" y="75057"/>
                  </a:lnTo>
                  <a:lnTo>
                    <a:pt x="16718" y="73308"/>
                  </a:lnTo>
                  <a:lnTo>
                    <a:pt x="19296" y="71534"/>
                  </a:lnTo>
                  <a:lnTo>
                    <a:pt x="21816" y="69734"/>
                  </a:lnTo>
                  <a:lnTo>
                    <a:pt x="24276" y="67909"/>
                  </a:lnTo>
                  <a:lnTo>
                    <a:pt x="26677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23336" y="4080071"/>
              <a:ext cx="19055" cy="46580"/>
            </a:xfrm>
            <a:custGeom>
              <a:avLst/>
              <a:pathLst>
                <a:path w="19055" h="46580">
                  <a:moveTo>
                    <a:pt x="10586" y="0"/>
                  </a:moveTo>
                  <a:lnTo>
                    <a:pt x="19055" y="2117"/>
                  </a:lnTo>
                  <a:lnTo>
                    <a:pt x="18568" y="6906"/>
                  </a:lnTo>
                  <a:lnTo>
                    <a:pt x="17954" y="11619"/>
                  </a:lnTo>
                  <a:lnTo>
                    <a:pt x="17213" y="16256"/>
                  </a:lnTo>
                  <a:lnTo>
                    <a:pt x="16345" y="20817"/>
                  </a:lnTo>
                  <a:lnTo>
                    <a:pt x="15350" y="25301"/>
                  </a:lnTo>
                  <a:lnTo>
                    <a:pt x="14228" y="29709"/>
                  </a:lnTo>
                  <a:lnTo>
                    <a:pt x="12978" y="34041"/>
                  </a:lnTo>
                  <a:lnTo>
                    <a:pt x="11602" y="38297"/>
                  </a:lnTo>
                  <a:lnTo>
                    <a:pt x="10099" y="42476"/>
                  </a:lnTo>
                  <a:lnTo>
                    <a:pt x="8469" y="46580"/>
                  </a:lnTo>
                  <a:lnTo>
                    <a:pt x="0" y="41922"/>
                  </a:lnTo>
                  <a:lnTo>
                    <a:pt x="1630" y="37768"/>
                  </a:lnTo>
                  <a:lnTo>
                    <a:pt x="3133" y="33605"/>
                  </a:lnTo>
                  <a:lnTo>
                    <a:pt x="4509" y="29434"/>
                  </a:lnTo>
                  <a:lnTo>
                    <a:pt x="5759" y="25254"/>
                  </a:lnTo>
                  <a:lnTo>
                    <a:pt x="6881" y="21066"/>
                  </a:lnTo>
                  <a:lnTo>
                    <a:pt x="7876" y="16870"/>
                  </a:lnTo>
                  <a:lnTo>
                    <a:pt x="8744" y="12665"/>
                  </a:lnTo>
                  <a:lnTo>
                    <a:pt x="9485" y="8452"/>
                  </a:lnTo>
                  <a:lnTo>
                    <a:pt x="10099" y="4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699135" y="4083036"/>
              <a:ext cx="22019" cy="44039"/>
            </a:xfrm>
            <a:custGeom>
              <a:avLst/>
              <a:pathLst>
                <a:path w="22019" h="44039">
                  <a:moveTo>
                    <a:pt x="8045" y="0"/>
                  </a:moveTo>
                  <a:lnTo>
                    <a:pt x="9633" y="3756"/>
                  </a:lnTo>
                  <a:lnTo>
                    <a:pt x="11179" y="7571"/>
                  </a:lnTo>
                  <a:lnTo>
                    <a:pt x="12682" y="11446"/>
                  </a:lnTo>
                  <a:lnTo>
                    <a:pt x="14143" y="15379"/>
                  </a:lnTo>
                  <a:lnTo>
                    <a:pt x="15562" y="19373"/>
                  </a:lnTo>
                  <a:lnTo>
                    <a:pt x="16938" y="23425"/>
                  </a:lnTo>
                  <a:lnTo>
                    <a:pt x="18272" y="27537"/>
                  </a:lnTo>
                  <a:lnTo>
                    <a:pt x="19563" y="31708"/>
                  </a:lnTo>
                  <a:lnTo>
                    <a:pt x="20812" y="35938"/>
                  </a:lnTo>
                  <a:lnTo>
                    <a:pt x="22019" y="40228"/>
                  </a:lnTo>
                  <a:lnTo>
                    <a:pt x="13550" y="44039"/>
                  </a:lnTo>
                  <a:lnTo>
                    <a:pt x="12424" y="39597"/>
                  </a:lnTo>
                  <a:lnTo>
                    <a:pt x="11247" y="35248"/>
                  </a:lnTo>
                  <a:lnTo>
                    <a:pt x="10018" y="30992"/>
                  </a:lnTo>
                  <a:lnTo>
                    <a:pt x="8740" y="26830"/>
                  </a:lnTo>
                  <a:lnTo>
                    <a:pt x="7410" y="22760"/>
                  </a:lnTo>
                  <a:lnTo>
                    <a:pt x="6030" y="18784"/>
                  </a:lnTo>
                  <a:lnTo>
                    <a:pt x="4598" y="14901"/>
                  </a:lnTo>
                  <a:lnTo>
                    <a:pt x="3116" y="11111"/>
                  </a:lnTo>
                  <a:lnTo>
                    <a:pt x="1583" y="741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30894" y="4101668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60536" y="4116489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34705" y="4055934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72393" y="4063980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48256" y="4079648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772393" y="4079648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96953" y="4079648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54687" y="502448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312278" y="5051159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397392" y="5020671"/>
              <a:ext cx="24983" cy="28795"/>
            </a:xfrm>
            <a:custGeom>
              <a:avLst/>
              <a:pathLst>
                <a:path w="24983" h="28795">
                  <a:moveTo>
                    <a:pt x="7198" y="0"/>
                  </a:moveTo>
                  <a:lnTo>
                    <a:pt x="9358" y="2223"/>
                  </a:lnTo>
                  <a:lnTo>
                    <a:pt x="11433" y="4488"/>
                  </a:lnTo>
                  <a:lnTo>
                    <a:pt x="13423" y="6796"/>
                  </a:lnTo>
                  <a:lnTo>
                    <a:pt x="15329" y="9146"/>
                  </a:lnTo>
                  <a:lnTo>
                    <a:pt x="17150" y="11539"/>
                  </a:lnTo>
                  <a:lnTo>
                    <a:pt x="18886" y="13974"/>
                  </a:lnTo>
                  <a:lnTo>
                    <a:pt x="20537" y="16451"/>
                  </a:lnTo>
                  <a:lnTo>
                    <a:pt x="22104" y="18970"/>
                  </a:lnTo>
                  <a:lnTo>
                    <a:pt x="23586" y="21532"/>
                  </a:lnTo>
                  <a:lnTo>
                    <a:pt x="24983" y="24137"/>
                  </a:lnTo>
                  <a:lnTo>
                    <a:pt x="16938" y="28795"/>
                  </a:lnTo>
                  <a:lnTo>
                    <a:pt x="15625" y="26267"/>
                  </a:lnTo>
                  <a:lnTo>
                    <a:pt x="14228" y="23764"/>
                  </a:lnTo>
                  <a:lnTo>
                    <a:pt x="12746" y="21287"/>
                  </a:lnTo>
                  <a:lnTo>
                    <a:pt x="11179" y="18835"/>
                  </a:lnTo>
                  <a:lnTo>
                    <a:pt x="9527" y="16408"/>
                  </a:lnTo>
                  <a:lnTo>
                    <a:pt x="7791" y="14007"/>
                  </a:lnTo>
                  <a:lnTo>
                    <a:pt x="5970" y="11632"/>
                  </a:lnTo>
                  <a:lnTo>
                    <a:pt x="4065" y="9282"/>
                  </a:lnTo>
                  <a:lnTo>
                    <a:pt x="2074" y="6957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366480" y="5025329"/>
              <a:ext cx="81727" cy="90619"/>
            </a:xfrm>
            <a:custGeom>
              <a:avLst/>
              <a:pathLst>
                <a:path w="81727" h="90619">
                  <a:moveTo>
                    <a:pt x="26677" y="18632"/>
                  </a:moveTo>
                  <a:lnTo>
                    <a:pt x="35146" y="18632"/>
                  </a:lnTo>
                  <a:lnTo>
                    <a:pt x="35146" y="58860"/>
                  </a:lnTo>
                  <a:lnTo>
                    <a:pt x="39419" y="54918"/>
                  </a:lnTo>
                  <a:lnTo>
                    <a:pt x="43599" y="50543"/>
                  </a:lnTo>
                  <a:lnTo>
                    <a:pt x="47685" y="45737"/>
                  </a:lnTo>
                  <a:lnTo>
                    <a:pt x="51678" y="40499"/>
                  </a:lnTo>
                  <a:lnTo>
                    <a:pt x="55578" y="34829"/>
                  </a:lnTo>
                  <a:lnTo>
                    <a:pt x="59385" y="28727"/>
                  </a:lnTo>
                  <a:lnTo>
                    <a:pt x="63099" y="22193"/>
                  </a:lnTo>
                  <a:lnTo>
                    <a:pt x="66719" y="15227"/>
                  </a:lnTo>
                  <a:lnTo>
                    <a:pt x="70247" y="7829"/>
                  </a:lnTo>
                  <a:lnTo>
                    <a:pt x="73681" y="0"/>
                  </a:lnTo>
                  <a:lnTo>
                    <a:pt x="81727" y="3811"/>
                  </a:lnTo>
                  <a:lnTo>
                    <a:pt x="77602" y="12788"/>
                  </a:lnTo>
                  <a:lnTo>
                    <a:pt x="73359" y="21257"/>
                  </a:lnTo>
                  <a:lnTo>
                    <a:pt x="68998" y="29218"/>
                  </a:lnTo>
                  <a:lnTo>
                    <a:pt x="64517" y="36671"/>
                  </a:lnTo>
                  <a:lnTo>
                    <a:pt x="59919" y="43616"/>
                  </a:lnTo>
                  <a:lnTo>
                    <a:pt x="55201" y="50052"/>
                  </a:lnTo>
                  <a:lnTo>
                    <a:pt x="50365" y="55981"/>
                  </a:lnTo>
                  <a:lnTo>
                    <a:pt x="45411" y="61401"/>
                  </a:lnTo>
                  <a:lnTo>
                    <a:pt x="40338" y="66313"/>
                  </a:lnTo>
                  <a:lnTo>
                    <a:pt x="35146" y="70717"/>
                  </a:lnTo>
                  <a:lnTo>
                    <a:pt x="35146" y="77069"/>
                  </a:lnTo>
                  <a:lnTo>
                    <a:pt x="35168" y="77479"/>
                  </a:lnTo>
                  <a:lnTo>
                    <a:pt x="35231" y="77865"/>
                  </a:lnTo>
                  <a:lnTo>
                    <a:pt x="35337" y="78225"/>
                  </a:lnTo>
                  <a:lnTo>
                    <a:pt x="35485" y="78559"/>
                  </a:lnTo>
                  <a:lnTo>
                    <a:pt x="35676" y="78868"/>
                  </a:lnTo>
                  <a:lnTo>
                    <a:pt x="35909" y="79152"/>
                  </a:lnTo>
                  <a:lnTo>
                    <a:pt x="36184" y="79410"/>
                  </a:lnTo>
                  <a:lnTo>
                    <a:pt x="36501" y="79643"/>
                  </a:lnTo>
                  <a:lnTo>
                    <a:pt x="36861" y="79851"/>
                  </a:lnTo>
                  <a:lnTo>
                    <a:pt x="37264" y="80033"/>
                  </a:lnTo>
                  <a:lnTo>
                    <a:pt x="37768" y="80194"/>
                  </a:lnTo>
                  <a:lnTo>
                    <a:pt x="38432" y="80338"/>
                  </a:lnTo>
                  <a:lnTo>
                    <a:pt x="39258" y="80465"/>
                  </a:lnTo>
                  <a:lnTo>
                    <a:pt x="40245" y="80575"/>
                  </a:lnTo>
                  <a:lnTo>
                    <a:pt x="41392" y="80668"/>
                  </a:lnTo>
                  <a:lnTo>
                    <a:pt x="42701" y="80744"/>
                  </a:lnTo>
                  <a:lnTo>
                    <a:pt x="44170" y="80804"/>
                  </a:lnTo>
                  <a:lnTo>
                    <a:pt x="45801" y="80846"/>
                  </a:lnTo>
                  <a:lnTo>
                    <a:pt x="47592" y="80871"/>
                  </a:lnTo>
                  <a:lnTo>
                    <a:pt x="49544" y="80880"/>
                  </a:lnTo>
                  <a:lnTo>
                    <a:pt x="51905" y="80867"/>
                  </a:lnTo>
                  <a:lnTo>
                    <a:pt x="54075" y="80829"/>
                  </a:lnTo>
                  <a:lnTo>
                    <a:pt x="56055" y="80765"/>
                  </a:lnTo>
                  <a:lnTo>
                    <a:pt x="57844" y="80677"/>
                  </a:lnTo>
                  <a:lnTo>
                    <a:pt x="59442" y="80562"/>
                  </a:lnTo>
                  <a:lnTo>
                    <a:pt x="60850" y="80422"/>
                  </a:lnTo>
                  <a:lnTo>
                    <a:pt x="62068" y="80257"/>
                  </a:lnTo>
                  <a:lnTo>
                    <a:pt x="63095" y="80067"/>
                  </a:lnTo>
                  <a:lnTo>
                    <a:pt x="63931" y="79851"/>
                  </a:lnTo>
                  <a:lnTo>
                    <a:pt x="64577" y="79609"/>
                  </a:lnTo>
                  <a:lnTo>
                    <a:pt x="65112" y="79336"/>
                  </a:lnTo>
                  <a:lnTo>
                    <a:pt x="65618" y="79025"/>
                  </a:lnTo>
                  <a:lnTo>
                    <a:pt x="66095" y="78676"/>
                  </a:lnTo>
                  <a:lnTo>
                    <a:pt x="66542" y="78288"/>
                  </a:lnTo>
                  <a:lnTo>
                    <a:pt x="66959" y="77863"/>
                  </a:lnTo>
                  <a:lnTo>
                    <a:pt x="67346" y="77399"/>
                  </a:lnTo>
                  <a:lnTo>
                    <a:pt x="67704" y="76897"/>
                  </a:lnTo>
                  <a:lnTo>
                    <a:pt x="68032" y="76357"/>
                  </a:lnTo>
                  <a:lnTo>
                    <a:pt x="68331" y="75779"/>
                  </a:lnTo>
                  <a:lnTo>
                    <a:pt x="68600" y="75163"/>
                  </a:lnTo>
                  <a:lnTo>
                    <a:pt x="68845" y="74416"/>
                  </a:lnTo>
                  <a:lnTo>
                    <a:pt x="69074" y="73444"/>
                  </a:lnTo>
                  <a:lnTo>
                    <a:pt x="69286" y="72248"/>
                  </a:lnTo>
                  <a:lnTo>
                    <a:pt x="69480" y="70827"/>
                  </a:lnTo>
                  <a:lnTo>
                    <a:pt x="69658" y="69182"/>
                  </a:lnTo>
                  <a:lnTo>
                    <a:pt x="69819" y="67312"/>
                  </a:lnTo>
                  <a:lnTo>
                    <a:pt x="69963" y="65218"/>
                  </a:lnTo>
                  <a:lnTo>
                    <a:pt x="70090" y="62900"/>
                  </a:lnTo>
                  <a:lnTo>
                    <a:pt x="70200" y="60357"/>
                  </a:lnTo>
                  <a:lnTo>
                    <a:pt x="70293" y="57590"/>
                  </a:lnTo>
                  <a:lnTo>
                    <a:pt x="79186" y="60554"/>
                  </a:lnTo>
                  <a:lnTo>
                    <a:pt x="79004" y="63579"/>
                  </a:lnTo>
                  <a:lnTo>
                    <a:pt x="78796" y="66389"/>
                  </a:lnTo>
                  <a:lnTo>
                    <a:pt x="78563" y="68983"/>
                  </a:lnTo>
                  <a:lnTo>
                    <a:pt x="78305" y="71360"/>
                  </a:lnTo>
                  <a:lnTo>
                    <a:pt x="78021" y="73522"/>
                  </a:lnTo>
                  <a:lnTo>
                    <a:pt x="77712" y="75468"/>
                  </a:lnTo>
                  <a:lnTo>
                    <a:pt x="77378" y="77198"/>
                  </a:lnTo>
                  <a:lnTo>
                    <a:pt x="77018" y="78712"/>
                  </a:lnTo>
                  <a:lnTo>
                    <a:pt x="76633" y="80010"/>
                  </a:lnTo>
                  <a:lnTo>
                    <a:pt x="76222" y="81092"/>
                  </a:lnTo>
                  <a:lnTo>
                    <a:pt x="75777" y="82036"/>
                  </a:lnTo>
                  <a:lnTo>
                    <a:pt x="75290" y="82921"/>
                  </a:lnTo>
                  <a:lnTo>
                    <a:pt x="74761" y="83747"/>
                  </a:lnTo>
                  <a:lnTo>
                    <a:pt x="74189" y="84513"/>
                  </a:lnTo>
                  <a:lnTo>
                    <a:pt x="73575" y="85220"/>
                  </a:lnTo>
                  <a:lnTo>
                    <a:pt x="72919" y="85868"/>
                  </a:lnTo>
                  <a:lnTo>
                    <a:pt x="72220" y="86457"/>
                  </a:lnTo>
                  <a:lnTo>
                    <a:pt x="71479" y="86986"/>
                  </a:lnTo>
                  <a:lnTo>
                    <a:pt x="70696" y="87456"/>
                  </a:lnTo>
                  <a:lnTo>
                    <a:pt x="69870" y="87867"/>
                  </a:lnTo>
                  <a:lnTo>
                    <a:pt x="68904" y="88229"/>
                  </a:lnTo>
                  <a:lnTo>
                    <a:pt x="67702" y="88553"/>
                  </a:lnTo>
                  <a:lnTo>
                    <a:pt x="66262" y="88839"/>
                  </a:lnTo>
                  <a:lnTo>
                    <a:pt x="64585" y="89086"/>
                  </a:lnTo>
                  <a:lnTo>
                    <a:pt x="62671" y="89296"/>
                  </a:lnTo>
                  <a:lnTo>
                    <a:pt x="60520" y="89468"/>
                  </a:lnTo>
                  <a:lnTo>
                    <a:pt x="58132" y="89601"/>
                  </a:lnTo>
                  <a:lnTo>
                    <a:pt x="55506" y="89696"/>
                  </a:lnTo>
                  <a:lnTo>
                    <a:pt x="52644" y="89753"/>
                  </a:lnTo>
                  <a:lnTo>
                    <a:pt x="49544" y="89772"/>
                  </a:lnTo>
                  <a:lnTo>
                    <a:pt x="46766" y="89753"/>
                  </a:lnTo>
                  <a:lnTo>
                    <a:pt x="44191" y="89696"/>
                  </a:lnTo>
                  <a:lnTo>
                    <a:pt x="41820" y="89601"/>
                  </a:lnTo>
                  <a:lnTo>
                    <a:pt x="39652" y="89468"/>
                  </a:lnTo>
                  <a:lnTo>
                    <a:pt x="37687" y="89296"/>
                  </a:lnTo>
                  <a:lnTo>
                    <a:pt x="35926" y="89086"/>
                  </a:lnTo>
                  <a:lnTo>
                    <a:pt x="34367" y="88839"/>
                  </a:lnTo>
                  <a:lnTo>
                    <a:pt x="33012" y="88553"/>
                  </a:lnTo>
                  <a:lnTo>
                    <a:pt x="31860" y="88229"/>
                  </a:lnTo>
                  <a:lnTo>
                    <a:pt x="30912" y="87867"/>
                  </a:lnTo>
                  <a:lnTo>
                    <a:pt x="30107" y="87450"/>
                  </a:lnTo>
                  <a:lnTo>
                    <a:pt x="29387" y="86961"/>
                  </a:lnTo>
                  <a:lnTo>
                    <a:pt x="28752" y="86400"/>
                  </a:lnTo>
                  <a:lnTo>
                    <a:pt x="28202" y="85766"/>
                  </a:lnTo>
                  <a:lnTo>
                    <a:pt x="27736" y="85061"/>
                  </a:lnTo>
                  <a:lnTo>
                    <a:pt x="27355" y="84284"/>
                  </a:lnTo>
                  <a:lnTo>
                    <a:pt x="27058" y="83435"/>
                  </a:lnTo>
                  <a:lnTo>
                    <a:pt x="26847" y="82514"/>
                  </a:lnTo>
                  <a:lnTo>
                    <a:pt x="26720" y="81521"/>
                  </a:lnTo>
                  <a:lnTo>
                    <a:pt x="26677" y="80456"/>
                  </a:lnTo>
                  <a:lnTo>
                    <a:pt x="26677" y="77069"/>
                  </a:lnTo>
                  <a:lnTo>
                    <a:pt x="24543" y="78576"/>
                  </a:lnTo>
                  <a:lnTo>
                    <a:pt x="22375" y="80050"/>
                  </a:lnTo>
                  <a:lnTo>
                    <a:pt x="20173" y="81490"/>
                  </a:lnTo>
                  <a:lnTo>
                    <a:pt x="17937" y="82895"/>
                  </a:lnTo>
                  <a:lnTo>
                    <a:pt x="15667" y="84267"/>
                  </a:lnTo>
                  <a:lnTo>
                    <a:pt x="13364" y="85606"/>
                  </a:lnTo>
                  <a:lnTo>
                    <a:pt x="11026" y="86910"/>
                  </a:lnTo>
                  <a:lnTo>
                    <a:pt x="8655" y="88180"/>
                  </a:lnTo>
                  <a:lnTo>
                    <a:pt x="6250" y="89417"/>
                  </a:lnTo>
                  <a:lnTo>
                    <a:pt x="3811" y="90619"/>
                  </a:lnTo>
                  <a:lnTo>
                    <a:pt x="0" y="83421"/>
                  </a:lnTo>
                  <a:lnTo>
                    <a:pt x="2934" y="81799"/>
                  </a:lnTo>
                  <a:lnTo>
                    <a:pt x="5809" y="80151"/>
                  </a:lnTo>
                  <a:lnTo>
                    <a:pt x="8625" y="78479"/>
                  </a:lnTo>
                  <a:lnTo>
                    <a:pt x="11382" y="76781"/>
                  </a:lnTo>
                  <a:lnTo>
                    <a:pt x="14079" y="75057"/>
                  </a:lnTo>
                  <a:lnTo>
                    <a:pt x="16718" y="73308"/>
                  </a:lnTo>
                  <a:lnTo>
                    <a:pt x="19296" y="71534"/>
                  </a:lnTo>
                  <a:lnTo>
                    <a:pt x="21816" y="69734"/>
                  </a:lnTo>
                  <a:lnTo>
                    <a:pt x="24276" y="67909"/>
                  </a:lnTo>
                  <a:lnTo>
                    <a:pt x="26677" y="66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363939" y="5046501"/>
              <a:ext cx="19055" cy="46580"/>
            </a:xfrm>
            <a:custGeom>
              <a:avLst/>
              <a:pathLst>
                <a:path w="19055" h="46580">
                  <a:moveTo>
                    <a:pt x="10586" y="0"/>
                  </a:moveTo>
                  <a:lnTo>
                    <a:pt x="19055" y="2117"/>
                  </a:lnTo>
                  <a:lnTo>
                    <a:pt x="18568" y="6906"/>
                  </a:lnTo>
                  <a:lnTo>
                    <a:pt x="17954" y="11619"/>
                  </a:lnTo>
                  <a:lnTo>
                    <a:pt x="17213" y="16256"/>
                  </a:lnTo>
                  <a:lnTo>
                    <a:pt x="16345" y="20817"/>
                  </a:lnTo>
                  <a:lnTo>
                    <a:pt x="15350" y="25301"/>
                  </a:lnTo>
                  <a:lnTo>
                    <a:pt x="14228" y="29709"/>
                  </a:lnTo>
                  <a:lnTo>
                    <a:pt x="12978" y="34041"/>
                  </a:lnTo>
                  <a:lnTo>
                    <a:pt x="11602" y="38297"/>
                  </a:lnTo>
                  <a:lnTo>
                    <a:pt x="10099" y="42476"/>
                  </a:lnTo>
                  <a:lnTo>
                    <a:pt x="8469" y="46580"/>
                  </a:lnTo>
                  <a:lnTo>
                    <a:pt x="0" y="41922"/>
                  </a:lnTo>
                  <a:lnTo>
                    <a:pt x="1630" y="37768"/>
                  </a:lnTo>
                  <a:lnTo>
                    <a:pt x="3133" y="33605"/>
                  </a:lnTo>
                  <a:lnTo>
                    <a:pt x="4509" y="29434"/>
                  </a:lnTo>
                  <a:lnTo>
                    <a:pt x="5759" y="25254"/>
                  </a:lnTo>
                  <a:lnTo>
                    <a:pt x="6881" y="21066"/>
                  </a:lnTo>
                  <a:lnTo>
                    <a:pt x="7876" y="16870"/>
                  </a:lnTo>
                  <a:lnTo>
                    <a:pt x="8744" y="12665"/>
                  </a:lnTo>
                  <a:lnTo>
                    <a:pt x="9485" y="8452"/>
                  </a:lnTo>
                  <a:lnTo>
                    <a:pt x="10099" y="42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439738" y="5049466"/>
              <a:ext cx="22019" cy="44039"/>
            </a:xfrm>
            <a:custGeom>
              <a:avLst/>
              <a:pathLst>
                <a:path w="22019" h="44039">
                  <a:moveTo>
                    <a:pt x="8045" y="0"/>
                  </a:moveTo>
                  <a:lnTo>
                    <a:pt x="9633" y="3756"/>
                  </a:lnTo>
                  <a:lnTo>
                    <a:pt x="11179" y="7571"/>
                  </a:lnTo>
                  <a:lnTo>
                    <a:pt x="12682" y="11446"/>
                  </a:lnTo>
                  <a:lnTo>
                    <a:pt x="14143" y="15379"/>
                  </a:lnTo>
                  <a:lnTo>
                    <a:pt x="15562" y="19373"/>
                  </a:lnTo>
                  <a:lnTo>
                    <a:pt x="16938" y="23425"/>
                  </a:lnTo>
                  <a:lnTo>
                    <a:pt x="18272" y="27537"/>
                  </a:lnTo>
                  <a:lnTo>
                    <a:pt x="19563" y="31708"/>
                  </a:lnTo>
                  <a:lnTo>
                    <a:pt x="20812" y="35938"/>
                  </a:lnTo>
                  <a:lnTo>
                    <a:pt x="22019" y="40228"/>
                  </a:lnTo>
                  <a:lnTo>
                    <a:pt x="13550" y="44039"/>
                  </a:lnTo>
                  <a:lnTo>
                    <a:pt x="12424" y="39597"/>
                  </a:lnTo>
                  <a:lnTo>
                    <a:pt x="11247" y="35248"/>
                  </a:lnTo>
                  <a:lnTo>
                    <a:pt x="10018" y="30992"/>
                  </a:lnTo>
                  <a:lnTo>
                    <a:pt x="8740" y="26830"/>
                  </a:lnTo>
                  <a:lnTo>
                    <a:pt x="7410" y="22760"/>
                  </a:lnTo>
                  <a:lnTo>
                    <a:pt x="6030" y="18784"/>
                  </a:lnTo>
                  <a:lnTo>
                    <a:pt x="4598" y="14901"/>
                  </a:lnTo>
                  <a:lnTo>
                    <a:pt x="3116" y="11111"/>
                  </a:lnTo>
                  <a:lnTo>
                    <a:pt x="1583" y="7414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471497" y="5068098"/>
              <a:ext cx="97818" cy="49121"/>
            </a:xfrm>
            <a:custGeom>
              <a:avLst/>
              <a:pathLst>
                <a:path w="97818" h="49121">
                  <a:moveTo>
                    <a:pt x="0" y="7198"/>
                  </a:moveTo>
                  <a:lnTo>
                    <a:pt x="35570" y="7198"/>
                  </a:lnTo>
                  <a:lnTo>
                    <a:pt x="40651" y="0"/>
                  </a:lnTo>
                  <a:lnTo>
                    <a:pt x="49544" y="1693"/>
                  </a:lnTo>
                  <a:lnTo>
                    <a:pt x="45733" y="7198"/>
                  </a:lnTo>
                  <a:lnTo>
                    <a:pt x="97818" y="7198"/>
                  </a:lnTo>
                  <a:lnTo>
                    <a:pt x="97818" y="14820"/>
                  </a:lnTo>
                  <a:lnTo>
                    <a:pt x="77916" y="14820"/>
                  </a:lnTo>
                  <a:lnTo>
                    <a:pt x="76772" y="17137"/>
                  </a:lnTo>
                  <a:lnTo>
                    <a:pt x="75544" y="19343"/>
                  </a:lnTo>
                  <a:lnTo>
                    <a:pt x="74232" y="21439"/>
                  </a:lnTo>
                  <a:lnTo>
                    <a:pt x="72834" y="23425"/>
                  </a:lnTo>
                  <a:lnTo>
                    <a:pt x="71352" y="25301"/>
                  </a:lnTo>
                  <a:lnTo>
                    <a:pt x="69785" y="27067"/>
                  </a:lnTo>
                  <a:lnTo>
                    <a:pt x="68134" y="28723"/>
                  </a:lnTo>
                  <a:lnTo>
                    <a:pt x="66398" y="30268"/>
                  </a:lnTo>
                  <a:lnTo>
                    <a:pt x="64577" y="31704"/>
                  </a:lnTo>
                  <a:lnTo>
                    <a:pt x="62671" y="33029"/>
                  </a:lnTo>
                  <a:lnTo>
                    <a:pt x="94854" y="41922"/>
                  </a:lnTo>
                  <a:lnTo>
                    <a:pt x="88079" y="49121"/>
                  </a:lnTo>
                  <a:lnTo>
                    <a:pt x="84373" y="47867"/>
                  </a:lnTo>
                  <a:lnTo>
                    <a:pt x="80710" y="46648"/>
                  </a:lnTo>
                  <a:lnTo>
                    <a:pt x="77090" y="45462"/>
                  </a:lnTo>
                  <a:lnTo>
                    <a:pt x="73512" y="44310"/>
                  </a:lnTo>
                  <a:lnTo>
                    <a:pt x="69976" y="43192"/>
                  </a:lnTo>
                  <a:lnTo>
                    <a:pt x="66482" y="42108"/>
                  </a:lnTo>
                  <a:lnTo>
                    <a:pt x="63031" y="41058"/>
                  </a:lnTo>
                  <a:lnTo>
                    <a:pt x="59622" y="40042"/>
                  </a:lnTo>
                  <a:lnTo>
                    <a:pt x="56256" y="39059"/>
                  </a:lnTo>
                  <a:lnTo>
                    <a:pt x="52932" y="38111"/>
                  </a:lnTo>
                  <a:lnTo>
                    <a:pt x="49260" y="39669"/>
                  </a:lnTo>
                  <a:lnTo>
                    <a:pt x="45360" y="41126"/>
                  </a:lnTo>
                  <a:lnTo>
                    <a:pt x="41232" y="42481"/>
                  </a:lnTo>
                  <a:lnTo>
                    <a:pt x="36874" y="43734"/>
                  </a:lnTo>
                  <a:lnTo>
                    <a:pt x="32288" y="44886"/>
                  </a:lnTo>
                  <a:lnTo>
                    <a:pt x="27473" y="45936"/>
                  </a:lnTo>
                  <a:lnTo>
                    <a:pt x="22430" y="46885"/>
                  </a:lnTo>
                  <a:lnTo>
                    <a:pt x="17158" y="47732"/>
                  </a:lnTo>
                  <a:lnTo>
                    <a:pt x="11657" y="48477"/>
                  </a:lnTo>
                  <a:lnTo>
                    <a:pt x="5928" y="49121"/>
                  </a:lnTo>
                  <a:lnTo>
                    <a:pt x="1270" y="40651"/>
                  </a:lnTo>
                  <a:lnTo>
                    <a:pt x="5763" y="40287"/>
                  </a:lnTo>
                  <a:lnTo>
                    <a:pt x="10095" y="39872"/>
                  </a:lnTo>
                  <a:lnTo>
                    <a:pt x="14266" y="39406"/>
                  </a:lnTo>
                  <a:lnTo>
                    <a:pt x="18276" y="38890"/>
                  </a:lnTo>
                  <a:lnTo>
                    <a:pt x="22125" y="38322"/>
                  </a:lnTo>
                  <a:lnTo>
                    <a:pt x="25813" y="37704"/>
                  </a:lnTo>
                  <a:lnTo>
                    <a:pt x="29341" y="37035"/>
                  </a:lnTo>
                  <a:lnTo>
                    <a:pt x="32707" y="36315"/>
                  </a:lnTo>
                  <a:lnTo>
                    <a:pt x="35913" y="35544"/>
                  </a:lnTo>
                  <a:lnTo>
                    <a:pt x="38958" y="34723"/>
                  </a:lnTo>
                  <a:lnTo>
                    <a:pt x="36269" y="34054"/>
                  </a:lnTo>
                  <a:lnTo>
                    <a:pt x="33622" y="33402"/>
                  </a:lnTo>
                  <a:lnTo>
                    <a:pt x="31018" y="32767"/>
                  </a:lnTo>
                  <a:lnTo>
                    <a:pt x="28456" y="32148"/>
                  </a:lnTo>
                  <a:lnTo>
                    <a:pt x="25936" y="31547"/>
                  </a:lnTo>
                  <a:lnTo>
                    <a:pt x="23459" y="30963"/>
                  </a:lnTo>
                  <a:lnTo>
                    <a:pt x="21024" y="30395"/>
                  </a:lnTo>
                  <a:lnTo>
                    <a:pt x="18632" y="29845"/>
                  </a:lnTo>
                  <a:lnTo>
                    <a:pt x="16281" y="29311"/>
                  </a:lnTo>
                  <a:lnTo>
                    <a:pt x="13974" y="28795"/>
                  </a:lnTo>
                  <a:lnTo>
                    <a:pt x="15650" y="27435"/>
                  </a:lnTo>
                  <a:lnTo>
                    <a:pt x="17293" y="26068"/>
                  </a:lnTo>
                  <a:lnTo>
                    <a:pt x="18903" y="24691"/>
                  </a:lnTo>
                  <a:lnTo>
                    <a:pt x="20478" y="23307"/>
                  </a:lnTo>
                  <a:lnTo>
                    <a:pt x="22019" y="21913"/>
                  </a:lnTo>
                  <a:lnTo>
                    <a:pt x="23527" y="20512"/>
                  </a:lnTo>
                  <a:lnTo>
                    <a:pt x="25000" y="19102"/>
                  </a:lnTo>
                  <a:lnTo>
                    <a:pt x="26440" y="17683"/>
                  </a:lnTo>
                  <a:lnTo>
                    <a:pt x="27846" y="16256"/>
                  </a:lnTo>
                  <a:lnTo>
                    <a:pt x="29218" y="14820"/>
                  </a:lnTo>
                  <a:lnTo>
                    <a:pt x="0" y="14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501139" y="5082919"/>
              <a:ext cx="38958" cy="15667"/>
            </a:xfrm>
            <a:custGeom>
              <a:avLst/>
              <a:pathLst>
                <a:path w="38958" h="15667">
                  <a:moveTo>
                    <a:pt x="21172" y="15667"/>
                  </a:moveTo>
                  <a:lnTo>
                    <a:pt x="23713" y="14367"/>
                  </a:lnTo>
                  <a:lnTo>
                    <a:pt x="26084" y="13008"/>
                  </a:lnTo>
                  <a:lnTo>
                    <a:pt x="28286" y="11590"/>
                  </a:lnTo>
                  <a:lnTo>
                    <a:pt x="30319" y="10112"/>
                  </a:lnTo>
                  <a:lnTo>
                    <a:pt x="32182" y="8575"/>
                  </a:lnTo>
                  <a:lnTo>
                    <a:pt x="33876" y="6978"/>
                  </a:lnTo>
                  <a:lnTo>
                    <a:pt x="35401" y="5322"/>
                  </a:lnTo>
                  <a:lnTo>
                    <a:pt x="36756" y="3607"/>
                  </a:lnTo>
                  <a:lnTo>
                    <a:pt x="37941" y="1833"/>
                  </a:lnTo>
                  <a:lnTo>
                    <a:pt x="38958" y="0"/>
                  </a:lnTo>
                  <a:lnTo>
                    <a:pt x="10162" y="0"/>
                  </a:lnTo>
                  <a:lnTo>
                    <a:pt x="9146" y="1253"/>
                  </a:lnTo>
                  <a:lnTo>
                    <a:pt x="8130" y="2472"/>
                  </a:lnTo>
                  <a:lnTo>
                    <a:pt x="7114" y="3658"/>
                  </a:lnTo>
                  <a:lnTo>
                    <a:pt x="6097" y="4810"/>
                  </a:lnTo>
                  <a:lnTo>
                    <a:pt x="5081" y="5928"/>
                  </a:lnTo>
                  <a:lnTo>
                    <a:pt x="4065" y="7012"/>
                  </a:lnTo>
                  <a:lnTo>
                    <a:pt x="3048" y="8062"/>
                  </a:lnTo>
                  <a:lnTo>
                    <a:pt x="2032" y="9078"/>
                  </a:lnTo>
                  <a:lnTo>
                    <a:pt x="1016" y="10061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475308" y="5022364"/>
              <a:ext cx="91466" cy="43192"/>
            </a:xfrm>
            <a:custGeom>
              <a:avLst/>
              <a:pathLst>
                <a:path w="91466" h="43192">
                  <a:moveTo>
                    <a:pt x="0" y="0"/>
                  </a:moveTo>
                  <a:lnTo>
                    <a:pt x="91466" y="0"/>
                  </a:lnTo>
                  <a:lnTo>
                    <a:pt x="91466" y="8045"/>
                  </a:lnTo>
                  <a:lnTo>
                    <a:pt x="62248" y="8045"/>
                  </a:lnTo>
                  <a:lnTo>
                    <a:pt x="62248" y="16514"/>
                  </a:lnTo>
                  <a:lnTo>
                    <a:pt x="86385" y="16514"/>
                  </a:lnTo>
                  <a:lnTo>
                    <a:pt x="86385" y="43192"/>
                  </a:lnTo>
                  <a:lnTo>
                    <a:pt x="5081" y="43192"/>
                  </a:lnTo>
                  <a:lnTo>
                    <a:pt x="5081" y="16514"/>
                  </a:lnTo>
                  <a:lnTo>
                    <a:pt x="30065" y="16514"/>
                  </a:lnTo>
                  <a:lnTo>
                    <a:pt x="30065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512996" y="5030410"/>
              <a:ext cx="16938" cy="8469"/>
            </a:xfrm>
            <a:custGeom>
              <a:avLst/>
              <a:pathLst>
                <a:path w="16938" h="8469">
                  <a:moveTo>
                    <a:pt x="16938" y="8469"/>
                  </a:moveTo>
                  <a:lnTo>
                    <a:pt x="16938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488859" y="5046078"/>
              <a:ext cx="16514" cy="12280"/>
            </a:xfrm>
            <a:custGeom>
              <a:avLst/>
              <a:pathLst>
                <a:path w="16514" h="12280">
                  <a:moveTo>
                    <a:pt x="0" y="12280"/>
                  </a:moveTo>
                  <a:lnTo>
                    <a:pt x="16514" y="12280"/>
                  </a:lnTo>
                  <a:lnTo>
                    <a:pt x="165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512996" y="5046078"/>
              <a:ext cx="16938" cy="12280"/>
            </a:xfrm>
            <a:custGeom>
              <a:avLst/>
              <a:pathLst>
                <a:path w="16938" h="12280">
                  <a:moveTo>
                    <a:pt x="0" y="0"/>
                  </a:moveTo>
                  <a:lnTo>
                    <a:pt x="0" y="12280"/>
                  </a:lnTo>
                  <a:lnTo>
                    <a:pt x="16938" y="12280"/>
                  </a:lnTo>
                  <a:lnTo>
                    <a:pt x="1693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37557" y="5046078"/>
              <a:ext cx="15667" cy="12280"/>
            </a:xfrm>
            <a:custGeom>
              <a:avLst/>
              <a:pathLst>
                <a:path w="15667" h="12280">
                  <a:moveTo>
                    <a:pt x="0" y="0"/>
                  </a:moveTo>
                  <a:lnTo>
                    <a:pt x="0" y="12280"/>
                  </a:lnTo>
                  <a:lnTo>
                    <a:pt x="15667" y="12280"/>
                  </a:lnTo>
                  <a:lnTo>
                    <a:pt x="156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922659" y="503132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935155" y="504530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923532" y="406374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924841" y="309731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928007" y="21320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983123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983123" y="4103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983123" y="3136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983123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4237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466836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69129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91575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14021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157656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1566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225596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27782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28775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379223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4012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45005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50227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51221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602318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6458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67451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72673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73667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825086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834145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88904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89897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5119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96113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051455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113502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12343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17565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818558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2021-10-19T09:50:05Z</dcterms:modified>
</cp:coreProperties>
</file>