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717092" cy="1808317"/>
            </a:xfrm>
            <a:custGeom>
              <a:avLst/>
              <a:pathLst>
                <a:path w="717092" h="1808317">
                  <a:moveTo>
                    <a:pt x="0" y="1808317"/>
                  </a:moveTo>
                  <a:lnTo>
                    <a:pt x="24727" y="1751074"/>
                  </a:lnTo>
                  <a:lnTo>
                    <a:pt x="49454" y="1693830"/>
                  </a:lnTo>
                  <a:lnTo>
                    <a:pt x="74182" y="1636587"/>
                  </a:lnTo>
                  <a:lnTo>
                    <a:pt x="98909" y="1579344"/>
                  </a:lnTo>
                  <a:lnTo>
                    <a:pt x="123636" y="1522100"/>
                  </a:lnTo>
                  <a:lnTo>
                    <a:pt x="148364" y="1464857"/>
                  </a:lnTo>
                  <a:lnTo>
                    <a:pt x="173091" y="1407613"/>
                  </a:lnTo>
                  <a:lnTo>
                    <a:pt x="197818" y="1350370"/>
                  </a:lnTo>
                  <a:lnTo>
                    <a:pt x="222546" y="1293127"/>
                  </a:lnTo>
                  <a:lnTo>
                    <a:pt x="247273" y="1235883"/>
                  </a:lnTo>
                  <a:lnTo>
                    <a:pt x="272000" y="1178640"/>
                  </a:lnTo>
                  <a:lnTo>
                    <a:pt x="296728" y="1121397"/>
                  </a:lnTo>
                  <a:lnTo>
                    <a:pt x="321455" y="1064153"/>
                  </a:lnTo>
                  <a:lnTo>
                    <a:pt x="346182" y="1006910"/>
                  </a:lnTo>
                  <a:lnTo>
                    <a:pt x="370910" y="949667"/>
                  </a:lnTo>
                  <a:lnTo>
                    <a:pt x="395637" y="892423"/>
                  </a:lnTo>
                  <a:lnTo>
                    <a:pt x="420364" y="835180"/>
                  </a:lnTo>
                  <a:lnTo>
                    <a:pt x="445092" y="777937"/>
                  </a:lnTo>
                  <a:lnTo>
                    <a:pt x="469819" y="720693"/>
                  </a:lnTo>
                  <a:lnTo>
                    <a:pt x="494546" y="663450"/>
                  </a:lnTo>
                  <a:lnTo>
                    <a:pt x="519274" y="606207"/>
                  </a:lnTo>
                  <a:lnTo>
                    <a:pt x="544001" y="548963"/>
                  </a:lnTo>
                  <a:lnTo>
                    <a:pt x="568728" y="491720"/>
                  </a:lnTo>
                  <a:lnTo>
                    <a:pt x="593456" y="434476"/>
                  </a:lnTo>
                  <a:lnTo>
                    <a:pt x="618183" y="377233"/>
                  </a:lnTo>
                  <a:lnTo>
                    <a:pt x="642910" y="319990"/>
                  </a:lnTo>
                  <a:lnTo>
                    <a:pt x="667638" y="262746"/>
                  </a:lnTo>
                  <a:lnTo>
                    <a:pt x="692365" y="205503"/>
                  </a:lnTo>
                  <a:lnTo>
                    <a:pt x="717092" y="148260"/>
                  </a:lnTo>
                  <a:lnTo>
                    <a:pt x="660281" y="124856"/>
                  </a:lnTo>
                  <a:lnTo>
                    <a:pt x="602707" y="103396"/>
                  </a:lnTo>
                  <a:lnTo>
                    <a:pt x="544437" y="83904"/>
                  </a:lnTo>
                  <a:lnTo>
                    <a:pt x="485539" y="66403"/>
                  </a:lnTo>
                  <a:lnTo>
                    <a:pt x="426080" y="50913"/>
                  </a:lnTo>
                  <a:lnTo>
                    <a:pt x="366129" y="37452"/>
                  </a:lnTo>
                  <a:lnTo>
                    <a:pt x="305755" y="26036"/>
                  </a:lnTo>
                  <a:lnTo>
                    <a:pt x="245029" y="16677"/>
                  </a:lnTo>
                  <a:lnTo>
                    <a:pt x="184020" y="9387"/>
                  </a:lnTo>
                  <a:lnTo>
                    <a:pt x="122798" y="4174"/>
                  </a:lnTo>
                  <a:lnTo>
                    <a:pt x="61434" y="10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2667" y="1973107"/>
              <a:ext cx="3616506" cy="3616377"/>
            </a:xfrm>
            <a:custGeom>
              <a:avLst/>
              <a:pathLst>
                <a:path w="3616506" h="3616377">
                  <a:moveTo>
                    <a:pt x="1808251" y="1808317"/>
                  </a:moveTo>
                  <a:lnTo>
                    <a:pt x="1808251" y="1745961"/>
                  </a:lnTo>
                  <a:lnTo>
                    <a:pt x="1808251" y="1683605"/>
                  </a:lnTo>
                  <a:lnTo>
                    <a:pt x="1808251" y="1621250"/>
                  </a:lnTo>
                  <a:lnTo>
                    <a:pt x="1808251" y="1558894"/>
                  </a:lnTo>
                  <a:lnTo>
                    <a:pt x="1808251" y="1496538"/>
                  </a:lnTo>
                  <a:lnTo>
                    <a:pt x="1808251" y="1434182"/>
                  </a:lnTo>
                  <a:lnTo>
                    <a:pt x="1808251" y="1371827"/>
                  </a:lnTo>
                  <a:lnTo>
                    <a:pt x="1808251" y="1309471"/>
                  </a:lnTo>
                  <a:lnTo>
                    <a:pt x="1808251" y="1247115"/>
                  </a:lnTo>
                  <a:lnTo>
                    <a:pt x="1808251" y="1184759"/>
                  </a:lnTo>
                  <a:lnTo>
                    <a:pt x="1808251" y="1122403"/>
                  </a:lnTo>
                  <a:lnTo>
                    <a:pt x="1808251" y="1060048"/>
                  </a:lnTo>
                  <a:lnTo>
                    <a:pt x="1808251" y="997692"/>
                  </a:lnTo>
                  <a:lnTo>
                    <a:pt x="1808251" y="935336"/>
                  </a:lnTo>
                  <a:lnTo>
                    <a:pt x="1808251" y="872980"/>
                  </a:lnTo>
                  <a:lnTo>
                    <a:pt x="1808251" y="810625"/>
                  </a:lnTo>
                  <a:lnTo>
                    <a:pt x="1808251" y="748269"/>
                  </a:lnTo>
                  <a:lnTo>
                    <a:pt x="1808251" y="685913"/>
                  </a:lnTo>
                  <a:lnTo>
                    <a:pt x="1808251" y="623557"/>
                  </a:lnTo>
                  <a:lnTo>
                    <a:pt x="1808251" y="561201"/>
                  </a:lnTo>
                  <a:lnTo>
                    <a:pt x="1808251" y="498846"/>
                  </a:lnTo>
                  <a:lnTo>
                    <a:pt x="1808251" y="436490"/>
                  </a:lnTo>
                  <a:lnTo>
                    <a:pt x="1808251" y="374134"/>
                  </a:lnTo>
                  <a:lnTo>
                    <a:pt x="1808251" y="311778"/>
                  </a:lnTo>
                  <a:lnTo>
                    <a:pt x="1808251" y="249423"/>
                  </a:lnTo>
                  <a:lnTo>
                    <a:pt x="1808251" y="187067"/>
                  </a:lnTo>
                  <a:lnTo>
                    <a:pt x="1808251" y="124711"/>
                  </a:lnTo>
                  <a:lnTo>
                    <a:pt x="1808251" y="62355"/>
                  </a:lnTo>
                  <a:lnTo>
                    <a:pt x="1808251" y="0"/>
                  </a:lnTo>
                  <a:lnTo>
                    <a:pt x="1746849" y="1042"/>
                  </a:lnTo>
                  <a:lnTo>
                    <a:pt x="1685517" y="4169"/>
                  </a:lnTo>
                  <a:lnTo>
                    <a:pt x="1624327" y="9377"/>
                  </a:lnTo>
                  <a:lnTo>
                    <a:pt x="1563349" y="16660"/>
                  </a:lnTo>
                  <a:lnTo>
                    <a:pt x="1502654" y="26009"/>
                  </a:lnTo>
                  <a:lnTo>
                    <a:pt x="1442311" y="37413"/>
                  </a:lnTo>
                  <a:lnTo>
                    <a:pt x="1382390" y="50860"/>
                  </a:lnTo>
                  <a:lnTo>
                    <a:pt x="1322961" y="66334"/>
                  </a:lnTo>
                  <a:lnTo>
                    <a:pt x="1264091" y="83817"/>
                  </a:lnTo>
                  <a:lnTo>
                    <a:pt x="1205848" y="103288"/>
                  </a:lnTo>
                  <a:lnTo>
                    <a:pt x="1148300" y="124726"/>
                  </a:lnTo>
                  <a:lnTo>
                    <a:pt x="1091514" y="148106"/>
                  </a:lnTo>
                  <a:lnTo>
                    <a:pt x="1035554" y="173401"/>
                  </a:lnTo>
                  <a:lnTo>
                    <a:pt x="980485" y="200581"/>
                  </a:lnTo>
                  <a:lnTo>
                    <a:pt x="926371" y="229615"/>
                  </a:lnTo>
                  <a:lnTo>
                    <a:pt x="873274" y="260470"/>
                  </a:lnTo>
                  <a:lnTo>
                    <a:pt x="821255" y="293110"/>
                  </a:lnTo>
                  <a:lnTo>
                    <a:pt x="770375" y="327498"/>
                  </a:lnTo>
                  <a:lnTo>
                    <a:pt x="720691" y="363593"/>
                  </a:lnTo>
                  <a:lnTo>
                    <a:pt x="672262" y="401355"/>
                  </a:lnTo>
                  <a:lnTo>
                    <a:pt x="625143" y="440739"/>
                  </a:lnTo>
                  <a:lnTo>
                    <a:pt x="579389" y="481701"/>
                  </a:lnTo>
                  <a:lnTo>
                    <a:pt x="535052" y="524193"/>
                  </a:lnTo>
                  <a:lnTo>
                    <a:pt x="492183" y="568165"/>
                  </a:lnTo>
                  <a:lnTo>
                    <a:pt x="450832" y="613568"/>
                  </a:lnTo>
                  <a:lnTo>
                    <a:pt x="411046" y="660349"/>
                  </a:lnTo>
                  <a:lnTo>
                    <a:pt x="372872" y="708454"/>
                  </a:lnTo>
                  <a:lnTo>
                    <a:pt x="336353" y="757827"/>
                  </a:lnTo>
                  <a:lnTo>
                    <a:pt x="301532" y="808411"/>
                  </a:lnTo>
                  <a:lnTo>
                    <a:pt x="268449" y="860149"/>
                  </a:lnTo>
                  <a:lnTo>
                    <a:pt x="237141" y="912981"/>
                  </a:lnTo>
                  <a:lnTo>
                    <a:pt x="207646" y="966845"/>
                  </a:lnTo>
                  <a:lnTo>
                    <a:pt x="179996" y="1021680"/>
                  </a:lnTo>
                  <a:lnTo>
                    <a:pt x="154224" y="1077421"/>
                  </a:lnTo>
                  <a:lnTo>
                    <a:pt x="130360" y="1134006"/>
                  </a:lnTo>
                  <a:lnTo>
                    <a:pt x="108431" y="1191368"/>
                  </a:lnTo>
                  <a:lnTo>
                    <a:pt x="88463" y="1249442"/>
                  </a:lnTo>
                  <a:lnTo>
                    <a:pt x="70478" y="1308161"/>
                  </a:lnTo>
                  <a:lnTo>
                    <a:pt x="54497" y="1367456"/>
                  </a:lnTo>
                  <a:lnTo>
                    <a:pt x="40538" y="1427260"/>
                  </a:lnTo>
                  <a:lnTo>
                    <a:pt x="28619" y="1487503"/>
                  </a:lnTo>
                  <a:lnTo>
                    <a:pt x="18752" y="1548117"/>
                  </a:lnTo>
                  <a:lnTo>
                    <a:pt x="10948" y="1609030"/>
                  </a:lnTo>
                  <a:lnTo>
                    <a:pt x="5218" y="1670173"/>
                  </a:lnTo>
                  <a:lnTo>
                    <a:pt x="1567" y="1731476"/>
                  </a:lnTo>
                  <a:lnTo>
                    <a:pt x="0" y="1792867"/>
                  </a:lnTo>
                  <a:lnTo>
                    <a:pt x="518" y="1854276"/>
                  </a:lnTo>
                  <a:lnTo>
                    <a:pt x="3121" y="1915632"/>
                  </a:lnTo>
                  <a:lnTo>
                    <a:pt x="7805" y="1976864"/>
                  </a:lnTo>
                  <a:lnTo>
                    <a:pt x="14567" y="2037902"/>
                  </a:lnTo>
                  <a:lnTo>
                    <a:pt x="23397" y="2098675"/>
                  </a:lnTo>
                  <a:lnTo>
                    <a:pt x="34285" y="2159113"/>
                  </a:lnTo>
                  <a:lnTo>
                    <a:pt x="47220" y="2219146"/>
                  </a:lnTo>
                  <a:lnTo>
                    <a:pt x="62185" y="2278706"/>
                  </a:lnTo>
                  <a:lnTo>
                    <a:pt x="79164" y="2337723"/>
                  </a:lnTo>
                  <a:lnTo>
                    <a:pt x="98138" y="2396130"/>
                  </a:lnTo>
                  <a:lnTo>
                    <a:pt x="119083" y="2453859"/>
                  </a:lnTo>
                  <a:lnTo>
                    <a:pt x="141977" y="2510843"/>
                  </a:lnTo>
                  <a:lnTo>
                    <a:pt x="166792" y="2567017"/>
                  </a:lnTo>
                  <a:lnTo>
                    <a:pt x="193501" y="2622316"/>
                  </a:lnTo>
                  <a:lnTo>
                    <a:pt x="222072" y="2676676"/>
                  </a:lnTo>
                  <a:lnTo>
                    <a:pt x="252472" y="2730035"/>
                  </a:lnTo>
                  <a:lnTo>
                    <a:pt x="284667" y="2782331"/>
                  </a:lnTo>
                  <a:lnTo>
                    <a:pt x="318618" y="2833503"/>
                  </a:lnTo>
                  <a:lnTo>
                    <a:pt x="354288" y="2883493"/>
                  </a:lnTo>
                  <a:lnTo>
                    <a:pt x="391635" y="2932243"/>
                  </a:lnTo>
                  <a:lnTo>
                    <a:pt x="430615" y="2979697"/>
                  </a:lnTo>
                  <a:lnTo>
                    <a:pt x="471184" y="3025800"/>
                  </a:lnTo>
                  <a:lnTo>
                    <a:pt x="513295" y="3070498"/>
                  </a:lnTo>
                  <a:lnTo>
                    <a:pt x="556900" y="3113741"/>
                  </a:lnTo>
                  <a:lnTo>
                    <a:pt x="601948" y="3155479"/>
                  </a:lnTo>
                  <a:lnTo>
                    <a:pt x="648387" y="3195662"/>
                  </a:lnTo>
                  <a:lnTo>
                    <a:pt x="696164" y="3234246"/>
                  </a:lnTo>
                  <a:lnTo>
                    <a:pt x="745223" y="3271185"/>
                  </a:lnTo>
                  <a:lnTo>
                    <a:pt x="795509" y="3306437"/>
                  </a:lnTo>
                  <a:lnTo>
                    <a:pt x="846962" y="3339962"/>
                  </a:lnTo>
                  <a:lnTo>
                    <a:pt x="899524" y="3371719"/>
                  </a:lnTo>
                  <a:lnTo>
                    <a:pt x="953134" y="3401674"/>
                  </a:lnTo>
                  <a:lnTo>
                    <a:pt x="1007730" y="3429791"/>
                  </a:lnTo>
                  <a:lnTo>
                    <a:pt x="1063250" y="3456038"/>
                  </a:lnTo>
                  <a:lnTo>
                    <a:pt x="1119629" y="3480385"/>
                  </a:lnTo>
                  <a:lnTo>
                    <a:pt x="1176802" y="3502803"/>
                  </a:lnTo>
                  <a:lnTo>
                    <a:pt x="1234703" y="3523267"/>
                  </a:lnTo>
                  <a:lnTo>
                    <a:pt x="1293266" y="3541753"/>
                  </a:lnTo>
                  <a:lnTo>
                    <a:pt x="1352422" y="3558240"/>
                  </a:lnTo>
                  <a:lnTo>
                    <a:pt x="1412105" y="3572709"/>
                  </a:lnTo>
                  <a:lnTo>
                    <a:pt x="1472244" y="3585143"/>
                  </a:lnTo>
                  <a:lnTo>
                    <a:pt x="1532771" y="3595528"/>
                  </a:lnTo>
                  <a:lnTo>
                    <a:pt x="1593615" y="3603851"/>
                  </a:lnTo>
                  <a:lnTo>
                    <a:pt x="1654707" y="3610104"/>
                  </a:lnTo>
                  <a:lnTo>
                    <a:pt x="1715976" y="3614279"/>
                  </a:lnTo>
                  <a:lnTo>
                    <a:pt x="1777352" y="3616370"/>
                  </a:lnTo>
                  <a:lnTo>
                    <a:pt x="1838763" y="3616377"/>
                  </a:lnTo>
                  <a:lnTo>
                    <a:pt x="1900139" y="3614298"/>
                  </a:lnTo>
                  <a:lnTo>
                    <a:pt x="1961409" y="3610137"/>
                  </a:lnTo>
                  <a:lnTo>
                    <a:pt x="2022502" y="3603897"/>
                  </a:lnTo>
                  <a:lnTo>
                    <a:pt x="2083348" y="3595587"/>
                  </a:lnTo>
                  <a:lnTo>
                    <a:pt x="2143877" y="3585215"/>
                  </a:lnTo>
                  <a:lnTo>
                    <a:pt x="2204019" y="3572794"/>
                  </a:lnTo>
                  <a:lnTo>
                    <a:pt x="2263705" y="3558338"/>
                  </a:lnTo>
                  <a:lnTo>
                    <a:pt x="2322865" y="3541864"/>
                  </a:lnTo>
                  <a:lnTo>
                    <a:pt x="2381431" y="3523390"/>
                  </a:lnTo>
                  <a:lnTo>
                    <a:pt x="2439337" y="3502939"/>
                  </a:lnTo>
                  <a:lnTo>
                    <a:pt x="2496515" y="3480532"/>
                  </a:lnTo>
                  <a:lnTo>
                    <a:pt x="2552899" y="3456198"/>
                  </a:lnTo>
                  <a:lnTo>
                    <a:pt x="2608424" y="3429963"/>
                  </a:lnTo>
                  <a:lnTo>
                    <a:pt x="2663026" y="3401857"/>
                  </a:lnTo>
                  <a:lnTo>
                    <a:pt x="2716643" y="3371914"/>
                  </a:lnTo>
                  <a:lnTo>
                    <a:pt x="2769212" y="3340168"/>
                  </a:lnTo>
                  <a:lnTo>
                    <a:pt x="2820672" y="3306654"/>
                  </a:lnTo>
                  <a:lnTo>
                    <a:pt x="2870965" y="3271413"/>
                  </a:lnTo>
                  <a:lnTo>
                    <a:pt x="2920032" y="3234484"/>
                  </a:lnTo>
                  <a:lnTo>
                    <a:pt x="2967818" y="3195911"/>
                  </a:lnTo>
                  <a:lnTo>
                    <a:pt x="3014265" y="3155737"/>
                  </a:lnTo>
                  <a:lnTo>
                    <a:pt x="3059322" y="3114009"/>
                  </a:lnTo>
                  <a:lnTo>
                    <a:pt x="3102936" y="3070776"/>
                  </a:lnTo>
                  <a:lnTo>
                    <a:pt x="3145057" y="3026086"/>
                  </a:lnTo>
                  <a:lnTo>
                    <a:pt x="3185636" y="2979992"/>
                  </a:lnTo>
                  <a:lnTo>
                    <a:pt x="3224627" y="2932547"/>
                  </a:lnTo>
                  <a:lnTo>
                    <a:pt x="3261984" y="2883805"/>
                  </a:lnTo>
                  <a:lnTo>
                    <a:pt x="3297664" y="2833822"/>
                  </a:lnTo>
                  <a:lnTo>
                    <a:pt x="3331627" y="2782657"/>
                  </a:lnTo>
                  <a:lnTo>
                    <a:pt x="3363832" y="2730368"/>
                  </a:lnTo>
                  <a:lnTo>
                    <a:pt x="3394244" y="2677016"/>
                  </a:lnTo>
                  <a:lnTo>
                    <a:pt x="3422826" y="2622662"/>
                  </a:lnTo>
                  <a:lnTo>
                    <a:pt x="3449547" y="2567369"/>
                  </a:lnTo>
                  <a:lnTo>
                    <a:pt x="3474374" y="2511200"/>
                  </a:lnTo>
                  <a:lnTo>
                    <a:pt x="3497280" y="2454221"/>
                  </a:lnTo>
                  <a:lnTo>
                    <a:pt x="3518238" y="2396496"/>
                  </a:lnTo>
                  <a:lnTo>
                    <a:pt x="3537224" y="2338094"/>
                  </a:lnTo>
                  <a:lnTo>
                    <a:pt x="3554216" y="2279080"/>
                  </a:lnTo>
                  <a:lnTo>
                    <a:pt x="3569194" y="2219524"/>
                  </a:lnTo>
                  <a:lnTo>
                    <a:pt x="3582141" y="2159493"/>
                  </a:lnTo>
                  <a:lnTo>
                    <a:pt x="3593043" y="2099057"/>
                  </a:lnTo>
                  <a:lnTo>
                    <a:pt x="3601886" y="2038286"/>
                  </a:lnTo>
                  <a:lnTo>
                    <a:pt x="3608660" y="1977250"/>
                  </a:lnTo>
                  <a:lnTo>
                    <a:pt x="3613358" y="1916018"/>
                  </a:lnTo>
                  <a:lnTo>
                    <a:pt x="3615974" y="1854663"/>
                  </a:lnTo>
                  <a:lnTo>
                    <a:pt x="3616506" y="1793254"/>
                  </a:lnTo>
                  <a:lnTo>
                    <a:pt x="3614951" y="1731863"/>
                  </a:lnTo>
                  <a:lnTo>
                    <a:pt x="3611314" y="1670559"/>
                  </a:lnTo>
                  <a:lnTo>
                    <a:pt x="3605596" y="1609415"/>
                  </a:lnTo>
                  <a:lnTo>
                    <a:pt x="3597806" y="1548500"/>
                  </a:lnTo>
                  <a:lnTo>
                    <a:pt x="3587952" y="1487885"/>
                  </a:lnTo>
                  <a:lnTo>
                    <a:pt x="3576045" y="1427639"/>
                  </a:lnTo>
                  <a:lnTo>
                    <a:pt x="3562100" y="1367832"/>
                  </a:lnTo>
                  <a:lnTo>
                    <a:pt x="3546131" y="1308533"/>
                  </a:lnTo>
                  <a:lnTo>
                    <a:pt x="3528159" y="1249811"/>
                  </a:lnTo>
                  <a:lnTo>
                    <a:pt x="3508203" y="1191733"/>
                  </a:lnTo>
                  <a:lnTo>
                    <a:pt x="3486286" y="1134366"/>
                  </a:lnTo>
                  <a:lnTo>
                    <a:pt x="3462434" y="1077776"/>
                  </a:lnTo>
                  <a:lnTo>
                    <a:pt x="3436674" y="1022028"/>
                  </a:lnTo>
                  <a:lnTo>
                    <a:pt x="3409036" y="967188"/>
                  </a:lnTo>
                  <a:lnTo>
                    <a:pt x="3379552" y="913318"/>
                  </a:lnTo>
                  <a:lnTo>
                    <a:pt x="3348256" y="860479"/>
                  </a:lnTo>
                  <a:lnTo>
                    <a:pt x="3315184" y="808734"/>
                  </a:lnTo>
                  <a:lnTo>
                    <a:pt x="3280374" y="758142"/>
                  </a:lnTo>
                  <a:lnTo>
                    <a:pt x="3243865" y="708761"/>
                  </a:lnTo>
                  <a:lnTo>
                    <a:pt x="3205702" y="660648"/>
                  </a:lnTo>
                  <a:lnTo>
                    <a:pt x="3165926" y="613859"/>
                  </a:lnTo>
                  <a:lnTo>
                    <a:pt x="3124585" y="568447"/>
                  </a:lnTo>
                  <a:lnTo>
                    <a:pt x="3081725" y="524465"/>
                  </a:lnTo>
                  <a:lnTo>
                    <a:pt x="3037397" y="481964"/>
                  </a:lnTo>
                  <a:lnTo>
                    <a:pt x="2991652" y="440993"/>
                  </a:lnTo>
                  <a:lnTo>
                    <a:pt x="2944541" y="401598"/>
                  </a:lnTo>
                  <a:lnTo>
                    <a:pt x="2896120" y="363826"/>
                  </a:lnTo>
                  <a:lnTo>
                    <a:pt x="2846444" y="327720"/>
                  </a:lnTo>
                  <a:lnTo>
                    <a:pt x="2795571" y="293322"/>
                  </a:lnTo>
                  <a:lnTo>
                    <a:pt x="2743559" y="260670"/>
                  </a:lnTo>
                  <a:lnTo>
                    <a:pt x="2690469" y="229804"/>
                  </a:lnTo>
                  <a:lnTo>
                    <a:pt x="2636361" y="200758"/>
                  </a:lnTo>
                  <a:lnTo>
                    <a:pt x="2581298" y="173566"/>
                  </a:lnTo>
                  <a:lnTo>
                    <a:pt x="2525344" y="148260"/>
                  </a:lnTo>
                  <a:lnTo>
                    <a:pt x="2500616" y="205503"/>
                  </a:lnTo>
                  <a:lnTo>
                    <a:pt x="2475889" y="262746"/>
                  </a:lnTo>
                  <a:lnTo>
                    <a:pt x="2451162" y="319990"/>
                  </a:lnTo>
                  <a:lnTo>
                    <a:pt x="2426434" y="377233"/>
                  </a:lnTo>
                  <a:lnTo>
                    <a:pt x="2401707" y="434476"/>
                  </a:lnTo>
                  <a:lnTo>
                    <a:pt x="2376980" y="491720"/>
                  </a:lnTo>
                  <a:lnTo>
                    <a:pt x="2352252" y="548963"/>
                  </a:lnTo>
                  <a:lnTo>
                    <a:pt x="2327525" y="606207"/>
                  </a:lnTo>
                  <a:lnTo>
                    <a:pt x="2302798" y="663450"/>
                  </a:lnTo>
                  <a:lnTo>
                    <a:pt x="2278070" y="720693"/>
                  </a:lnTo>
                  <a:lnTo>
                    <a:pt x="2253343" y="777937"/>
                  </a:lnTo>
                  <a:lnTo>
                    <a:pt x="2228616" y="835180"/>
                  </a:lnTo>
                  <a:lnTo>
                    <a:pt x="2203888" y="892423"/>
                  </a:lnTo>
                  <a:lnTo>
                    <a:pt x="2179161" y="949667"/>
                  </a:lnTo>
                  <a:lnTo>
                    <a:pt x="2154434" y="1006910"/>
                  </a:lnTo>
                  <a:lnTo>
                    <a:pt x="2129706" y="1064153"/>
                  </a:lnTo>
                  <a:lnTo>
                    <a:pt x="2104979" y="1121397"/>
                  </a:lnTo>
                  <a:lnTo>
                    <a:pt x="2080252" y="1178640"/>
                  </a:lnTo>
                  <a:lnTo>
                    <a:pt x="2055524" y="1235883"/>
                  </a:lnTo>
                  <a:lnTo>
                    <a:pt x="2030797" y="1293127"/>
                  </a:lnTo>
                  <a:lnTo>
                    <a:pt x="2006070" y="1350370"/>
                  </a:lnTo>
                  <a:lnTo>
                    <a:pt x="1981342" y="1407613"/>
                  </a:lnTo>
                  <a:lnTo>
                    <a:pt x="1956615" y="1464857"/>
                  </a:lnTo>
                  <a:lnTo>
                    <a:pt x="1931888" y="1522100"/>
                  </a:lnTo>
                  <a:lnTo>
                    <a:pt x="1907160" y="1579344"/>
                  </a:lnTo>
                  <a:lnTo>
                    <a:pt x="1882433" y="1636587"/>
                  </a:lnTo>
                  <a:lnTo>
                    <a:pt x="1857706" y="1693830"/>
                  </a:lnTo>
                  <a:lnTo>
                    <a:pt x="1832978" y="17510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35786" y="284098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9689" y="288742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122030" y="29264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154777" y="284246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07927" y="28794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255630" y="28424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34528" y="28416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318302" y="28872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44903" y="28492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628898" y="46118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641814" y="46221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708014" y="46118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96093" y="4697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28841" y="46133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981991" y="4650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929694" y="46133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908592" y="46124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992366" y="4658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18966" y="4620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33630" y="28377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047533" y="28841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19874" y="29232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52621" y="28392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05772" y="28762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53475" y="28392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32372" y="28383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16146" y="28840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42747" y="28460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626743" y="46086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39658" y="46189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05859" y="46086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93938" y="46940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826685" y="46101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79835" y="46470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927538" y="46101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906436" y="46092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990210" y="46549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16811" y="4616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030404" y="283560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044307" y="288204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16648" y="29210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149395" y="283708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02546" y="28740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50249" y="28370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29146" y="28362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12920" y="28819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239521" y="28438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623517" y="46064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36432" y="46167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02633" y="460646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90712" y="46919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823459" y="46079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76609" y="4644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24312" y="4607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03210" y="4607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986984" y="46527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913585" y="4614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26598" y="28348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40502" y="28812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12842" y="29203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45590" y="28363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98740" y="28733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46443" y="28363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25341" y="28354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09115" y="28811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35716" y="28431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619711" y="46057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32627" y="46160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98827" y="46057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786906" y="46911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819653" y="46071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72804" y="46441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920507" y="46071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99405" y="46063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983178" y="46520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909779" y="46139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022793" y="283560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36696" y="288204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109037" y="29210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141784" y="283708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94935" y="28740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242638" y="28370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21535" y="28362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05309" y="28819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31910" y="28438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15906" y="46064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28821" y="46167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95022" y="460646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783101" y="46919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815848" y="46079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968998" y="46449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916701" y="46079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95599" y="46071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979373" y="46527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05974" y="46147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019567" y="28377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033470" y="28841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05811" y="29232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38558" y="28392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91708" y="28762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39412" y="28392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18309" y="28383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02083" y="28840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228684" y="28460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12680" y="46086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625595" y="46189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91795" y="46086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79875" y="46940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12622" y="461010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65772" y="46470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13475" y="46101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892373" y="46092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76147" y="46549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02748" y="4616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17411" y="284098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31315" y="288742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03655" y="29264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36403" y="284246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289553" y="28794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37256" y="28424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16154" y="28416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99928" y="28872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26528" y="28492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610524" y="46118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23439" y="46221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689640" y="46118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777719" y="4697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10466" y="461333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63617" y="4650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911320" y="46133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90217" y="46124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973991" y="4658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00592" y="4620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16654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30558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102898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135646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288796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236499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215397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99171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25771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09767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22682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88883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76962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09709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962860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10563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89460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973234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99835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17411" y="28485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31315" y="28950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103655" y="29340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36403" y="28500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89553" y="2887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37256" y="2850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16154" y="2849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99928" y="2894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6528" y="2856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10524" y="46194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23439" y="46297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89640" y="461945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777719" y="47049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810466" y="46209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63617" y="46579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911320" y="46209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890217" y="46200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973991" y="46657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900592" y="4627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019567" y="285182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033470" y="289826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105811" y="29372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38558" y="285330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91708" y="28902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239412" y="28533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218309" y="28524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02083" y="28981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228684" y="28600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612680" y="46226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25595" y="46329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691795" y="46226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79875" y="47081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12622" y="46241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65772" y="46611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913475" y="46241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892373" y="4623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76147" y="46689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902748" y="46309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22793" y="28539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36696" y="29004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109037" y="2939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41784" y="28554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94935" y="28924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42638" y="2855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221535" y="2854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305309" y="29002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231910" y="2862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615906" y="46248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628821" y="46351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695022" y="462484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783101" y="47103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815848" y="46263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968998" y="46633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916701" y="46263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895599" y="46254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979373" y="46711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905974" y="46330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026598" y="285473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040502" y="290117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12842" y="29402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45590" y="285621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98740" y="28931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46443" y="28562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25341" y="28553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09115" y="29010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235716" y="28629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19711" y="462559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32627" y="46359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698827" y="4625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86906" y="4711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819653" y="4627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72804" y="4664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20507" y="4627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99405" y="4626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83178" y="4671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09779" y="4633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030404" y="28539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044307" y="29004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116648" y="2939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149395" y="28554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02546" y="28924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250249" y="2855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29146" y="2854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312920" y="29002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39521" y="2862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23517" y="46248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36432" y="46351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702633" y="462484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790712" y="47103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823459" y="46263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976609" y="46633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924312" y="46263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903210" y="46254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986984" y="46711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913585" y="46330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033630" y="285182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047533" y="289826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119874" y="29372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152621" y="285330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05772" y="28902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253475" y="28533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232372" y="28524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316146" y="28981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42747" y="28600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26743" y="46226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39658" y="46329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05859" y="46226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793938" y="47081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26685" y="46241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979835" y="46611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927538" y="46241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06436" y="4623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990210" y="46689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916811" y="46309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035786" y="28485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049689" y="28950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22030" y="29340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54777" y="28500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07927" y="2887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255630" y="2850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34528" y="2849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318302" y="2894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244903" y="2856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628898" y="46194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641814" y="46297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708014" y="461945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796093" y="47049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828841" y="462094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81991" y="46579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929694" y="46209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908592" y="46200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992366" y="46657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918966" y="4627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036543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050446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22787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55534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308684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56387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35285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19059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245660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29655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42571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08771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796850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829598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82748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30451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09349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993123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919723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026598" y="28447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040502" y="28912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12842" y="29302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145590" y="284627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298740" y="28832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246443" y="28462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25341" y="28454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09115" y="28910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235716" y="28530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19711" y="461565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32627" y="462595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698827" y="461565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786906" y="4701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819653" y="461713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972804" y="46541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920507" y="4617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99405" y="4616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83178" y="46619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909779" y="4623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342315" y="366831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342315" y="38877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627163" y="3722357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686535" y="374986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748527" y="3717119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739796" y="3749424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770792" y="3717119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851556" y="3723230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863779" y="3748551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872511" y="3756846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636767" y="393657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628036" y="396888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59032" y="3936575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739796" y="3942686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752019" y="3968007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760751" y="3976302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2021-10-19T09:50:07Z</dcterms:modified>
</cp:coreProperties>
</file>