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48354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909229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170103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430978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691852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7917" y="5069765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7917" y="4103335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7917" y="3136905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7917" y="2170475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791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278792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539666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800541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061415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322290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7917" y="1735581"/>
              <a:ext cx="6783504" cy="86978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7917" y="2702011"/>
              <a:ext cx="2723488" cy="86978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7917" y="3668441"/>
              <a:ext cx="2219139" cy="86978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7917" y="4634872"/>
              <a:ext cx="1096960" cy="86978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8401638" y="2114351"/>
              <a:ext cx="48274" cy="78498"/>
            </a:xfrm>
            <a:custGeom>
              <a:avLst/>
              <a:pathLst>
                <a:path w="48274" h="78498">
                  <a:moveTo>
                    <a:pt x="48274" y="78498"/>
                  </a:moveTo>
                  <a:lnTo>
                    <a:pt x="0" y="78498"/>
                  </a:lnTo>
                  <a:lnTo>
                    <a:pt x="0" y="70240"/>
                  </a:lnTo>
                  <a:lnTo>
                    <a:pt x="18526" y="50073"/>
                  </a:lnTo>
                  <a:lnTo>
                    <a:pt x="19311" y="49223"/>
                  </a:lnTo>
                  <a:lnTo>
                    <a:pt x="20080" y="48388"/>
                  </a:lnTo>
                  <a:lnTo>
                    <a:pt x="20831" y="47567"/>
                  </a:lnTo>
                  <a:lnTo>
                    <a:pt x="21566" y="46762"/>
                  </a:lnTo>
                  <a:lnTo>
                    <a:pt x="22284" y="45971"/>
                  </a:lnTo>
                  <a:lnTo>
                    <a:pt x="22985" y="45195"/>
                  </a:lnTo>
                  <a:lnTo>
                    <a:pt x="23669" y="44434"/>
                  </a:lnTo>
                  <a:lnTo>
                    <a:pt x="24336" y="43688"/>
                  </a:lnTo>
                  <a:lnTo>
                    <a:pt x="24986" y="42956"/>
                  </a:lnTo>
                  <a:lnTo>
                    <a:pt x="25619" y="42239"/>
                  </a:lnTo>
                  <a:lnTo>
                    <a:pt x="26234" y="41532"/>
                  </a:lnTo>
                  <a:lnTo>
                    <a:pt x="26830" y="40827"/>
                  </a:lnTo>
                  <a:lnTo>
                    <a:pt x="27407" y="40126"/>
                  </a:lnTo>
                  <a:lnTo>
                    <a:pt x="27965" y="39428"/>
                  </a:lnTo>
                  <a:lnTo>
                    <a:pt x="28503" y="38733"/>
                  </a:lnTo>
                  <a:lnTo>
                    <a:pt x="29023" y="38041"/>
                  </a:lnTo>
                  <a:lnTo>
                    <a:pt x="29524" y="37352"/>
                  </a:lnTo>
                  <a:lnTo>
                    <a:pt x="30006" y="36667"/>
                  </a:lnTo>
                  <a:lnTo>
                    <a:pt x="30468" y="35984"/>
                  </a:lnTo>
                  <a:lnTo>
                    <a:pt x="30912" y="35305"/>
                  </a:lnTo>
                  <a:lnTo>
                    <a:pt x="31346" y="34628"/>
                  </a:lnTo>
                  <a:lnTo>
                    <a:pt x="31759" y="33950"/>
                  </a:lnTo>
                  <a:lnTo>
                    <a:pt x="32150" y="33273"/>
                  </a:lnTo>
                  <a:lnTo>
                    <a:pt x="32521" y="32595"/>
                  </a:lnTo>
                  <a:lnTo>
                    <a:pt x="32870" y="31918"/>
                  </a:lnTo>
                  <a:lnTo>
                    <a:pt x="33199" y="31240"/>
                  </a:lnTo>
                  <a:lnTo>
                    <a:pt x="33506" y="30563"/>
                  </a:lnTo>
                  <a:lnTo>
                    <a:pt x="33791" y="29885"/>
                  </a:lnTo>
                  <a:lnTo>
                    <a:pt x="34056" y="29207"/>
                  </a:lnTo>
                  <a:lnTo>
                    <a:pt x="34300" y="28530"/>
                  </a:lnTo>
                  <a:lnTo>
                    <a:pt x="34521" y="27836"/>
                  </a:lnTo>
                  <a:lnTo>
                    <a:pt x="34719" y="27130"/>
                  </a:lnTo>
                  <a:lnTo>
                    <a:pt x="34893" y="26413"/>
                  </a:lnTo>
                  <a:lnTo>
                    <a:pt x="35045" y="25684"/>
                  </a:lnTo>
                  <a:lnTo>
                    <a:pt x="35173" y="24944"/>
                  </a:lnTo>
                  <a:lnTo>
                    <a:pt x="35278" y="24192"/>
                  </a:lnTo>
                  <a:lnTo>
                    <a:pt x="35359" y="23428"/>
                  </a:lnTo>
                  <a:lnTo>
                    <a:pt x="35417" y="22652"/>
                  </a:lnTo>
                  <a:lnTo>
                    <a:pt x="35452" y="21865"/>
                  </a:lnTo>
                  <a:lnTo>
                    <a:pt x="35464" y="21066"/>
                  </a:lnTo>
                  <a:lnTo>
                    <a:pt x="35455" y="20449"/>
                  </a:lnTo>
                  <a:lnTo>
                    <a:pt x="35428" y="19847"/>
                  </a:lnTo>
                  <a:lnTo>
                    <a:pt x="35383" y="19259"/>
                  </a:lnTo>
                  <a:lnTo>
                    <a:pt x="35320" y="18687"/>
                  </a:lnTo>
                  <a:lnTo>
                    <a:pt x="35239" y="18129"/>
                  </a:lnTo>
                  <a:lnTo>
                    <a:pt x="35140" y="17586"/>
                  </a:lnTo>
                  <a:lnTo>
                    <a:pt x="35023" y="17057"/>
                  </a:lnTo>
                  <a:lnTo>
                    <a:pt x="34888" y="16544"/>
                  </a:lnTo>
                  <a:lnTo>
                    <a:pt x="34735" y="16045"/>
                  </a:lnTo>
                  <a:lnTo>
                    <a:pt x="34564" y="15562"/>
                  </a:lnTo>
                  <a:lnTo>
                    <a:pt x="34376" y="15093"/>
                  </a:lnTo>
                  <a:lnTo>
                    <a:pt x="34172" y="14638"/>
                  </a:lnTo>
                  <a:lnTo>
                    <a:pt x="33953" y="14199"/>
                  </a:lnTo>
                  <a:lnTo>
                    <a:pt x="33717" y="13775"/>
                  </a:lnTo>
                  <a:lnTo>
                    <a:pt x="33466" y="13365"/>
                  </a:lnTo>
                  <a:lnTo>
                    <a:pt x="33199" y="12970"/>
                  </a:lnTo>
                  <a:lnTo>
                    <a:pt x="32915" y="12590"/>
                  </a:lnTo>
                  <a:lnTo>
                    <a:pt x="32616" y="12225"/>
                  </a:lnTo>
                  <a:lnTo>
                    <a:pt x="32301" y="11874"/>
                  </a:lnTo>
                  <a:lnTo>
                    <a:pt x="31971" y="11539"/>
                  </a:lnTo>
                  <a:lnTo>
                    <a:pt x="31636" y="11208"/>
                  </a:lnTo>
                  <a:lnTo>
                    <a:pt x="31289" y="10895"/>
                  </a:lnTo>
                  <a:lnTo>
                    <a:pt x="30929" y="10599"/>
                  </a:lnTo>
                  <a:lnTo>
                    <a:pt x="30556" y="10319"/>
                  </a:lnTo>
                  <a:lnTo>
                    <a:pt x="30171" y="10057"/>
                  </a:lnTo>
                  <a:lnTo>
                    <a:pt x="29773" y="9811"/>
                  </a:lnTo>
                  <a:lnTo>
                    <a:pt x="29362" y="9582"/>
                  </a:lnTo>
                  <a:lnTo>
                    <a:pt x="28939" y="9371"/>
                  </a:lnTo>
                  <a:lnTo>
                    <a:pt x="28502" y="9176"/>
                  </a:lnTo>
                  <a:lnTo>
                    <a:pt x="28054" y="8998"/>
                  </a:lnTo>
                  <a:lnTo>
                    <a:pt x="27593" y="8837"/>
                  </a:lnTo>
                  <a:lnTo>
                    <a:pt x="27122" y="8693"/>
                  </a:lnTo>
                  <a:lnTo>
                    <a:pt x="26640" y="8566"/>
                  </a:lnTo>
                  <a:lnTo>
                    <a:pt x="26148" y="8456"/>
                  </a:lnTo>
                  <a:lnTo>
                    <a:pt x="25645" y="8363"/>
                  </a:lnTo>
                  <a:lnTo>
                    <a:pt x="25132" y="8287"/>
                  </a:lnTo>
                  <a:lnTo>
                    <a:pt x="24608" y="8227"/>
                  </a:lnTo>
                  <a:lnTo>
                    <a:pt x="24073" y="8185"/>
                  </a:lnTo>
                  <a:lnTo>
                    <a:pt x="23528" y="8160"/>
                  </a:lnTo>
                  <a:lnTo>
                    <a:pt x="22972" y="8151"/>
                  </a:lnTo>
                  <a:lnTo>
                    <a:pt x="21976" y="8172"/>
                  </a:lnTo>
                  <a:lnTo>
                    <a:pt x="20999" y="8234"/>
                  </a:lnTo>
                  <a:lnTo>
                    <a:pt x="20041" y="8337"/>
                  </a:lnTo>
                  <a:lnTo>
                    <a:pt x="19102" y="8481"/>
                  </a:lnTo>
                  <a:lnTo>
                    <a:pt x="18182" y="8667"/>
                  </a:lnTo>
                  <a:lnTo>
                    <a:pt x="17281" y="8894"/>
                  </a:lnTo>
                  <a:lnTo>
                    <a:pt x="16399" y="9163"/>
                  </a:lnTo>
                  <a:lnTo>
                    <a:pt x="15536" y="9472"/>
                  </a:lnTo>
                  <a:lnTo>
                    <a:pt x="14692" y="9823"/>
                  </a:lnTo>
                  <a:lnTo>
                    <a:pt x="13868" y="10215"/>
                  </a:lnTo>
                  <a:lnTo>
                    <a:pt x="13067" y="10629"/>
                  </a:lnTo>
                  <a:lnTo>
                    <a:pt x="12273" y="11067"/>
                  </a:lnTo>
                  <a:lnTo>
                    <a:pt x="11487" y="11527"/>
                  </a:lnTo>
                  <a:lnTo>
                    <a:pt x="10709" y="12011"/>
                  </a:lnTo>
                  <a:lnTo>
                    <a:pt x="9938" y="12518"/>
                  </a:lnTo>
                  <a:lnTo>
                    <a:pt x="9174" y="13048"/>
                  </a:lnTo>
                  <a:lnTo>
                    <a:pt x="8417" y="13602"/>
                  </a:lnTo>
                  <a:lnTo>
                    <a:pt x="7668" y="14179"/>
                  </a:lnTo>
                  <a:lnTo>
                    <a:pt x="6927" y="14779"/>
                  </a:lnTo>
                  <a:lnTo>
                    <a:pt x="6193" y="15403"/>
                  </a:lnTo>
                  <a:lnTo>
                    <a:pt x="793" y="9104"/>
                  </a:lnTo>
                  <a:lnTo>
                    <a:pt x="1220" y="8725"/>
                  </a:lnTo>
                  <a:lnTo>
                    <a:pt x="1653" y="8352"/>
                  </a:lnTo>
                  <a:lnTo>
                    <a:pt x="2092" y="7984"/>
                  </a:lnTo>
                  <a:lnTo>
                    <a:pt x="2538" y="7622"/>
                  </a:lnTo>
                  <a:lnTo>
                    <a:pt x="2990" y="7264"/>
                  </a:lnTo>
                  <a:lnTo>
                    <a:pt x="3449" y="6912"/>
                  </a:lnTo>
                  <a:lnTo>
                    <a:pt x="3913" y="6566"/>
                  </a:lnTo>
                  <a:lnTo>
                    <a:pt x="4384" y="6224"/>
                  </a:lnTo>
                  <a:lnTo>
                    <a:pt x="4862" y="5888"/>
                  </a:lnTo>
                  <a:lnTo>
                    <a:pt x="5346" y="5557"/>
                  </a:lnTo>
                  <a:lnTo>
                    <a:pt x="5836" y="5223"/>
                  </a:lnTo>
                  <a:lnTo>
                    <a:pt x="6334" y="4899"/>
                  </a:lnTo>
                  <a:lnTo>
                    <a:pt x="6840" y="4584"/>
                  </a:lnTo>
                  <a:lnTo>
                    <a:pt x="7353" y="4279"/>
                  </a:lnTo>
                  <a:lnTo>
                    <a:pt x="7873" y="3983"/>
                  </a:lnTo>
                  <a:lnTo>
                    <a:pt x="8401" y="3696"/>
                  </a:lnTo>
                  <a:lnTo>
                    <a:pt x="8936" y="3419"/>
                  </a:lnTo>
                  <a:lnTo>
                    <a:pt x="9479" y="3152"/>
                  </a:lnTo>
                  <a:lnTo>
                    <a:pt x="10029" y="2894"/>
                  </a:lnTo>
                  <a:lnTo>
                    <a:pt x="10586" y="2646"/>
                  </a:lnTo>
                  <a:lnTo>
                    <a:pt x="11150" y="2408"/>
                  </a:lnTo>
                  <a:lnTo>
                    <a:pt x="11721" y="2180"/>
                  </a:lnTo>
                  <a:lnTo>
                    <a:pt x="12298" y="1963"/>
                  </a:lnTo>
                  <a:lnTo>
                    <a:pt x="12881" y="1757"/>
                  </a:lnTo>
                  <a:lnTo>
                    <a:pt x="13471" y="1561"/>
                  </a:lnTo>
                  <a:lnTo>
                    <a:pt x="14067" y="1376"/>
                  </a:lnTo>
                  <a:lnTo>
                    <a:pt x="14669" y="1201"/>
                  </a:lnTo>
                  <a:lnTo>
                    <a:pt x="15278" y="1037"/>
                  </a:lnTo>
                  <a:lnTo>
                    <a:pt x="15893" y="883"/>
                  </a:lnTo>
                  <a:lnTo>
                    <a:pt x="16514" y="741"/>
                  </a:lnTo>
                  <a:lnTo>
                    <a:pt x="17142" y="600"/>
                  </a:lnTo>
                  <a:lnTo>
                    <a:pt x="17776" y="474"/>
                  </a:lnTo>
                  <a:lnTo>
                    <a:pt x="18417" y="363"/>
                  </a:lnTo>
                  <a:lnTo>
                    <a:pt x="19064" y="266"/>
                  </a:lnTo>
                  <a:lnTo>
                    <a:pt x="19717" y="185"/>
                  </a:lnTo>
                  <a:lnTo>
                    <a:pt x="20376" y="118"/>
                  </a:lnTo>
                  <a:lnTo>
                    <a:pt x="21042" y="66"/>
                  </a:lnTo>
                  <a:lnTo>
                    <a:pt x="21714" y="29"/>
                  </a:lnTo>
                  <a:lnTo>
                    <a:pt x="22393" y="7"/>
                  </a:lnTo>
                  <a:lnTo>
                    <a:pt x="23078" y="0"/>
                  </a:lnTo>
                  <a:lnTo>
                    <a:pt x="24084" y="14"/>
                  </a:lnTo>
                  <a:lnTo>
                    <a:pt x="25070" y="57"/>
                  </a:lnTo>
                  <a:lnTo>
                    <a:pt x="26036" y="128"/>
                  </a:lnTo>
                  <a:lnTo>
                    <a:pt x="26982" y="228"/>
                  </a:lnTo>
                  <a:lnTo>
                    <a:pt x="27908" y="357"/>
                  </a:lnTo>
                  <a:lnTo>
                    <a:pt x="28814" y="514"/>
                  </a:lnTo>
                  <a:lnTo>
                    <a:pt x="29699" y="700"/>
                  </a:lnTo>
                  <a:lnTo>
                    <a:pt x="30565" y="914"/>
                  </a:lnTo>
                  <a:lnTo>
                    <a:pt x="31410" y="1157"/>
                  </a:lnTo>
                  <a:lnTo>
                    <a:pt x="32235" y="1429"/>
                  </a:lnTo>
                  <a:lnTo>
                    <a:pt x="33048" y="1727"/>
                  </a:lnTo>
                  <a:lnTo>
                    <a:pt x="33836" y="2051"/>
                  </a:lnTo>
                  <a:lnTo>
                    <a:pt x="34598" y="2401"/>
                  </a:lnTo>
                  <a:lnTo>
                    <a:pt x="35335" y="2775"/>
                  </a:lnTo>
                  <a:lnTo>
                    <a:pt x="36046" y="3175"/>
                  </a:lnTo>
                  <a:lnTo>
                    <a:pt x="36732" y="3601"/>
                  </a:lnTo>
                  <a:lnTo>
                    <a:pt x="37393" y="4052"/>
                  </a:lnTo>
                  <a:lnTo>
                    <a:pt x="38028" y="4528"/>
                  </a:lnTo>
                  <a:lnTo>
                    <a:pt x="38638" y="5030"/>
                  </a:lnTo>
                  <a:lnTo>
                    <a:pt x="39222" y="5557"/>
                  </a:lnTo>
                  <a:lnTo>
                    <a:pt x="39781" y="6099"/>
                  </a:lnTo>
                  <a:lnTo>
                    <a:pt x="40313" y="6665"/>
                  </a:lnTo>
                  <a:lnTo>
                    <a:pt x="40818" y="7255"/>
                  </a:lnTo>
                  <a:lnTo>
                    <a:pt x="41297" y="7869"/>
                  </a:lnTo>
                  <a:lnTo>
                    <a:pt x="41750" y="8508"/>
                  </a:lnTo>
                  <a:lnTo>
                    <a:pt x="42176" y="9172"/>
                  </a:lnTo>
                  <a:lnTo>
                    <a:pt x="42575" y="9859"/>
                  </a:lnTo>
                  <a:lnTo>
                    <a:pt x="42949" y="10571"/>
                  </a:lnTo>
                  <a:lnTo>
                    <a:pt x="43295" y="11307"/>
                  </a:lnTo>
                  <a:lnTo>
                    <a:pt x="43616" y="12068"/>
                  </a:lnTo>
                  <a:lnTo>
                    <a:pt x="43917" y="12840"/>
                  </a:lnTo>
                  <a:lnTo>
                    <a:pt x="44187" y="13633"/>
                  </a:lnTo>
                  <a:lnTo>
                    <a:pt x="44425" y="14445"/>
                  </a:lnTo>
                  <a:lnTo>
                    <a:pt x="44632" y="15278"/>
                  </a:lnTo>
                  <a:lnTo>
                    <a:pt x="44807" y="16131"/>
                  </a:lnTo>
                  <a:lnTo>
                    <a:pt x="44949" y="17003"/>
                  </a:lnTo>
                  <a:lnTo>
                    <a:pt x="45061" y="17896"/>
                  </a:lnTo>
                  <a:lnTo>
                    <a:pt x="45140" y="18809"/>
                  </a:lnTo>
                  <a:lnTo>
                    <a:pt x="45188" y="19743"/>
                  </a:lnTo>
                  <a:lnTo>
                    <a:pt x="45204" y="20696"/>
                  </a:lnTo>
                  <a:lnTo>
                    <a:pt x="45189" y="21592"/>
                  </a:lnTo>
                  <a:lnTo>
                    <a:pt x="45146" y="22479"/>
                  </a:lnTo>
                  <a:lnTo>
                    <a:pt x="45075" y="23357"/>
                  </a:lnTo>
                  <a:lnTo>
                    <a:pt x="44975" y="24228"/>
                  </a:lnTo>
                  <a:lnTo>
                    <a:pt x="44846" y="25089"/>
                  </a:lnTo>
                  <a:lnTo>
                    <a:pt x="44689" y="25943"/>
                  </a:lnTo>
                  <a:lnTo>
                    <a:pt x="44503" y="26787"/>
                  </a:lnTo>
                  <a:lnTo>
                    <a:pt x="44289" y="27624"/>
                  </a:lnTo>
                  <a:lnTo>
                    <a:pt x="44046" y="28452"/>
                  </a:lnTo>
                  <a:lnTo>
                    <a:pt x="43774" y="29271"/>
                  </a:lnTo>
                  <a:lnTo>
                    <a:pt x="43488" y="30085"/>
                  </a:lnTo>
                  <a:lnTo>
                    <a:pt x="43179" y="30897"/>
                  </a:lnTo>
                  <a:lnTo>
                    <a:pt x="42849" y="31707"/>
                  </a:lnTo>
                  <a:lnTo>
                    <a:pt x="42496" y="32515"/>
                  </a:lnTo>
                  <a:lnTo>
                    <a:pt x="42120" y="33320"/>
                  </a:lnTo>
                  <a:lnTo>
                    <a:pt x="41723" y="34124"/>
                  </a:lnTo>
                  <a:lnTo>
                    <a:pt x="41303" y="34925"/>
                  </a:lnTo>
                  <a:lnTo>
                    <a:pt x="40861" y="35724"/>
                  </a:lnTo>
                  <a:lnTo>
                    <a:pt x="40397" y="36522"/>
                  </a:lnTo>
                  <a:lnTo>
                    <a:pt x="39910" y="37317"/>
                  </a:lnTo>
                  <a:lnTo>
                    <a:pt x="39413" y="38101"/>
                  </a:lnTo>
                  <a:lnTo>
                    <a:pt x="38896" y="38886"/>
                  </a:lnTo>
                  <a:lnTo>
                    <a:pt x="38359" y="39672"/>
                  </a:lnTo>
                  <a:lnTo>
                    <a:pt x="37802" y="40459"/>
                  </a:lnTo>
                  <a:lnTo>
                    <a:pt x="37224" y="41247"/>
                  </a:lnTo>
                  <a:lnTo>
                    <a:pt x="36626" y="42036"/>
                  </a:lnTo>
                  <a:lnTo>
                    <a:pt x="36009" y="42826"/>
                  </a:lnTo>
                  <a:lnTo>
                    <a:pt x="35371" y="43618"/>
                  </a:lnTo>
                  <a:lnTo>
                    <a:pt x="34713" y="44410"/>
                  </a:lnTo>
                  <a:lnTo>
                    <a:pt x="34035" y="45204"/>
                  </a:lnTo>
                  <a:lnTo>
                    <a:pt x="33352" y="46001"/>
                  </a:lnTo>
                  <a:lnTo>
                    <a:pt x="32657" y="46804"/>
                  </a:lnTo>
                  <a:lnTo>
                    <a:pt x="31950" y="47614"/>
                  </a:lnTo>
                  <a:lnTo>
                    <a:pt x="31232" y="48430"/>
                  </a:lnTo>
                  <a:lnTo>
                    <a:pt x="30502" y="49253"/>
                  </a:lnTo>
                  <a:lnTo>
                    <a:pt x="29760" y="50082"/>
                  </a:lnTo>
                  <a:lnTo>
                    <a:pt x="29007" y="50917"/>
                  </a:lnTo>
                  <a:lnTo>
                    <a:pt x="28242" y="51759"/>
                  </a:lnTo>
                  <a:lnTo>
                    <a:pt x="27465" y="52607"/>
                  </a:lnTo>
                  <a:lnTo>
                    <a:pt x="26677" y="53461"/>
                  </a:lnTo>
                  <a:lnTo>
                    <a:pt x="11803" y="69288"/>
                  </a:lnTo>
                  <a:lnTo>
                    <a:pt x="11803" y="69711"/>
                  </a:lnTo>
                  <a:lnTo>
                    <a:pt x="48274" y="697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8460604" y="2159343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8498080" y="2115462"/>
              <a:ext cx="46739" cy="78445"/>
            </a:xfrm>
            <a:custGeom>
              <a:avLst/>
              <a:pathLst>
                <a:path w="46739" h="78445">
                  <a:moveTo>
                    <a:pt x="21913" y="29906"/>
                  </a:moveTo>
                  <a:lnTo>
                    <a:pt x="22954" y="29921"/>
                  </a:lnTo>
                  <a:lnTo>
                    <a:pt x="23980" y="29965"/>
                  </a:lnTo>
                  <a:lnTo>
                    <a:pt x="24991" y="30040"/>
                  </a:lnTo>
                  <a:lnTo>
                    <a:pt x="25987" y="30143"/>
                  </a:lnTo>
                  <a:lnTo>
                    <a:pt x="26968" y="30277"/>
                  </a:lnTo>
                  <a:lnTo>
                    <a:pt x="27935" y="30440"/>
                  </a:lnTo>
                  <a:lnTo>
                    <a:pt x="28887" y="30632"/>
                  </a:lnTo>
                  <a:lnTo>
                    <a:pt x="29824" y="30855"/>
                  </a:lnTo>
                  <a:lnTo>
                    <a:pt x="30746" y="31107"/>
                  </a:lnTo>
                  <a:lnTo>
                    <a:pt x="31653" y="31388"/>
                  </a:lnTo>
                  <a:lnTo>
                    <a:pt x="32551" y="31688"/>
                  </a:lnTo>
                  <a:lnTo>
                    <a:pt x="33425" y="32017"/>
                  </a:lnTo>
                  <a:lnTo>
                    <a:pt x="34275" y="32374"/>
                  </a:lnTo>
                  <a:lnTo>
                    <a:pt x="35100" y="32760"/>
                  </a:lnTo>
                  <a:lnTo>
                    <a:pt x="35901" y="33175"/>
                  </a:lnTo>
                  <a:lnTo>
                    <a:pt x="36677" y="33618"/>
                  </a:lnTo>
                  <a:lnTo>
                    <a:pt x="37429" y="34089"/>
                  </a:lnTo>
                  <a:lnTo>
                    <a:pt x="38157" y="34590"/>
                  </a:lnTo>
                  <a:lnTo>
                    <a:pt x="38861" y="35118"/>
                  </a:lnTo>
                  <a:lnTo>
                    <a:pt x="39540" y="35676"/>
                  </a:lnTo>
                  <a:lnTo>
                    <a:pt x="40203" y="36261"/>
                  </a:lnTo>
                  <a:lnTo>
                    <a:pt x="40836" y="36874"/>
                  </a:lnTo>
                  <a:lnTo>
                    <a:pt x="41439" y="37515"/>
                  </a:lnTo>
                  <a:lnTo>
                    <a:pt x="42013" y="38183"/>
                  </a:lnTo>
                  <a:lnTo>
                    <a:pt x="42557" y="38878"/>
                  </a:lnTo>
                  <a:lnTo>
                    <a:pt x="43071" y="39601"/>
                  </a:lnTo>
                  <a:lnTo>
                    <a:pt x="43556" y="40352"/>
                  </a:lnTo>
                  <a:lnTo>
                    <a:pt x="44012" y="41130"/>
                  </a:lnTo>
                  <a:lnTo>
                    <a:pt x="44437" y="41936"/>
                  </a:lnTo>
                  <a:lnTo>
                    <a:pt x="44833" y="42769"/>
                  </a:lnTo>
                  <a:lnTo>
                    <a:pt x="45195" y="43629"/>
                  </a:lnTo>
                  <a:lnTo>
                    <a:pt x="45519" y="44515"/>
                  </a:lnTo>
                  <a:lnTo>
                    <a:pt x="45805" y="45428"/>
                  </a:lnTo>
                  <a:lnTo>
                    <a:pt x="46053" y="46368"/>
                  </a:lnTo>
                  <a:lnTo>
                    <a:pt x="46262" y="47334"/>
                  </a:lnTo>
                  <a:lnTo>
                    <a:pt x="46434" y="48327"/>
                  </a:lnTo>
                  <a:lnTo>
                    <a:pt x="46567" y="49345"/>
                  </a:lnTo>
                  <a:lnTo>
                    <a:pt x="46662" y="50391"/>
                  </a:lnTo>
                  <a:lnTo>
                    <a:pt x="46720" y="51463"/>
                  </a:lnTo>
                  <a:lnTo>
                    <a:pt x="46739" y="52561"/>
                  </a:lnTo>
                  <a:lnTo>
                    <a:pt x="46721" y="53756"/>
                  </a:lnTo>
                  <a:lnTo>
                    <a:pt x="46667" y="54926"/>
                  </a:lnTo>
                  <a:lnTo>
                    <a:pt x="46577" y="56072"/>
                  </a:lnTo>
                  <a:lnTo>
                    <a:pt x="46451" y="57194"/>
                  </a:lnTo>
                  <a:lnTo>
                    <a:pt x="46289" y="58291"/>
                  </a:lnTo>
                  <a:lnTo>
                    <a:pt x="46091" y="59364"/>
                  </a:lnTo>
                  <a:lnTo>
                    <a:pt x="45857" y="60413"/>
                  </a:lnTo>
                  <a:lnTo>
                    <a:pt x="45587" y="61437"/>
                  </a:lnTo>
                  <a:lnTo>
                    <a:pt x="45281" y="62437"/>
                  </a:lnTo>
                  <a:lnTo>
                    <a:pt x="44939" y="63412"/>
                  </a:lnTo>
                  <a:lnTo>
                    <a:pt x="44561" y="64361"/>
                  </a:lnTo>
                  <a:lnTo>
                    <a:pt x="44149" y="65280"/>
                  </a:lnTo>
                  <a:lnTo>
                    <a:pt x="43702" y="66169"/>
                  </a:lnTo>
                  <a:lnTo>
                    <a:pt x="43220" y="67029"/>
                  </a:lnTo>
                  <a:lnTo>
                    <a:pt x="42702" y="67858"/>
                  </a:lnTo>
                  <a:lnTo>
                    <a:pt x="42150" y="68659"/>
                  </a:lnTo>
                  <a:lnTo>
                    <a:pt x="41563" y="69430"/>
                  </a:lnTo>
                  <a:lnTo>
                    <a:pt x="40941" y="70171"/>
                  </a:lnTo>
                  <a:lnTo>
                    <a:pt x="40285" y="70882"/>
                  </a:lnTo>
                  <a:lnTo>
                    <a:pt x="39593" y="71564"/>
                  </a:lnTo>
                  <a:lnTo>
                    <a:pt x="38867" y="72215"/>
                  </a:lnTo>
                  <a:lnTo>
                    <a:pt x="38106" y="72836"/>
                  </a:lnTo>
                  <a:lnTo>
                    <a:pt x="37312" y="73426"/>
                  </a:lnTo>
                  <a:lnTo>
                    <a:pt x="36485" y="73986"/>
                  </a:lnTo>
                  <a:lnTo>
                    <a:pt x="35623" y="74515"/>
                  </a:lnTo>
                  <a:lnTo>
                    <a:pt x="34727" y="75013"/>
                  </a:lnTo>
                  <a:lnTo>
                    <a:pt x="33798" y="75480"/>
                  </a:lnTo>
                  <a:lnTo>
                    <a:pt x="32834" y="75917"/>
                  </a:lnTo>
                  <a:lnTo>
                    <a:pt x="31837" y="76323"/>
                  </a:lnTo>
                  <a:lnTo>
                    <a:pt x="30806" y="76698"/>
                  </a:lnTo>
                  <a:lnTo>
                    <a:pt x="29753" y="77030"/>
                  </a:lnTo>
                  <a:lnTo>
                    <a:pt x="28668" y="77327"/>
                  </a:lnTo>
                  <a:lnTo>
                    <a:pt x="27551" y="77589"/>
                  </a:lnTo>
                  <a:lnTo>
                    <a:pt x="26402" y="77816"/>
                  </a:lnTo>
                  <a:lnTo>
                    <a:pt x="25222" y="78008"/>
                  </a:lnTo>
                  <a:lnTo>
                    <a:pt x="24010" y="78165"/>
                  </a:lnTo>
                  <a:lnTo>
                    <a:pt x="22766" y="78288"/>
                  </a:lnTo>
                  <a:lnTo>
                    <a:pt x="21490" y="78375"/>
                  </a:lnTo>
                  <a:lnTo>
                    <a:pt x="20183" y="78427"/>
                  </a:lnTo>
                  <a:lnTo>
                    <a:pt x="18843" y="78445"/>
                  </a:lnTo>
                  <a:lnTo>
                    <a:pt x="18304" y="78442"/>
                  </a:lnTo>
                  <a:lnTo>
                    <a:pt x="17766" y="78434"/>
                  </a:lnTo>
                  <a:lnTo>
                    <a:pt x="17228" y="78421"/>
                  </a:lnTo>
                  <a:lnTo>
                    <a:pt x="16692" y="78403"/>
                  </a:lnTo>
                  <a:lnTo>
                    <a:pt x="16157" y="78379"/>
                  </a:lnTo>
                  <a:lnTo>
                    <a:pt x="15623" y="78350"/>
                  </a:lnTo>
                  <a:lnTo>
                    <a:pt x="15090" y="78315"/>
                  </a:lnTo>
                  <a:lnTo>
                    <a:pt x="14558" y="78276"/>
                  </a:lnTo>
                  <a:lnTo>
                    <a:pt x="14027" y="78231"/>
                  </a:lnTo>
                  <a:lnTo>
                    <a:pt x="13497" y="78180"/>
                  </a:lnTo>
                  <a:lnTo>
                    <a:pt x="12980" y="78125"/>
                  </a:lnTo>
                  <a:lnTo>
                    <a:pt x="12466" y="78064"/>
                  </a:lnTo>
                  <a:lnTo>
                    <a:pt x="11955" y="77998"/>
                  </a:lnTo>
                  <a:lnTo>
                    <a:pt x="11448" y="77926"/>
                  </a:lnTo>
                  <a:lnTo>
                    <a:pt x="10943" y="77849"/>
                  </a:lnTo>
                  <a:lnTo>
                    <a:pt x="10442" y="77767"/>
                  </a:lnTo>
                  <a:lnTo>
                    <a:pt x="9944" y="77680"/>
                  </a:lnTo>
                  <a:lnTo>
                    <a:pt x="9449" y="77587"/>
                  </a:lnTo>
                  <a:lnTo>
                    <a:pt x="8957" y="77489"/>
                  </a:lnTo>
                  <a:lnTo>
                    <a:pt x="8469" y="77386"/>
                  </a:lnTo>
                  <a:lnTo>
                    <a:pt x="7994" y="77288"/>
                  </a:lnTo>
                  <a:lnTo>
                    <a:pt x="7524" y="77183"/>
                  </a:lnTo>
                  <a:lnTo>
                    <a:pt x="7059" y="77072"/>
                  </a:lnTo>
                  <a:lnTo>
                    <a:pt x="6597" y="76954"/>
                  </a:lnTo>
                  <a:lnTo>
                    <a:pt x="6140" y="76830"/>
                  </a:lnTo>
                  <a:lnTo>
                    <a:pt x="5687" y="76700"/>
                  </a:lnTo>
                  <a:lnTo>
                    <a:pt x="5238" y="76564"/>
                  </a:lnTo>
                  <a:lnTo>
                    <a:pt x="4793" y="76421"/>
                  </a:lnTo>
                  <a:lnTo>
                    <a:pt x="4353" y="76272"/>
                  </a:lnTo>
                  <a:lnTo>
                    <a:pt x="3916" y="76116"/>
                  </a:lnTo>
                  <a:lnTo>
                    <a:pt x="3487" y="75954"/>
                  </a:lnTo>
                  <a:lnTo>
                    <a:pt x="3065" y="75788"/>
                  </a:lnTo>
                  <a:lnTo>
                    <a:pt x="2652" y="75616"/>
                  </a:lnTo>
                  <a:lnTo>
                    <a:pt x="2248" y="75438"/>
                  </a:lnTo>
                  <a:lnTo>
                    <a:pt x="1852" y="75256"/>
                  </a:lnTo>
                  <a:lnTo>
                    <a:pt x="1465" y="75068"/>
                  </a:lnTo>
                  <a:lnTo>
                    <a:pt x="1086" y="74875"/>
                  </a:lnTo>
                  <a:lnTo>
                    <a:pt x="715" y="74676"/>
                  </a:lnTo>
                  <a:lnTo>
                    <a:pt x="353" y="74472"/>
                  </a:lnTo>
                  <a:lnTo>
                    <a:pt x="0" y="74263"/>
                  </a:lnTo>
                  <a:lnTo>
                    <a:pt x="0" y="65159"/>
                  </a:lnTo>
                  <a:lnTo>
                    <a:pt x="355" y="65400"/>
                  </a:lnTo>
                  <a:lnTo>
                    <a:pt x="721" y="65635"/>
                  </a:lnTo>
                  <a:lnTo>
                    <a:pt x="1100" y="65866"/>
                  </a:lnTo>
                  <a:lnTo>
                    <a:pt x="1490" y="66091"/>
                  </a:lnTo>
                  <a:lnTo>
                    <a:pt x="1892" y="66310"/>
                  </a:lnTo>
                  <a:lnTo>
                    <a:pt x="2305" y="66525"/>
                  </a:lnTo>
                  <a:lnTo>
                    <a:pt x="2730" y="66734"/>
                  </a:lnTo>
                  <a:lnTo>
                    <a:pt x="3167" y="66937"/>
                  </a:lnTo>
                  <a:lnTo>
                    <a:pt x="3615" y="67136"/>
                  </a:lnTo>
                  <a:lnTo>
                    <a:pt x="4075" y="67329"/>
                  </a:lnTo>
                  <a:lnTo>
                    <a:pt x="4554" y="67517"/>
                  </a:lnTo>
                  <a:lnTo>
                    <a:pt x="5037" y="67698"/>
                  </a:lnTo>
                  <a:lnTo>
                    <a:pt x="5523" y="67872"/>
                  </a:lnTo>
                  <a:lnTo>
                    <a:pt x="6015" y="68041"/>
                  </a:lnTo>
                  <a:lnTo>
                    <a:pt x="6510" y="68203"/>
                  </a:lnTo>
                  <a:lnTo>
                    <a:pt x="7010" y="68358"/>
                  </a:lnTo>
                  <a:lnTo>
                    <a:pt x="7514" y="68507"/>
                  </a:lnTo>
                  <a:lnTo>
                    <a:pt x="8022" y="68650"/>
                  </a:lnTo>
                  <a:lnTo>
                    <a:pt x="8534" y="68787"/>
                  </a:lnTo>
                  <a:lnTo>
                    <a:pt x="9051" y="68917"/>
                  </a:lnTo>
                  <a:lnTo>
                    <a:pt x="9570" y="69042"/>
                  </a:lnTo>
                  <a:lnTo>
                    <a:pt x="10088" y="69161"/>
                  </a:lnTo>
                  <a:lnTo>
                    <a:pt x="10607" y="69274"/>
                  </a:lnTo>
                  <a:lnTo>
                    <a:pt x="11126" y="69383"/>
                  </a:lnTo>
                  <a:lnTo>
                    <a:pt x="11645" y="69486"/>
                  </a:lnTo>
                  <a:lnTo>
                    <a:pt x="12163" y="69584"/>
                  </a:lnTo>
                  <a:lnTo>
                    <a:pt x="12682" y="69677"/>
                  </a:lnTo>
                  <a:lnTo>
                    <a:pt x="13201" y="69764"/>
                  </a:lnTo>
                  <a:lnTo>
                    <a:pt x="13720" y="69846"/>
                  </a:lnTo>
                  <a:lnTo>
                    <a:pt x="14238" y="69923"/>
                  </a:lnTo>
                  <a:lnTo>
                    <a:pt x="14763" y="69983"/>
                  </a:lnTo>
                  <a:lnTo>
                    <a:pt x="15280" y="70037"/>
                  </a:lnTo>
                  <a:lnTo>
                    <a:pt x="15788" y="70085"/>
                  </a:lnTo>
                  <a:lnTo>
                    <a:pt x="16288" y="70126"/>
                  </a:lnTo>
                  <a:lnTo>
                    <a:pt x="16779" y="70161"/>
                  </a:lnTo>
                  <a:lnTo>
                    <a:pt x="17262" y="70190"/>
                  </a:lnTo>
                  <a:lnTo>
                    <a:pt x="17736" y="70212"/>
                  </a:lnTo>
                  <a:lnTo>
                    <a:pt x="18202" y="70228"/>
                  </a:lnTo>
                  <a:lnTo>
                    <a:pt x="18659" y="70237"/>
                  </a:lnTo>
                  <a:lnTo>
                    <a:pt x="19108" y="70240"/>
                  </a:lnTo>
                  <a:lnTo>
                    <a:pt x="19935" y="70231"/>
                  </a:lnTo>
                  <a:lnTo>
                    <a:pt x="20745" y="70202"/>
                  </a:lnTo>
                  <a:lnTo>
                    <a:pt x="21536" y="70155"/>
                  </a:lnTo>
                  <a:lnTo>
                    <a:pt x="22309" y="70088"/>
                  </a:lnTo>
                  <a:lnTo>
                    <a:pt x="23065" y="70002"/>
                  </a:lnTo>
                  <a:lnTo>
                    <a:pt x="23802" y="69897"/>
                  </a:lnTo>
                  <a:lnTo>
                    <a:pt x="24521" y="69774"/>
                  </a:lnTo>
                  <a:lnTo>
                    <a:pt x="25223" y="69631"/>
                  </a:lnTo>
                  <a:lnTo>
                    <a:pt x="25906" y="69469"/>
                  </a:lnTo>
                  <a:lnTo>
                    <a:pt x="26571" y="69288"/>
                  </a:lnTo>
                  <a:lnTo>
                    <a:pt x="27218" y="69076"/>
                  </a:lnTo>
                  <a:lnTo>
                    <a:pt x="27844" y="68843"/>
                  </a:lnTo>
                  <a:lnTo>
                    <a:pt x="28450" y="68589"/>
                  </a:lnTo>
                  <a:lnTo>
                    <a:pt x="29036" y="68314"/>
                  </a:lnTo>
                  <a:lnTo>
                    <a:pt x="29602" y="68017"/>
                  </a:lnTo>
                  <a:lnTo>
                    <a:pt x="30148" y="67700"/>
                  </a:lnTo>
                  <a:lnTo>
                    <a:pt x="30673" y="67361"/>
                  </a:lnTo>
                  <a:lnTo>
                    <a:pt x="31179" y="67001"/>
                  </a:lnTo>
                  <a:lnTo>
                    <a:pt x="31664" y="66620"/>
                  </a:lnTo>
                  <a:lnTo>
                    <a:pt x="32129" y="66218"/>
                  </a:lnTo>
                  <a:lnTo>
                    <a:pt x="32574" y="65794"/>
                  </a:lnTo>
                  <a:lnTo>
                    <a:pt x="32997" y="65350"/>
                  </a:lnTo>
                  <a:lnTo>
                    <a:pt x="33400" y="64884"/>
                  </a:lnTo>
                  <a:lnTo>
                    <a:pt x="33781" y="64397"/>
                  </a:lnTo>
                  <a:lnTo>
                    <a:pt x="34141" y="63889"/>
                  </a:lnTo>
                  <a:lnTo>
                    <a:pt x="34479" y="63359"/>
                  </a:lnTo>
                  <a:lnTo>
                    <a:pt x="34797" y="62809"/>
                  </a:lnTo>
                  <a:lnTo>
                    <a:pt x="35094" y="62237"/>
                  </a:lnTo>
                  <a:lnTo>
                    <a:pt x="35369" y="61644"/>
                  </a:lnTo>
                  <a:lnTo>
                    <a:pt x="35623" y="61030"/>
                  </a:lnTo>
                  <a:lnTo>
                    <a:pt x="35854" y="60394"/>
                  </a:lnTo>
                  <a:lnTo>
                    <a:pt x="36061" y="59734"/>
                  </a:lnTo>
                  <a:lnTo>
                    <a:pt x="36244" y="59052"/>
                  </a:lnTo>
                  <a:lnTo>
                    <a:pt x="36402" y="58346"/>
                  </a:lnTo>
                  <a:lnTo>
                    <a:pt x="36536" y="57616"/>
                  </a:lnTo>
                  <a:lnTo>
                    <a:pt x="36645" y="56863"/>
                  </a:lnTo>
                  <a:lnTo>
                    <a:pt x="36731" y="56087"/>
                  </a:lnTo>
                  <a:lnTo>
                    <a:pt x="36792" y="55288"/>
                  </a:lnTo>
                  <a:lnTo>
                    <a:pt x="36828" y="54466"/>
                  </a:lnTo>
                  <a:lnTo>
                    <a:pt x="36840" y="53620"/>
                  </a:lnTo>
                  <a:lnTo>
                    <a:pt x="36794" y="52142"/>
                  </a:lnTo>
                  <a:lnTo>
                    <a:pt x="36654" y="50736"/>
                  </a:lnTo>
                  <a:lnTo>
                    <a:pt x="36421" y="49402"/>
                  </a:lnTo>
                  <a:lnTo>
                    <a:pt x="36095" y="48140"/>
                  </a:lnTo>
                  <a:lnTo>
                    <a:pt x="35676" y="46950"/>
                  </a:lnTo>
                  <a:lnTo>
                    <a:pt x="35163" y="45832"/>
                  </a:lnTo>
                  <a:lnTo>
                    <a:pt x="34558" y="44786"/>
                  </a:lnTo>
                  <a:lnTo>
                    <a:pt x="33859" y="43812"/>
                  </a:lnTo>
                  <a:lnTo>
                    <a:pt x="33067" y="42911"/>
                  </a:lnTo>
                  <a:lnTo>
                    <a:pt x="32182" y="42081"/>
                  </a:lnTo>
                  <a:lnTo>
                    <a:pt x="31208" y="41316"/>
                  </a:lnTo>
                  <a:lnTo>
                    <a:pt x="30150" y="40632"/>
                  </a:lnTo>
                  <a:lnTo>
                    <a:pt x="29006" y="40029"/>
                  </a:lnTo>
                  <a:lnTo>
                    <a:pt x="27778" y="39506"/>
                  </a:lnTo>
                  <a:lnTo>
                    <a:pt x="26466" y="39063"/>
                  </a:lnTo>
                  <a:lnTo>
                    <a:pt x="25068" y="38701"/>
                  </a:lnTo>
                  <a:lnTo>
                    <a:pt x="23586" y="38420"/>
                  </a:lnTo>
                  <a:lnTo>
                    <a:pt x="22019" y="38219"/>
                  </a:lnTo>
                  <a:lnTo>
                    <a:pt x="20368" y="38098"/>
                  </a:lnTo>
                  <a:lnTo>
                    <a:pt x="18632" y="38058"/>
                  </a:lnTo>
                  <a:lnTo>
                    <a:pt x="18343" y="38059"/>
                  </a:lnTo>
                  <a:lnTo>
                    <a:pt x="18049" y="38064"/>
                  </a:lnTo>
                  <a:lnTo>
                    <a:pt x="17750" y="38072"/>
                  </a:lnTo>
                  <a:lnTo>
                    <a:pt x="17446" y="38083"/>
                  </a:lnTo>
                  <a:lnTo>
                    <a:pt x="17136" y="38097"/>
                  </a:lnTo>
                  <a:lnTo>
                    <a:pt x="16821" y="38115"/>
                  </a:lnTo>
                  <a:lnTo>
                    <a:pt x="16501" y="38136"/>
                  </a:lnTo>
                  <a:lnTo>
                    <a:pt x="16176" y="38159"/>
                  </a:lnTo>
                  <a:lnTo>
                    <a:pt x="15845" y="38186"/>
                  </a:lnTo>
                  <a:lnTo>
                    <a:pt x="15509" y="38216"/>
                  </a:lnTo>
                  <a:lnTo>
                    <a:pt x="15180" y="38239"/>
                  </a:lnTo>
                  <a:lnTo>
                    <a:pt x="14850" y="38263"/>
                  </a:lnTo>
                  <a:lnTo>
                    <a:pt x="14519" y="38290"/>
                  </a:lnTo>
                  <a:lnTo>
                    <a:pt x="14187" y="38318"/>
                  </a:lnTo>
                  <a:lnTo>
                    <a:pt x="13854" y="38349"/>
                  </a:lnTo>
                  <a:lnTo>
                    <a:pt x="13520" y="38382"/>
                  </a:lnTo>
                  <a:lnTo>
                    <a:pt x="13185" y="38417"/>
                  </a:lnTo>
                  <a:lnTo>
                    <a:pt x="12849" y="38454"/>
                  </a:lnTo>
                  <a:lnTo>
                    <a:pt x="12512" y="38493"/>
                  </a:lnTo>
                  <a:lnTo>
                    <a:pt x="12174" y="38534"/>
                  </a:lnTo>
                  <a:lnTo>
                    <a:pt x="11847" y="38577"/>
                  </a:lnTo>
                  <a:lnTo>
                    <a:pt x="11522" y="38621"/>
                  </a:lnTo>
                  <a:lnTo>
                    <a:pt x="11199" y="38666"/>
                  </a:lnTo>
                  <a:lnTo>
                    <a:pt x="10878" y="38712"/>
                  </a:lnTo>
                  <a:lnTo>
                    <a:pt x="10559" y="38759"/>
                  </a:lnTo>
                  <a:lnTo>
                    <a:pt x="10243" y="38807"/>
                  </a:lnTo>
                  <a:lnTo>
                    <a:pt x="9929" y="38856"/>
                  </a:lnTo>
                  <a:lnTo>
                    <a:pt x="9616" y="38907"/>
                  </a:lnTo>
                  <a:lnTo>
                    <a:pt x="9306" y="38958"/>
                  </a:lnTo>
                  <a:lnTo>
                    <a:pt x="8998" y="39010"/>
                  </a:lnTo>
                  <a:lnTo>
                    <a:pt x="8705" y="39053"/>
                  </a:lnTo>
                  <a:lnTo>
                    <a:pt x="8420" y="39095"/>
                  </a:lnTo>
                  <a:lnTo>
                    <a:pt x="8142" y="39138"/>
                  </a:lnTo>
                  <a:lnTo>
                    <a:pt x="7872" y="39180"/>
                  </a:lnTo>
                  <a:lnTo>
                    <a:pt x="7608" y="39222"/>
                  </a:lnTo>
                  <a:lnTo>
                    <a:pt x="7353" y="39265"/>
                  </a:lnTo>
                  <a:lnTo>
                    <a:pt x="7105" y="39307"/>
                  </a:lnTo>
                  <a:lnTo>
                    <a:pt x="6864" y="39349"/>
                  </a:lnTo>
                  <a:lnTo>
                    <a:pt x="6630" y="39392"/>
                  </a:lnTo>
                  <a:lnTo>
                    <a:pt x="6404" y="39434"/>
                  </a:lnTo>
                  <a:lnTo>
                    <a:pt x="1640" y="36417"/>
                  </a:lnTo>
                  <a:lnTo>
                    <a:pt x="4552" y="0"/>
                  </a:lnTo>
                  <a:lnTo>
                    <a:pt x="41075" y="0"/>
                  </a:lnTo>
                  <a:lnTo>
                    <a:pt x="41075" y="8786"/>
                  </a:lnTo>
                  <a:lnTo>
                    <a:pt x="12915" y="8786"/>
                  </a:lnTo>
                  <a:lnTo>
                    <a:pt x="10851" y="30965"/>
                  </a:lnTo>
                  <a:lnTo>
                    <a:pt x="11200" y="30901"/>
                  </a:lnTo>
                  <a:lnTo>
                    <a:pt x="11570" y="30836"/>
                  </a:lnTo>
                  <a:lnTo>
                    <a:pt x="11962" y="30769"/>
                  </a:lnTo>
                  <a:lnTo>
                    <a:pt x="12375" y="30702"/>
                  </a:lnTo>
                  <a:lnTo>
                    <a:pt x="12809" y="30634"/>
                  </a:lnTo>
                  <a:lnTo>
                    <a:pt x="13264" y="30565"/>
                  </a:lnTo>
                  <a:lnTo>
                    <a:pt x="13741" y="30494"/>
                  </a:lnTo>
                  <a:lnTo>
                    <a:pt x="14238" y="30423"/>
                  </a:lnTo>
                  <a:lnTo>
                    <a:pt x="14757" y="30350"/>
                  </a:lnTo>
                  <a:lnTo>
                    <a:pt x="15297" y="30277"/>
                  </a:lnTo>
                  <a:lnTo>
                    <a:pt x="15868" y="30206"/>
                  </a:lnTo>
                  <a:lnTo>
                    <a:pt x="16459" y="30143"/>
                  </a:lnTo>
                  <a:lnTo>
                    <a:pt x="17071" y="30088"/>
                  </a:lnTo>
                  <a:lnTo>
                    <a:pt x="17702" y="30040"/>
                  </a:lnTo>
                  <a:lnTo>
                    <a:pt x="18354" y="29999"/>
                  </a:lnTo>
                  <a:lnTo>
                    <a:pt x="19025" y="29965"/>
                  </a:lnTo>
                  <a:lnTo>
                    <a:pt x="19717" y="29940"/>
                  </a:lnTo>
                  <a:lnTo>
                    <a:pt x="20429" y="29921"/>
                  </a:lnTo>
                  <a:lnTo>
                    <a:pt x="21161" y="29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8555935" y="2105194"/>
              <a:ext cx="99088" cy="53355"/>
            </a:xfrm>
            <a:custGeom>
              <a:avLst/>
              <a:pathLst>
                <a:path w="99088" h="53355">
                  <a:moveTo>
                    <a:pt x="48274" y="0"/>
                  </a:moveTo>
                  <a:lnTo>
                    <a:pt x="57166" y="2117"/>
                  </a:lnTo>
                  <a:lnTo>
                    <a:pt x="55049" y="5928"/>
                  </a:lnTo>
                  <a:lnTo>
                    <a:pt x="58157" y="11018"/>
                  </a:lnTo>
                  <a:lnTo>
                    <a:pt x="61553" y="15786"/>
                  </a:lnTo>
                  <a:lnTo>
                    <a:pt x="65237" y="20232"/>
                  </a:lnTo>
                  <a:lnTo>
                    <a:pt x="69209" y="24357"/>
                  </a:lnTo>
                  <a:lnTo>
                    <a:pt x="73469" y="28159"/>
                  </a:lnTo>
                  <a:lnTo>
                    <a:pt x="78017" y="31640"/>
                  </a:lnTo>
                  <a:lnTo>
                    <a:pt x="82853" y="34799"/>
                  </a:lnTo>
                  <a:lnTo>
                    <a:pt x="87977" y="37636"/>
                  </a:lnTo>
                  <a:lnTo>
                    <a:pt x="93389" y="40152"/>
                  </a:lnTo>
                  <a:lnTo>
                    <a:pt x="99088" y="42345"/>
                  </a:lnTo>
                  <a:lnTo>
                    <a:pt x="94007" y="51661"/>
                  </a:lnTo>
                  <a:lnTo>
                    <a:pt x="88460" y="49074"/>
                  </a:lnTo>
                  <a:lnTo>
                    <a:pt x="83166" y="46224"/>
                  </a:lnTo>
                  <a:lnTo>
                    <a:pt x="78127" y="43112"/>
                  </a:lnTo>
                  <a:lnTo>
                    <a:pt x="73342" y="39737"/>
                  </a:lnTo>
                  <a:lnTo>
                    <a:pt x="68811" y="36099"/>
                  </a:lnTo>
                  <a:lnTo>
                    <a:pt x="64534" y="32199"/>
                  </a:lnTo>
                  <a:lnTo>
                    <a:pt x="60512" y="28037"/>
                  </a:lnTo>
                  <a:lnTo>
                    <a:pt x="56743" y="23611"/>
                  </a:lnTo>
                  <a:lnTo>
                    <a:pt x="53228" y="18924"/>
                  </a:lnTo>
                  <a:lnTo>
                    <a:pt x="49967" y="13974"/>
                  </a:lnTo>
                  <a:lnTo>
                    <a:pt x="46478" y="18712"/>
                  </a:lnTo>
                  <a:lnTo>
                    <a:pt x="42786" y="23273"/>
                  </a:lnTo>
                  <a:lnTo>
                    <a:pt x="38890" y="27655"/>
                  </a:lnTo>
                  <a:lnTo>
                    <a:pt x="34791" y="31860"/>
                  </a:lnTo>
                  <a:lnTo>
                    <a:pt x="30488" y="35887"/>
                  </a:lnTo>
                  <a:lnTo>
                    <a:pt x="25983" y="39737"/>
                  </a:lnTo>
                  <a:lnTo>
                    <a:pt x="21274" y="43408"/>
                  </a:lnTo>
                  <a:lnTo>
                    <a:pt x="16362" y="46902"/>
                  </a:lnTo>
                  <a:lnTo>
                    <a:pt x="11247" y="50217"/>
                  </a:lnTo>
                  <a:lnTo>
                    <a:pt x="5928" y="53355"/>
                  </a:lnTo>
                  <a:lnTo>
                    <a:pt x="0" y="46580"/>
                  </a:lnTo>
                  <a:lnTo>
                    <a:pt x="3722" y="44306"/>
                  </a:lnTo>
                  <a:lnTo>
                    <a:pt x="7266" y="42057"/>
                  </a:lnTo>
                  <a:lnTo>
                    <a:pt x="10633" y="39834"/>
                  </a:lnTo>
                  <a:lnTo>
                    <a:pt x="13821" y="37636"/>
                  </a:lnTo>
                  <a:lnTo>
                    <a:pt x="16832" y="35464"/>
                  </a:lnTo>
                  <a:lnTo>
                    <a:pt x="19665" y="33317"/>
                  </a:lnTo>
                  <a:lnTo>
                    <a:pt x="22320" y="31196"/>
                  </a:lnTo>
                  <a:lnTo>
                    <a:pt x="24797" y="29099"/>
                  </a:lnTo>
                  <a:lnTo>
                    <a:pt x="27097" y="27029"/>
                  </a:lnTo>
                  <a:lnTo>
                    <a:pt x="29218" y="24983"/>
                  </a:lnTo>
                  <a:lnTo>
                    <a:pt x="31238" y="22904"/>
                  </a:lnTo>
                  <a:lnTo>
                    <a:pt x="33232" y="20732"/>
                  </a:lnTo>
                  <a:lnTo>
                    <a:pt x="35201" y="18466"/>
                  </a:lnTo>
                  <a:lnTo>
                    <a:pt x="37145" y="16108"/>
                  </a:lnTo>
                  <a:lnTo>
                    <a:pt x="39063" y="13656"/>
                  </a:lnTo>
                  <a:lnTo>
                    <a:pt x="40956" y="11111"/>
                  </a:lnTo>
                  <a:lnTo>
                    <a:pt x="42824" y="8473"/>
                  </a:lnTo>
                  <a:lnTo>
                    <a:pt x="44666" y="5742"/>
                  </a:lnTo>
                  <a:lnTo>
                    <a:pt x="46482" y="29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8600821" y="2141187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888969" y="3108295"/>
              <a:ext cx="48909" cy="53302"/>
            </a:xfrm>
            <a:custGeom>
              <a:avLst/>
              <a:pathLst>
                <a:path w="48909" h="53302">
                  <a:moveTo>
                    <a:pt x="0" y="44780"/>
                  </a:moveTo>
                  <a:lnTo>
                    <a:pt x="39063" y="27736"/>
                  </a:lnTo>
                  <a:lnTo>
                    <a:pt x="0" y="8575"/>
                  </a:lnTo>
                  <a:lnTo>
                    <a:pt x="0" y="0"/>
                  </a:lnTo>
                  <a:lnTo>
                    <a:pt x="48909" y="25460"/>
                  </a:lnTo>
                  <a:lnTo>
                    <a:pt x="48909" y="30859"/>
                  </a:lnTo>
                  <a:lnTo>
                    <a:pt x="0" y="533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888969" y="3166256"/>
              <a:ext cx="48909" cy="7939"/>
            </a:xfrm>
            <a:custGeom>
              <a:avLst/>
              <a:pathLst>
                <a:path w="48909" h="7939">
                  <a:moveTo>
                    <a:pt x="0" y="7939"/>
                  </a:moveTo>
                  <a:lnTo>
                    <a:pt x="0" y="0"/>
                  </a:lnTo>
                  <a:lnTo>
                    <a:pt x="48909" y="0"/>
                  </a:lnTo>
                  <a:lnTo>
                    <a:pt x="48909" y="7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952699" y="3096809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008172" y="3095591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017964" y="3103849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067773" y="3086540"/>
              <a:ext cx="99088" cy="53355"/>
            </a:xfrm>
            <a:custGeom>
              <a:avLst/>
              <a:pathLst>
                <a:path w="99088" h="53355">
                  <a:moveTo>
                    <a:pt x="48274" y="0"/>
                  </a:moveTo>
                  <a:lnTo>
                    <a:pt x="57166" y="2117"/>
                  </a:lnTo>
                  <a:lnTo>
                    <a:pt x="55049" y="5928"/>
                  </a:lnTo>
                  <a:lnTo>
                    <a:pt x="58157" y="11018"/>
                  </a:lnTo>
                  <a:lnTo>
                    <a:pt x="61553" y="15786"/>
                  </a:lnTo>
                  <a:lnTo>
                    <a:pt x="65237" y="20232"/>
                  </a:lnTo>
                  <a:lnTo>
                    <a:pt x="69209" y="24357"/>
                  </a:lnTo>
                  <a:lnTo>
                    <a:pt x="73469" y="28159"/>
                  </a:lnTo>
                  <a:lnTo>
                    <a:pt x="78017" y="31640"/>
                  </a:lnTo>
                  <a:lnTo>
                    <a:pt x="82853" y="34799"/>
                  </a:lnTo>
                  <a:lnTo>
                    <a:pt x="87977" y="37636"/>
                  </a:lnTo>
                  <a:lnTo>
                    <a:pt x="93389" y="40152"/>
                  </a:lnTo>
                  <a:lnTo>
                    <a:pt x="99088" y="42345"/>
                  </a:lnTo>
                  <a:lnTo>
                    <a:pt x="94007" y="51661"/>
                  </a:lnTo>
                  <a:lnTo>
                    <a:pt x="88460" y="49074"/>
                  </a:lnTo>
                  <a:lnTo>
                    <a:pt x="83166" y="46224"/>
                  </a:lnTo>
                  <a:lnTo>
                    <a:pt x="78127" y="43112"/>
                  </a:lnTo>
                  <a:lnTo>
                    <a:pt x="73342" y="39737"/>
                  </a:lnTo>
                  <a:lnTo>
                    <a:pt x="68811" y="36099"/>
                  </a:lnTo>
                  <a:lnTo>
                    <a:pt x="64534" y="32199"/>
                  </a:lnTo>
                  <a:lnTo>
                    <a:pt x="60512" y="28037"/>
                  </a:lnTo>
                  <a:lnTo>
                    <a:pt x="56743" y="23611"/>
                  </a:lnTo>
                  <a:lnTo>
                    <a:pt x="53228" y="18924"/>
                  </a:lnTo>
                  <a:lnTo>
                    <a:pt x="49967" y="13974"/>
                  </a:lnTo>
                  <a:lnTo>
                    <a:pt x="46478" y="18712"/>
                  </a:lnTo>
                  <a:lnTo>
                    <a:pt x="42786" y="23273"/>
                  </a:lnTo>
                  <a:lnTo>
                    <a:pt x="38890" y="27655"/>
                  </a:lnTo>
                  <a:lnTo>
                    <a:pt x="34791" y="31860"/>
                  </a:lnTo>
                  <a:lnTo>
                    <a:pt x="30488" y="35887"/>
                  </a:lnTo>
                  <a:lnTo>
                    <a:pt x="25983" y="39737"/>
                  </a:lnTo>
                  <a:lnTo>
                    <a:pt x="21274" y="43408"/>
                  </a:lnTo>
                  <a:lnTo>
                    <a:pt x="16362" y="46902"/>
                  </a:lnTo>
                  <a:lnTo>
                    <a:pt x="11247" y="50217"/>
                  </a:lnTo>
                  <a:lnTo>
                    <a:pt x="5928" y="53355"/>
                  </a:lnTo>
                  <a:lnTo>
                    <a:pt x="0" y="46580"/>
                  </a:lnTo>
                  <a:lnTo>
                    <a:pt x="3722" y="44306"/>
                  </a:lnTo>
                  <a:lnTo>
                    <a:pt x="7266" y="42057"/>
                  </a:lnTo>
                  <a:lnTo>
                    <a:pt x="10633" y="39834"/>
                  </a:lnTo>
                  <a:lnTo>
                    <a:pt x="13821" y="37636"/>
                  </a:lnTo>
                  <a:lnTo>
                    <a:pt x="16832" y="35464"/>
                  </a:lnTo>
                  <a:lnTo>
                    <a:pt x="19665" y="33317"/>
                  </a:lnTo>
                  <a:lnTo>
                    <a:pt x="22320" y="31196"/>
                  </a:lnTo>
                  <a:lnTo>
                    <a:pt x="24797" y="29099"/>
                  </a:lnTo>
                  <a:lnTo>
                    <a:pt x="27097" y="27029"/>
                  </a:lnTo>
                  <a:lnTo>
                    <a:pt x="29218" y="24983"/>
                  </a:lnTo>
                  <a:lnTo>
                    <a:pt x="31238" y="22904"/>
                  </a:lnTo>
                  <a:lnTo>
                    <a:pt x="33232" y="20732"/>
                  </a:lnTo>
                  <a:lnTo>
                    <a:pt x="35201" y="18466"/>
                  </a:lnTo>
                  <a:lnTo>
                    <a:pt x="37145" y="16108"/>
                  </a:lnTo>
                  <a:lnTo>
                    <a:pt x="39063" y="13656"/>
                  </a:lnTo>
                  <a:lnTo>
                    <a:pt x="40956" y="11111"/>
                  </a:lnTo>
                  <a:lnTo>
                    <a:pt x="42824" y="8473"/>
                  </a:lnTo>
                  <a:lnTo>
                    <a:pt x="44666" y="5742"/>
                  </a:lnTo>
                  <a:lnTo>
                    <a:pt x="46482" y="2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112660" y="3122534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385201" y="4062127"/>
              <a:ext cx="48750" cy="79556"/>
            </a:xfrm>
            <a:custGeom>
              <a:avLst/>
              <a:pathLst>
                <a:path w="48750" h="79556">
                  <a:moveTo>
                    <a:pt x="0" y="45415"/>
                  </a:moveTo>
                  <a:lnTo>
                    <a:pt x="5" y="44304"/>
                  </a:lnTo>
                  <a:lnTo>
                    <a:pt x="21" y="43194"/>
                  </a:lnTo>
                  <a:lnTo>
                    <a:pt x="47" y="42085"/>
                  </a:lnTo>
                  <a:lnTo>
                    <a:pt x="84" y="40977"/>
                  </a:lnTo>
                  <a:lnTo>
                    <a:pt x="132" y="39871"/>
                  </a:lnTo>
                  <a:lnTo>
                    <a:pt x="190" y="38765"/>
                  </a:lnTo>
                  <a:lnTo>
                    <a:pt x="259" y="37660"/>
                  </a:lnTo>
                  <a:lnTo>
                    <a:pt x="338" y="36557"/>
                  </a:lnTo>
                  <a:lnTo>
                    <a:pt x="428" y="35454"/>
                  </a:lnTo>
                  <a:lnTo>
                    <a:pt x="529" y="34352"/>
                  </a:lnTo>
                  <a:lnTo>
                    <a:pt x="653" y="33256"/>
                  </a:lnTo>
                  <a:lnTo>
                    <a:pt x="793" y="32170"/>
                  </a:lnTo>
                  <a:lnTo>
                    <a:pt x="950" y="31092"/>
                  </a:lnTo>
                  <a:lnTo>
                    <a:pt x="1122" y="30025"/>
                  </a:lnTo>
                  <a:lnTo>
                    <a:pt x="1310" y="28967"/>
                  </a:lnTo>
                  <a:lnTo>
                    <a:pt x="1513" y="27918"/>
                  </a:lnTo>
                  <a:lnTo>
                    <a:pt x="1733" y="26879"/>
                  </a:lnTo>
                  <a:lnTo>
                    <a:pt x="1969" y="25849"/>
                  </a:lnTo>
                  <a:lnTo>
                    <a:pt x="2220" y="24829"/>
                  </a:lnTo>
                  <a:lnTo>
                    <a:pt x="2487" y="23819"/>
                  </a:lnTo>
                  <a:lnTo>
                    <a:pt x="2783" y="22810"/>
                  </a:lnTo>
                  <a:lnTo>
                    <a:pt x="3099" y="21816"/>
                  </a:lnTo>
                  <a:lnTo>
                    <a:pt x="3435" y="20837"/>
                  </a:lnTo>
                  <a:lnTo>
                    <a:pt x="3792" y="19872"/>
                  </a:lnTo>
                  <a:lnTo>
                    <a:pt x="4168" y="18923"/>
                  </a:lnTo>
                  <a:lnTo>
                    <a:pt x="4564" y="17988"/>
                  </a:lnTo>
                  <a:lnTo>
                    <a:pt x="4981" y="17068"/>
                  </a:lnTo>
                  <a:lnTo>
                    <a:pt x="5418" y="16163"/>
                  </a:lnTo>
                  <a:lnTo>
                    <a:pt x="5874" y="15273"/>
                  </a:lnTo>
                  <a:lnTo>
                    <a:pt x="6351" y="14397"/>
                  </a:lnTo>
                  <a:lnTo>
                    <a:pt x="6852" y="13541"/>
                  </a:lnTo>
                  <a:lnTo>
                    <a:pt x="7378" y="12707"/>
                  </a:lnTo>
                  <a:lnTo>
                    <a:pt x="7931" y="11898"/>
                  </a:lnTo>
                  <a:lnTo>
                    <a:pt x="8511" y="11111"/>
                  </a:lnTo>
                  <a:lnTo>
                    <a:pt x="9117" y="10348"/>
                  </a:lnTo>
                  <a:lnTo>
                    <a:pt x="9750" y="9608"/>
                  </a:lnTo>
                  <a:lnTo>
                    <a:pt x="10409" y="8891"/>
                  </a:lnTo>
                  <a:lnTo>
                    <a:pt x="11094" y="8198"/>
                  </a:lnTo>
                  <a:lnTo>
                    <a:pt x="11806" y="7528"/>
                  </a:lnTo>
                  <a:lnTo>
                    <a:pt x="12544" y="6881"/>
                  </a:lnTo>
                  <a:lnTo>
                    <a:pt x="13311" y="6249"/>
                  </a:lnTo>
                  <a:lnTo>
                    <a:pt x="14107" y="5646"/>
                  </a:lnTo>
                  <a:lnTo>
                    <a:pt x="14933" y="5072"/>
                  </a:lnTo>
                  <a:lnTo>
                    <a:pt x="15788" y="4526"/>
                  </a:lnTo>
                  <a:lnTo>
                    <a:pt x="16673" y="4009"/>
                  </a:lnTo>
                  <a:lnTo>
                    <a:pt x="17588" y="3521"/>
                  </a:lnTo>
                  <a:lnTo>
                    <a:pt x="18532" y="3061"/>
                  </a:lnTo>
                  <a:lnTo>
                    <a:pt x="19506" y="2629"/>
                  </a:lnTo>
                  <a:lnTo>
                    <a:pt x="20510" y="2226"/>
                  </a:lnTo>
                  <a:lnTo>
                    <a:pt x="21543" y="1852"/>
                  </a:lnTo>
                  <a:lnTo>
                    <a:pt x="22609" y="1500"/>
                  </a:lnTo>
                  <a:lnTo>
                    <a:pt x="23711" y="1185"/>
                  </a:lnTo>
                  <a:lnTo>
                    <a:pt x="24849" y="907"/>
                  </a:lnTo>
                  <a:lnTo>
                    <a:pt x="26023" y="666"/>
                  </a:lnTo>
                  <a:lnTo>
                    <a:pt x="27233" y="463"/>
                  </a:lnTo>
                  <a:lnTo>
                    <a:pt x="28479" y="296"/>
                  </a:lnTo>
                  <a:lnTo>
                    <a:pt x="29761" y="166"/>
                  </a:lnTo>
                  <a:lnTo>
                    <a:pt x="31079" y="74"/>
                  </a:lnTo>
                  <a:lnTo>
                    <a:pt x="32433" y="18"/>
                  </a:lnTo>
                  <a:lnTo>
                    <a:pt x="33823" y="0"/>
                  </a:lnTo>
                  <a:lnTo>
                    <a:pt x="34026" y="0"/>
                  </a:lnTo>
                  <a:lnTo>
                    <a:pt x="34234" y="2"/>
                  </a:lnTo>
                  <a:lnTo>
                    <a:pt x="34446" y="4"/>
                  </a:lnTo>
                  <a:lnTo>
                    <a:pt x="34662" y="8"/>
                  </a:lnTo>
                  <a:lnTo>
                    <a:pt x="34882" y="13"/>
                  </a:lnTo>
                  <a:lnTo>
                    <a:pt x="35106" y="19"/>
                  </a:lnTo>
                  <a:lnTo>
                    <a:pt x="35335" y="25"/>
                  </a:lnTo>
                  <a:lnTo>
                    <a:pt x="35568" y="33"/>
                  </a:lnTo>
                  <a:lnTo>
                    <a:pt x="35805" y="42"/>
                  </a:lnTo>
                  <a:lnTo>
                    <a:pt x="36046" y="52"/>
                  </a:lnTo>
                  <a:lnTo>
                    <a:pt x="36290" y="64"/>
                  </a:lnTo>
                  <a:lnTo>
                    <a:pt x="36533" y="78"/>
                  </a:lnTo>
                  <a:lnTo>
                    <a:pt x="36777" y="94"/>
                  </a:lnTo>
                  <a:lnTo>
                    <a:pt x="37020" y="112"/>
                  </a:lnTo>
                  <a:lnTo>
                    <a:pt x="37264" y="132"/>
                  </a:lnTo>
                  <a:lnTo>
                    <a:pt x="37507" y="154"/>
                  </a:lnTo>
                  <a:lnTo>
                    <a:pt x="37751" y="178"/>
                  </a:lnTo>
                  <a:lnTo>
                    <a:pt x="37994" y="205"/>
                  </a:lnTo>
                  <a:lnTo>
                    <a:pt x="38238" y="233"/>
                  </a:lnTo>
                  <a:lnTo>
                    <a:pt x="38481" y="264"/>
                  </a:lnTo>
                  <a:lnTo>
                    <a:pt x="38734" y="286"/>
                  </a:lnTo>
                  <a:lnTo>
                    <a:pt x="38983" y="311"/>
                  </a:lnTo>
                  <a:lnTo>
                    <a:pt x="39229" y="337"/>
                  </a:lnTo>
                  <a:lnTo>
                    <a:pt x="39472" y="366"/>
                  </a:lnTo>
                  <a:lnTo>
                    <a:pt x="39712" y="396"/>
                  </a:lnTo>
                  <a:lnTo>
                    <a:pt x="39948" y="429"/>
                  </a:lnTo>
                  <a:lnTo>
                    <a:pt x="40182" y="464"/>
                  </a:lnTo>
                  <a:lnTo>
                    <a:pt x="40412" y="501"/>
                  </a:lnTo>
                  <a:lnTo>
                    <a:pt x="40639" y="540"/>
                  </a:lnTo>
                  <a:lnTo>
                    <a:pt x="40863" y="582"/>
                  </a:lnTo>
                  <a:lnTo>
                    <a:pt x="41093" y="615"/>
                  </a:lnTo>
                  <a:lnTo>
                    <a:pt x="41318" y="650"/>
                  </a:lnTo>
                  <a:lnTo>
                    <a:pt x="41538" y="687"/>
                  </a:lnTo>
                  <a:lnTo>
                    <a:pt x="41752" y="726"/>
                  </a:lnTo>
                  <a:lnTo>
                    <a:pt x="41961" y="767"/>
                  </a:lnTo>
                  <a:lnTo>
                    <a:pt x="42165" y="810"/>
                  </a:lnTo>
                  <a:lnTo>
                    <a:pt x="42364" y="856"/>
                  </a:lnTo>
                  <a:lnTo>
                    <a:pt x="42557" y="904"/>
                  </a:lnTo>
                  <a:lnTo>
                    <a:pt x="42745" y="953"/>
                  </a:lnTo>
                  <a:lnTo>
                    <a:pt x="42927" y="1005"/>
                  </a:lnTo>
                  <a:lnTo>
                    <a:pt x="42927" y="9210"/>
                  </a:lnTo>
                  <a:lnTo>
                    <a:pt x="42552" y="9086"/>
                  </a:lnTo>
                  <a:lnTo>
                    <a:pt x="42167" y="8968"/>
                  </a:lnTo>
                  <a:lnTo>
                    <a:pt x="41773" y="8857"/>
                  </a:lnTo>
                  <a:lnTo>
                    <a:pt x="41369" y="8752"/>
                  </a:lnTo>
                  <a:lnTo>
                    <a:pt x="40956" y="8654"/>
                  </a:lnTo>
                  <a:lnTo>
                    <a:pt x="40533" y="8562"/>
                  </a:lnTo>
                  <a:lnTo>
                    <a:pt x="40100" y="8476"/>
                  </a:lnTo>
                  <a:lnTo>
                    <a:pt x="39658" y="8397"/>
                  </a:lnTo>
                  <a:lnTo>
                    <a:pt x="39207" y="8324"/>
                  </a:lnTo>
                  <a:lnTo>
                    <a:pt x="38746" y="8257"/>
                  </a:lnTo>
                  <a:lnTo>
                    <a:pt x="38281" y="8197"/>
                  </a:lnTo>
                  <a:lnTo>
                    <a:pt x="37816" y="8143"/>
                  </a:lnTo>
                  <a:lnTo>
                    <a:pt x="37353" y="8095"/>
                  </a:lnTo>
                  <a:lnTo>
                    <a:pt x="36891" y="8054"/>
                  </a:lnTo>
                  <a:lnTo>
                    <a:pt x="36430" y="8019"/>
                  </a:lnTo>
                  <a:lnTo>
                    <a:pt x="35970" y="7990"/>
                  </a:lnTo>
                  <a:lnTo>
                    <a:pt x="35511" y="7968"/>
                  </a:lnTo>
                  <a:lnTo>
                    <a:pt x="35053" y="7952"/>
                  </a:lnTo>
                  <a:lnTo>
                    <a:pt x="34596" y="7942"/>
                  </a:lnTo>
                  <a:lnTo>
                    <a:pt x="34141" y="7939"/>
                  </a:lnTo>
                  <a:lnTo>
                    <a:pt x="33199" y="7951"/>
                  </a:lnTo>
                  <a:lnTo>
                    <a:pt x="32280" y="7986"/>
                  </a:lnTo>
                  <a:lnTo>
                    <a:pt x="31382" y="8044"/>
                  </a:lnTo>
                  <a:lnTo>
                    <a:pt x="30507" y="8126"/>
                  </a:lnTo>
                  <a:lnTo>
                    <a:pt x="29655" y="8230"/>
                  </a:lnTo>
                  <a:lnTo>
                    <a:pt x="28824" y="8359"/>
                  </a:lnTo>
                  <a:lnTo>
                    <a:pt x="28016" y="8510"/>
                  </a:lnTo>
                  <a:lnTo>
                    <a:pt x="27230" y="8685"/>
                  </a:lnTo>
                  <a:lnTo>
                    <a:pt x="26466" y="8883"/>
                  </a:lnTo>
                  <a:lnTo>
                    <a:pt x="25725" y="9104"/>
                  </a:lnTo>
                  <a:lnTo>
                    <a:pt x="25014" y="9336"/>
                  </a:lnTo>
                  <a:lnTo>
                    <a:pt x="24323" y="9587"/>
                  </a:lnTo>
                  <a:lnTo>
                    <a:pt x="23651" y="9857"/>
                  </a:lnTo>
                  <a:lnTo>
                    <a:pt x="22997" y="10146"/>
                  </a:lnTo>
                  <a:lnTo>
                    <a:pt x="22363" y="10454"/>
                  </a:lnTo>
                  <a:lnTo>
                    <a:pt x="21748" y="10781"/>
                  </a:lnTo>
                  <a:lnTo>
                    <a:pt x="21152" y="11127"/>
                  </a:lnTo>
                  <a:lnTo>
                    <a:pt x="20575" y="11492"/>
                  </a:lnTo>
                  <a:lnTo>
                    <a:pt x="20017" y="11876"/>
                  </a:lnTo>
                  <a:lnTo>
                    <a:pt x="19479" y="12280"/>
                  </a:lnTo>
                  <a:lnTo>
                    <a:pt x="18958" y="12701"/>
                  </a:lnTo>
                  <a:lnTo>
                    <a:pt x="18454" y="13137"/>
                  </a:lnTo>
                  <a:lnTo>
                    <a:pt x="17967" y="13590"/>
                  </a:lnTo>
                  <a:lnTo>
                    <a:pt x="17497" y="14058"/>
                  </a:lnTo>
                  <a:lnTo>
                    <a:pt x="17044" y="14543"/>
                  </a:lnTo>
                  <a:lnTo>
                    <a:pt x="16607" y="15043"/>
                  </a:lnTo>
                  <a:lnTo>
                    <a:pt x="16188" y="15559"/>
                  </a:lnTo>
                  <a:lnTo>
                    <a:pt x="15786" y="16091"/>
                  </a:lnTo>
                  <a:lnTo>
                    <a:pt x="15401" y="16639"/>
                  </a:lnTo>
                  <a:lnTo>
                    <a:pt x="15032" y="17202"/>
                  </a:lnTo>
                  <a:lnTo>
                    <a:pt x="14689" y="17780"/>
                  </a:lnTo>
                  <a:lnTo>
                    <a:pt x="14359" y="18371"/>
                  </a:lnTo>
                  <a:lnTo>
                    <a:pt x="14041" y="18975"/>
                  </a:lnTo>
                  <a:lnTo>
                    <a:pt x="13736" y="19591"/>
                  </a:lnTo>
                  <a:lnTo>
                    <a:pt x="13444" y="20220"/>
                  </a:lnTo>
                  <a:lnTo>
                    <a:pt x="13165" y="20861"/>
                  </a:lnTo>
                  <a:lnTo>
                    <a:pt x="12898" y="21515"/>
                  </a:lnTo>
                  <a:lnTo>
                    <a:pt x="12644" y="22182"/>
                  </a:lnTo>
                  <a:lnTo>
                    <a:pt x="12403" y="22862"/>
                  </a:lnTo>
                  <a:lnTo>
                    <a:pt x="12174" y="23554"/>
                  </a:lnTo>
                  <a:lnTo>
                    <a:pt x="11957" y="24247"/>
                  </a:lnTo>
                  <a:lnTo>
                    <a:pt x="11753" y="24950"/>
                  </a:lnTo>
                  <a:lnTo>
                    <a:pt x="11559" y="25662"/>
                  </a:lnTo>
                  <a:lnTo>
                    <a:pt x="11378" y="26383"/>
                  </a:lnTo>
                  <a:lnTo>
                    <a:pt x="11208" y="27114"/>
                  </a:lnTo>
                  <a:lnTo>
                    <a:pt x="11050" y="27855"/>
                  </a:lnTo>
                  <a:lnTo>
                    <a:pt x="10903" y="28605"/>
                  </a:lnTo>
                  <a:lnTo>
                    <a:pt x="10768" y="29364"/>
                  </a:lnTo>
                  <a:lnTo>
                    <a:pt x="10645" y="30133"/>
                  </a:lnTo>
                  <a:lnTo>
                    <a:pt x="10533" y="30912"/>
                  </a:lnTo>
                  <a:lnTo>
                    <a:pt x="10431" y="31698"/>
                  </a:lnTo>
                  <a:lnTo>
                    <a:pt x="10336" y="32491"/>
                  </a:lnTo>
                  <a:lnTo>
                    <a:pt x="10249" y="33291"/>
                  </a:lnTo>
                  <a:lnTo>
                    <a:pt x="10169" y="34096"/>
                  </a:lnTo>
                  <a:lnTo>
                    <a:pt x="10096" y="34908"/>
                  </a:lnTo>
                  <a:lnTo>
                    <a:pt x="10031" y="35727"/>
                  </a:lnTo>
                  <a:lnTo>
                    <a:pt x="9974" y="36551"/>
                  </a:lnTo>
                  <a:lnTo>
                    <a:pt x="9923" y="37382"/>
                  </a:lnTo>
                  <a:lnTo>
                    <a:pt x="9880" y="38220"/>
                  </a:lnTo>
                  <a:lnTo>
                    <a:pt x="9845" y="39063"/>
                  </a:lnTo>
                  <a:lnTo>
                    <a:pt x="10480" y="39063"/>
                  </a:lnTo>
                  <a:lnTo>
                    <a:pt x="10696" y="38685"/>
                  </a:lnTo>
                  <a:lnTo>
                    <a:pt x="10920" y="38312"/>
                  </a:lnTo>
                  <a:lnTo>
                    <a:pt x="11153" y="37944"/>
                  </a:lnTo>
                  <a:lnTo>
                    <a:pt x="11395" y="37581"/>
                  </a:lnTo>
                  <a:lnTo>
                    <a:pt x="11645" y="37224"/>
                  </a:lnTo>
                  <a:lnTo>
                    <a:pt x="11903" y="36872"/>
                  </a:lnTo>
                  <a:lnTo>
                    <a:pt x="12170" y="36525"/>
                  </a:lnTo>
                  <a:lnTo>
                    <a:pt x="12445" y="36184"/>
                  </a:lnTo>
                  <a:lnTo>
                    <a:pt x="12729" y="35848"/>
                  </a:lnTo>
                  <a:lnTo>
                    <a:pt x="13021" y="35517"/>
                  </a:lnTo>
                  <a:lnTo>
                    <a:pt x="13333" y="35183"/>
                  </a:lnTo>
                  <a:lnTo>
                    <a:pt x="13654" y="34861"/>
                  </a:lnTo>
                  <a:lnTo>
                    <a:pt x="13985" y="34548"/>
                  </a:lnTo>
                  <a:lnTo>
                    <a:pt x="14325" y="34247"/>
                  </a:lnTo>
                  <a:lnTo>
                    <a:pt x="14675" y="33955"/>
                  </a:lnTo>
                  <a:lnTo>
                    <a:pt x="15034" y="33675"/>
                  </a:lnTo>
                  <a:lnTo>
                    <a:pt x="15403" y="33405"/>
                  </a:lnTo>
                  <a:lnTo>
                    <a:pt x="15782" y="33146"/>
                  </a:lnTo>
                  <a:lnTo>
                    <a:pt x="16170" y="32897"/>
                  </a:lnTo>
                  <a:lnTo>
                    <a:pt x="16567" y="32659"/>
                  </a:lnTo>
                  <a:lnTo>
                    <a:pt x="16974" y="32420"/>
                  </a:lnTo>
                  <a:lnTo>
                    <a:pt x="17391" y="32193"/>
                  </a:lnTo>
                  <a:lnTo>
                    <a:pt x="17817" y="31976"/>
                  </a:lnTo>
                  <a:lnTo>
                    <a:pt x="18253" y="31769"/>
                  </a:lnTo>
                  <a:lnTo>
                    <a:pt x="18698" y="31574"/>
                  </a:lnTo>
                  <a:lnTo>
                    <a:pt x="19152" y="31388"/>
                  </a:lnTo>
                  <a:lnTo>
                    <a:pt x="19617" y="31214"/>
                  </a:lnTo>
                  <a:lnTo>
                    <a:pt x="20090" y="31049"/>
                  </a:lnTo>
                  <a:lnTo>
                    <a:pt x="20574" y="30896"/>
                  </a:lnTo>
                  <a:lnTo>
                    <a:pt x="21066" y="30753"/>
                  </a:lnTo>
                  <a:lnTo>
                    <a:pt x="21580" y="30622"/>
                  </a:lnTo>
                  <a:lnTo>
                    <a:pt x="22106" y="30505"/>
                  </a:lnTo>
                  <a:lnTo>
                    <a:pt x="22643" y="30402"/>
                  </a:lnTo>
                  <a:lnTo>
                    <a:pt x="23192" y="30313"/>
                  </a:lnTo>
                  <a:lnTo>
                    <a:pt x="23753" y="30237"/>
                  </a:lnTo>
                  <a:lnTo>
                    <a:pt x="24325" y="30175"/>
                  </a:lnTo>
                  <a:lnTo>
                    <a:pt x="24909" y="30127"/>
                  </a:lnTo>
                  <a:lnTo>
                    <a:pt x="25504" y="30092"/>
                  </a:lnTo>
                  <a:lnTo>
                    <a:pt x="26111" y="30072"/>
                  </a:lnTo>
                  <a:lnTo>
                    <a:pt x="26730" y="30065"/>
                  </a:lnTo>
                  <a:lnTo>
                    <a:pt x="27726" y="30081"/>
                  </a:lnTo>
                  <a:lnTo>
                    <a:pt x="28704" y="30128"/>
                  </a:lnTo>
                  <a:lnTo>
                    <a:pt x="29662" y="30208"/>
                  </a:lnTo>
                  <a:lnTo>
                    <a:pt x="30601" y="30319"/>
                  </a:lnTo>
                  <a:lnTo>
                    <a:pt x="31521" y="30462"/>
                  </a:lnTo>
                  <a:lnTo>
                    <a:pt x="32421" y="30637"/>
                  </a:lnTo>
                  <a:lnTo>
                    <a:pt x="33303" y="30843"/>
                  </a:lnTo>
                  <a:lnTo>
                    <a:pt x="34166" y="31081"/>
                  </a:lnTo>
                  <a:lnTo>
                    <a:pt x="35010" y="31351"/>
                  </a:lnTo>
                  <a:lnTo>
                    <a:pt x="35835" y="31653"/>
                  </a:lnTo>
                  <a:lnTo>
                    <a:pt x="36638" y="31975"/>
                  </a:lnTo>
                  <a:lnTo>
                    <a:pt x="37416" y="32326"/>
                  </a:lnTo>
                  <a:lnTo>
                    <a:pt x="38170" y="32707"/>
                  </a:lnTo>
                  <a:lnTo>
                    <a:pt x="38900" y="33118"/>
                  </a:lnTo>
                  <a:lnTo>
                    <a:pt x="39606" y="33558"/>
                  </a:lnTo>
                  <a:lnTo>
                    <a:pt x="40287" y="34029"/>
                  </a:lnTo>
                  <a:lnTo>
                    <a:pt x="40944" y="34528"/>
                  </a:lnTo>
                  <a:lnTo>
                    <a:pt x="41577" y="35058"/>
                  </a:lnTo>
                  <a:lnTo>
                    <a:pt x="42185" y="35616"/>
                  </a:lnTo>
                  <a:lnTo>
                    <a:pt x="42769" y="36205"/>
                  </a:lnTo>
                  <a:lnTo>
                    <a:pt x="43327" y="36822"/>
                  </a:lnTo>
                  <a:lnTo>
                    <a:pt x="43859" y="37467"/>
                  </a:lnTo>
                  <a:lnTo>
                    <a:pt x="44365" y="38139"/>
                  </a:lnTo>
                  <a:lnTo>
                    <a:pt x="44844" y="38839"/>
                  </a:lnTo>
                  <a:lnTo>
                    <a:pt x="45296" y="39566"/>
                  </a:lnTo>
                  <a:lnTo>
                    <a:pt x="45722" y="40321"/>
                  </a:lnTo>
                  <a:lnTo>
                    <a:pt x="46122" y="41103"/>
                  </a:lnTo>
                  <a:lnTo>
                    <a:pt x="46495" y="41913"/>
                  </a:lnTo>
                  <a:lnTo>
                    <a:pt x="46842" y="42751"/>
                  </a:lnTo>
                  <a:lnTo>
                    <a:pt x="47162" y="43616"/>
                  </a:lnTo>
                  <a:lnTo>
                    <a:pt x="47464" y="44496"/>
                  </a:lnTo>
                  <a:lnTo>
                    <a:pt x="47734" y="45403"/>
                  </a:lnTo>
                  <a:lnTo>
                    <a:pt x="47972" y="46334"/>
                  </a:lnTo>
                  <a:lnTo>
                    <a:pt x="48178" y="47291"/>
                  </a:lnTo>
                  <a:lnTo>
                    <a:pt x="48353" y="48274"/>
                  </a:lnTo>
                  <a:lnTo>
                    <a:pt x="48496" y="49281"/>
                  </a:lnTo>
                  <a:lnTo>
                    <a:pt x="48607" y="50315"/>
                  </a:lnTo>
                  <a:lnTo>
                    <a:pt x="48686" y="51373"/>
                  </a:lnTo>
                  <a:lnTo>
                    <a:pt x="48734" y="52457"/>
                  </a:lnTo>
                  <a:lnTo>
                    <a:pt x="48750" y="53567"/>
                  </a:lnTo>
                  <a:lnTo>
                    <a:pt x="48734" y="54761"/>
                  </a:lnTo>
                  <a:lnTo>
                    <a:pt x="48684" y="55932"/>
                  </a:lnTo>
                  <a:lnTo>
                    <a:pt x="48602" y="57078"/>
                  </a:lnTo>
                  <a:lnTo>
                    <a:pt x="48487" y="58199"/>
                  </a:lnTo>
                  <a:lnTo>
                    <a:pt x="48340" y="59297"/>
                  </a:lnTo>
                  <a:lnTo>
                    <a:pt x="48159" y="60370"/>
                  </a:lnTo>
                  <a:lnTo>
                    <a:pt x="47946" y="61418"/>
                  </a:lnTo>
                  <a:lnTo>
                    <a:pt x="47700" y="62442"/>
                  </a:lnTo>
                  <a:lnTo>
                    <a:pt x="47421" y="63442"/>
                  </a:lnTo>
                  <a:lnTo>
                    <a:pt x="47109" y="64418"/>
                  </a:lnTo>
                  <a:lnTo>
                    <a:pt x="46767" y="65367"/>
                  </a:lnTo>
                  <a:lnTo>
                    <a:pt x="46396" y="66287"/>
                  </a:lnTo>
                  <a:lnTo>
                    <a:pt x="45996" y="67179"/>
                  </a:lnTo>
                  <a:lnTo>
                    <a:pt x="45568" y="68043"/>
                  </a:lnTo>
                  <a:lnTo>
                    <a:pt x="45111" y="68877"/>
                  </a:lnTo>
                  <a:lnTo>
                    <a:pt x="44626" y="69684"/>
                  </a:lnTo>
                  <a:lnTo>
                    <a:pt x="44112" y="70461"/>
                  </a:lnTo>
                  <a:lnTo>
                    <a:pt x="43569" y="71210"/>
                  </a:lnTo>
                  <a:lnTo>
                    <a:pt x="42998" y="71931"/>
                  </a:lnTo>
                  <a:lnTo>
                    <a:pt x="42398" y="72622"/>
                  </a:lnTo>
                  <a:lnTo>
                    <a:pt x="41771" y="73274"/>
                  </a:lnTo>
                  <a:lnTo>
                    <a:pt x="41119" y="73895"/>
                  </a:lnTo>
                  <a:lnTo>
                    <a:pt x="40442" y="74485"/>
                  </a:lnTo>
                  <a:lnTo>
                    <a:pt x="39739" y="75045"/>
                  </a:lnTo>
                  <a:lnTo>
                    <a:pt x="39010" y="75573"/>
                  </a:lnTo>
                  <a:lnTo>
                    <a:pt x="38257" y="76071"/>
                  </a:lnTo>
                  <a:lnTo>
                    <a:pt x="37478" y="76539"/>
                  </a:lnTo>
                  <a:lnTo>
                    <a:pt x="36673" y="76976"/>
                  </a:lnTo>
                  <a:lnTo>
                    <a:pt x="35843" y="77382"/>
                  </a:lnTo>
                  <a:lnTo>
                    <a:pt x="34988" y="77757"/>
                  </a:lnTo>
                  <a:lnTo>
                    <a:pt x="34109" y="78099"/>
                  </a:lnTo>
                  <a:lnTo>
                    <a:pt x="33209" y="78405"/>
                  </a:lnTo>
                  <a:lnTo>
                    <a:pt x="32288" y="78675"/>
                  </a:lnTo>
                  <a:lnTo>
                    <a:pt x="31346" y="78909"/>
                  </a:lnTo>
                  <a:lnTo>
                    <a:pt x="30383" y="79107"/>
                  </a:lnTo>
                  <a:lnTo>
                    <a:pt x="29398" y="79269"/>
                  </a:lnTo>
                  <a:lnTo>
                    <a:pt x="28392" y="79395"/>
                  </a:lnTo>
                  <a:lnTo>
                    <a:pt x="27365" y="79485"/>
                  </a:lnTo>
                  <a:lnTo>
                    <a:pt x="26317" y="79538"/>
                  </a:lnTo>
                  <a:lnTo>
                    <a:pt x="25248" y="79556"/>
                  </a:lnTo>
                  <a:lnTo>
                    <a:pt x="24196" y="79536"/>
                  </a:lnTo>
                  <a:lnTo>
                    <a:pt x="23156" y="79474"/>
                  </a:lnTo>
                  <a:lnTo>
                    <a:pt x="22129" y="79371"/>
                  </a:lnTo>
                  <a:lnTo>
                    <a:pt x="21115" y="79226"/>
                  </a:lnTo>
                  <a:lnTo>
                    <a:pt x="20114" y="79040"/>
                  </a:lnTo>
                  <a:lnTo>
                    <a:pt x="19125" y="78813"/>
                  </a:lnTo>
                  <a:lnTo>
                    <a:pt x="18149" y="78545"/>
                  </a:lnTo>
                  <a:lnTo>
                    <a:pt x="17186" y="78235"/>
                  </a:lnTo>
                  <a:lnTo>
                    <a:pt x="16235" y="77884"/>
                  </a:lnTo>
                  <a:lnTo>
                    <a:pt x="15297" y="77492"/>
                  </a:lnTo>
                  <a:lnTo>
                    <a:pt x="14388" y="77058"/>
                  </a:lnTo>
                  <a:lnTo>
                    <a:pt x="13504" y="76580"/>
                  </a:lnTo>
                  <a:lnTo>
                    <a:pt x="12643" y="76058"/>
                  </a:lnTo>
                  <a:lnTo>
                    <a:pt x="11808" y="75493"/>
                  </a:lnTo>
                  <a:lnTo>
                    <a:pt x="10996" y="74885"/>
                  </a:lnTo>
                  <a:lnTo>
                    <a:pt x="10209" y="74234"/>
                  </a:lnTo>
                  <a:lnTo>
                    <a:pt x="9446" y="73539"/>
                  </a:lnTo>
                  <a:lnTo>
                    <a:pt x="8708" y="72800"/>
                  </a:lnTo>
                  <a:lnTo>
                    <a:pt x="7994" y="72018"/>
                  </a:lnTo>
                  <a:lnTo>
                    <a:pt x="7304" y="71193"/>
                  </a:lnTo>
                  <a:lnTo>
                    <a:pt x="6641" y="70325"/>
                  </a:lnTo>
                  <a:lnTo>
                    <a:pt x="6006" y="69413"/>
                  </a:lnTo>
                  <a:lnTo>
                    <a:pt x="5400" y="68457"/>
                  </a:lnTo>
                  <a:lnTo>
                    <a:pt x="4823" y="67458"/>
                  </a:lnTo>
                  <a:lnTo>
                    <a:pt x="4274" y="66416"/>
                  </a:lnTo>
                  <a:lnTo>
                    <a:pt x="3753" y="65330"/>
                  </a:lnTo>
                  <a:lnTo>
                    <a:pt x="3262" y="64201"/>
                  </a:lnTo>
                  <a:lnTo>
                    <a:pt x="2799" y="63029"/>
                  </a:lnTo>
                  <a:lnTo>
                    <a:pt x="2364" y="61813"/>
                  </a:lnTo>
                  <a:lnTo>
                    <a:pt x="1958" y="60554"/>
                  </a:lnTo>
                  <a:lnTo>
                    <a:pt x="1586" y="59250"/>
                  </a:lnTo>
                  <a:lnTo>
                    <a:pt x="1253" y="57899"/>
                  </a:lnTo>
                  <a:lnTo>
                    <a:pt x="959" y="56501"/>
                  </a:lnTo>
                  <a:lnTo>
                    <a:pt x="705" y="55057"/>
                  </a:lnTo>
                  <a:lnTo>
                    <a:pt x="489" y="53567"/>
                  </a:lnTo>
                  <a:lnTo>
                    <a:pt x="313" y="52030"/>
                  </a:lnTo>
                  <a:lnTo>
                    <a:pt x="176" y="50446"/>
                  </a:lnTo>
                  <a:lnTo>
                    <a:pt x="78" y="48816"/>
                  </a:lnTo>
                  <a:lnTo>
                    <a:pt x="19" y="471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394835" y="4099762"/>
              <a:ext cx="29800" cy="33823"/>
            </a:xfrm>
            <a:custGeom>
              <a:avLst/>
              <a:pathLst>
                <a:path w="29800" h="33823">
                  <a:moveTo>
                    <a:pt x="15509" y="33823"/>
                  </a:moveTo>
                  <a:lnTo>
                    <a:pt x="16138" y="33813"/>
                  </a:lnTo>
                  <a:lnTo>
                    <a:pt x="16756" y="33781"/>
                  </a:lnTo>
                  <a:lnTo>
                    <a:pt x="17362" y="33728"/>
                  </a:lnTo>
                  <a:lnTo>
                    <a:pt x="17956" y="33654"/>
                  </a:lnTo>
                  <a:lnTo>
                    <a:pt x="18539" y="33558"/>
                  </a:lnTo>
                  <a:lnTo>
                    <a:pt x="19110" y="33442"/>
                  </a:lnTo>
                  <a:lnTo>
                    <a:pt x="19670" y="33304"/>
                  </a:lnTo>
                  <a:lnTo>
                    <a:pt x="20217" y="33146"/>
                  </a:lnTo>
                  <a:lnTo>
                    <a:pt x="20754" y="32966"/>
                  </a:lnTo>
                  <a:lnTo>
                    <a:pt x="21278" y="32764"/>
                  </a:lnTo>
                  <a:lnTo>
                    <a:pt x="21800" y="32532"/>
                  </a:lnTo>
                  <a:lnTo>
                    <a:pt x="22307" y="32278"/>
                  </a:lnTo>
                  <a:lnTo>
                    <a:pt x="22799" y="32002"/>
                  </a:lnTo>
                  <a:lnTo>
                    <a:pt x="23277" y="31706"/>
                  </a:lnTo>
                  <a:lnTo>
                    <a:pt x="23740" y="31388"/>
                  </a:lnTo>
                  <a:lnTo>
                    <a:pt x="24187" y="31049"/>
                  </a:lnTo>
                  <a:lnTo>
                    <a:pt x="24620" y="30690"/>
                  </a:lnTo>
                  <a:lnTo>
                    <a:pt x="25039" y="30308"/>
                  </a:lnTo>
                  <a:lnTo>
                    <a:pt x="25442" y="29906"/>
                  </a:lnTo>
                  <a:lnTo>
                    <a:pt x="25830" y="29483"/>
                  </a:lnTo>
                  <a:lnTo>
                    <a:pt x="26202" y="29027"/>
                  </a:lnTo>
                  <a:lnTo>
                    <a:pt x="26557" y="28549"/>
                  </a:lnTo>
                  <a:lnTo>
                    <a:pt x="26893" y="28049"/>
                  </a:lnTo>
                  <a:lnTo>
                    <a:pt x="27211" y="27526"/>
                  </a:lnTo>
                  <a:lnTo>
                    <a:pt x="27511" y="26982"/>
                  </a:lnTo>
                  <a:lnTo>
                    <a:pt x="27793" y="26415"/>
                  </a:lnTo>
                  <a:lnTo>
                    <a:pt x="28057" y="25826"/>
                  </a:lnTo>
                  <a:lnTo>
                    <a:pt x="28303" y="25214"/>
                  </a:lnTo>
                  <a:lnTo>
                    <a:pt x="28532" y="24581"/>
                  </a:lnTo>
                  <a:lnTo>
                    <a:pt x="28742" y="23925"/>
                  </a:lnTo>
                  <a:lnTo>
                    <a:pt x="28943" y="23235"/>
                  </a:lnTo>
                  <a:lnTo>
                    <a:pt x="29123" y="22521"/>
                  </a:lnTo>
                  <a:lnTo>
                    <a:pt x="29282" y="21783"/>
                  </a:lnTo>
                  <a:lnTo>
                    <a:pt x="29419" y="21020"/>
                  </a:lnTo>
                  <a:lnTo>
                    <a:pt x="29536" y="20233"/>
                  </a:lnTo>
                  <a:lnTo>
                    <a:pt x="29631" y="19421"/>
                  </a:lnTo>
                  <a:lnTo>
                    <a:pt x="29705" y="18586"/>
                  </a:lnTo>
                  <a:lnTo>
                    <a:pt x="29758" y="17725"/>
                  </a:lnTo>
                  <a:lnTo>
                    <a:pt x="29790" y="16841"/>
                  </a:lnTo>
                  <a:lnTo>
                    <a:pt x="29800" y="15932"/>
                  </a:lnTo>
                  <a:lnTo>
                    <a:pt x="29791" y="15199"/>
                  </a:lnTo>
                  <a:lnTo>
                    <a:pt x="29764" y="14482"/>
                  </a:lnTo>
                  <a:lnTo>
                    <a:pt x="29719" y="13780"/>
                  </a:lnTo>
                  <a:lnTo>
                    <a:pt x="29656" y="13095"/>
                  </a:lnTo>
                  <a:lnTo>
                    <a:pt x="29575" y="12425"/>
                  </a:lnTo>
                  <a:lnTo>
                    <a:pt x="29476" y="11772"/>
                  </a:lnTo>
                  <a:lnTo>
                    <a:pt x="29359" y="11134"/>
                  </a:lnTo>
                  <a:lnTo>
                    <a:pt x="29224" y="10512"/>
                  </a:lnTo>
                  <a:lnTo>
                    <a:pt x="29071" y="9906"/>
                  </a:lnTo>
                  <a:lnTo>
                    <a:pt x="28900" y="9316"/>
                  </a:lnTo>
                  <a:lnTo>
                    <a:pt x="28722" y="8732"/>
                  </a:lnTo>
                  <a:lnTo>
                    <a:pt x="28526" y="8166"/>
                  </a:lnTo>
                  <a:lnTo>
                    <a:pt x="28311" y="7618"/>
                  </a:lnTo>
                  <a:lnTo>
                    <a:pt x="28079" y="7088"/>
                  </a:lnTo>
                  <a:lnTo>
                    <a:pt x="27829" y="6576"/>
                  </a:lnTo>
                  <a:lnTo>
                    <a:pt x="27560" y="6082"/>
                  </a:lnTo>
                  <a:lnTo>
                    <a:pt x="27274" y="5607"/>
                  </a:lnTo>
                  <a:lnTo>
                    <a:pt x="26969" y="5149"/>
                  </a:lnTo>
                  <a:lnTo>
                    <a:pt x="26647" y="4709"/>
                  </a:lnTo>
                  <a:lnTo>
                    <a:pt x="26307" y="4287"/>
                  </a:lnTo>
                  <a:lnTo>
                    <a:pt x="25948" y="3884"/>
                  </a:lnTo>
                  <a:lnTo>
                    <a:pt x="25572" y="3499"/>
                  </a:lnTo>
                  <a:lnTo>
                    <a:pt x="25178" y="3134"/>
                  </a:lnTo>
                  <a:lnTo>
                    <a:pt x="24765" y="2788"/>
                  </a:lnTo>
                  <a:lnTo>
                    <a:pt x="24335" y="2461"/>
                  </a:lnTo>
                  <a:lnTo>
                    <a:pt x="23887" y="2153"/>
                  </a:lnTo>
                  <a:lnTo>
                    <a:pt x="23420" y="1864"/>
                  </a:lnTo>
                  <a:lnTo>
                    <a:pt x="22936" y="1594"/>
                  </a:lnTo>
                  <a:lnTo>
                    <a:pt x="22434" y="1343"/>
                  </a:lnTo>
                  <a:lnTo>
                    <a:pt x="21913" y="1111"/>
                  </a:lnTo>
                  <a:lnTo>
                    <a:pt x="21386" y="900"/>
                  </a:lnTo>
                  <a:lnTo>
                    <a:pt x="20840" y="711"/>
                  </a:lnTo>
                  <a:lnTo>
                    <a:pt x="20276" y="544"/>
                  </a:lnTo>
                  <a:lnTo>
                    <a:pt x="19694" y="400"/>
                  </a:lnTo>
                  <a:lnTo>
                    <a:pt x="19095" y="277"/>
                  </a:lnTo>
                  <a:lnTo>
                    <a:pt x="18477" y="177"/>
                  </a:lnTo>
                  <a:lnTo>
                    <a:pt x="17841" y="100"/>
                  </a:lnTo>
                  <a:lnTo>
                    <a:pt x="17188" y="44"/>
                  </a:lnTo>
                  <a:lnTo>
                    <a:pt x="16516" y="11"/>
                  </a:lnTo>
                  <a:lnTo>
                    <a:pt x="15826" y="0"/>
                  </a:lnTo>
                  <a:lnTo>
                    <a:pt x="15123" y="12"/>
                  </a:lnTo>
                  <a:lnTo>
                    <a:pt x="14431" y="50"/>
                  </a:lnTo>
                  <a:lnTo>
                    <a:pt x="13751" y="114"/>
                  </a:lnTo>
                  <a:lnTo>
                    <a:pt x="13082" y="203"/>
                  </a:lnTo>
                  <a:lnTo>
                    <a:pt x="12425" y="317"/>
                  </a:lnTo>
                  <a:lnTo>
                    <a:pt x="11780" y="457"/>
                  </a:lnTo>
                  <a:lnTo>
                    <a:pt x="11146" y="622"/>
                  </a:lnTo>
                  <a:lnTo>
                    <a:pt x="10525" y="813"/>
                  </a:lnTo>
                  <a:lnTo>
                    <a:pt x="9914" y="1029"/>
                  </a:lnTo>
                  <a:lnTo>
                    <a:pt x="9316" y="1270"/>
                  </a:lnTo>
                  <a:lnTo>
                    <a:pt x="8742" y="1521"/>
                  </a:lnTo>
                  <a:lnTo>
                    <a:pt x="8185" y="1789"/>
                  </a:lnTo>
                  <a:lnTo>
                    <a:pt x="7645" y="2072"/>
                  </a:lnTo>
                  <a:lnTo>
                    <a:pt x="7122" y="2371"/>
                  </a:lnTo>
                  <a:lnTo>
                    <a:pt x="6616" y="2686"/>
                  </a:lnTo>
                  <a:lnTo>
                    <a:pt x="6127" y="3017"/>
                  </a:lnTo>
                  <a:lnTo>
                    <a:pt x="5655" y="3363"/>
                  </a:lnTo>
                  <a:lnTo>
                    <a:pt x="5200" y="3726"/>
                  </a:lnTo>
                  <a:lnTo>
                    <a:pt x="4761" y="4104"/>
                  </a:lnTo>
                  <a:lnTo>
                    <a:pt x="4340" y="4499"/>
                  </a:lnTo>
                  <a:lnTo>
                    <a:pt x="3936" y="4896"/>
                  </a:lnTo>
                  <a:lnTo>
                    <a:pt x="3550" y="5305"/>
                  </a:lnTo>
                  <a:lnTo>
                    <a:pt x="3182" y="5726"/>
                  </a:lnTo>
                  <a:lnTo>
                    <a:pt x="2832" y="6159"/>
                  </a:lnTo>
                  <a:lnTo>
                    <a:pt x="2501" y="6603"/>
                  </a:lnTo>
                  <a:lnTo>
                    <a:pt x="2187" y="7059"/>
                  </a:lnTo>
                  <a:lnTo>
                    <a:pt x="1891" y="7526"/>
                  </a:lnTo>
                  <a:lnTo>
                    <a:pt x="1613" y="8005"/>
                  </a:lnTo>
                  <a:lnTo>
                    <a:pt x="1353" y="8496"/>
                  </a:lnTo>
                  <a:lnTo>
                    <a:pt x="1111" y="8998"/>
                  </a:lnTo>
                  <a:lnTo>
                    <a:pt x="900" y="9506"/>
                  </a:lnTo>
                  <a:lnTo>
                    <a:pt x="711" y="10014"/>
                  </a:lnTo>
                  <a:lnTo>
                    <a:pt x="544" y="10522"/>
                  </a:lnTo>
                  <a:lnTo>
                    <a:pt x="400" y="11031"/>
                  </a:lnTo>
                  <a:lnTo>
                    <a:pt x="277" y="11539"/>
                  </a:lnTo>
                  <a:lnTo>
                    <a:pt x="177" y="12047"/>
                  </a:lnTo>
                  <a:lnTo>
                    <a:pt x="100" y="12555"/>
                  </a:lnTo>
                  <a:lnTo>
                    <a:pt x="44" y="13063"/>
                  </a:lnTo>
                  <a:lnTo>
                    <a:pt x="11" y="13571"/>
                  </a:lnTo>
                  <a:lnTo>
                    <a:pt x="0" y="14079"/>
                  </a:lnTo>
                  <a:lnTo>
                    <a:pt x="9" y="14789"/>
                  </a:lnTo>
                  <a:lnTo>
                    <a:pt x="38" y="15498"/>
                  </a:lnTo>
                  <a:lnTo>
                    <a:pt x="85" y="16207"/>
                  </a:lnTo>
                  <a:lnTo>
                    <a:pt x="152" y="16917"/>
                  </a:lnTo>
                  <a:lnTo>
                    <a:pt x="238" y="17626"/>
                  </a:lnTo>
                  <a:lnTo>
                    <a:pt x="343" y="18335"/>
                  </a:lnTo>
                  <a:lnTo>
                    <a:pt x="466" y="19044"/>
                  </a:lnTo>
                  <a:lnTo>
                    <a:pt x="609" y="19754"/>
                  </a:lnTo>
                  <a:lnTo>
                    <a:pt x="771" y="20463"/>
                  </a:lnTo>
                  <a:lnTo>
                    <a:pt x="952" y="21172"/>
                  </a:lnTo>
                  <a:lnTo>
                    <a:pt x="1162" y="21864"/>
                  </a:lnTo>
                  <a:lnTo>
                    <a:pt x="1391" y="22542"/>
                  </a:lnTo>
                  <a:lnTo>
                    <a:pt x="1637" y="23207"/>
                  </a:lnTo>
                  <a:lnTo>
                    <a:pt x="1901" y="23857"/>
                  </a:lnTo>
                  <a:lnTo>
                    <a:pt x="2183" y="24494"/>
                  </a:lnTo>
                  <a:lnTo>
                    <a:pt x="2483" y="25117"/>
                  </a:lnTo>
                  <a:lnTo>
                    <a:pt x="2801" y="25726"/>
                  </a:lnTo>
                  <a:lnTo>
                    <a:pt x="3137" y="26322"/>
                  </a:lnTo>
                  <a:lnTo>
                    <a:pt x="3491" y="26903"/>
                  </a:lnTo>
                  <a:lnTo>
                    <a:pt x="3864" y="27471"/>
                  </a:lnTo>
                  <a:lnTo>
                    <a:pt x="4265" y="28022"/>
                  </a:lnTo>
                  <a:lnTo>
                    <a:pt x="4685" y="28553"/>
                  </a:lnTo>
                  <a:lnTo>
                    <a:pt x="5124" y="29064"/>
                  </a:lnTo>
                  <a:lnTo>
                    <a:pt x="5583" y="29555"/>
                  </a:lnTo>
                  <a:lnTo>
                    <a:pt x="6060" y="30025"/>
                  </a:lnTo>
                  <a:lnTo>
                    <a:pt x="6557" y="30476"/>
                  </a:lnTo>
                  <a:lnTo>
                    <a:pt x="7072" y="30906"/>
                  </a:lnTo>
                  <a:lnTo>
                    <a:pt x="7607" y="31316"/>
                  </a:lnTo>
                  <a:lnTo>
                    <a:pt x="8161" y="31706"/>
                  </a:lnTo>
                  <a:lnTo>
                    <a:pt x="8733" y="32076"/>
                  </a:lnTo>
                  <a:lnTo>
                    <a:pt x="9325" y="32408"/>
                  </a:lnTo>
                  <a:lnTo>
                    <a:pt x="9936" y="32705"/>
                  </a:lnTo>
                  <a:lnTo>
                    <a:pt x="10566" y="32967"/>
                  </a:lnTo>
                  <a:lnTo>
                    <a:pt x="11215" y="33194"/>
                  </a:lnTo>
                  <a:lnTo>
                    <a:pt x="11883" y="33386"/>
                  </a:lnTo>
                  <a:lnTo>
                    <a:pt x="12570" y="33544"/>
                  </a:lnTo>
                  <a:lnTo>
                    <a:pt x="13276" y="33666"/>
                  </a:lnTo>
                  <a:lnTo>
                    <a:pt x="14001" y="33753"/>
                  </a:lnTo>
                  <a:lnTo>
                    <a:pt x="14745" y="338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443268" y="4107120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483231" y="4063239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538704" y="4062022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548497" y="4070279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598306" y="4052970"/>
              <a:ext cx="99088" cy="53355"/>
            </a:xfrm>
            <a:custGeom>
              <a:avLst/>
              <a:pathLst>
                <a:path w="99088" h="53355">
                  <a:moveTo>
                    <a:pt x="48274" y="0"/>
                  </a:moveTo>
                  <a:lnTo>
                    <a:pt x="57166" y="2117"/>
                  </a:lnTo>
                  <a:lnTo>
                    <a:pt x="55049" y="5928"/>
                  </a:lnTo>
                  <a:lnTo>
                    <a:pt x="58157" y="11018"/>
                  </a:lnTo>
                  <a:lnTo>
                    <a:pt x="61553" y="15786"/>
                  </a:lnTo>
                  <a:lnTo>
                    <a:pt x="65237" y="20232"/>
                  </a:lnTo>
                  <a:lnTo>
                    <a:pt x="69209" y="24357"/>
                  </a:lnTo>
                  <a:lnTo>
                    <a:pt x="73469" y="28159"/>
                  </a:lnTo>
                  <a:lnTo>
                    <a:pt x="78017" y="31640"/>
                  </a:lnTo>
                  <a:lnTo>
                    <a:pt x="82853" y="34799"/>
                  </a:lnTo>
                  <a:lnTo>
                    <a:pt x="87977" y="37636"/>
                  </a:lnTo>
                  <a:lnTo>
                    <a:pt x="93389" y="40152"/>
                  </a:lnTo>
                  <a:lnTo>
                    <a:pt x="99088" y="42345"/>
                  </a:lnTo>
                  <a:lnTo>
                    <a:pt x="94007" y="51661"/>
                  </a:lnTo>
                  <a:lnTo>
                    <a:pt x="88460" y="49074"/>
                  </a:lnTo>
                  <a:lnTo>
                    <a:pt x="83166" y="46224"/>
                  </a:lnTo>
                  <a:lnTo>
                    <a:pt x="78127" y="43112"/>
                  </a:lnTo>
                  <a:lnTo>
                    <a:pt x="73342" y="39737"/>
                  </a:lnTo>
                  <a:lnTo>
                    <a:pt x="68811" y="36099"/>
                  </a:lnTo>
                  <a:lnTo>
                    <a:pt x="64534" y="32199"/>
                  </a:lnTo>
                  <a:lnTo>
                    <a:pt x="60512" y="28037"/>
                  </a:lnTo>
                  <a:lnTo>
                    <a:pt x="56743" y="23611"/>
                  </a:lnTo>
                  <a:lnTo>
                    <a:pt x="53228" y="18924"/>
                  </a:lnTo>
                  <a:lnTo>
                    <a:pt x="49967" y="13974"/>
                  </a:lnTo>
                  <a:lnTo>
                    <a:pt x="46478" y="18712"/>
                  </a:lnTo>
                  <a:lnTo>
                    <a:pt x="42786" y="23273"/>
                  </a:lnTo>
                  <a:lnTo>
                    <a:pt x="38890" y="27655"/>
                  </a:lnTo>
                  <a:lnTo>
                    <a:pt x="34791" y="31860"/>
                  </a:lnTo>
                  <a:lnTo>
                    <a:pt x="30488" y="35887"/>
                  </a:lnTo>
                  <a:lnTo>
                    <a:pt x="25983" y="39737"/>
                  </a:lnTo>
                  <a:lnTo>
                    <a:pt x="21274" y="43408"/>
                  </a:lnTo>
                  <a:lnTo>
                    <a:pt x="16362" y="46902"/>
                  </a:lnTo>
                  <a:lnTo>
                    <a:pt x="11247" y="50217"/>
                  </a:lnTo>
                  <a:lnTo>
                    <a:pt x="5928" y="53355"/>
                  </a:lnTo>
                  <a:lnTo>
                    <a:pt x="0" y="46580"/>
                  </a:lnTo>
                  <a:lnTo>
                    <a:pt x="3722" y="44306"/>
                  </a:lnTo>
                  <a:lnTo>
                    <a:pt x="7266" y="42057"/>
                  </a:lnTo>
                  <a:lnTo>
                    <a:pt x="10633" y="39834"/>
                  </a:lnTo>
                  <a:lnTo>
                    <a:pt x="13821" y="37636"/>
                  </a:lnTo>
                  <a:lnTo>
                    <a:pt x="16832" y="35464"/>
                  </a:lnTo>
                  <a:lnTo>
                    <a:pt x="19665" y="33317"/>
                  </a:lnTo>
                  <a:lnTo>
                    <a:pt x="22320" y="31196"/>
                  </a:lnTo>
                  <a:lnTo>
                    <a:pt x="24797" y="29099"/>
                  </a:lnTo>
                  <a:lnTo>
                    <a:pt x="27097" y="27029"/>
                  </a:lnTo>
                  <a:lnTo>
                    <a:pt x="29218" y="24983"/>
                  </a:lnTo>
                  <a:lnTo>
                    <a:pt x="31238" y="22904"/>
                  </a:lnTo>
                  <a:lnTo>
                    <a:pt x="33232" y="20732"/>
                  </a:lnTo>
                  <a:lnTo>
                    <a:pt x="35201" y="18466"/>
                  </a:lnTo>
                  <a:lnTo>
                    <a:pt x="37145" y="16108"/>
                  </a:lnTo>
                  <a:lnTo>
                    <a:pt x="39063" y="13656"/>
                  </a:lnTo>
                  <a:lnTo>
                    <a:pt x="40956" y="11111"/>
                  </a:lnTo>
                  <a:lnTo>
                    <a:pt x="42824" y="8473"/>
                  </a:lnTo>
                  <a:lnTo>
                    <a:pt x="44666" y="5742"/>
                  </a:lnTo>
                  <a:lnTo>
                    <a:pt x="46482" y="2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643192" y="4088964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285837" y="5018553"/>
              <a:ext cx="15244" cy="13974"/>
            </a:xfrm>
            <a:custGeom>
              <a:avLst/>
              <a:pathLst>
                <a:path w="15244" h="13974">
                  <a:moveTo>
                    <a:pt x="7198" y="0"/>
                  </a:moveTo>
                  <a:lnTo>
                    <a:pt x="8117" y="944"/>
                  </a:lnTo>
                  <a:lnTo>
                    <a:pt x="9011" y="1914"/>
                  </a:lnTo>
                  <a:lnTo>
                    <a:pt x="9879" y="2909"/>
                  </a:lnTo>
                  <a:lnTo>
                    <a:pt x="10721" y="3929"/>
                  </a:lnTo>
                  <a:lnTo>
                    <a:pt x="11539" y="4975"/>
                  </a:lnTo>
                  <a:lnTo>
                    <a:pt x="12331" y="6046"/>
                  </a:lnTo>
                  <a:lnTo>
                    <a:pt x="13097" y="7143"/>
                  </a:lnTo>
                  <a:lnTo>
                    <a:pt x="13838" y="8265"/>
                  </a:lnTo>
                  <a:lnTo>
                    <a:pt x="14554" y="9413"/>
                  </a:lnTo>
                  <a:lnTo>
                    <a:pt x="15244" y="10586"/>
                  </a:lnTo>
                  <a:lnTo>
                    <a:pt x="7622" y="13974"/>
                  </a:lnTo>
                  <a:lnTo>
                    <a:pt x="7012" y="12801"/>
                  </a:lnTo>
                  <a:lnTo>
                    <a:pt x="6368" y="11653"/>
                  </a:lnTo>
                  <a:lnTo>
                    <a:pt x="5691" y="10531"/>
                  </a:lnTo>
                  <a:lnTo>
                    <a:pt x="4979" y="9434"/>
                  </a:lnTo>
                  <a:lnTo>
                    <a:pt x="4234" y="8363"/>
                  </a:lnTo>
                  <a:lnTo>
                    <a:pt x="3455" y="7317"/>
                  </a:lnTo>
                  <a:lnTo>
                    <a:pt x="2642" y="6296"/>
                  </a:lnTo>
                  <a:lnTo>
                    <a:pt x="1795" y="5301"/>
                  </a:lnTo>
                  <a:lnTo>
                    <a:pt x="914" y="4331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3264240" y="5018553"/>
              <a:ext cx="93584" cy="99088"/>
            </a:xfrm>
            <a:custGeom>
              <a:avLst/>
              <a:pathLst>
                <a:path w="93584" h="99088">
                  <a:moveTo>
                    <a:pt x="66059" y="0"/>
                  </a:moveTo>
                  <a:lnTo>
                    <a:pt x="74951" y="2117"/>
                  </a:lnTo>
                  <a:lnTo>
                    <a:pt x="74342" y="3629"/>
                  </a:lnTo>
                  <a:lnTo>
                    <a:pt x="73698" y="5115"/>
                  </a:lnTo>
                  <a:lnTo>
                    <a:pt x="73020" y="6576"/>
                  </a:lnTo>
                  <a:lnTo>
                    <a:pt x="72309" y="8011"/>
                  </a:lnTo>
                  <a:lnTo>
                    <a:pt x="71564" y="9421"/>
                  </a:lnTo>
                  <a:lnTo>
                    <a:pt x="70785" y="10806"/>
                  </a:lnTo>
                  <a:lnTo>
                    <a:pt x="69972" y="12165"/>
                  </a:lnTo>
                  <a:lnTo>
                    <a:pt x="69125" y="13499"/>
                  </a:lnTo>
                  <a:lnTo>
                    <a:pt x="68244" y="14808"/>
                  </a:lnTo>
                  <a:lnTo>
                    <a:pt x="67329" y="16091"/>
                  </a:lnTo>
                  <a:lnTo>
                    <a:pt x="83421" y="16091"/>
                  </a:lnTo>
                  <a:lnTo>
                    <a:pt x="83421" y="62248"/>
                  </a:lnTo>
                  <a:lnTo>
                    <a:pt x="51238" y="62248"/>
                  </a:lnTo>
                  <a:lnTo>
                    <a:pt x="51238" y="71987"/>
                  </a:lnTo>
                  <a:lnTo>
                    <a:pt x="93584" y="71987"/>
                  </a:lnTo>
                  <a:lnTo>
                    <a:pt x="93584" y="79609"/>
                  </a:lnTo>
                  <a:lnTo>
                    <a:pt x="51238" y="79609"/>
                  </a:lnTo>
                  <a:lnTo>
                    <a:pt x="51238" y="99088"/>
                  </a:lnTo>
                  <a:lnTo>
                    <a:pt x="42345" y="99088"/>
                  </a:lnTo>
                  <a:lnTo>
                    <a:pt x="42345" y="79609"/>
                  </a:lnTo>
                  <a:lnTo>
                    <a:pt x="0" y="79609"/>
                  </a:lnTo>
                  <a:lnTo>
                    <a:pt x="0" y="71987"/>
                  </a:lnTo>
                  <a:lnTo>
                    <a:pt x="42345" y="71987"/>
                  </a:lnTo>
                  <a:lnTo>
                    <a:pt x="42345" y="62248"/>
                  </a:lnTo>
                  <a:lnTo>
                    <a:pt x="10162" y="62248"/>
                  </a:lnTo>
                  <a:lnTo>
                    <a:pt x="10162" y="16091"/>
                  </a:lnTo>
                  <a:lnTo>
                    <a:pt x="57590" y="16091"/>
                  </a:lnTo>
                  <a:lnTo>
                    <a:pt x="58665" y="14482"/>
                  </a:lnTo>
                  <a:lnTo>
                    <a:pt x="59690" y="12873"/>
                  </a:lnTo>
                  <a:lnTo>
                    <a:pt x="60664" y="11263"/>
                  </a:lnTo>
                  <a:lnTo>
                    <a:pt x="61587" y="9654"/>
                  </a:lnTo>
                  <a:lnTo>
                    <a:pt x="62459" y="8045"/>
                  </a:lnTo>
                  <a:lnTo>
                    <a:pt x="63281" y="6436"/>
                  </a:lnTo>
                  <a:lnTo>
                    <a:pt x="64052" y="4827"/>
                  </a:lnTo>
                  <a:lnTo>
                    <a:pt x="64771" y="3218"/>
                  </a:lnTo>
                  <a:lnTo>
                    <a:pt x="65441" y="16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282872" y="5042690"/>
              <a:ext cx="23713" cy="11009"/>
            </a:xfrm>
            <a:custGeom>
              <a:avLst/>
              <a:pathLst>
                <a:path w="23713" h="11009">
                  <a:moveTo>
                    <a:pt x="0" y="11009"/>
                  </a:moveTo>
                  <a:lnTo>
                    <a:pt x="23713" y="11009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315479" y="5042690"/>
              <a:ext cx="23713" cy="11009"/>
            </a:xfrm>
            <a:custGeom>
              <a:avLst/>
              <a:pathLst>
                <a:path w="23713" h="11009">
                  <a:moveTo>
                    <a:pt x="0" y="0"/>
                  </a:moveTo>
                  <a:lnTo>
                    <a:pt x="0" y="11009"/>
                  </a:lnTo>
                  <a:lnTo>
                    <a:pt x="23713" y="11009"/>
                  </a:lnTo>
                  <a:lnTo>
                    <a:pt x="237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282872" y="5061746"/>
              <a:ext cx="23713" cy="11009"/>
            </a:xfrm>
            <a:custGeom>
              <a:avLst/>
              <a:pathLst>
                <a:path w="23713" h="11009">
                  <a:moveTo>
                    <a:pt x="0" y="11009"/>
                  </a:moveTo>
                  <a:lnTo>
                    <a:pt x="23713" y="11009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315479" y="5061746"/>
              <a:ext cx="23713" cy="11009"/>
            </a:xfrm>
            <a:custGeom>
              <a:avLst/>
              <a:pathLst>
                <a:path w="23713" h="11009">
                  <a:moveTo>
                    <a:pt x="0" y="0"/>
                  </a:moveTo>
                  <a:lnTo>
                    <a:pt x="0" y="11009"/>
                  </a:lnTo>
                  <a:lnTo>
                    <a:pt x="23713" y="11009"/>
                  </a:lnTo>
                  <a:lnTo>
                    <a:pt x="237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374339" y="5059629"/>
              <a:ext cx="90196" cy="8045"/>
            </a:xfrm>
            <a:custGeom>
              <a:avLst/>
              <a:pathLst>
                <a:path w="90196" h="8045">
                  <a:moveTo>
                    <a:pt x="0" y="0"/>
                  </a:moveTo>
                  <a:lnTo>
                    <a:pt x="90196" y="0"/>
                  </a:lnTo>
                  <a:lnTo>
                    <a:pt x="90196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480203" y="5019400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486555" y="5044384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495024" y="5052006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499259" y="5055394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536523" y="5082495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586491" y="5019400"/>
              <a:ext cx="34723" cy="97395"/>
            </a:xfrm>
            <a:custGeom>
              <a:avLst/>
              <a:pathLst>
                <a:path w="34723" h="97395">
                  <a:moveTo>
                    <a:pt x="3387" y="19479"/>
                  </a:moveTo>
                  <a:lnTo>
                    <a:pt x="14820" y="19479"/>
                  </a:lnTo>
                  <a:lnTo>
                    <a:pt x="14820" y="0"/>
                  </a:lnTo>
                  <a:lnTo>
                    <a:pt x="22866" y="0"/>
                  </a:lnTo>
                  <a:lnTo>
                    <a:pt x="22866" y="19479"/>
                  </a:lnTo>
                  <a:lnTo>
                    <a:pt x="33876" y="19479"/>
                  </a:lnTo>
                  <a:lnTo>
                    <a:pt x="33876" y="27524"/>
                  </a:lnTo>
                  <a:lnTo>
                    <a:pt x="22866" y="27524"/>
                  </a:lnTo>
                  <a:lnTo>
                    <a:pt x="22866" y="33029"/>
                  </a:lnTo>
                  <a:lnTo>
                    <a:pt x="24204" y="34969"/>
                  </a:lnTo>
                  <a:lnTo>
                    <a:pt x="25509" y="36891"/>
                  </a:lnTo>
                  <a:lnTo>
                    <a:pt x="26779" y="38797"/>
                  </a:lnTo>
                  <a:lnTo>
                    <a:pt x="28015" y="40685"/>
                  </a:lnTo>
                  <a:lnTo>
                    <a:pt x="29218" y="42557"/>
                  </a:lnTo>
                  <a:lnTo>
                    <a:pt x="30387" y="44412"/>
                  </a:lnTo>
                  <a:lnTo>
                    <a:pt x="31522" y="46249"/>
                  </a:lnTo>
                  <a:lnTo>
                    <a:pt x="32623" y="48070"/>
                  </a:lnTo>
                  <a:lnTo>
                    <a:pt x="33690" y="49874"/>
                  </a:lnTo>
                  <a:lnTo>
                    <a:pt x="34723" y="51661"/>
                  </a:lnTo>
                  <a:lnTo>
                    <a:pt x="29218" y="59707"/>
                  </a:lnTo>
                  <a:lnTo>
                    <a:pt x="28621" y="58115"/>
                  </a:lnTo>
                  <a:lnTo>
                    <a:pt x="28015" y="56556"/>
                  </a:lnTo>
                  <a:lnTo>
                    <a:pt x="27401" y="55032"/>
                  </a:lnTo>
                  <a:lnTo>
                    <a:pt x="26779" y="53541"/>
                  </a:lnTo>
                  <a:lnTo>
                    <a:pt x="26148" y="52085"/>
                  </a:lnTo>
                  <a:lnTo>
                    <a:pt x="25509" y="50662"/>
                  </a:lnTo>
                  <a:lnTo>
                    <a:pt x="24861" y="49273"/>
                  </a:lnTo>
                  <a:lnTo>
                    <a:pt x="24204" y="47918"/>
                  </a:lnTo>
                  <a:lnTo>
                    <a:pt x="23539" y="46597"/>
                  </a:lnTo>
                  <a:lnTo>
                    <a:pt x="22866" y="45309"/>
                  </a:lnTo>
                  <a:lnTo>
                    <a:pt x="22866" y="97395"/>
                  </a:lnTo>
                  <a:lnTo>
                    <a:pt x="14820" y="97395"/>
                  </a:lnTo>
                  <a:lnTo>
                    <a:pt x="14820" y="52932"/>
                  </a:lnTo>
                  <a:lnTo>
                    <a:pt x="14122" y="55206"/>
                  </a:lnTo>
                  <a:lnTo>
                    <a:pt x="13381" y="57454"/>
                  </a:lnTo>
                  <a:lnTo>
                    <a:pt x="12597" y="59677"/>
                  </a:lnTo>
                  <a:lnTo>
                    <a:pt x="11772" y="61875"/>
                  </a:lnTo>
                  <a:lnTo>
                    <a:pt x="10904" y="64047"/>
                  </a:lnTo>
                  <a:lnTo>
                    <a:pt x="9993" y="66194"/>
                  </a:lnTo>
                  <a:lnTo>
                    <a:pt x="9040" y="68316"/>
                  </a:lnTo>
                  <a:lnTo>
                    <a:pt x="8045" y="70412"/>
                  </a:lnTo>
                  <a:lnTo>
                    <a:pt x="7008" y="72483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045" y="64911"/>
                  </a:lnTo>
                  <a:lnTo>
                    <a:pt x="3946" y="61130"/>
                  </a:lnTo>
                  <a:lnTo>
                    <a:pt x="5703" y="57255"/>
                  </a:lnTo>
                  <a:lnTo>
                    <a:pt x="7317" y="53287"/>
                  </a:lnTo>
                  <a:lnTo>
                    <a:pt x="8786" y="49226"/>
                  </a:lnTo>
                  <a:lnTo>
                    <a:pt x="10112" y="45072"/>
                  </a:lnTo>
                  <a:lnTo>
                    <a:pt x="11293" y="40825"/>
                  </a:lnTo>
                  <a:lnTo>
                    <a:pt x="12331" y="36485"/>
                  </a:lnTo>
                  <a:lnTo>
                    <a:pt x="13224" y="32051"/>
                  </a:lnTo>
                  <a:lnTo>
                    <a:pt x="13974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615710" y="5019400"/>
              <a:ext cx="70717" cy="97395"/>
            </a:xfrm>
            <a:custGeom>
              <a:avLst/>
              <a:pathLst>
                <a:path w="70717" h="97395">
                  <a:moveTo>
                    <a:pt x="16514" y="5081"/>
                  </a:moveTo>
                  <a:lnTo>
                    <a:pt x="24137" y="7622"/>
                  </a:lnTo>
                  <a:lnTo>
                    <a:pt x="23959" y="8549"/>
                  </a:lnTo>
                  <a:lnTo>
                    <a:pt x="23764" y="9468"/>
                  </a:lnTo>
                  <a:lnTo>
                    <a:pt x="23552" y="10378"/>
                  </a:lnTo>
                  <a:lnTo>
                    <a:pt x="23324" y="11280"/>
                  </a:lnTo>
                  <a:lnTo>
                    <a:pt x="23078" y="12174"/>
                  </a:lnTo>
                  <a:lnTo>
                    <a:pt x="22815" y="13059"/>
                  </a:lnTo>
                  <a:lnTo>
                    <a:pt x="22536" y="13935"/>
                  </a:lnTo>
                  <a:lnTo>
                    <a:pt x="22239" y="14804"/>
                  </a:lnTo>
                  <a:lnTo>
                    <a:pt x="21926" y="15663"/>
                  </a:lnTo>
                  <a:lnTo>
                    <a:pt x="21596" y="16514"/>
                  </a:lnTo>
                  <a:lnTo>
                    <a:pt x="33029" y="16514"/>
                  </a:lnTo>
                  <a:lnTo>
                    <a:pt x="33029" y="0"/>
                  </a:lnTo>
                  <a:lnTo>
                    <a:pt x="41498" y="0"/>
                  </a:lnTo>
                  <a:lnTo>
                    <a:pt x="41498" y="16514"/>
                  </a:lnTo>
                  <a:lnTo>
                    <a:pt x="64365" y="16514"/>
                  </a:lnTo>
                  <a:lnTo>
                    <a:pt x="64365" y="24560"/>
                  </a:lnTo>
                  <a:lnTo>
                    <a:pt x="41498" y="24560"/>
                  </a:lnTo>
                  <a:lnTo>
                    <a:pt x="41498" y="41075"/>
                  </a:lnTo>
                  <a:lnTo>
                    <a:pt x="67753" y="41075"/>
                  </a:lnTo>
                  <a:lnTo>
                    <a:pt x="67753" y="49121"/>
                  </a:lnTo>
                  <a:lnTo>
                    <a:pt x="47003" y="49121"/>
                  </a:lnTo>
                  <a:lnTo>
                    <a:pt x="48612" y="52567"/>
                  </a:lnTo>
                  <a:lnTo>
                    <a:pt x="50391" y="55964"/>
                  </a:lnTo>
                  <a:lnTo>
                    <a:pt x="52339" y="59309"/>
                  </a:lnTo>
                  <a:lnTo>
                    <a:pt x="54456" y="62603"/>
                  </a:lnTo>
                  <a:lnTo>
                    <a:pt x="56743" y="65847"/>
                  </a:lnTo>
                  <a:lnTo>
                    <a:pt x="59199" y="69040"/>
                  </a:lnTo>
                  <a:lnTo>
                    <a:pt x="61824" y="72182"/>
                  </a:lnTo>
                  <a:lnTo>
                    <a:pt x="64619" y="75273"/>
                  </a:lnTo>
                  <a:lnTo>
                    <a:pt x="67583" y="78314"/>
                  </a:lnTo>
                  <a:lnTo>
                    <a:pt x="70717" y="81303"/>
                  </a:lnTo>
                  <a:lnTo>
                    <a:pt x="64365" y="88925"/>
                  </a:lnTo>
                  <a:lnTo>
                    <a:pt x="61621" y="85851"/>
                  </a:lnTo>
                  <a:lnTo>
                    <a:pt x="58979" y="82726"/>
                  </a:lnTo>
                  <a:lnTo>
                    <a:pt x="56438" y="79550"/>
                  </a:lnTo>
                  <a:lnTo>
                    <a:pt x="53999" y="76323"/>
                  </a:lnTo>
                  <a:lnTo>
                    <a:pt x="51661" y="73046"/>
                  </a:lnTo>
                  <a:lnTo>
                    <a:pt x="49425" y="69717"/>
                  </a:lnTo>
                  <a:lnTo>
                    <a:pt x="47291" y="66338"/>
                  </a:lnTo>
                  <a:lnTo>
                    <a:pt x="45259" y="62908"/>
                  </a:lnTo>
                  <a:lnTo>
                    <a:pt x="43328" y="59427"/>
                  </a:lnTo>
                  <a:lnTo>
                    <a:pt x="41498" y="55896"/>
                  </a:lnTo>
                  <a:lnTo>
                    <a:pt x="41498" y="97395"/>
                  </a:lnTo>
                  <a:lnTo>
                    <a:pt x="33029" y="97395"/>
                  </a:lnTo>
                  <a:lnTo>
                    <a:pt x="33029" y="57166"/>
                  </a:lnTo>
                  <a:lnTo>
                    <a:pt x="31013" y="60770"/>
                  </a:lnTo>
                  <a:lnTo>
                    <a:pt x="28862" y="64297"/>
                  </a:lnTo>
                  <a:lnTo>
                    <a:pt x="26576" y="67748"/>
                  </a:lnTo>
                  <a:lnTo>
                    <a:pt x="24153" y="71123"/>
                  </a:lnTo>
                  <a:lnTo>
                    <a:pt x="21596" y="74422"/>
                  </a:lnTo>
                  <a:lnTo>
                    <a:pt x="18903" y="77645"/>
                  </a:lnTo>
                  <a:lnTo>
                    <a:pt x="16074" y="80791"/>
                  </a:lnTo>
                  <a:lnTo>
                    <a:pt x="13110" y="83861"/>
                  </a:lnTo>
                  <a:lnTo>
                    <a:pt x="10010" y="86855"/>
                  </a:lnTo>
                  <a:lnTo>
                    <a:pt x="6775" y="89772"/>
                  </a:lnTo>
                  <a:lnTo>
                    <a:pt x="0" y="82997"/>
                  </a:lnTo>
                  <a:lnTo>
                    <a:pt x="3633" y="79991"/>
                  </a:lnTo>
                  <a:lnTo>
                    <a:pt x="7080" y="76899"/>
                  </a:lnTo>
                  <a:lnTo>
                    <a:pt x="10340" y="73723"/>
                  </a:lnTo>
                  <a:lnTo>
                    <a:pt x="13415" y="70463"/>
                  </a:lnTo>
                  <a:lnTo>
                    <a:pt x="16303" y="67117"/>
                  </a:lnTo>
                  <a:lnTo>
                    <a:pt x="19004" y="63687"/>
                  </a:lnTo>
                  <a:lnTo>
                    <a:pt x="21520" y="60173"/>
                  </a:lnTo>
                  <a:lnTo>
                    <a:pt x="23849" y="56573"/>
                  </a:lnTo>
                  <a:lnTo>
                    <a:pt x="25991" y="52889"/>
                  </a:lnTo>
                  <a:lnTo>
                    <a:pt x="27948" y="49121"/>
                  </a:lnTo>
                  <a:lnTo>
                    <a:pt x="6775" y="49121"/>
                  </a:lnTo>
                  <a:lnTo>
                    <a:pt x="6775" y="41075"/>
                  </a:lnTo>
                  <a:lnTo>
                    <a:pt x="33029" y="41075"/>
                  </a:lnTo>
                  <a:lnTo>
                    <a:pt x="33029" y="24560"/>
                  </a:lnTo>
                  <a:lnTo>
                    <a:pt x="18632" y="24560"/>
                  </a:lnTo>
                  <a:lnTo>
                    <a:pt x="18107" y="26148"/>
                  </a:lnTo>
                  <a:lnTo>
                    <a:pt x="17548" y="27694"/>
                  </a:lnTo>
                  <a:lnTo>
                    <a:pt x="16955" y="29197"/>
                  </a:lnTo>
                  <a:lnTo>
                    <a:pt x="16328" y="30658"/>
                  </a:lnTo>
                  <a:lnTo>
                    <a:pt x="15667" y="32076"/>
                  </a:lnTo>
                  <a:lnTo>
                    <a:pt x="14973" y="33453"/>
                  </a:lnTo>
                  <a:lnTo>
                    <a:pt x="14245" y="34786"/>
                  </a:lnTo>
                  <a:lnTo>
                    <a:pt x="13482" y="36078"/>
                  </a:lnTo>
                  <a:lnTo>
                    <a:pt x="12686" y="37327"/>
                  </a:lnTo>
                  <a:lnTo>
                    <a:pt x="11856" y="38534"/>
                  </a:lnTo>
                  <a:lnTo>
                    <a:pt x="5081" y="33029"/>
                  </a:lnTo>
                  <a:lnTo>
                    <a:pt x="6720" y="30387"/>
                  </a:lnTo>
                  <a:lnTo>
                    <a:pt x="8248" y="27711"/>
                  </a:lnTo>
                  <a:lnTo>
                    <a:pt x="9667" y="25000"/>
                  </a:lnTo>
                  <a:lnTo>
                    <a:pt x="10976" y="22256"/>
                  </a:lnTo>
                  <a:lnTo>
                    <a:pt x="12174" y="19479"/>
                  </a:lnTo>
                  <a:lnTo>
                    <a:pt x="13262" y="16667"/>
                  </a:lnTo>
                  <a:lnTo>
                    <a:pt x="14240" y="13821"/>
                  </a:lnTo>
                  <a:lnTo>
                    <a:pt x="15108" y="10942"/>
                  </a:lnTo>
                  <a:lnTo>
                    <a:pt x="15866" y="80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1922659" y="5031320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1935155" y="5045307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1923532" y="4063744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1924841" y="3097314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1928007" y="2132030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983123" y="50697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983123" y="4103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983123" y="31369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983123" y="2170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01791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278792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539666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800541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061415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8322290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99120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200113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194071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25207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262011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31423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32416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452053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512954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522886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57511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585041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711564" y="5711107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77382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78376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835984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845916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970746" y="5712253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979805" y="5723981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703470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704463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709685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710679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8233531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829557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830550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835773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836766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2021-10-19T09:50:08Z</dcterms:modified>
</cp:coreProperties>
</file>