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52284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21018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89752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58486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7917" y="5352623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7917" y="4857622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7917" y="4362621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7917" y="3867620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7917" y="3372620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7917" y="2877619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7917" y="2382618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17917" y="1887617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1791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886651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755385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624119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7917" y="1664867"/>
              <a:ext cx="6783504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7917" y="2159868"/>
              <a:ext cx="738149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7917" y="2654868"/>
              <a:ext cx="626025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17917" y="3149869"/>
              <a:ext cx="513901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17917" y="3644870"/>
              <a:ext cx="345715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17917" y="4139871"/>
              <a:ext cx="186873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17917" y="4634872"/>
              <a:ext cx="168186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17917" y="5129872"/>
              <a:ext cx="140155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960678" y="1822336"/>
              <a:ext cx="99935" cy="80456"/>
            </a:xfrm>
            <a:custGeom>
              <a:avLst/>
              <a:pathLst>
                <a:path w="99935" h="80456">
                  <a:moveTo>
                    <a:pt x="4658" y="7198"/>
                  </a:moveTo>
                  <a:lnTo>
                    <a:pt x="22019" y="7198"/>
                  </a:lnTo>
                  <a:lnTo>
                    <a:pt x="22019" y="0"/>
                  </a:lnTo>
                  <a:lnTo>
                    <a:pt x="29641" y="0"/>
                  </a:lnTo>
                  <a:lnTo>
                    <a:pt x="29641" y="7198"/>
                  </a:lnTo>
                  <a:lnTo>
                    <a:pt x="69870" y="7198"/>
                  </a:lnTo>
                  <a:lnTo>
                    <a:pt x="69870" y="0"/>
                  </a:lnTo>
                  <a:lnTo>
                    <a:pt x="77916" y="0"/>
                  </a:lnTo>
                  <a:lnTo>
                    <a:pt x="77916" y="7198"/>
                  </a:lnTo>
                  <a:lnTo>
                    <a:pt x="95701" y="7198"/>
                  </a:lnTo>
                  <a:lnTo>
                    <a:pt x="95701" y="14820"/>
                  </a:lnTo>
                  <a:lnTo>
                    <a:pt x="77916" y="14820"/>
                  </a:lnTo>
                  <a:lnTo>
                    <a:pt x="77916" y="50391"/>
                  </a:lnTo>
                  <a:lnTo>
                    <a:pt x="99512" y="50391"/>
                  </a:lnTo>
                  <a:lnTo>
                    <a:pt x="99512" y="58013"/>
                  </a:lnTo>
                  <a:lnTo>
                    <a:pt x="74528" y="58013"/>
                  </a:lnTo>
                  <a:lnTo>
                    <a:pt x="76535" y="59749"/>
                  </a:lnTo>
                  <a:lnTo>
                    <a:pt x="78661" y="61401"/>
                  </a:lnTo>
                  <a:lnTo>
                    <a:pt x="80905" y="62968"/>
                  </a:lnTo>
                  <a:lnTo>
                    <a:pt x="83268" y="64450"/>
                  </a:lnTo>
                  <a:lnTo>
                    <a:pt x="85750" y="65847"/>
                  </a:lnTo>
                  <a:lnTo>
                    <a:pt x="88350" y="67160"/>
                  </a:lnTo>
                  <a:lnTo>
                    <a:pt x="91068" y="68388"/>
                  </a:lnTo>
                  <a:lnTo>
                    <a:pt x="93905" y="69531"/>
                  </a:lnTo>
                  <a:lnTo>
                    <a:pt x="96861" y="70590"/>
                  </a:lnTo>
                  <a:lnTo>
                    <a:pt x="99935" y="71564"/>
                  </a:lnTo>
                  <a:lnTo>
                    <a:pt x="95277" y="80456"/>
                  </a:lnTo>
                  <a:lnTo>
                    <a:pt x="91458" y="78860"/>
                  </a:lnTo>
                  <a:lnTo>
                    <a:pt x="87791" y="77119"/>
                  </a:lnTo>
                  <a:lnTo>
                    <a:pt x="84276" y="75235"/>
                  </a:lnTo>
                  <a:lnTo>
                    <a:pt x="80914" y="73207"/>
                  </a:lnTo>
                  <a:lnTo>
                    <a:pt x="77704" y="71034"/>
                  </a:lnTo>
                  <a:lnTo>
                    <a:pt x="74647" y="68718"/>
                  </a:lnTo>
                  <a:lnTo>
                    <a:pt x="71742" y="66258"/>
                  </a:lnTo>
                  <a:lnTo>
                    <a:pt x="68989" y="63654"/>
                  </a:lnTo>
                  <a:lnTo>
                    <a:pt x="66389" y="60905"/>
                  </a:lnTo>
                  <a:lnTo>
                    <a:pt x="63942" y="58013"/>
                  </a:lnTo>
                  <a:lnTo>
                    <a:pt x="36417" y="58013"/>
                  </a:lnTo>
                  <a:lnTo>
                    <a:pt x="34117" y="60677"/>
                  </a:lnTo>
                  <a:lnTo>
                    <a:pt x="31623" y="63247"/>
                  </a:lnTo>
                  <a:lnTo>
                    <a:pt x="28934" y="65724"/>
                  </a:lnTo>
                  <a:lnTo>
                    <a:pt x="26051" y="68108"/>
                  </a:lnTo>
                  <a:lnTo>
                    <a:pt x="22972" y="70399"/>
                  </a:lnTo>
                  <a:lnTo>
                    <a:pt x="19699" y="72597"/>
                  </a:lnTo>
                  <a:lnTo>
                    <a:pt x="16231" y="74702"/>
                  </a:lnTo>
                  <a:lnTo>
                    <a:pt x="12568" y="76713"/>
                  </a:lnTo>
                  <a:lnTo>
                    <a:pt x="8710" y="78631"/>
                  </a:lnTo>
                  <a:lnTo>
                    <a:pt x="4658" y="80456"/>
                  </a:lnTo>
                  <a:lnTo>
                    <a:pt x="0" y="73258"/>
                  </a:lnTo>
                  <a:lnTo>
                    <a:pt x="3535" y="71733"/>
                  </a:lnTo>
                  <a:lnTo>
                    <a:pt x="6860" y="70209"/>
                  </a:lnTo>
                  <a:lnTo>
                    <a:pt x="9972" y="68684"/>
                  </a:lnTo>
                  <a:lnTo>
                    <a:pt x="12873" y="67160"/>
                  </a:lnTo>
                  <a:lnTo>
                    <a:pt x="15562" y="65635"/>
                  </a:lnTo>
                  <a:lnTo>
                    <a:pt x="18039" y="64111"/>
                  </a:lnTo>
                  <a:lnTo>
                    <a:pt x="20304" y="62586"/>
                  </a:lnTo>
                  <a:lnTo>
                    <a:pt x="22358" y="61062"/>
                  </a:lnTo>
                  <a:lnTo>
                    <a:pt x="24200" y="59538"/>
                  </a:lnTo>
                  <a:lnTo>
                    <a:pt x="25830" y="58013"/>
                  </a:lnTo>
                  <a:lnTo>
                    <a:pt x="1270" y="58013"/>
                  </a:lnTo>
                  <a:lnTo>
                    <a:pt x="1270" y="50391"/>
                  </a:lnTo>
                  <a:lnTo>
                    <a:pt x="22019" y="50391"/>
                  </a:lnTo>
                  <a:lnTo>
                    <a:pt x="22019" y="14820"/>
                  </a:lnTo>
                  <a:lnTo>
                    <a:pt x="4658" y="1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990320" y="1837157"/>
              <a:ext cx="40228" cy="6351"/>
            </a:xfrm>
            <a:custGeom>
              <a:avLst/>
              <a:pathLst>
                <a:path w="40228" h="6351">
                  <a:moveTo>
                    <a:pt x="0" y="6351"/>
                  </a:moveTo>
                  <a:lnTo>
                    <a:pt x="40228" y="6351"/>
                  </a:lnTo>
                  <a:lnTo>
                    <a:pt x="402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990320" y="1850708"/>
              <a:ext cx="40228" cy="7198"/>
            </a:xfrm>
            <a:custGeom>
              <a:avLst/>
              <a:pathLst>
                <a:path w="40228" h="7198">
                  <a:moveTo>
                    <a:pt x="0" y="7198"/>
                  </a:moveTo>
                  <a:lnTo>
                    <a:pt x="40228" y="7198"/>
                  </a:lnTo>
                  <a:lnTo>
                    <a:pt x="402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990320" y="1865105"/>
              <a:ext cx="40228" cy="7622"/>
            </a:xfrm>
            <a:custGeom>
              <a:avLst/>
              <a:pathLst>
                <a:path w="40228" h="7622">
                  <a:moveTo>
                    <a:pt x="0" y="7622"/>
                  </a:moveTo>
                  <a:lnTo>
                    <a:pt x="40228" y="7622"/>
                  </a:lnTo>
                  <a:lnTo>
                    <a:pt x="402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970417" y="1883314"/>
              <a:ext cx="81303" cy="33453"/>
            </a:xfrm>
            <a:custGeom>
              <a:avLst/>
              <a:pathLst>
                <a:path w="81303" h="33453">
                  <a:moveTo>
                    <a:pt x="15244" y="9316"/>
                  </a:moveTo>
                  <a:lnTo>
                    <a:pt x="35570" y="9316"/>
                  </a:lnTo>
                  <a:lnTo>
                    <a:pt x="35570" y="0"/>
                  </a:lnTo>
                  <a:lnTo>
                    <a:pt x="44039" y="0"/>
                  </a:lnTo>
                  <a:lnTo>
                    <a:pt x="44039" y="9316"/>
                  </a:lnTo>
                  <a:lnTo>
                    <a:pt x="64365" y="9316"/>
                  </a:lnTo>
                  <a:lnTo>
                    <a:pt x="64365" y="16938"/>
                  </a:lnTo>
                  <a:lnTo>
                    <a:pt x="44039" y="16938"/>
                  </a:lnTo>
                  <a:lnTo>
                    <a:pt x="44039" y="25830"/>
                  </a:lnTo>
                  <a:lnTo>
                    <a:pt x="81303" y="25830"/>
                  </a:lnTo>
                  <a:lnTo>
                    <a:pt x="81303" y="33453"/>
                  </a:lnTo>
                  <a:lnTo>
                    <a:pt x="0" y="33453"/>
                  </a:lnTo>
                  <a:lnTo>
                    <a:pt x="0" y="25830"/>
                  </a:lnTo>
                  <a:lnTo>
                    <a:pt x="35570" y="25830"/>
                  </a:lnTo>
                  <a:lnTo>
                    <a:pt x="35570" y="16938"/>
                  </a:lnTo>
                  <a:lnTo>
                    <a:pt x="15244" y="169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071623" y="1828688"/>
              <a:ext cx="94854" cy="91043"/>
            </a:xfrm>
            <a:custGeom>
              <a:avLst/>
              <a:pathLst>
                <a:path w="94854" h="91043">
                  <a:moveTo>
                    <a:pt x="7198" y="0"/>
                  </a:moveTo>
                  <a:lnTo>
                    <a:pt x="87232" y="0"/>
                  </a:lnTo>
                  <a:lnTo>
                    <a:pt x="87232" y="8045"/>
                  </a:lnTo>
                  <a:lnTo>
                    <a:pt x="52932" y="8045"/>
                  </a:lnTo>
                  <a:lnTo>
                    <a:pt x="52932" y="35570"/>
                  </a:lnTo>
                  <a:lnTo>
                    <a:pt x="94854" y="35570"/>
                  </a:lnTo>
                  <a:lnTo>
                    <a:pt x="94854" y="43616"/>
                  </a:lnTo>
                  <a:lnTo>
                    <a:pt x="52932" y="43616"/>
                  </a:lnTo>
                  <a:lnTo>
                    <a:pt x="52932" y="80033"/>
                  </a:lnTo>
                  <a:lnTo>
                    <a:pt x="52908" y="81185"/>
                  </a:lnTo>
                  <a:lnTo>
                    <a:pt x="52838" y="82269"/>
                  </a:lnTo>
                  <a:lnTo>
                    <a:pt x="52722" y="83285"/>
                  </a:lnTo>
                  <a:lnTo>
                    <a:pt x="52559" y="84234"/>
                  </a:lnTo>
                  <a:lnTo>
                    <a:pt x="52349" y="85114"/>
                  </a:lnTo>
                  <a:lnTo>
                    <a:pt x="52093" y="85927"/>
                  </a:lnTo>
                  <a:lnTo>
                    <a:pt x="51790" y="86673"/>
                  </a:lnTo>
                  <a:lnTo>
                    <a:pt x="51441" y="87350"/>
                  </a:lnTo>
                  <a:lnTo>
                    <a:pt x="51045" y="87960"/>
                  </a:lnTo>
                  <a:lnTo>
                    <a:pt x="50603" y="88502"/>
                  </a:lnTo>
                  <a:lnTo>
                    <a:pt x="50084" y="88985"/>
                  </a:lnTo>
                  <a:lnTo>
                    <a:pt x="49459" y="89417"/>
                  </a:lnTo>
                  <a:lnTo>
                    <a:pt x="48729" y="89798"/>
                  </a:lnTo>
                  <a:lnTo>
                    <a:pt x="47892" y="90128"/>
                  </a:lnTo>
                  <a:lnTo>
                    <a:pt x="46950" y="90408"/>
                  </a:lnTo>
                  <a:lnTo>
                    <a:pt x="45902" y="90636"/>
                  </a:lnTo>
                  <a:lnTo>
                    <a:pt x="44748" y="90814"/>
                  </a:lnTo>
                  <a:lnTo>
                    <a:pt x="43489" y="90941"/>
                  </a:lnTo>
                  <a:lnTo>
                    <a:pt x="42123" y="91017"/>
                  </a:lnTo>
                  <a:lnTo>
                    <a:pt x="40651" y="91043"/>
                  </a:lnTo>
                  <a:lnTo>
                    <a:pt x="39216" y="91030"/>
                  </a:lnTo>
                  <a:lnTo>
                    <a:pt x="37789" y="90992"/>
                  </a:lnTo>
                  <a:lnTo>
                    <a:pt x="36370" y="90928"/>
                  </a:lnTo>
                  <a:lnTo>
                    <a:pt x="34960" y="90840"/>
                  </a:lnTo>
                  <a:lnTo>
                    <a:pt x="33558" y="90725"/>
                  </a:lnTo>
                  <a:lnTo>
                    <a:pt x="32165" y="90585"/>
                  </a:lnTo>
                  <a:lnTo>
                    <a:pt x="30781" y="90420"/>
                  </a:lnTo>
                  <a:lnTo>
                    <a:pt x="29404" y="90230"/>
                  </a:lnTo>
                  <a:lnTo>
                    <a:pt x="28037" y="90014"/>
                  </a:lnTo>
                  <a:lnTo>
                    <a:pt x="26677" y="89772"/>
                  </a:lnTo>
                  <a:lnTo>
                    <a:pt x="24983" y="81727"/>
                  </a:lnTo>
                  <a:lnTo>
                    <a:pt x="26423" y="81968"/>
                  </a:lnTo>
                  <a:lnTo>
                    <a:pt x="27863" y="82184"/>
                  </a:lnTo>
                  <a:lnTo>
                    <a:pt x="29303" y="82375"/>
                  </a:lnTo>
                  <a:lnTo>
                    <a:pt x="30742" y="82540"/>
                  </a:lnTo>
                  <a:lnTo>
                    <a:pt x="32182" y="82679"/>
                  </a:lnTo>
                  <a:lnTo>
                    <a:pt x="33622" y="82794"/>
                  </a:lnTo>
                  <a:lnTo>
                    <a:pt x="35062" y="82883"/>
                  </a:lnTo>
                  <a:lnTo>
                    <a:pt x="36501" y="82946"/>
                  </a:lnTo>
                  <a:lnTo>
                    <a:pt x="37941" y="82984"/>
                  </a:lnTo>
                  <a:lnTo>
                    <a:pt x="39381" y="82997"/>
                  </a:lnTo>
                  <a:lnTo>
                    <a:pt x="39876" y="82989"/>
                  </a:lnTo>
                  <a:lnTo>
                    <a:pt x="40346" y="82963"/>
                  </a:lnTo>
                  <a:lnTo>
                    <a:pt x="40791" y="82921"/>
                  </a:lnTo>
                  <a:lnTo>
                    <a:pt x="41210" y="82862"/>
                  </a:lnTo>
                  <a:lnTo>
                    <a:pt x="41604" y="82785"/>
                  </a:lnTo>
                  <a:lnTo>
                    <a:pt x="41973" y="82692"/>
                  </a:lnTo>
                  <a:lnTo>
                    <a:pt x="42316" y="82582"/>
                  </a:lnTo>
                  <a:lnTo>
                    <a:pt x="42633" y="82455"/>
                  </a:lnTo>
                  <a:lnTo>
                    <a:pt x="42925" y="82311"/>
                  </a:lnTo>
                  <a:lnTo>
                    <a:pt x="43192" y="82150"/>
                  </a:lnTo>
                  <a:lnTo>
                    <a:pt x="43433" y="81955"/>
                  </a:lnTo>
                  <a:lnTo>
                    <a:pt x="43649" y="81710"/>
                  </a:lnTo>
                  <a:lnTo>
                    <a:pt x="43840" y="81413"/>
                  </a:lnTo>
                  <a:lnTo>
                    <a:pt x="44005" y="81066"/>
                  </a:lnTo>
                  <a:lnTo>
                    <a:pt x="44145" y="80668"/>
                  </a:lnTo>
                  <a:lnTo>
                    <a:pt x="44259" y="80219"/>
                  </a:lnTo>
                  <a:lnTo>
                    <a:pt x="44348" y="79720"/>
                  </a:lnTo>
                  <a:lnTo>
                    <a:pt x="44412" y="79169"/>
                  </a:lnTo>
                  <a:lnTo>
                    <a:pt x="44450" y="78568"/>
                  </a:lnTo>
                  <a:lnTo>
                    <a:pt x="44462" y="77916"/>
                  </a:lnTo>
                  <a:lnTo>
                    <a:pt x="44462" y="43616"/>
                  </a:lnTo>
                  <a:lnTo>
                    <a:pt x="0" y="43616"/>
                  </a:lnTo>
                  <a:lnTo>
                    <a:pt x="0" y="35570"/>
                  </a:lnTo>
                  <a:lnTo>
                    <a:pt x="44462" y="35570"/>
                  </a:lnTo>
                  <a:lnTo>
                    <a:pt x="44462" y="8045"/>
                  </a:lnTo>
                  <a:lnTo>
                    <a:pt x="7198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177911" y="1824453"/>
              <a:ext cx="99088" cy="95277"/>
            </a:xfrm>
            <a:custGeom>
              <a:avLst/>
              <a:pathLst>
                <a:path w="99088" h="95277">
                  <a:moveTo>
                    <a:pt x="44462" y="0"/>
                  </a:moveTo>
                  <a:lnTo>
                    <a:pt x="53355" y="0"/>
                  </a:lnTo>
                  <a:lnTo>
                    <a:pt x="53355" y="23290"/>
                  </a:lnTo>
                  <a:lnTo>
                    <a:pt x="53452" y="25496"/>
                  </a:lnTo>
                  <a:lnTo>
                    <a:pt x="53745" y="27880"/>
                  </a:lnTo>
                  <a:lnTo>
                    <a:pt x="54232" y="30442"/>
                  </a:lnTo>
                  <a:lnTo>
                    <a:pt x="54913" y="33182"/>
                  </a:lnTo>
                  <a:lnTo>
                    <a:pt x="55790" y="36099"/>
                  </a:lnTo>
                  <a:lnTo>
                    <a:pt x="56861" y="39195"/>
                  </a:lnTo>
                  <a:lnTo>
                    <a:pt x="58127" y="42468"/>
                  </a:lnTo>
                  <a:lnTo>
                    <a:pt x="59588" y="45919"/>
                  </a:lnTo>
                  <a:lnTo>
                    <a:pt x="61244" y="49548"/>
                  </a:lnTo>
                  <a:lnTo>
                    <a:pt x="63095" y="53355"/>
                  </a:lnTo>
                  <a:lnTo>
                    <a:pt x="65208" y="57192"/>
                  </a:lnTo>
                  <a:lnTo>
                    <a:pt x="67651" y="60910"/>
                  </a:lnTo>
                  <a:lnTo>
                    <a:pt x="70425" y="64509"/>
                  </a:lnTo>
                  <a:lnTo>
                    <a:pt x="73529" y="67990"/>
                  </a:lnTo>
                  <a:lnTo>
                    <a:pt x="76963" y="71352"/>
                  </a:lnTo>
                  <a:lnTo>
                    <a:pt x="80727" y="74596"/>
                  </a:lnTo>
                  <a:lnTo>
                    <a:pt x="84822" y="77721"/>
                  </a:lnTo>
                  <a:lnTo>
                    <a:pt x="89247" y="80727"/>
                  </a:lnTo>
                  <a:lnTo>
                    <a:pt x="94003" y="83615"/>
                  </a:lnTo>
                  <a:lnTo>
                    <a:pt x="99088" y="86385"/>
                  </a:lnTo>
                  <a:lnTo>
                    <a:pt x="94430" y="95277"/>
                  </a:lnTo>
                  <a:lnTo>
                    <a:pt x="88117" y="91716"/>
                  </a:lnTo>
                  <a:lnTo>
                    <a:pt x="82218" y="87808"/>
                  </a:lnTo>
                  <a:lnTo>
                    <a:pt x="76734" y="83552"/>
                  </a:lnTo>
                  <a:lnTo>
                    <a:pt x="71665" y="78949"/>
                  </a:lnTo>
                  <a:lnTo>
                    <a:pt x="67012" y="73999"/>
                  </a:lnTo>
                  <a:lnTo>
                    <a:pt x="62773" y="68701"/>
                  </a:lnTo>
                  <a:lnTo>
                    <a:pt x="58949" y="63056"/>
                  </a:lnTo>
                  <a:lnTo>
                    <a:pt x="55540" y="57065"/>
                  </a:lnTo>
                  <a:lnTo>
                    <a:pt x="52546" y="50725"/>
                  </a:lnTo>
                  <a:lnTo>
                    <a:pt x="49967" y="44039"/>
                  </a:lnTo>
                  <a:lnTo>
                    <a:pt x="47761" y="50192"/>
                  </a:lnTo>
                  <a:lnTo>
                    <a:pt x="45038" y="56116"/>
                  </a:lnTo>
                  <a:lnTo>
                    <a:pt x="41799" y="61812"/>
                  </a:lnTo>
                  <a:lnTo>
                    <a:pt x="38043" y="67278"/>
                  </a:lnTo>
                  <a:lnTo>
                    <a:pt x="33770" y="72517"/>
                  </a:lnTo>
                  <a:lnTo>
                    <a:pt x="28981" y="77526"/>
                  </a:lnTo>
                  <a:lnTo>
                    <a:pt x="23675" y="82307"/>
                  </a:lnTo>
                  <a:lnTo>
                    <a:pt x="17852" y="86859"/>
                  </a:lnTo>
                  <a:lnTo>
                    <a:pt x="11513" y="91183"/>
                  </a:lnTo>
                  <a:lnTo>
                    <a:pt x="4658" y="95277"/>
                  </a:lnTo>
                  <a:lnTo>
                    <a:pt x="0" y="87232"/>
                  </a:lnTo>
                  <a:lnTo>
                    <a:pt x="8447" y="81866"/>
                  </a:lnTo>
                  <a:lnTo>
                    <a:pt x="16006" y="76273"/>
                  </a:lnTo>
                  <a:lnTo>
                    <a:pt x="22676" y="70450"/>
                  </a:lnTo>
                  <a:lnTo>
                    <a:pt x="28456" y="64399"/>
                  </a:lnTo>
                  <a:lnTo>
                    <a:pt x="33347" y="58119"/>
                  </a:lnTo>
                  <a:lnTo>
                    <a:pt x="37348" y="51610"/>
                  </a:lnTo>
                  <a:lnTo>
                    <a:pt x="40461" y="44873"/>
                  </a:lnTo>
                  <a:lnTo>
                    <a:pt x="42684" y="37907"/>
                  </a:lnTo>
                  <a:lnTo>
                    <a:pt x="44018" y="30713"/>
                  </a:lnTo>
                  <a:lnTo>
                    <a:pt x="44462" y="232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285893" y="1822336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310877" y="1822336"/>
              <a:ext cx="74528" cy="97818"/>
            </a:xfrm>
            <a:custGeom>
              <a:avLst/>
              <a:pathLst>
                <a:path w="74528" h="97818">
                  <a:moveTo>
                    <a:pt x="5081" y="18632"/>
                  </a:moveTo>
                  <a:lnTo>
                    <a:pt x="32606" y="18632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18632"/>
                  </a:lnTo>
                  <a:lnTo>
                    <a:pt x="70293" y="18632"/>
                  </a:lnTo>
                  <a:lnTo>
                    <a:pt x="70293" y="26677"/>
                  </a:lnTo>
                  <a:lnTo>
                    <a:pt x="46580" y="26677"/>
                  </a:lnTo>
                  <a:lnTo>
                    <a:pt x="48765" y="32860"/>
                  </a:lnTo>
                  <a:lnTo>
                    <a:pt x="51085" y="38703"/>
                  </a:lnTo>
                  <a:lnTo>
                    <a:pt x="53541" y="44208"/>
                  </a:lnTo>
                  <a:lnTo>
                    <a:pt x="56133" y="49375"/>
                  </a:lnTo>
                  <a:lnTo>
                    <a:pt x="58860" y="54202"/>
                  </a:lnTo>
                  <a:lnTo>
                    <a:pt x="61723" y="58691"/>
                  </a:lnTo>
                  <a:lnTo>
                    <a:pt x="64721" y="62841"/>
                  </a:lnTo>
                  <a:lnTo>
                    <a:pt x="67854" y="66652"/>
                  </a:lnTo>
                  <a:lnTo>
                    <a:pt x="71123" y="70124"/>
                  </a:lnTo>
                  <a:lnTo>
                    <a:pt x="74528" y="73258"/>
                  </a:lnTo>
                  <a:lnTo>
                    <a:pt x="69870" y="82574"/>
                  </a:lnTo>
                  <a:lnTo>
                    <a:pt x="66381" y="78932"/>
                  </a:lnTo>
                  <a:lnTo>
                    <a:pt x="63027" y="74951"/>
                  </a:lnTo>
                  <a:lnTo>
                    <a:pt x="59809" y="70632"/>
                  </a:lnTo>
                  <a:lnTo>
                    <a:pt x="56726" y="65974"/>
                  </a:lnTo>
                  <a:lnTo>
                    <a:pt x="53779" y="60977"/>
                  </a:lnTo>
                  <a:lnTo>
                    <a:pt x="50967" y="55642"/>
                  </a:lnTo>
                  <a:lnTo>
                    <a:pt x="48291" y="49967"/>
                  </a:lnTo>
                  <a:lnTo>
                    <a:pt x="45750" y="43954"/>
                  </a:lnTo>
                  <a:lnTo>
                    <a:pt x="43345" y="37602"/>
                  </a:lnTo>
                  <a:lnTo>
                    <a:pt x="41075" y="30912"/>
                  </a:lnTo>
                  <a:lnTo>
                    <a:pt x="41075" y="70293"/>
                  </a:lnTo>
                  <a:lnTo>
                    <a:pt x="56319" y="70293"/>
                  </a:lnTo>
                  <a:lnTo>
                    <a:pt x="56319" y="77492"/>
                  </a:lnTo>
                  <a:lnTo>
                    <a:pt x="41075" y="77492"/>
                  </a:lnTo>
                  <a:lnTo>
                    <a:pt x="41075" y="97818"/>
                  </a:lnTo>
                  <a:lnTo>
                    <a:pt x="32606" y="97818"/>
                  </a:lnTo>
                  <a:lnTo>
                    <a:pt x="32606" y="77492"/>
                  </a:lnTo>
                  <a:lnTo>
                    <a:pt x="17785" y="77492"/>
                  </a:lnTo>
                  <a:lnTo>
                    <a:pt x="17785" y="70293"/>
                  </a:lnTo>
                  <a:lnTo>
                    <a:pt x="32606" y="70293"/>
                  </a:lnTo>
                  <a:lnTo>
                    <a:pt x="32606" y="30912"/>
                  </a:lnTo>
                  <a:lnTo>
                    <a:pt x="30586" y="37221"/>
                  </a:lnTo>
                  <a:lnTo>
                    <a:pt x="28422" y="43277"/>
                  </a:lnTo>
                  <a:lnTo>
                    <a:pt x="26114" y="49078"/>
                  </a:lnTo>
                  <a:lnTo>
                    <a:pt x="23662" y="54625"/>
                  </a:lnTo>
                  <a:lnTo>
                    <a:pt x="21066" y="59919"/>
                  </a:lnTo>
                  <a:lnTo>
                    <a:pt x="18327" y="64958"/>
                  </a:lnTo>
                  <a:lnTo>
                    <a:pt x="15443" y="69743"/>
                  </a:lnTo>
                  <a:lnTo>
                    <a:pt x="12415" y="74274"/>
                  </a:lnTo>
                  <a:lnTo>
                    <a:pt x="9244" y="78551"/>
                  </a:lnTo>
                  <a:lnTo>
                    <a:pt x="5928" y="82574"/>
                  </a:lnTo>
                  <a:lnTo>
                    <a:pt x="0" y="74951"/>
                  </a:lnTo>
                  <a:lnTo>
                    <a:pt x="3396" y="71039"/>
                  </a:lnTo>
                  <a:lnTo>
                    <a:pt x="6639" y="66923"/>
                  </a:lnTo>
                  <a:lnTo>
                    <a:pt x="9731" y="62603"/>
                  </a:lnTo>
                  <a:lnTo>
                    <a:pt x="12669" y="58081"/>
                  </a:lnTo>
                  <a:lnTo>
                    <a:pt x="15456" y="53355"/>
                  </a:lnTo>
                  <a:lnTo>
                    <a:pt x="18090" y="48426"/>
                  </a:lnTo>
                  <a:lnTo>
                    <a:pt x="20571" y="43294"/>
                  </a:lnTo>
                  <a:lnTo>
                    <a:pt x="22900" y="37958"/>
                  </a:lnTo>
                  <a:lnTo>
                    <a:pt x="25077" y="32419"/>
                  </a:lnTo>
                  <a:lnTo>
                    <a:pt x="27101" y="26677"/>
                  </a:lnTo>
                  <a:lnTo>
                    <a:pt x="5081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418011" y="1824030"/>
              <a:ext cx="8045" cy="94007"/>
            </a:xfrm>
            <a:custGeom>
              <a:avLst/>
              <a:pathLst>
                <a:path w="8045" h="94007">
                  <a:moveTo>
                    <a:pt x="0" y="0"/>
                  </a:moveTo>
                  <a:lnTo>
                    <a:pt x="8045" y="0"/>
                  </a:lnTo>
                  <a:lnTo>
                    <a:pt x="8045" y="94007"/>
                  </a:lnTo>
                  <a:lnTo>
                    <a:pt x="0" y="940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399379" y="1832922"/>
              <a:ext cx="8469" cy="69870"/>
            </a:xfrm>
            <a:custGeom>
              <a:avLst/>
              <a:pathLst>
                <a:path w="8469" h="69870">
                  <a:moveTo>
                    <a:pt x="0" y="0"/>
                  </a:moveTo>
                  <a:lnTo>
                    <a:pt x="8469" y="0"/>
                  </a:lnTo>
                  <a:lnTo>
                    <a:pt x="8469" y="69870"/>
                  </a:lnTo>
                  <a:lnTo>
                    <a:pt x="0" y="698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429021" y="1822336"/>
              <a:ext cx="61824" cy="44462"/>
            </a:xfrm>
            <a:custGeom>
              <a:avLst/>
              <a:pathLst>
                <a:path w="61824" h="44462">
                  <a:moveTo>
                    <a:pt x="20749" y="0"/>
                  </a:moveTo>
                  <a:lnTo>
                    <a:pt x="29218" y="1693"/>
                  </a:lnTo>
                  <a:lnTo>
                    <a:pt x="28867" y="3209"/>
                  </a:lnTo>
                  <a:lnTo>
                    <a:pt x="28490" y="4708"/>
                  </a:lnTo>
                  <a:lnTo>
                    <a:pt x="28087" y="6190"/>
                  </a:lnTo>
                  <a:lnTo>
                    <a:pt x="27660" y="7656"/>
                  </a:lnTo>
                  <a:lnTo>
                    <a:pt x="27207" y="9104"/>
                  </a:lnTo>
                  <a:lnTo>
                    <a:pt x="26728" y="10535"/>
                  </a:lnTo>
                  <a:lnTo>
                    <a:pt x="26224" y="11949"/>
                  </a:lnTo>
                  <a:lnTo>
                    <a:pt x="25695" y="13347"/>
                  </a:lnTo>
                  <a:lnTo>
                    <a:pt x="25140" y="14727"/>
                  </a:lnTo>
                  <a:lnTo>
                    <a:pt x="24560" y="16091"/>
                  </a:lnTo>
                  <a:lnTo>
                    <a:pt x="61824" y="16091"/>
                  </a:lnTo>
                  <a:lnTo>
                    <a:pt x="61824" y="24137"/>
                  </a:lnTo>
                  <a:lnTo>
                    <a:pt x="20749" y="24137"/>
                  </a:lnTo>
                  <a:lnTo>
                    <a:pt x="19462" y="26550"/>
                  </a:lnTo>
                  <a:lnTo>
                    <a:pt x="18140" y="28879"/>
                  </a:lnTo>
                  <a:lnTo>
                    <a:pt x="16785" y="31124"/>
                  </a:lnTo>
                  <a:lnTo>
                    <a:pt x="15396" y="33283"/>
                  </a:lnTo>
                  <a:lnTo>
                    <a:pt x="13974" y="35358"/>
                  </a:lnTo>
                  <a:lnTo>
                    <a:pt x="12517" y="37348"/>
                  </a:lnTo>
                  <a:lnTo>
                    <a:pt x="11026" y="39254"/>
                  </a:lnTo>
                  <a:lnTo>
                    <a:pt x="9502" y="41075"/>
                  </a:lnTo>
                  <a:lnTo>
                    <a:pt x="7944" y="42811"/>
                  </a:lnTo>
                  <a:lnTo>
                    <a:pt x="6351" y="44462"/>
                  </a:lnTo>
                  <a:lnTo>
                    <a:pt x="0" y="38534"/>
                  </a:lnTo>
                  <a:lnTo>
                    <a:pt x="2799" y="35252"/>
                  </a:lnTo>
                  <a:lnTo>
                    <a:pt x="5437" y="31843"/>
                  </a:lnTo>
                  <a:lnTo>
                    <a:pt x="7914" y="28308"/>
                  </a:lnTo>
                  <a:lnTo>
                    <a:pt x="10230" y="24645"/>
                  </a:lnTo>
                  <a:lnTo>
                    <a:pt x="12386" y="20855"/>
                  </a:lnTo>
                  <a:lnTo>
                    <a:pt x="14380" y="16938"/>
                  </a:lnTo>
                  <a:lnTo>
                    <a:pt x="16214" y="12894"/>
                  </a:lnTo>
                  <a:lnTo>
                    <a:pt x="17886" y="8723"/>
                  </a:lnTo>
                  <a:lnTo>
                    <a:pt x="19398" y="44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456546" y="1849861"/>
              <a:ext cx="17785" cy="18208"/>
            </a:xfrm>
            <a:custGeom>
              <a:avLst/>
              <a:pathLst>
                <a:path w="17785" h="18208">
                  <a:moveTo>
                    <a:pt x="7622" y="0"/>
                  </a:moveTo>
                  <a:lnTo>
                    <a:pt x="8867" y="1278"/>
                  </a:lnTo>
                  <a:lnTo>
                    <a:pt x="10061" y="2574"/>
                  </a:lnTo>
                  <a:lnTo>
                    <a:pt x="11204" y="3887"/>
                  </a:lnTo>
                  <a:lnTo>
                    <a:pt x="12297" y="5216"/>
                  </a:lnTo>
                  <a:lnTo>
                    <a:pt x="13338" y="6563"/>
                  </a:lnTo>
                  <a:lnTo>
                    <a:pt x="14329" y="7927"/>
                  </a:lnTo>
                  <a:lnTo>
                    <a:pt x="15269" y="9307"/>
                  </a:lnTo>
                  <a:lnTo>
                    <a:pt x="16159" y="10704"/>
                  </a:lnTo>
                  <a:lnTo>
                    <a:pt x="16997" y="12119"/>
                  </a:lnTo>
                  <a:lnTo>
                    <a:pt x="17785" y="13550"/>
                  </a:lnTo>
                  <a:lnTo>
                    <a:pt x="9739" y="18208"/>
                  </a:lnTo>
                  <a:lnTo>
                    <a:pt x="8956" y="16777"/>
                  </a:lnTo>
                  <a:lnTo>
                    <a:pt x="8130" y="15363"/>
                  </a:lnTo>
                  <a:lnTo>
                    <a:pt x="7262" y="13965"/>
                  </a:lnTo>
                  <a:lnTo>
                    <a:pt x="6351" y="12585"/>
                  </a:lnTo>
                  <a:lnTo>
                    <a:pt x="5399" y="11221"/>
                  </a:lnTo>
                  <a:lnTo>
                    <a:pt x="4403" y="9875"/>
                  </a:lnTo>
                  <a:lnTo>
                    <a:pt x="3366" y="8545"/>
                  </a:lnTo>
                  <a:lnTo>
                    <a:pt x="2286" y="7232"/>
                  </a:lnTo>
                  <a:lnTo>
                    <a:pt x="1164" y="5936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436643" y="1870187"/>
              <a:ext cx="51661" cy="49967"/>
            </a:xfrm>
            <a:custGeom>
              <a:avLst/>
              <a:pathLst>
                <a:path w="51661" h="49967">
                  <a:moveTo>
                    <a:pt x="8469" y="39804"/>
                  </a:moveTo>
                  <a:lnTo>
                    <a:pt x="8469" y="49121"/>
                  </a:lnTo>
                  <a:lnTo>
                    <a:pt x="0" y="49121"/>
                  </a:lnTo>
                  <a:lnTo>
                    <a:pt x="0" y="0"/>
                  </a:lnTo>
                  <a:lnTo>
                    <a:pt x="51661" y="0"/>
                  </a:lnTo>
                  <a:lnTo>
                    <a:pt x="51661" y="49967"/>
                  </a:lnTo>
                  <a:lnTo>
                    <a:pt x="43192" y="49967"/>
                  </a:lnTo>
                  <a:lnTo>
                    <a:pt x="43192" y="398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445112" y="1878232"/>
              <a:ext cx="12703" cy="23713"/>
            </a:xfrm>
            <a:custGeom>
              <a:avLst/>
              <a:pathLst>
                <a:path w="12703" h="23713">
                  <a:moveTo>
                    <a:pt x="12703" y="0"/>
                  </a:moveTo>
                  <a:lnTo>
                    <a:pt x="0" y="0"/>
                  </a:lnTo>
                  <a:lnTo>
                    <a:pt x="0" y="23713"/>
                  </a:lnTo>
                  <a:lnTo>
                    <a:pt x="12703" y="237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466285" y="1878232"/>
              <a:ext cx="13550" cy="23713"/>
            </a:xfrm>
            <a:custGeom>
              <a:avLst/>
              <a:pathLst>
                <a:path w="13550" h="23713">
                  <a:moveTo>
                    <a:pt x="13550" y="23713"/>
                  </a:moveTo>
                  <a:lnTo>
                    <a:pt x="13550" y="0"/>
                  </a:lnTo>
                  <a:lnTo>
                    <a:pt x="0" y="0"/>
                  </a:lnTo>
                  <a:lnTo>
                    <a:pt x="0" y="237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502703" y="1821913"/>
              <a:ext cx="96124" cy="97818"/>
            </a:xfrm>
            <a:custGeom>
              <a:avLst/>
              <a:pathLst>
                <a:path w="96124" h="97818">
                  <a:moveTo>
                    <a:pt x="54202" y="0"/>
                  </a:moveTo>
                  <a:lnTo>
                    <a:pt x="54702" y="774"/>
                  </a:lnTo>
                  <a:lnTo>
                    <a:pt x="55184" y="1575"/>
                  </a:lnTo>
                  <a:lnTo>
                    <a:pt x="55650" y="2401"/>
                  </a:lnTo>
                  <a:lnTo>
                    <a:pt x="56099" y="3252"/>
                  </a:lnTo>
                  <a:lnTo>
                    <a:pt x="56531" y="4128"/>
                  </a:lnTo>
                  <a:lnTo>
                    <a:pt x="56946" y="5030"/>
                  </a:lnTo>
                  <a:lnTo>
                    <a:pt x="57344" y="5958"/>
                  </a:lnTo>
                  <a:lnTo>
                    <a:pt x="57725" y="6910"/>
                  </a:lnTo>
                  <a:lnTo>
                    <a:pt x="58089" y="7889"/>
                  </a:lnTo>
                  <a:lnTo>
                    <a:pt x="58437" y="8892"/>
                  </a:lnTo>
                  <a:lnTo>
                    <a:pt x="96124" y="8892"/>
                  </a:lnTo>
                  <a:lnTo>
                    <a:pt x="96124" y="16514"/>
                  </a:lnTo>
                  <a:lnTo>
                    <a:pt x="19055" y="16514"/>
                  </a:lnTo>
                  <a:lnTo>
                    <a:pt x="19055" y="49544"/>
                  </a:lnTo>
                  <a:lnTo>
                    <a:pt x="18945" y="54905"/>
                  </a:lnTo>
                  <a:lnTo>
                    <a:pt x="18615" y="60147"/>
                  </a:lnTo>
                  <a:lnTo>
                    <a:pt x="18064" y="65271"/>
                  </a:lnTo>
                  <a:lnTo>
                    <a:pt x="17293" y="70276"/>
                  </a:lnTo>
                  <a:lnTo>
                    <a:pt x="16303" y="75163"/>
                  </a:lnTo>
                  <a:lnTo>
                    <a:pt x="15092" y="79931"/>
                  </a:lnTo>
                  <a:lnTo>
                    <a:pt x="13660" y="84581"/>
                  </a:lnTo>
                  <a:lnTo>
                    <a:pt x="12009" y="89112"/>
                  </a:lnTo>
                  <a:lnTo>
                    <a:pt x="10137" y="93524"/>
                  </a:lnTo>
                  <a:lnTo>
                    <a:pt x="8045" y="97818"/>
                  </a:lnTo>
                  <a:lnTo>
                    <a:pt x="0" y="92737"/>
                  </a:lnTo>
                  <a:lnTo>
                    <a:pt x="1149" y="90304"/>
                  </a:lnTo>
                  <a:lnTo>
                    <a:pt x="2227" y="87918"/>
                  </a:lnTo>
                  <a:lnTo>
                    <a:pt x="3233" y="85578"/>
                  </a:lnTo>
                  <a:lnTo>
                    <a:pt x="4166" y="83285"/>
                  </a:lnTo>
                  <a:lnTo>
                    <a:pt x="5028" y="81039"/>
                  </a:lnTo>
                  <a:lnTo>
                    <a:pt x="5818" y="78839"/>
                  </a:lnTo>
                  <a:lnTo>
                    <a:pt x="6536" y="76685"/>
                  </a:lnTo>
                  <a:lnTo>
                    <a:pt x="7181" y="74579"/>
                  </a:lnTo>
                  <a:lnTo>
                    <a:pt x="7755" y="72519"/>
                  </a:lnTo>
                  <a:lnTo>
                    <a:pt x="8257" y="70505"/>
                  </a:lnTo>
                  <a:lnTo>
                    <a:pt x="8699" y="68475"/>
                  </a:lnTo>
                  <a:lnTo>
                    <a:pt x="9095" y="66364"/>
                  </a:lnTo>
                  <a:lnTo>
                    <a:pt x="9445" y="64172"/>
                  </a:lnTo>
                  <a:lnTo>
                    <a:pt x="9747" y="61900"/>
                  </a:lnTo>
                  <a:lnTo>
                    <a:pt x="10004" y="59548"/>
                  </a:lnTo>
                  <a:lnTo>
                    <a:pt x="10213" y="57115"/>
                  </a:lnTo>
                  <a:lnTo>
                    <a:pt x="10376" y="54602"/>
                  </a:lnTo>
                  <a:lnTo>
                    <a:pt x="10493" y="52008"/>
                  </a:lnTo>
                  <a:lnTo>
                    <a:pt x="10563" y="49334"/>
                  </a:lnTo>
                  <a:lnTo>
                    <a:pt x="10586" y="46580"/>
                  </a:lnTo>
                  <a:lnTo>
                    <a:pt x="10586" y="8892"/>
                  </a:lnTo>
                  <a:lnTo>
                    <a:pt x="49121" y="8892"/>
                  </a:lnTo>
                  <a:lnTo>
                    <a:pt x="48858" y="8219"/>
                  </a:lnTo>
                  <a:lnTo>
                    <a:pt x="48578" y="7554"/>
                  </a:lnTo>
                  <a:lnTo>
                    <a:pt x="48282" y="6898"/>
                  </a:lnTo>
                  <a:lnTo>
                    <a:pt x="47969" y="6250"/>
                  </a:lnTo>
                  <a:lnTo>
                    <a:pt x="47638" y="5610"/>
                  </a:lnTo>
                  <a:lnTo>
                    <a:pt x="47291" y="4979"/>
                  </a:lnTo>
                  <a:lnTo>
                    <a:pt x="46927" y="4357"/>
                  </a:lnTo>
                  <a:lnTo>
                    <a:pt x="46546" y="3743"/>
                  </a:lnTo>
                  <a:lnTo>
                    <a:pt x="46148" y="3137"/>
                  </a:lnTo>
                  <a:lnTo>
                    <a:pt x="45733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522182" y="1844356"/>
              <a:ext cx="77069" cy="74528"/>
            </a:xfrm>
            <a:custGeom>
              <a:avLst/>
              <a:pathLst>
                <a:path w="77069" h="74528">
                  <a:moveTo>
                    <a:pt x="4658" y="16514"/>
                  </a:moveTo>
                  <a:lnTo>
                    <a:pt x="33453" y="16514"/>
                  </a:lnTo>
                  <a:lnTo>
                    <a:pt x="33453" y="0"/>
                  </a:lnTo>
                  <a:lnTo>
                    <a:pt x="41922" y="0"/>
                  </a:lnTo>
                  <a:lnTo>
                    <a:pt x="41922" y="16514"/>
                  </a:lnTo>
                  <a:lnTo>
                    <a:pt x="73258" y="16514"/>
                  </a:lnTo>
                  <a:lnTo>
                    <a:pt x="73258" y="24560"/>
                  </a:lnTo>
                  <a:lnTo>
                    <a:pt x="46156" y="24560"/>
                  </a:lnTo>
                  <a:lnTo>
                    <a:pt x="48523" y="29180"/>
                  </a:lnTo>
                  <a:lnTo>
                    <a:pt x="51051" y="33554"/>
                  </a:lnTo>
                  <a:lnTo>
                    <a:pt x="53740" y="37683"/>
                  </a:lnTo>
                  <a:lnTo>
                    <a:pt x="56590" y="41566"/>
                  </a:lnTo>
                  <a:lnTo>
                    <a:pt x="59601" y="45204"/>
                  </a:lnTo>
                  <a:lnTo>
                    <a:pt x="62773" y="48595"/>
                  </a:lnTo>
                  <a:lnTo>
                    <a:pt x="66105" y="51742"/>
                  </a:lnTo>
                  <a:lnTo>
                    <a:pt x="69599" y="54642"/>
                  </a:lnTo>
                  <a:lnTo>
                    <a:pt x="73253" y="57297"/>
                  </a:lnTo>
                  <a:lnTo>
                    <a:pt x="77069" y="59707"/>
                  </a:lnTo>
                  <a:lnTo>
                    <a:pt x="71987" y="68600"/>
                  </a:lnTo>
                  <a:lnTo>
                    <a:pt x="68485" y="66105"/>
                  </a:lnTo>
                  <a:lnTo>
                    <a:pt x="65093" y="63366"/>
                  </a:lnTo>
                  <a:lnTo>
                    <a:pt x="61812" y="60380"/>
                  </a:lnTo>
                  <a:lnTo>
                    <a:pt x="58640" y="57149"/>
                  </a:lnTo>
                  <a:lnTo>
                    <a:pt x="55578" y="53673"/>
                  </a:lnTo>
                  <a:lnTo>
                    <a:pt x="52627" y="49950"/>
                  </a:lnTo>
                  <a:lnTo>
                    <a:pt x="49785" y="45983"/>
                  </a:lnTo>
                  <a:lnTo>
                    <a:pt x="47054" y="41769"/>
                  </a:lnTo>
                  <a:lnTo>
                    <a:pt x="44433" y="37310"/>
                  </a:lnTo>
                  <a:lnTo>
                    <a:pt x="41922" y="32606"/>
                  </a:lnTo>
                  <a:lnTo>
                    <a:pt x="41922" y="74528"/>
                  </a:lnTo>
                  <a:lnTo>
                    <a:pt x="33453" y="74528"/>
                  </a:lnTo>
                  <a:lnTo>
                    <a:pt x="33453" y="33453"/>
                  </a:lnTo>
                  <a:lnTo>
                    <a:pt x="31268" y="37691"/>
                  </a:lnTo>
                  <a:lnTo>
                    <a:pt x="28947" y="41769"/>
                  </a:lnTo>
                  <a:lnTo>
                    <a:pt x="26491" y="45686"/>
                  </a:lnTo>
                  <a:lnTo>
                    <a:pt x="23899" y="49442"/>
                  </a:lnTo>
                  <a:lnTo>
                    <a:pt x="21172" y="53037"/>
                  </a:lnTo>
                  <a:lnTo>
                    <a:pt x="18310" y="56472"/>
                  </a:lnTo>
                  <a:lnTo>
                    <a:pt x="15312" y="59745"/>
                  </a:lnTo>
                  <a:lnTo>
                    <a:pt x="12178" y="62857"/>
                  </a:lnTo>
                  <a:lnTo>
                    <a:pt x="8909" y="65809"/>
                  </a:lnTo>
                  <a:lnTo>
                    <a:pt x="5504" y="68600"/>
                  </a:lnTo>
                  <a:lnTo>
                    <a:pt x="0" y="60977"/>
                  </a:lnTo>
                  <a:lnTo>
                    <a:pt x="3573" y="58174"/>
                  </a:lnTo>
                  <a:lnTo>
                    <a:pt x="7012" y="55184"/>
                  </a:lnTo>
                  <a:lnTo>
                    <a:pt x="10315" y="52008"/>
                  </a:lnTo>
                  <a:lnTo>
                    <a:pt x="13482" y="48646"/>
                  </a:lnTo>
                  <a:lnTo>
                    <a:pt x="16514" y="45098"/>
                  </a:lnTo>
                  <a:lnTo>
                    <a:pt x="19411" y="41363"/>
                  </a:lnTo>
                  <a:lnTo>
                    <a:pt x="22172" y="37442"/>
                  </a:lnTo>
                  <a:lnTo>
                    <a:pt x="24797" y="33334"/>
                  </a:lnTo>
                  <a:lnTo>
                    <a:pt x="27287" y="29040"/>
                  </a:lnTo>
                  <a:lnTo>
                    <a:pt x="29641" y="24560"/>
                  </a:lnTo>
                  <a:lnTo>
                    <a:pt x="4658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614072" y="1826147"/>
              <a:ext cx="27948" cy="94007"/>
            </a:xfrm>
            <a:custGeom>
              <a:avLst/>
              <a:pathLst>
                <a:path w="27948" h="94007">
                  <a:moveTo>
                    <a:pt x="27948" y="0"/>
                  </a:moveTo>
                  <a:lnTo>
                    <a:pt x="27948" y="7198"/>
                  </a:lnTo>
                  <a:lnTo>
                    <a:pt x="18632" y="31759"/>
                  </a:lnTo>
                  <a:lnTo>
                    <a:pt x="20321" y="34380"/>
                  </a:lnTo>
                  <a:lnTo>
                    <a:pt x="21833" y="36993"/>
                  </a:lnTo>
                  <a:lnTo>
                    <a:pt x="23167" y="39597"/>
                  </a:lnTo>
                  <a:lnTo>
                    <a:pt x="24323" y="42193"/>
                  </a:lnTo>
                  <a:lnTo>
                    <a:pt x="25301" y="44780"/>
                  </a:lnTo>
                  <a:lnTo>
                    <a:pt x="26101" y="47359"/>
                  </a:lnTo>
                  <a:lnTo>
                    <a:pt x="26724" y="49929"/>
                  </a:lnTo>
                  <a:lnTo>
                    <a:pt x="27169" y="52491"/>
                  </a:lnTo>
                  <a:lnTo>
                    <a:pt x="27435" y="55045"/>
                  </a:lnTo>
                  <a:lnTo>
                    <a:pt x="27524" y="57590"/>
                  </a:lnTo>
                  <a:lnTo>
                    <a:pt x="27492" y="59159"/>
                  </a:lnTo>
                  <a:lnTo>
                    <a:pt x="27397" y="60647"/>
                  </a:lnTo>
                  <a:lnTo>
                    <a:pt x="27238" y="62055"/>
                  </a:lnTo>
                  <a:lnTo>
                    <a:pt x="27016" y="63383"/>
                  </a:lnTo>
                  <a:lnTo>
                    <a:pt x="26730" y="64630"/>
                  </a:lnTo>
                  <a:lnTo>
                    <a:pt x="26381" y="65796"/>
                  </a:lnTo>
                  <a:lnTo>
                    <a:pt x="25968" y="66882"/>
                  </a:lnTo>
                  <a:lnTo>
                    <a:pt x="25492" y="67888"/>
                  </a:lnTo>
                  <a:lnTo>
                    <a:pt x="24952" y="68813"/>
                  </a:lnTo>
                  <a:lnTo>
                    <a:pt x="24348" y="69658"/>
                  </a:lnTo>
                  <a:lnTo>
                    <a:pt x="23686" y="70423"/>
                  </a:lnTo>
                  <a:lnTo>
                    <a:pt x="22968" y="71106"/>
                  </a:lnTo>
                  <a:lnTo>
                    <a:pt x="22195" y="71710"/>
                  </a:lnTo>
                  <a:lnTo>
                    <a:pt x="21367" y="72233"/>
                  </a:lnTo>
                  <a:lnTo>
                    <a:pt x="20484" y="72675"/>
                  </a:lnTo>
                  <a:lnTo>
                    <a:pt x="19546" y="73037"/>
                  </a:lnTo>
                  <a:lnTo>
                    <a:pt x="18553" y="73319"/>
                  </a:lnTo>
                  <a:lnTo>
                    <a:pt x="17505" y="73520"/>
                  </a:lnTo>
                  <a:lnTo>
                    <a:pt x="16402" y="73641"/>
                  </a:lnTo>
                  <a:lnTo>
                    <a:pt x="15244" y="73681"/>
                  </a:lnTo>
                  <a:lnTo>
                    <a:pt x="14897" y="73673"/>
                  </a:lnTo>
                  <a:lnTo>
                    <a:pt x="14533" y="73647"/>
                  </a:lnTo>
                  <a:lnTo>
                    <a:pt x="14151" y="73605"/>
                  </a:lnTo>
                  <a:lnTo>
                    <a:pt x="13753" y="73546"/>
                  </a:lnTo>
                  <a:lnTo>
                    <a:pt x="13338" y="73469"/>
                  </a:lnTo>
                  <a:lnTo>
                    <a:pt x="12906" y="73376"/>
                  </a:lnTo>
                  <a:lnTo>
                    <a:pt x="12458" y="73266"/>
                  </a:lnTo>
                  <a:lnTo>
                    <a:pt x="11992" y="73139"/>
                  </a:lnTo>
                  <a:lnTo>
                    <a:pt x="11509" y="72995"/>
                  </a:lnTo>
                  <a:lnTo>
                    <a:pt x="11009" y="72834"/>
                  </a:lnTo>
                  <a:lnTo>
                    <a:pt x="9739" y="65212"/>
                  </a:lnTo>
                  <a:lnTo>
                    <a:pt x="10404" y="65373"/>
                  </a:lnTo>
                  <a:lnTo>
                    <a:pt x="11043" y="65517"/>
                  </a:lnTo>
                  <a:lnTo>
                    <a:pt x="11657" y="65644"/>
                  </a:lnTo>
                  <a:lnTo>
                    <a:pt x="12246" y="65754"/>
                  </a:lnTo>
                  <a:lnTo>
                    <a:pt x="12809" y="65847"/>
                  </a:lnTo>
                  <a:lnTo>
                    <a:pt x="13347" y="65923"/>
                  </a:lnTo>
                  <a:lnTo>
                    <a:pt x="13859" y="65983"/>
                  </a:lnTo>
                  <a:lnTo>
                    <a:pt x="14346" y="66025"/>
                  </a:lnTo>
                  <a:lnTo>
                    <a:pt x="14808" y="66050"/>
                  </a:lnTo>
                  <a:lnTo>
                    <a:pt x="15244" y="66059"/>
                  </a:lnTo>
                  <a:lnTo>
                    <a:pt x="15657" y="66038"/>
                  </a:lnTo>
                  <a:lnTo>
                    <a:pt x="16049" y="65974"/>
                  </a:lnTo>
                  <a:lnTo>
                    <a:pt x="16419" y="65868"/>
                  </a:lnTo>
                  <a:lnTo>
                    <a:pt x="16768" y="65720"/>
                  </a:lnTo>
                  <a:lnTo>
                    <a:pt x="17097" y="65529"/>
                  </a:lnTo>
                  <a:lnTo>
                    <a:pt x="17404" y="65297"/>
                  </a:lnTo>
                  <a:lnTo>
                    <a:pt x="17689" y="65021"/>
                  </a:lnTo>
                  <a:lnTo>
                    <a:pt x="17954" y="64704"/>
                  </a:lnTo>
                  <a:lnTo>
                    <a:pt x="18198" y="64344"/>
                  </a:lnTo>
                  <a:lnTo>
                    <a:pt x="18420" y="63942"/>
                  </a:lnTo>
                  <a:lnTo>
                    <a:pt x="18621" y="63497"/>
                  </a:lnTo>
                  <a:lnTo>
                    <a:pt x="18801" y="63010"/>
                  </a:lnTo>
                  <a:lnTo>
                    <a:pt x="18960" y="62481"/>
                  </a:lnTo>
                  <a:lnTo>
                    <a:pt x="19097" y="61909"/>
                  </a:lnTo>
                  <a:lnTo>
                    <a:pt x="19214" y="61295"/>
                  </a:lnTo>
                  <a:lnTo>
                    <a:pt x="19309" y="60639"/>
                  </a:lnTo>
                  <a:lnTo>
                    <a:pt x="19383" y="59940"/>
                  </a:lnTo>
                  <a:lnTo>
                    <a:pt x="19436" y="59199"/>
                  </a:lnTo>
                  <a:lnTo>
                    <a:pt x="19468" y="58415"/>
                  </a:lnTo>
                  <a:lnTo>
                    <a:pt x="19479" y="57590"/>
                  </a:lnTo>
                  <a:lnTo>
                    <a:pt x="19385" y="55134"/>
                  </a:lnTo>
                  <a:lnTo>
                    <a:pt x="19106" y="52678"/>
                  </a:lnTo>
                  <a:lnTo>
                    <a:pt x="18640" y="50222"/>
                  </a:lnTo>
                  <a:lnTo>
                    <a:pt x="17988" y="47765"/>
                  </a:lnTo>
                  <a:lnTo>
                    <a:pt x="17150" y="45309"/>
                  </a:lnTo>
                  <a:lnTo>
                    <a:pt x="16125" y="42853"/>
                  </a:lnTo>
                  <a:lnTo>
                    <a:pt x="14914" y="40397"/>
                  </a:lnTo>
                  <a:lnTo>
                    <a:pt x="13516" y="37941"/>
                  </a:lnTo>
                  <a:lnTo>
                    <a:pt x="11933" y="35485"/>
                  </a:lnTo>
                  <a:lnTo>
                    <a:pt x="10162" y="33029"/>
                  </a:lnTo>
                  <a:lnTo>
                    <a:pt x="19902" y="7198"/>
                  </a:lnTo>
                  <a:lnTo>
                    <a:pt x="8045" y="7198"/>
                  </a:lnTo>
                  <a:lnTo>
                    <a:pt x="8045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646255" y="1826994"/>
              <a:ext cx="13550" cy="19055"/>
            </a:xfrm>
            <a:custGeom>
              <a:avLst/>
              <a:pathLst>
                <a:path w="13550" h="19055">
                  <a:moveTo>
                    <a:pt x="8045" y="0"/>
                  </a:moveTo>
                  <a:lnTo>
                    <a:pt x="8710" y="1537"/>
                  </a:lnTo>
                  <a:lnTo>
                    <a:pt x="9349" y="3099"/>
                  </a:lnTo>
                  <a:lnTo>
                    <a:pt x="9963" y="4687"/>
                  </a:lnTo>
                  <a:lnTo>
                    <a:pt x="10552" y="6301"/>
                  </a:lnTo>
                  <a:lnTo>
                    <a:pt x="11115" y="7939"/>
                  </a:lnTo>
                  <a:lnTo>
                    <a:pt x="11653" y="9604"/>
                  </a:lnTo>
                  <a:lnTo>
                    <a:pt x="12165" y="11293"/>
                  </a:lnTo>
                  <a:lnTo>
                    <a:pt x="12652" y="13008"/>
                  </a:lnTo>
                  <a:lnTo>
                    <a:pt x="13114" y="14749"/>
                  </a:lnTo>
                  <a:lnTo>
                    <a:pt x="13550" y="16514"/>
                  </a:lnTo>
                  <a:lnTo>
                    <a:pt x="5928" y="19055"/>
                  </a:lnTo>
                  <a:lnTo>
                    <a:pt x="5488" y="17213"/>
                  </a:lnTo>
                  <a:lnTo>
                    <a:pt x="5013" y="15413"/>
                  </a:lnTo>
                  <a:lnTo>
                    <a:pt x="4505" y="13656"/>
                  </a:lnTo>
                  <a:lnTo>
                    <a:pt x="3963" y="11941"/>
                  </a:lnTo>
                  <a:lnTo>
                    <a:pt x="3387" y="10268"/>
                  </a:lnTo>
                  <a:lnTo>
                    <a:pt x="2777" y="8638"/>
                  </a:lnTo>
                  <a:lnTo>
                    <a:pt x="2134" y="7050"/>
                  </a:lnTo>
                  <a:lnTo>
                    <a:pt x="1456" y="5504"/>
                  </a:lnTo>
                  <a:lnTo>
                    <a:pt x="745" y="4001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642443" y="1859600"/>
              <a:ext cx="66906" cy="59283"/>
            </a:xfrm>
            <a:custGeom>
              <a:avLst/>
              <a:pathLst>
                <a:path w="66906" h="59283">
                  <a:moveTo>
                    <a:pt x="3811" y="0"/>
                  </a:moveTo>
                  <a:lnTo>
                    <a:pt x="18208" y="0"/>
                  </a:lnTo>
                  <a:lnTo>
                    <a:pt x="18208" y="43192"/>
                  </a:lnTo>
                  <a:lnTo>
                    <a:pt x="18987" y="44014"/>
                  </a:lnTo>
                  <a:lnTo>
                    <a:pt x="19800" y="44784"/>
                  </a:lnTo>
                  <a:lnTo>
                    <a:pt x="20647" y="45504"/>
                  </a:lnTo>
                  <a:lnTo>
                    <a:pt x="21528" y="46173"/>
                  </a:lnTo>
                  <a:lnTo>
                    <a:pt x="22443" y="46792"/>
                  </a:lnTo>
                  <a:lnTo>
                    <a:pt x="23391" y="47359"/>
                  </a:lnTo>
                  <a:lnTo>
                    <a:pt x="24374" y="47876"/>
                  </a:lnTo>
                  <a:lnTo>
                    <a:pt x="25390" y="48341"/>
                  </a:lnTo>
                  <a:lnTo>
                    <a:pt x="26440" y="48756"/>
                  </a:lnTo>
                  <a:lnTo>
                    <a:pt x="27524" y="49121"/>
                  </a:lnTo>
                  <a:lnTo>
                    <a:pt x="28744" y="49442"/>
                  </a:lnTo>
                  <a:lnTo>
                    <a:pt x="30200" y="49730"/>
                  </a:lnTo>
                  <a:lnTo>
                    <a:pt x="31894" y="49984"/>
                  </a:lnTo>
                  <a:lnTo>
                    <a:pt x="33825" y="50205"/>
                  </a:lnTo>
                  <a:lnTo>
                    <a:pt x="35993" y="50391"/>
                  </a:lnTo>
                  <a:lnTo>
                    <a:pt x="38399" y="50543"/>
                  </a:lnTo>
                  <a:lnTo>
                    <a:pt x="41041" y="50662"/>
                  </a:lnTo>
                  <a:lnTo>
                    <a:pt x="43920" y="50747"/>
                  </a:lnTo>
                  <a:lnTo>
                    <a:pt x="47037" y="50797"/>
                  </a:lnTo>
                  <a:lnTo>
                    <a:pt x="50391" y="50814"/>
                  </a:lnTo>
                  <a:lnTo>
                    <a:pt x="66906" y="50814"/>
                  </a:lnTo>
                  <a:lnTo>
                    <a:pt x="63518" y="59283"/>
                  </a:lnTo>
                  <a:lnTo>
                    <a:pt x="42769" y="59283"/>
                  </a:lnTo>
                  <a:lnTo>
                    <a:pt x="40459" y="59258"/>
                  </a:lnTo>
                  <a:lnTo>
                    <a:pt x="38272" y="59182"/>
                  </a:lnTo>
                  <a:lnTo>
                    <a:pt x="36207" y="59055"/>
                  </a:lnTo>
                  <a:lnTo>
                    <a:pt x="34266" y="58877"/>
                  </a:lnTo>
                  <a:lnTo>
                    <a:pt x="32447" y="58648"/>
                  </a:lnTo>
                  <a:lnTo>
                    <a:pt x="30751" y="58369"/>
                  </a:lnTo>
                  <a:lnTo>
                    <a:pt x="29178" y="58039"/>
                  </a:lnTo>
                  <a:lnTo>
                    <a:pt x="27727" y="57657"/>
                  </a:lnTo>
                  <a:lnTo>
                    <a:pt x="26400" y="57225"/>
                  </a:lnTo>
                  <a:lnTo>
                    <a:pt x="25195" y="56743"/>
                  </a:lnTo>
                  <a:lnTo>
                    <a:pt x="24071" y="56201"/>
                  </a:lnTo>
                  <a:lnTo>
                    <a:pt x="22985" y="55591"/>
                  </a:lnTo>
                  <a:lnTo>
                    <a:pt x="21937" y="54913"/>
                  </a:lnTo>
                  <a:lnTo>
                    <a:pt x="20927" y="54168"/>
                  </a:lnTo>
                  <a:lnTo>
                    <a:pt x="19955" y="53355"/>
                  </a:lnTo>
                  <a:lnTo>
                    <a:pt x="19021" y="52474"/>
                  </a:lnTo>
                  <a:lnTo>
                    <a:pt x="18126" y="51526"/>
                  </a:lnTo>
                  <a:lnTo>
                    <a:pt x="17268" y="50509"/>
                  </a:lnTo>
                  <a:lnTo>
                    <a:pt x="16449" y="49425"/>
                  </a:lnTo>
                  <a:lnTo>
                    <a:pt x="15667" y="48274"/>
                  </a:lnTo>
                  <a:lnTo>
                    <a:pt x="5504" y="59283"/>
                  </a:lnTo>
                  <a:lnTo>
                    <a:pt x="4992" y="58441"/>
                  </a:lnTo>
                  <a:lnTo>
                    <a:pt x="4471" y="57607"/>
                  </a:lnTo>
                  <a:lnTo>
                    <a:pt x="3942" y="56781"/>
                  </a:lnTo>
                  <a:lnTo>
                    <a:pt x="3404" y="55964"/>
                  </a:lnTo>
                  <a:lnTo>
                    <a:pt x="2858" y="55155"/>
                  </a:lnTo>
                  <a:lnTo>
                    <a:pt x="2303" y="54354"/>
                  </a:lnTo>
                  <a:lnTo>
                    <a:pt x="1740" y="53563"/>
                  </a:lnTo>
                  <a:lnTo>
                    <a:pt x="1168" y="52779"/>
                  </a:lnTo>
                  <a:lnTo>
                    <a:pt x="588" y="52004"/>
                  </a:lnTo>
                  <a:lnTo>
                    <a:pt x="0" y="51238"/>
                  </a:lnTo>
                  <a:lnTo>
                    <a:pt x="11009" y="44462"/>
                  </a:lnTo>
                  <a:lnTo>
                    <a:pt x="11009" y="7622"/>
                  </a:lnTo>
                  <a:lnTo>
                    <a:pt x="3811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659805" y="1822759"/>
              <a:ext cx="47850" cy="82574"/>
            </a:xfrm>
            <a:custGeom>
              <a:avLst/>
              <a:pathLst>
                <a:path w="47850" h="82574">
                  <a:moveTo>
                    <a:pt x="3811" y="11433"/>
                  </a:moveTo>
                  <a:lnTo>
                    <a:pt x="16514" y="11433"/>
                  </a:lnTo>
                  <a:lnTo>
                    <a:pt x="17099" y="10251"/>
                  </a:lnTo>
                  <a:lnTo>
                    <a:pt x="17666" y="9078"/>
                  </a:lnTo>
                  <a:lnTo>
                    <a:pt x="18217" y="7914"/>
                  </a:lnTo>
                  <a:lnTo>
                    <a:pt x="18750" y="6758"/>
                  </a:lnTo>
                  <a:lnTo>
                    <a:pt x="19267" y="5610"/>
                  </a:lnTo>
                  <a:lnTo>
                    <a:pt x="19766" y="4471"/>
                  </a:lnTo>
                  <a:lnTo>
                    <a:pt x="20249" y="3341"/>
                  </a:lnTo>
                  <a:lnTo>
                    <a:pt x="20715" y="2218"/>
                  </a:lnTo>
                  <a:lnTo>
                    <a:pt x="21164" y="1105"/>
                  </a:lnTo>
                  <a:lnTo>
                    <a:pt x="21596" y="0"/>
                  </a:lnTo>
                  <a:lnTo>
                    <a:pt x="29641" y="1693"/>
                  </a:lnTo>
                  <a:lnTo>
                    <a:pt x="29298" y="2705"/>
                  </a:lnTo>
                  <a:lnTo>
                    <a:pt x="28947" y="3709"/>
                  </a:lnTo>
                  <a:lnTo>
                    <a:pt x="28587" y="4704"/>
                  </a:lnTo>
                  <a:lnTo>
                    <a:pt x="28219" y="5691"/>
                  </a:lnTo>
                  <a:lnTo>
                    <a:pt x="27842" y="6669"/>
                  </a:lnTo>
                  <a:lnTo>
                    <a:pt x="27456" y="7639"/>
                  </a:lnTo>
                  <a:lnTo>
                    <a:pt x="27063" y="8600"/>
                  </a:lnTo>
                  <a:lnTo>
                    <a:pt x="26660" y="9553"/>
                  </a:lnTo>
                  <a:lnTo>
                    <a:pt x="26250" y="10497"/>
                  </a:lnTo>
                  <a:lnTo>
                    <a:pt x="25830" y="11433"/>
                  </a:lnTo>
                  <a:lnTo>
                    <a:pt x="47850" y="11433"/>
                  </a:lnTo>
                  <a:lnTo>
                    <a:pt x="47850" y="19055"/>
                  </a:lnTo>
                  <a:lnTo>
                    <a:pt x="22019" y="19055"/>
                  </a:lnTo>
                  <a:lnTo>
                    <a:pt x="21350" y="20215"/>
                  </a:lnTo>
                  <a:lnTo>
                    <a:pt x="20698" y="21325"/>
                  </a:lnTo>
                  <a:lnTo>
                    <a:pt x="20063" y="22383"/>
                  </a:lnTo>
                  <a:lnTo>
                    <a:pt x="19445" y="23391"/>
                  </a:lnTo>
                  <a:lnTo>
                    <a:pt x="18843" y="24348"/>
                  </a:lnTo>
                  <a:lnTo>
                    <a:pt x="18259" y="25254"/>
                  </a:lnTo>
                  <a:lnTo>
                    <a:pt x="17692" y="26110"/>
                  </a:lnTo>
                  <a:lnTo>
                    <a:pt x="17141" y="26914"/>
                  </a:lnTo>
                  <a:lnTo>
                    <a:pt x="16607" y="27668"/>
                  </a:lnTo>
                  <a:lnTo>
                    <a:pt x="16091" y="28371"/>
                  </a:lnTo>
                  <a:lnTo>
                    <a:pt x="46580" y="28371"/>
                  </a:lnTo>
                  <a:lnTo>
                    <a:pt x="46580" y="73258"/>
                  </a:lnTo>
                  <a:lnTo>
                    <a:pt x="46554" y="74166"/>
                  </a:lnTo>
                  <a:lnTo>
                    <a:pt x="46478" y="75028"/>
                  </a:lnTo>
                  <a:lnTo>
                    <a:pt x="46351" y="75843"/>
                  </a:lnTo>
                  <a:lnTo>
                    <a:pt x="46173" y="76611"/>
                  </a:lnTo>
                  <a:lnTo>
                    <a:pt x="45945" y="77333"/>
                  </a:lnTo>
                  <a:lnTo>
                    <a:pt x="45665" y="78009"/>
                  </a:lnTo>
                  <a:lnTo>
                    <a:pt x="45335" y="78638"/>
                  </a:lnTo>
                  <a:lnTo>
                    <a:pt x="44954" y="79220"/>
                  </a:lnTo>
                  <a:lnTo>
                    <a:pt x="44522" y="79756"/>
                  </a:lnTo>
                  <a:lnTo>
                    <a:pt x="44039" y="80245"/>
                  </a:lnTo>
                  <a:lnTo>
                    <a:pt x="43510" y="80687"/>
                  </a:lnTo>
                  <a:lnTo>
                    <a:pt x="42938" y="81083"/>
                  </a:lnTo>
                  <a:lnTo>
                    <a:pt x="42324" y="81432"/>
                  </a:lnTo>
                  <a:lnTo>
                    <a:pt x="41668" y="81735"/>
                  </a:lnTo>
                  <a:lnTo>
                    <a:pt x="40969" y="81991"/>
                  </a:lnTo>
                  <a:lnTo>
                    <a:pt x="40228" y="82201"/>
                  </a:lnTo>
                  <a:lnTo>
                    <a:pt x="39445" y="82364"/>
                  </a:lnTo>
                  <a:lnTo>
                    <a:pt x="38619" y="82480"/>
                  </a:lnTo>
                  <a:lnTo>
                    <a:pt x="37751" y="82550"/>
                  </a:lnTo>
                  <a:lnTo>
                    <a:pt x="36840" y="82574"/>
                  </a:lnTo>
                  <a:lnTo>
                    <a:pt x="36235" y="82565"/>
                  </a:lnTo>
                  <a:lnTo>
                    <a:pt x="35604" y="82540"/>
                  </a:lnTo>
                  <a:lnTo>
                    <a:pt x="34947" y="82497"/>
                  </a:lnTo>
                  <a:lnTo>
                    <a:pt x="34266" y="82438"/>
                  </a:lnTo>
                  <a:lnTo>
                    <a:pt x="33558" y="82362"/>
                  </a:lnTo>
                  <a:lnTo>
                    <a:pt x="32826" y="82269"/>
                  </a:lnTo>
                  <a:lnTo>
                    <a:pt x="32068" y="82159"/>
                  </a:lnTo>
                  <a:lnTo>
                    <a:pt x="31285" y="82032"/>
                  </a:lnTo>
                  <a:lnTo>
                    <a:pt x="30476" y="81888"/>
                  </a:lnTo>
                  <a:lnTo>
                    <a:pt x="29641" y="81727"/>
                  </a:lnTo>
                  <a:lnTo>
                    <a:pt x="27948" y="74528"/>
                  </a:lnTo>
                  <a:lnTo>
                    <a:pt x="29023" y="74689"/>
                  </a:lnTo>
                  <a:lnTo>
                    <a:pt x="30048" y="74833"/>
                  </a:lnTo>
                  <a:lnTo>
                    <a:pt x="31022" y="74960"/>
                  </a:lnTo>
                  <a:lnTo>
                    <a:pt x="31945" y="75070"/>
                  </a:lnTo>
                  <a:lnTo>
                    <a:pt x="32817" y="75163"/>
                  </a:lnTo>
                  <a:lnTo>
                    <a:pt x="33639" y="75239"/>
                  </a:lnTo>
                  <a:lnTo>
                    <a:pt x="34410" y="75299"/>
                  </a:lnTo>
                  <a:lnTo>
                    <a:pt x="35129" y="75341"/>
                  </a:lnTo>
                  <a:lnTo>
                    <a:pt x="35799" y="75366"/>
                  </a:lnTo>
                  <a:lnTo>
                    <a:pt x="36417" y="75375"/>
                  </a:lnTo>
                  <a:lnTo>
                    <a:pt x="36900" y="75337"/>
                  </a:lnTo>
                  <a:lnTo>
                    <a:pt x="37331" y="75222"/>
                  </a:lnTo>
                  <a:lnTo>
                    <a:pt x="37713" y="75032"/>
                  </a:lnTo>
                  <a:lnTo>
                    <a:pt x="38043" y="74765"/>
                  </a:lnTo>
                  <a:lnTo>
                    <a:pt x="38322" y="74422"/>
                  </a:lnTo>
                  <a:lnTo>
                    <a:pt x="38551" y="74003"/>
                  </a:lnTo>
                  <a:lnTo>
                    <a:pt x="38729" y="73507"/>
                  </a:lnTo>
                  <a:lnTo>
                    <a:pt x="38856" y="72936"/>
                  </a:lnTo>
                  <a:lnTo>
                    <a:pt x="38932" y="72288"/>
                  </a:lnTo>
                  <a:lnTo>
                    <a:pt x="38958" y="71564"/>
                  </a:lnTo>
                  <a:lnTo>
                    <a:pt x="38958" y="64788"/>
                  </a:lnTo>
                  <a:lnTo>
                    <a:pt x="18632" y="64788"/>
                  </a:lnTo>
                  <a:lnTo>
                    <a:pt x="18632" y="82150"/>
                  </a:lnTo>
                  <a:lnTo>
                    <a:pt x="11009" y="82150"/>
                  </a:lnTo>
                  <a:lnTo>
                    <a:pt x="11009" y="34300"/>
                  </a:lnTo>
                  <a:lnTo>
                    <a:pt x="5504" y="39804"/>
                  </a:lnTo>
                  <a:lnTo>
                    <a:pt x="0" y="33876"/>
                  </a:lnTo>
                  <a:lnTo>
                    <a:pt x="1418" y="32432"/>
                  </a:lnTo>
                  <a:lnTo>
                    <a:pt x="2794" y="30980"/>
                  </a:lnTo>
                  <a:lnTo>
                    <a:pt x="4128" y="29519"/>
                  </a:lnTo>
                  <a:lnTo>
                    <a:pt x="5420" y="28049"/>
                  </a:lnTo>
                  <a:lnTo>
                    <a:pt x="6669" y="26571"/>
                  </a:lnTo>
                  <a:lnTo>
                    <a:pt x="7876" y="25085"/>
                  </a:lnTo>
                  <a:lnTo>
                    <a:pt x="9040" y="23590"/>
                  </a:lnTo>
                  <a:lnTo>
                    <a:pt x="10162" y="22087"/>
                  </a:lnTo>
                  <a:lnTo>
                    <a:pt x="11242" y="20575"/>
                  </a:lnTo>
                  <a:lnTo>
                    <a:pt x="12280" y="19055"/>
                  </a:lnTo>
                  <a:lnTo>
                    <a:pt x="3811" y="19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678437" y="1858330"/>
              <a:ext cx="20325" cy="8045"/>
            </a:xfrm>
            <a:custGeom>
              <a:avLst/>
              <a:pathLst>
                <a:path w="20325" h="8045">
                  <a:moveTo>
                    <a:pt x="0" y="8045"/>
                  </a:moveTo>
                  <a:lnTo>
                    <a:pt x="20325" y="8045"/>
                  </a:lnTo>
                  <a:lnTo>
                    <a:pt x="20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678437" y="1873151"/>
              <a:ext cx="20325" cy="7198"/>
            </a:xfrm>
            <a:custGeom>
              <a:avLst/>
              <a:pathLst>
                <a:path w="20325" h="7198">
                  <a:moveTo>
                    <a:pt x="0" y="7198"/>
                  </a:moveTo>
                  <a:lnTo>
                    <a:pt x="20325" y="7198"/>
                  </a:lnTo>
                  <a:lnTo>
                    <a:pt x="20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717819" y="1822336"/>
              <a:ext cx="44462" cy="97395"/>
            </a:xfrm>
            <a:custGeom>
              <a:avLst/>
              <a:pathLst>
                <a:path w="44462" h="97395">
                  <a:moveTo>
                    <a:pt x="4234" y="19479"/>
                  </a:moveTo>
                  <a:lnTo>
                    <a:pt x="19902" y="19479"/>
                  </a:lnTo>
                  <a:lnTo>
                    <a:pt x="19902" y="0"/>
                  </a:lnTo>
                  <a:lnTo>
                    <a:pt x="28371" y="0"/>
                  </a:lnTo>
                  <a:lnTo>
                    <a:pt x="28371" y="19479"/>
                  </a:lnTo>
                  <a:lnTo>
                    <a:pt x="43192" y="19479"/>
                  </a:lnTo>
                  <a:lnTo>
                    <a:pt x="43192" y="27524"/>
                  </a:lnTo>
                  <a:lnTo>
                    <a:pt x="28371" y="27524"/>
                  </a:lnTo>
                  <a:lnTo>
                    <a:pt x="28371" y="31759"/>
                  </a:lnTo>
                  <a:lnTo>
                    <a:pt x="30209" y="33787"/>
                  </a:lnTo>
                  <a:lnTo>
                    <a:pt x="31996" y="35807"/>
                  </a:lnTo>
                  <a:lnTo>
                    <a:pt x="33732" y="37818"/>
                  </a:lnTo>
                  <a:lnTo>
                    <a:pt x="35417" y="39821"/>
                  </a:lnTo>
                  <a:lnTo>
                    <a:pt x="37052" y="41816"/>
                  </a:lnTo>
                  <a:lnTo>
                    <a:pt x="38636" y="43802"/>
                  </a:lnTo>
                  <a:lnTo>
                    <a:pt x="40169" y="45779"/>
                  </a:lnTo>
                  <a:lnTo>
                    <a:pt x="41651" y="47749"/>
                  </a:lnTo>
                  <a:lnTo>
                    <a:pt x="43082" y="49709"/>
                  </a:lnTo>
                  <a:lnTo>
                    <a:pt x="44462" y="51661"/>
                  </a:lnTo>
                  <a:lnTo>
                    <a:pt x="38958" y="59707"/>
                  </a:lnTo>
                  <a:lnTo>
                    <a:pt x="37861" y="57865"/>
                  </a:lnTo>
                  <a:lnTo>
                    <a:pt x="36773" y="56065"/>
                  </a:lnTo>
                  <a:lnTo>
                    <a:pt x="35693" y="54308"/>
                  </a:lnTo>
                  <a:lnTo>
                    <a:pt x="34621" y="52593"/>
                  </a:lnTo>
                  <a:lnTo>
                    <a:pt x="33558" y="50920"/>
                  </a:lnTo>
                  <a:lnTo>
                    <a:pt x="32504" y="49290"/>
                  </a:lnTo>
                  <a:lnTo>
                    <a:pt x="31458" y="47702"/>
                  </a:lnTo>
                  <a:lnTo>
                    <a:pt x="30421" y="46156"/>
                  </a:lnTo>
                  <a:lnTo>
                    <a:pt x="29392" y="44653"/>
                  </a:lnTo>
                  <a:lnTo>
                    <a:pt x="28371" y="43192"/>
                  </a:lnTo>
                  <a:lnTo>
                    <a:pt x="28371" y="97395"/>
                  </a:lnTo>
                  <a:lnTo>
                    <a:pt x="19902" y="97395"/>
                  </a:lnTo>
                  <a:lnTo>
                    <a:pt x="19902" y="49544"/>
                  </a:lnTo>
                  <a:lnTo>
                    <a:pt x="18848" y="52385"/>
                  </a:lnTo>
                  <a:lnTo>
                    <a:pt x="17717" y="55151"/>
                  </a:lnTo>
                  <a:lnTo>
                    <a:pt x="16510" y="57839"/>
                  </a:lnTo>
                  <a:lnTo>
                    <a:pt x="15227" y="60452"/>
                  </a:lnTo>
                  <a:lnTo>
                    <a:pt x="13868" y="62989"/>
                  </a:lnTo>
                  <a:lnTo>
                    <a:pt x="12432" y="65449"/>
                  </a:lnTo>
                  <a:lnTo>
                    <a:pt x="10920" y="67833"/>
                  </a:lnTo>
                  <a:lnTo>
                    <a:pt x="9332" y="70141"/>
                  </a:lnTo>
                  <a:lnTo>
                    <a:pt x="7668" y="72373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705" y="65064"/>
                  </a:lnTo>
                  <a:lnTo>
                    <a:pt x="5233" y="61401"/>
                  </a:lnTo>
                  <a:lnTo>
                    <a:pt x="7584" y="57611"/>
                  </a:lnTo>
                  <a:lnTo>
                    <a:pt x="9756" y="53694"/>
                  </a:lnTo>
                  <a:lnTo>
                    <a:pt x="11750" y="49650"/>
                  </a:lnTo>
                  <a:lnTo>
                    <a:pt x="13567" y="45479"/>
                  </a:lnTo>
                  <a:lnTo>
                    <a:pt x="15206" y="41181"/>
                  </a:lnTo>
                  <a:lnTo>
                    <a:pt x="16667" y="36756"/>
                  </a:lnTo>
                  <a:lnTo>
                    <a:pt x="17950" y="32203"/>
                  </a:lnTo>
                  <a:lnTo>
                    <a:pt x="19055" y="27524"/>
                  </a:lnTo>
                  <a:lnTo>
                    <a:pt x="4234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749155" y="1827841"/>
              <a:ext cx="69870" cy="91466"/>
            </a:xfrm>
            <a:custGeom>
              <a:avLst/>
              <a:pathLst>
                <a:path w="69870" h="91466">
                  <a:moveTo>
                    <a:pt x="53779" y="0"/>
                  </a:moveTo>
                  <a:lnTo>
                    <a:pt x="53779" y="76645"/>
                  </a:lnTo>
                  <a:lnTo>
                    <a:pt x="53812" y="77450"/>
                  </a:lnTo>
                  <a:lnTo>
                    <a:pt x="53914" y="78170"/>
                  </a:lnTo>
                  <a:lnTo>
                    <a:pt x="54083" y="78805"/>
                  </a:lnTo>
                  <a:lnTo>
                    <a:pt x="54321" y="79355"/>
                  </a:lnTo>
                  <a:lnTo>
                    <a:pt x="54625" y="79821"/>
                  </a:lnTo>
                  <a:lnTo>
                    <a:pt x="54998" y="80202"/>
                  </a:lnTo>
                  <a:lnTo>
                    <a:pt x="55438" y="80499"/>
                  </a:lnTo>
                  <a:lnTo>
                    <a:pt x="55947" y="80710"/>
                  </a:lnTo>
                  <a:lnTo>
                    <a:pt x="56523" y="80837"/>
                  </a:lnTo>
                  <a:lnTo>
                    <a:pt x="57166" y="80880"/>
                  </a:lnTo>
                  <a:lnTo>
                    <a:pt x="57575" y="80865"/>
                  </a:lnTo>
                  <a:lnTo>
                    <a:pt x="57954" y="80821"/>
                  </a:lnTo>
                  <a:lnTo>
                    <a:pt x="58303" y="80746"/>
                  </a:lnTo>
                  <a:lnTo>
                    <a:pt x="58623" y="80643"/>
                  </a:lnTo>
                  <a:lnTo>
                    <a:pt x="58913" y="80509"/>
                  </a:lnTo>
                  <a:lnTo>
                    <a:pt x="59173" y="80346"/>
                  </a:lnTo>
                  <a:lnTo>
                    <a:pt x="59404" y="80154"/>
                  </a:lnTo>
                  <a:lnTo>
                    <a:pt x="59605" y="79931"/>
                  </a:lnTo>
                  <a:lnTo>
                    <a:pt x="59777" y="79679"/>
                  </a:lnTo>
                  <a:lnTo>
                    <a:pt x="59919" y="79398"/>
                  </a:lnTo>
                  <a:lnTo>
                    <a:pt x="60044" y="79036"/>
                  </a:lnTo>
                  <a:lnTo>
                    <a:pt x="60164" y="78542"/>
                  </a:lnTo>
                  <a:lnTo>
                    <a:pt x="60281" y="77918"/>
                  </a:lnTo>
                  <a:lnTo>
                    <a:pt x="60393" y="77162"/>
                  </a:lnTo>
                  <a:lnTo>
                    <a:pt x="60501" y="76275"/>
                  </a:lnTo>
                  <a:lnTo>
                    <a:pt x="60605" y="75256"/>
                  </a:lnTo>
                  <a:lnTo>
                    <a:pt x="60704" y="74107"/>
                  </a:lnTo>
                  <a:lnTo>
                    <a:pt x="60799" y="72826"/>
                  </a:lnTo>
                  <a:lnTo>
                    <a:pt x="60891" y="71413"/>
                  </a:lnTo>
                  <a:lnTo>
                    <a:pt x="60977" y="69870"/>
                  </a:lnTo>
                  <a:lnTo>
                    <a:pt x="69870" y="72411"/>
                  </a:lnTo>
                  <a:lnTo>
                    <a:pt x="69764" y="74454"/>
                  </a:lnTo>
                  <a:lnTo>
                    <a:pt x="69616" y="76349"/>
                  </a:lnTo>
                  <a:lnTo>
                    <a:pt x="69425" y="78096"/>
                  </a:lnTo>
                  <a:lnTo>
                    <a:pt x="69192" y="79694"/>
                  </a:lnTo>
                  <a:lnTo>
                    <a:pt x="68917" y="81144"/>
                  </a:lnTo>
                  <a:lnTo>
                    <a:pt x="68600" y="82447"/>
                  </a:lnTo>
                  <a:lnTo>
                    <a:pt x="68240" y="83601"/>
                  </a:lnTo>
                  <a:lnTo>
                    <a:pt x="67837" y="84606"/>
                  </a:lnTo>
                  <a:lnTo>
                    <a:pt x="67393" y="85464"/>
                  </a:lnTo>
                  <a:lnTo>
                    <a:pt x="66906" y="86173"/>
                  </a:lnTo>
                  <a:lnTo>
                    <a:pt x="66343" y="86776"/>
                  </a:lnTo>
                  <a:lnTo>
                    <a:pt x="65669" y="87316"/>
                  </a:lnTo>
                  <a:lnTo>
                    <a:pt x="64886" y="87793"/>
                  </a:lnTo>
                  <a:lnTo>
                    <a:pt x="63992" y="88206"/>
                  </a:lnTo>
                  <a:lnTo>
                    <a:pt x="62989" y="88555"/>
                  </a:lnTo>
                  <a:lnTo>
                    <a:pt x="61875" y="88841"/>
                  </a:lnTo>
                  <a:lnTo>
                    <a:pt x="60651" y="89063"/>
                  </a:lnTo>
                  <a:lnTo>
                    <a:pt x="59317" y="89222"/>
                  </a:lnTo>
                  <a:lnTo>
                    <a:pt x="57873" y="89317"/>
                  </a:lnTo>
                  <a:lnTo>
                    <a:pt x="56319" y="89349"/>
                  </a:lnTo>
                  <a:lnTo>
                    <a:pt x="54854" y="89330"/>
                  </a:lnTo>
                  <a:lnTo>
                    <a:pt x="53508" y="89273"/>
                  </a:lnTo>
                  <a:lnTo>
                    <a:pt x="52280" y="89177"/>
                  </a:lnTo>
                  <a:lnTo>
                    <a:pt x="51170" y="89044"/>
                  </a:lnTo>
                  <a:lnTo>
                    <a:pt x="50179" y="88873"/>
                  </a:lnTo>
                  <a:lnTo>
                    <a:pt x="49307" y="88663"/>
                  </a:lnTo>
                  <a:lnTo>
                    <a:pt x="48553" y="88415"/>
                  </a:lnTo>
                  <a:lnTo>
                    <a:pt x="47918" y="88129"/>
                  </a:lnTo>
                  <a:lnTo>
                    <a:pt x="47401" y="87805"/>
                  </a:lnTo>
                  <a:lnTo>
                    <a:pt x="47003" y="87443"/>
                  </a:lnTo>
                  <a:lnTo>
                    <a:pt x="46681" y="87018"/>
                  </a:lnTo>
                  <a:lnTo>
                    <a:pt x="46393" y="86503"/>
                  </a:lnTo>
                  <a:lnTo>
                    <a:pt x="46139" y="85900"/>
                  </a:lnTo>
                  <a:lnTo>
                    <a:pt x="45919" y="85208"/>
                  </a:lnTo>
                  <a:lnTo>
                    <a:pt x="45733" y="84426"/>
                  </a:lnTo>
                  <a:lnTo>
                    <a:pt x="45580" y="83556"/>
                  </a:lnTo>
                  <a:lnTo>
                    <a:pt x="45462" y="82597"/>
                  </a:lnTo>
                  <a:lnTo>
                    <a:pt x="45377" y="81549"/>
                  </a:lnTo>
                  <a:lnTo>
                    <a:pt x="45326" y="80412"/>
                  </a:lnTo>
                  <a:lnTo>
                    <a:pt x="45309" y="79186"/>
                  </a:lnTo>
                  <a:lnTo>
                    <a:pt x="45309" y="8469"/>
                  </a:lnTo>
                  <a:lnTo>
                    <a:pt x="25830" y="8469"/>
                  </a:lnTo>
                  <a:lnTo>
                    <a:pt x="25830" y="38534"/>
                  </a:lnTo>
                  <a:lnTo>
                    <a:pt x="25784" y="42275"/>
                  </a:lnTo>
                  <a:lnTo>
                    <a:pt x="25644" y="45877"/>
                  </a:lnTo>
                  <a:lnTo>
                    <a:pt x="25411" y="49339"/>
                  </a:lnTo>
                  <a:lnTo>
                    <a:pt x="25085" y="52661"/>
                  </a:lnTo>
                  <a:lnTo>
                    <a:pt x="24666" y="55843"/>
                  </a:lnTo>
                  <a:lnTo>
                    <a:pt x="24153" y="58885"/>
                  </a:lnTo>
                  <a:lnTo>
                    <a:pt x="23548" y="61788"/>
                  </a:lnTo>
                  <a:lnTo>
                    <a:pt x="22849" y="64551"/>
                  </a:lnTo>
                  <a:lnTo>
                    <a:pt x="22057" y="67175"/>
                  </a:lnTo>
                  <a:lnTo>
                    <a:pt x="21172" y="69658"/>
                  </a:lnTo>
                  <a:lnTo>
                    <a:pt x="20181" y="72049"/>
                  </a:lnTo>
                  <a:lnTo>
                    <a:pt x="19072" y="74392"/>
                  </a:lnTo>
                  <a:lnTo>
                    <a:pt x="17844" y="76690"/>
                  </a:lnTo>
                  <a:lnTo>
                    <a:pt x="16497" y="78940"/>
                  </a:lnTo>
                  <a:lnTo>
                    <a:pt x="15032" y="81144"/>
                  </a:lnTo>
                  <a:lnTo>
                    <a:pt x="13448" y="83302"/>
                  </a:lnTo>
                  <a:lnTo>
                    <a:pt x="11746" y="85413"/>
                  </a:lnTo>
                  <a:lnTo>
                    <a:pt x="9925" y="87477"/>
                  </a:lnTo>
                  <a:lnTo>
                    <a:pt x="7986" y="89495"/>
                  </a:lnTo>
                  <a:lnTo>
                    <a:pt x="5928" y="91466"/>
                  </a:lnTo>
                  <a:lnTo>
                    <a:pt x="0" y="84267"/>
                  </a:lnTo>
                  <a:lnTo>
                    <a:pt x="3298" y="81024"/>
                  </a:lnTo>
                  <a:lnTo>
                    <a:pt x="6250" y="77391"/>
                  </a:lnTo>
                  <a:lnTo>
                    <a:pt x="8854" y="73368"/>
                  </a:lnTo>
                  <a:lnTo>
                    <a:pt x="11111" y="68955"/>
                  </a:lnTo>
                  <a:lnTo>
                    <a:pt x="13021" y="64153"/>
                  </a:lnTo>
                  <a:lnTo>
                    <a:pt x="14583" y="58962"/>
                  </a:lnTo>
                  <a:lnTo>
                    <a:pt x="15799" y="53380"/>
                  </a:lnTo>
                  <a:lnTo>
                    <a:pt x="16667" y="47410"/>
                  </a:lnTo>
                  <a:lnTo>
                    <a:pt x="17188" y="41049"/>
                  </a:lnTo>
                  <a:lnTo>
                    <a:pt x="17361" y="3430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829188" y="1827418"/>
              <a:ext cx="39804" cy="89772"/>
            </a:xfrm>
            <a:custGeom>
              <a:avLst/>
              <a:pathLst>
                <a:path w="39804" h="89772">
                  <a:moveTo>
                    <a:pt x="1270" y="0"/>
                  </a:moveTo>
                  <a:lnTo>
                    <a:pt x="36417" y="0"/>
                  </a:lnTo>
                  <a:lnTo>
                    <a:pt x="36036" y="5598"/>
                  </a:lnTo>
                  <a:lnTo>
                    <a:pt x="35570" y="11043"/>
                  </a:lnTo>
                  <a:lnTo>
                    <a:pt x="35019" y="16336"/>
                  </a:lnTo>
                  <a:lnTo>
                    <a:pt x="34384" y="21477"/>
                  </a:lnTo>
                  <a:lnTo>
                    <a:pt x="33664" y="26466"/>
                  </a:lnTo>
                  <a:lnTo>
                    <a:pt x="32860" y="31301"/>
                  </a:lnTo>
                  <a:lnTo>
                    <a:pt x="31971" y="35985"/>
                  </a:lnTo>
                  <a:lnTo>
                    <a:pt x="30997" y="40516"/>
                  </a:lnTo>
                  <a:lnTo>
                    <a:pt x="29938" y="44894"/>
                  </a:lnTo>
                  <a:lnTo>
                    <a:pt x="28795" y="49121"/>
                  </a:lnTo>
                  <a:lnTo>
                    <a:pt x="29972" y="51162"/>
                  </a:lnTo>
                  <a:lnTo>
                    <a:pt x="31132" y="53220"/>
                  </a:lnTo>
                  <a:lnTo>
                    <a:pt x="32275" y="55295"/>
                  </a:lnTo>
                  <a:lnTo>
                    <a:pt x="33402" y="57386"/>
                  </a:lnTo>
                  <a:lnTo>
                    <a:pt x="34511" y="59495"/>
                  </a:lnTo>
                  <a:lnTo>
                    <a:pt x="35604" y="61621"/>
                  </a:lnTo>
                  <a:lnTo>
                    <a:pt x="36679" y="63764"/>
                  </a:lnTo>
                  <a:lnTo>
                    <a:pt x="37738" y="65923"/>
                  </a:lnTo>
                  <a:lnTo>
                    <a:pt x="38780" y="68100"/>
                  </a:lnTo>
                  <a:lnTo>
                    <a:pt x="39804" y="70293"/>
                  </a:lnTo>
                  <a:lnTo>
                    <a:pt x="33029" y="76645"/>
                  </a:lnTo>
                  <a:lnTo>
                    <a:pt x="32263" y="74956"/>
                  </a:lnTo>
                  <a:lnTo>
                    <a:pt x="31488" y="73275"/>
                  </a:lnTo>
                  <a:lnTo>
                    <a:pt x="30704" y="71602"/>
                  </a:lnTo>
                  <a:lnTo>
                    <a:pt x="29913" y="69938"/>
                  </a:lnTo>
                  <a:lnTo>
                    <a:pt x="29112" y="68282"/>
                  </a:lnTo>
                  <a:lnTo>
                    <a:pt x="28303" y="66635"/>
                  </a:lnTo>
                  <a:lnTo>
                    <a:pt x="27486" y="64996"/>
                  </a:lnTo>
                  <a:lnTo>
                    <a:pt x="26660" y="63366"/>
                  </a:lnTo>
                  <a:lnTo>
                    <a:pt x="25826" y="61744"/>
                  </a:lnTo>
                  <a:lnTo>
                    <a:pt x="24983" y="60130"/>
                  </a:lnTo>
                  <a:lnTo>
                    <a:pt x="23412" y="63781"/>
                  </a:lnTo>
                  <a:lnTo>
                    <a:pt x="21748" y="67278"/>
                  </a:lnTo>
                  <a:lnTo>
                    <a:pt x="19991" y="70624"/>
                  </a:lnTo>
                  <a:lnTo>
                    <a:pt x="18140" y="73817"/>
                  </a:lnTo>
                  <a:lnTo>
                    <a:pt x="16197" y="76857"/>
                  </a:lnTo>
                  <a:lnTo>
                    <a:pt x="14160" y="79745"/>
                  </a:lnTo>
                  <a:lnTo>
                    <a:pt x="12030" y="82480"/>
                  </a:lnTo>
                  <a:lnTo>
                    <a:pt x="9807" y="85064"/>
                  </a:lnTo>
                  <a:lnTo>
                    <a:pt x="7490" y="87494"/>
                  </a:lnTo>
                  <a:lnTo>
                    <a:pt x="5081" y="89772"/>
                  </a:lnTo>
                  <a:lnTo>
                    <a:pt x="0" y="82574"/>
                  </a:lnTo>
                  <a:lnTo>
                    <a:pt x="2557" y="80190"/>
                  </a:lnTo>
                  <a:lnTo>
                    <a:pt x="4979" y="77611"/>
                  </a:lnTo>
                  <a:lnTo>
                    <a:pt x="7266" y="74837"/>
                  </a:lnTo>
                  <a:lnTo>
                    <a:pt x="9417" y="71869"/>
                  </a:lnTo>
                  <a:lnTo>
                    <a:pt x="11433" y="68705"/>
                  </a:lnTo>
                  <a:lnTo>
                    <a:pt x="13313" y="65347"/>
                  </a:lnTo>
                  <a:lnTo>
                    <a:pt x="15058" y="61795"/>
                  </a:lnTo>
                  <a:lnTo>
                    <a:pt x="16667" y="58047"/>
                  </a:lnTo>
                  <a:lnTo>
                    <a:pt x="18140" y="54105"/>
                  </a:lnTo>
                  <a:lnTo>
                    <a:pt x="19479" y="49967"/>
                  </a:lnTo>
                  <a:lnTo>
                    <a:pt x="17776" y="47096"/>
                  </a:lnTo>
                  <a:lnTo>
                    <a:pt x="16057" y="44242"/>
                  </a:lnTo>
                  <a:lnTo>
                    <a:pt x="14321" y="41405"/>
                  </a:lnTo>
                  <a:lnTo>
                    <a:pt x="12568" y="38585"/>
                  </a:lnTo>
                  <a:lnTo>
                    <a:pt x="10798" y="35782"/>
                  </a:lnTo>
                  <a:lnTo>
                    <a:pt x="9011" y="32995"/>
                  </a:lnTo>
                  <a:lnTo>
                    <a:pt x="7207" y="30226"/>
                  </a:lnTo>
                  <a:lnTo>
                    <a:pt x="5386" y="27473"/>
                  </a:lnTo>
                  <a:lnTo>
                    <a:pt x="3548" y="24738"/>
                  </a:lnTo>
                  <a:lnTo>
                    <a:pt x="1693" y="22019"/>
                  </a:lnTo>
                  <a:lnTo>
                    <a:pt x="8045" y="17361"/>
                  </a:lnTo>
                  <a:lnTo>
                    <a:pt x="9565" y="19483"/>
                  </a:lnTo>
                  <a:lnTo>
                    <a:pt x="11077" y="21613"/>
                  </a:lnTo>
                  <a:lnTo>
                    <a:pt x="12580" y="23751"/>
                  </a:lnTo>
                  <a:lnTo>
                    <a:pt x="14075" y="25898"/>
                  </a:lnTo>
                  <a:lnTo>
                    <a:pt x="15562" y="28054"/>
                  </a:lnTo>
                  <a:lnTo>
                    <a:pt x="17039" y="30217"/>
                  </a:lnTo>
                  <a:lnTo>
                    <a:pt x="18509" y="32390"/>
                  </a:lnTo>
                  <a:lnTo>
                    <a:pt x="19970" y="34571"/>
                  </a:lnTo>
                  <a:lnTo>
                    <a:pt x="21422" y="36760"/>
                  </a:lnTo>
                  <a:lnTo>
                    <a:pt x="22866" y="38958"/>
                  </a:lnTo>
                  <a:lnTo>
                    <a:pt x="23442" y="36671"/>
                  </a:lnTo>
                  <a:lnTo>
                    <a:pt x="23984" y="34215"/>
                  </a:lnTo>
                  <a:lnTo>
                    <a:pt x="24492" y="31589"/>
                  </a:lnTo>
                  <a:lnTo>
                    <a:pt x="24967" y="28795"/>
                  </a:lnTo>
                  <a:lnTo>
                    <a:pt x="25407" y="25830"/>
                  </a:lnTo>
                  <a:lnTo>
                    <a:pt x="25813" y="22697"/>
                  </a:lnTo>
                  <a:lnTo>
                    <a:pt x="26186" y="19394"/>
                  </a:lnTo>
                  <a:lnTo>
                    <a:pt x="26525" y="15921"/>
                  </a:lnTo>
                  <a:lnTo>
                    <a:pt x="26830" y="12280"/>
                  </a:lnTo>
                  <a:lnTo>
                    <a:pt x="27101" y="8469"/>
                  </a:lnTo>
                  <a:lnTo>
                    <a:pt x="1270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870263" y="1822336"/>
              <a:ext cx="55896" cy="96971"/>
            </a:xfrm>
            <a:custGeom>
              <a:avLst/>
              <a:pathLst>
                <a:path w="55896" h="96971">
                  <a:moveTo>
                    <a:pt x="0" y="22019"/>
                  </a:moveTo>
                  <a:lnTo>
                    <a:pt x="34723" y="22019"/>
                  </a:lnTo>
                  <a:lnTo>
                    <a:pt x="34723" y="0"/>
                  </a:lnTo>
                  <a:lnTo>
                    <a:pt x="43192" y="0"/>
                  </a:lnTo>
                  <a:lnTo>
                    <a:pt x="43192" y="22019"/>
                  </a:lnTo>
                  <a:lnTo>
                    <a:pt x="55896" y="22019"/>
                  </a:lnTo>
                  <a:lnTo>
                    <a:pt x="55896" y="30065"/>
                  </a:lnTo>
                  <a:lnTo>
                    <a:pt x="43192" y="30065"/>
                  </a:lnTo>
                  <a:lnTo>
                    <a:pt x="43192" y="85538"/>
                  </a:lnTo>
                  <a:lnTo>
                    <a:pt x="43169" y="86770"/>
                  </a:lnTo>
                  <a:lnTo>
                    <a:pt x="43099" y="87926"/>
                  </a:lnTo>
                  <a:lnTo>
                    <a:pt x="42983" y="89006"/>
                  </a:lnTo>
                  <a:lnTo>
                    <a:pt x="42819" y="90010"/>
                  </a:lnTo>
                  <a:lnTo>
                    <a:pt x="42610" y="90937"/>
                  </a:lnTo>
                  <a:lnTo>
                    <a:pt x="42354" y="91788"/>
                  </a:lnTo>
                  <a:lnTo>
                    <a:pt x="42051" y="92563"/>
                  </a:lnTo>
                  <a:lnTo>
                    <a:pt x="41702" y="93262"/>
                  </a:lnTo>
                  <a:lnTo>
                    <a:pt x="41306" y="93884"/>
                  </a:lnTo>
                  <a:lnTo>
                    <a:pt x="40863" y="94430"/>
                  </a:lnTo>
                  <a:lnTo>
                    <a:pt x="40361" y="94913"/>
                  </a:lnTo>
                  <a:lnTo>
                    <a:pt x="39788" y="95345"/>
                  </a:lnTo>
                  <a:lnTo>
                    <a:pt x="39142" y="95726"/>
                  </a:lnTo>
                  <a:lnTo>
                    <a:pt x="38424" y="96056"/>
                  </a:lnTo>
                  <a:lnTo>
                    <a:pt x="37634" y="96336"/>
                  </a:lnTo>
                  <a:lnTo>
                    <a:pt x="36773" y="96565"/>
                  </a:lnTo>
                  <a:lnTo>
                    <a:pt x="35839" y="96742"/>
                  </a:lnTo>
                  <a:lnTo>
                    <a:pt x="34833" y="96870"/>
                  </a:lnTo>
                  <a:lnTo>
                    <a:pt x="33755" y="96946"/>
                  </a:lnTo>
                  <a:lnTo>
                    <a:pt x="32606" y="96971"/>
                  </a:lnTo>
                  <a:lnTo>
                    <a:pt x="31255" y="96954"/>
                  </a:lnTo>
                  <a:lnTo>
                    <a:pt x="29913" y="96903"/>
                  </a:lnTo>
                  <a:lnTo>
                    <a:pt x="28579" y="96819"/>
                  </a:lnTo>
                  <a:lnTo>
                    <a:pt x="27253" y="96700"/>
                  </a:lnTo>
                  <a:lnTo>
                    <a:pt x="25936" y="96548"/>
                  </a:lnTo>
                  <a:lnTo>
                    <a:pt x="24628" y="96361"/>
                  </a:lnTo>
                  <a:lnTo>
                    <a:pt x="23328" y="96141"/>
                  </a:lnTo>
                  <a:lnTo>
                    <a:pt x="22036" y="95887"/>
                  </a:lnTo>
                  <a:lnTo>
                    <a:pt x="20753" y="95599"/>
                  </a:lnTo>
                  <a:lnTo>
                    <a:pt x="19479" y="95277"/>
                  </a:lnTo>
                  <a:lnTo>
                    <a:pt x="17785" y="86385"/>
                  </a:lnTo>
                  <a:lnTo>
                    <a:pt x="19140" y="86787"/>
                  </a:lnTo>
                  <a:lnTo>
                    <a:pt x="20495" y="87147"/>
                  </a:lnTo>
                  <a:lnTo>
                    <a:pt x="21850" y="87465"/>
                  </a:lnTo>
                  <a:lnTo>
                    <a:pt x="23205" y="87740"/>
                  </a:lnTo>
                  <a:lnTo>
                    <a:pt x="24560" y="87973"/>
                  </a:lnTo>
                  <a:lnTo>
                    <a:pt x="25915" y="88163"/>
                  </a:lnTo>
                  <a:lnTo>
                    <a:pt x="27270" y="88311"/>
                  </a:lnTo>
                  <a:lnTo>
                    <a:pt x="28625" y="88417"/>
                  </a:lnTo>
                  <a:lnTo>
                    <a:pt x="29980" y="88481"/>
                  </a:lnTo>
                  <a:lnTo>
                    <a:pt x="31335" y="88502"/>
                  </a:lnTo>
                  <a:lnTo>
                    <a:pt x="31666" y="88494"/>
                  </a:lnTo>
                  <a:lnTo>
                    <a:pt x="31979" y="88468"/>
                  </a:lnTo>
                  <a:lnTo>
                    <a:pt x="32275" y="88426"/>
                  </a:lnTo>
                  <a:lnTo>
                    <a:pt x="32555" y="88367"/>
                  </a:lnTo>
                  <a:lnTo>
                    <a:pt x="32817" y="88290"/>
                  </a:lnTo>
                  <a:lnTo>
                    <a:pt x="33063" y="88197"/>
                  </a:lnTo>
                  <a:lnTo>
                    <a:pt x="33292" y="88087"/>
                  </a:lnTo>
                  <a:lnTo>
                    <a:pt x="33503" y="87960"/>
                  </a:lnTo>
                  <a:lnTo>
                    <a:pt x="33698" y="87816"/>
                  </a:lnTo>
                  <a:lnTo>
                    <a:pt x="33876" y="87655"/>
                  </a:lnTo>
                  <a:lnTo>
                    <a:pt x="34037" y="87460"/>
                  </a:lnTo>
                  <a:lnTo>
                    <a:pt x="34181" y="87215"/>
                  </a:lnTo>
                  <a:lnTo>
                    <a:pt x="34308" y="86918"/>
                  </a:lnTo>
                  <a:lnTo>
                    <a:pt x="34418" y="86571"/>
                  </a:lnTo>
                  <a:lnTo>
                    <a:pt x="34511" y="86173"/>
                  </a:lnTo>
                  <a:lnTo>
                    <a:pt x="34587" y="85724"/>
                  </a:lnTo>
                  <a:lnTo>
                    <a:pt x="34647" y="85224"/>
                  </a:lnTo>
                  <a:lnTo>
                    <a:pt x="34689" y="84674"/>
                  </a:lnTo>
                  <a:lnTo>
                    <a:pt x="34715" y="84073"/>
                  </a:lnTo>
                  <a:lnTo>
                    <a:pt x="34723" y="83421"/>
                  </a:lnTo>
                  <a:lnTo>
                    <a:pt x="34723" y="30065"/>
                  </a:lnTo>
                  <a:lnTo>
                    <a:pt x="0" y="300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874921" y="1859600"/>
              <a:ext cx="21172" cy="32182"/>
            </a:xfrm>
            <a:custGeom>
              <a:avLst/>
              <a:pathLst>
                <a:path w="21172" h="32182">
                  <a:moveTo>
                    <a:pt x="7622" y="0"/>
                  </a:moveTo>
                  <a:lnTo>
                    <a:pt x="9205" y="2646"/>
                  </a:lnTo>
                  <a:lnTo>
                    <a:pt x="10738" y="5335"/>
                  </a:lnTo>
                  <a:lnTo>
                    <a:pt x="12220" y="8066"/>
                  </a:lnTo>
                  <a:lnTo>
                    <a:pt x="13652" y="10840"/>
                  </a:lnTo>
                  <a:lnTo>
                    <a:pt x="15032" y="13656"/>
                  </a:lnTo>
                  <a:lnTo>
                    <a:pt x="16362" y="16514"/>
                  </a:lnTo>
                  <a:lnTo>
                    <a:pt x="17641" y="19415"/>
                  </a:lnTo>
                  <a:lnTo>
                    <a:pt x="18869" y="22358"/>
                  </a:lnTo>
                  <a:lnTo>
                    <a:pt x="20046" y="25343"/>
                  </a:lnTo>
                  <a:lnTo>
                    <a:pt x="21172" y="28371"/>
                  </a:lnTo>
                  <a:lnTo>
                    <a:pt x="12703" y="32182"/>
                  </a:lnTo>
                  <a:lnTo>
                    <a:pt x="11662" y="28998"/>
                  </a:lnTo>
                  <a:lnTo>
                    <a:pt x="10569" y="25881"/>
                  </a:lnTo>
                  <a:lnTo>
                    <a:pt x="9426" y="22832"/>
                  </a:lnTo>
                  <a:lnTo>
                    <a:pt x="8232" y="19851"/>
                  </a:lnTo>
                  <a:lnTo>
                    <a:pt x="6987" y="16938"/>
                  </a:lnTo>
                  <a:lnTo>
                    <a:pt x="5691" y="14092"/>
                  </a:lnTo>
                  <a:lnTo>
                    <a:pt x="4344" y="11314"/>
                  </a:lnTo>
                  <a:lnTo>
                    <a:pt x="2947" y="8604"/>
                  </a:lnTo>
                  <a:lnTo>
                    <a:pt x="1499" y="5962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943098" y="1828264"/>
              <a:ext cx="30065" cy="59707"/>
            </a:xfrm>
            <a:custGeom>
              <a:avLst/>
              <a:pathLst>
                <a:path w="30065" h="59707">
                  <a:moveTo>
                    <a:pt x="30065" y="0"/>
                  </a:moveTo>
                  <a:lnTo>
                    <a:pt x="30065" y="59707"/>
                  </a:lnTo>
                  <a:lnTo>
                    <a:pt x="0" y="59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951144" y="1835463"/>
              <a:ext cx="13974" cy="19055"/>
            </a:xfrm>
            <a:custGeom>
              <a:avLst/>
              <a:pathLst>
                <a:path w="13974" h="19055">
                  <a:moveTo>
                    <a:pt x="13974" y="19055"/>
                  </a:moveTo>
                  <a:lnTo>
                    <a:pt x="13974" y="0"/>
                  </a:lnTo>
                  <a:lnTo>
                    <a:pt x="0" y="0"/>
                  </a:lnTo>
                  <a:lnTo>
                    <a:pt x="0" y="19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951144" y="1861718"/>
              <a:ext cx="13974" cy="19055"/>
            </a:xfrm>
            <a:custGeom>
              <a:avLst/>
              <a:pathLst>
                <a:path w="13974" h="19055">
                  <a:moveTo>
                    <a:pt x="0" y="0"/>
                  </a:moveTo>
                  <a:lnTo>
                    <a:pt x="0" y="19055"/>
                  </a:lnTo>
                  <a:lnTo>
                    <a:pt x="13974" y="19055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976551" y="1826147"/>
              <a:ext cx="54202" cy="33029"/>
            </a:xfrm>
            <a:custGeom>
              <a:avLst/>
              <a:pathLst>
                <a:path w="54202" h="33029">
                  <a:moveTo>
                    <a:pt x="3811" y="0"/>
                  </a:moveTo>
                  <a:lnTo>
                    <a:pt x="54202" y="0"/>
                  </a:lnTo>
                  <a:lnTo>
                    <a:pt x="54174" y="4471"/>
                  </a:lnTo>
                  <a:lnTo>
                    <a:pt x="54092" y="8570"/>
                  </a:lnTo>
                  <a:lnTo>
                    <a:pt x="53954" y="12297"/>
                  </a:lnTo>
                  <a:lnTo>
                    <a:pt x="53762" y="15650"/>
                  </a:lnTo>
                  <a:lnTo>
                    <a:pt x="53514" y="18632"/>
                  </a:lnTo>
                  <a:lnTo>
                    <a:pt x="53211" y="21240"/>
                  </a:lnTo>
                  <a:lnTo>
                    <a:pt x="52853" y="23476"/>
                  </a:lnTo>
                  <a:lnTo>
                    <a:pt x="52440" y="25339"/>
                  </a:lnTo>
                  <a:lnTo>
                    <a:pt x="51972" y="26830"/>
                  </a:lnTo>
                  <a:lnTo>
                    <a:pt x="51450" y="27948"/>
                  </a:lnTo>
                  <a:lnTo>
                    <a:pt x="50846" y="28833"/>
                  </a:lnTo>
                  <a:lnTo>
                    <a:pt x="50137" y="29625"/>
                  </a:lnTo>
                  <a:lnTo>
                    <a:pt x="49322" y="30323"/>
                  </a:lnTo>
                  <a:lnTo>
                    <a:pt x="48401" y="30929"/>
                  </a:lnTo>
                  <a:lnTo>
                    <a:pt x="47374" y="31441"/>
                  </a:lnTo>
                  <a:lnTo>
                    <a:pt x="46241" y="31860"/>
                  </a:lnTo>
                  <a:lnTo>
                    <a:pt x="45002" y="32186"/>
                  </a:lnTo>
                  <a:lnTo>
                    <a:pt x="43658" y="32419"/>
                  </a:lnTo>
                  <a:lnTo>
                    <a:pt x="42208" y="32559"/>
                  </a:lnTo>
                  <a:lnTo>
                    <a:pt x="40651" y="32606"/>
                  </a:lnTo>
                  <a:lnTo>
                    <a:pt x="39788" y="32601"/>
                  </a:lnTo>
                  <a:lnTo>
                    <a:pt x="38890" y="32589"/>
                  </a:lnTo>
                  <a:lnTo>
                    <a:pt x="37958" y="32568"/>
                  </a:lnTo>
                  <a:lnTo>
                    <a:pt x="36993" y="32538"/>
                  </a:lnTo>
                  <a:lnTo>
                    <a:pt x="35993" y="32500"/>
                  </a:lnTo>
                  <a:lnTo>
                    <a:pt x="34960" y="32453"/>
                  </a:lnTo>
                  <a:lnTo>
                    <a:pt x="33893" y="32398"/>
                  </a:lnTo>
                  <a:lnTo>
                    <a:pt x="32792" y="32335"/>
                  </a:lnTo>
                  <a:lnTo>
                    <a:pt x="31657" y="32263"/>
                  </a:lnTo>
                  <a:lnTo>
                    <a:pt x="30488" y="32182"/>
                  </a:lnTo>
                  <a:lnTo>
                    <a:pt x="28795" y="24560"/>
                  </a:lnTo>
                  <a:lnTo>
                    <a:pt x="30048" y="24721"/>
                  </a:lnTo>
                  <a:lnTo>
                    <a:pt x="31268" y="24865"/>
                  </a:lnTo>
                  <a:lnTo>
                    <a:pt x="32453" y="24992"/>
                  </a:lnTo>
                  <a:lnTo>
                    <a:pt x="33605" y="25102"/>
                  </a:lnTo>
                  <a:lnTo>
                    <a:pt x="34723" y="25195"/>
                  </a:lnTo>
                  <a:lnTo>
                    <a:pt x="35807" y="25271"/>
                  </a:lnTo>
                  <a:lnTo>
                    <a:pt x="36857" y="25331"/>
                  </a:lnTo>
                  <a:lnTo>
                    <a:pt x="37873" y="25373"/>
                  </a:lnTo>
                  <a:lnTo>
                    <a:pt x="38856" y="25398"/>
                  </a:lnTo>
                  <a:lnTo>
                    <a:pt x="39804" y="25407"/>
                  </a:lnTo>
                  <a:lnTo>
                    <a:pt x="40457" y="25377"/>
                  </a:lnTo>
                  <a:lnTo>
                    <a:pt x="41058" y="25288"/>
                  </a:lnTo>
                  <a:lnTo>
                    <a:pt x="41608" y="25140"/>
                  </a:lnTo>
                  <a:lnTo>
                    <a:pt x="42108" y="24933"/>
                  </a:lnTo>
                  <a:lnTo>
                    <a:pt x="42557" y="24666"/>
                  </a:lnTo>
                  <a:lnTo>
                    <a:pt x="42955" y="24340"/>
                  </a:lnTo>
                  <a:lnTo>
                    <a:pt x="43302" y="23954"/>
                  </a:lnTo>
                  <a:lnTo>
                    <a:pt x="43599" y="23510"/>
                  </a:lnTo>
                  <a:lnTo>
                    <a:pt x="43844" y="23006"/>
                  </a:lnTo>
                  <a:lnTo>
                    <a:pt x="44039" y="22443"/>
                  </a:lnTo>
                  <a:lnTo>
                    <a:pt x="44208" y="21761"/>
                  </a:lnTo>
                  <a:lnTo>
                    <a:pt x="44378" y="20901"/>
                  </a:lnTo>
                  <a:lnTo>
                    <a:pt x="44547" y="19864"/>
                  </a:lnTo>
                  <a:lnTo>
                    <a:pt x="44717" y="18649"/>
                  </a:lnTo>
                  <a:lnTo>
                    <a:pt x="44886" y="17255"/>
                  </a:lnTo>
                  <a:lnTo>
                    <a:pt x="45055" y="15684"/>
                  </a:lnTo>
                  <a:lnTo>
                    <a:pt x="45225" y="13935"/>
                  </a:lnTo>
                  <a:lnTo>
                    <a:pt x="45394" y="12009"/>
                  </a:lnTo>
                  <a:lnTo>
                    <a:pt x="45563" y="9904"/>
                  </a:lnTo>
                  <a:lnTo>
                    <a:pt x="45733" y="7622"/>
                  </a:lnTo>
                  <a:lnTo>
                    <a:pt x="24560" y="7622"/>
                  </a:lnTo>
                  <a:lnTo>
                    <a:pt x="23832" y="11077"/>
                  </a:lnTo>
                  <a:lnTo>
                    <a:pt x="22832" y="14329"/>
                  </a:lnTo>
                  <a:lnTo>
                    <a:pt x="21562" y="17378"/>
                  </a:lnTo>
                  <a:lnTo>
                    <a:pt x="20021" y="20224"/>
                  </a:lnTo>
                  <a:lnTo>
                    <a:pt x="18208" y="22866"/>
                  </a:lnTo>
                  <a:lnTo>
                    <a:pt x="16125" y="25305"/>
                  </a:lnTo>
                  <a:lnTo>
                    <a:pt x="13770" y="27541"/>
                  </a:lnTo>
                  <a:lnTo>
                    <a:pt x="11145" y="29574"/>
                  </a:lnTo>
                  <a:lnTo>
                    <a:pt x="8248" y="31403"/>
                  </a:lnTo>
                  <a:lnTo>
                    <a:pt x="5081" y="33029"/>
                  </a:lnTo>
                  <a:lnTo>
                    <a:pt x="0" y="25830"/>
                  </a:lnTo>
                  <a:lnTo>
                    <a:pt x="2600" y="24581"/>
                  </a:lnTo>
                  <a:lnTo>
                    <a:pt x="4979" y="23205"/>
                  </a:lnTo>
                  <a:lnTo>
                    <a:pt x="7139" y="21702"/>
                  </a:lnTo>
                  <a:lnTo>
                    <a:pt x="9078" y="20071"/>
                  </a:lnTo>
                  <a:lnTo>
                    <a:pt x="10798" y="18314"/>
                  </a:lnTo>
                  <a:lnTo>
                    <a:pt x="12297" y="16430"/>
                  </a:lnTo>
                  <a:lnTo>
                    <a:pt x="13576" y="14418"/>
                  </a:lnTo>
                  <a:lnTo>
                    <a:pt x="14634" y="12280"/>
                  </a:lnTo>
                  <a:lnTo>
                    <a:pt x="15473" y="10014"/>
                  </a:lnTo>
                  <a:lnTo>
                    <a:pt x="16091" y="7622"/>
                  </a:lnTo>
                  <a:lnTo>
                    <a:pt x="3811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982479" y="1862141"/>
              <a:ext cx="45309" cy="29218"/>
            </a:xfrm>
            <a:custGeom>
              <a:avLst/>
              <a:pathLst>
                <a:path w="45309" h="29218">
                  <a:moveTo>
                    <a:pt x="0" y="0"/>
                  </a:moveTo>
                  <a:lnTo>
                    <a:pt x="45309" y="0"/>
                  </a:lnTo>
                  <a:lnTo>
                    <a:pt x="45309" y="29218"/>
                  </a:lnTo>
                  <a:lnTo>
                    <a:pt x="0" y="292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990949" y="1869340"/>
              <a:ext cx="28795" cy="14820"/>
            </a:xfrm>
            <a:custGeom>
              <a:avLst/>
              <a:pathLst>
                <a:path w="28795" h="14820">
                  <a:moveTo>
                    <a:pt x="0" y="14820"/>
                  </a:moveTo>
                  <a:lnTo>
                    <a:pt x="28795" y="14820"/>
                  </a:lnTo>
                  <a:lnTo>
                    <a:pt x="287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937593" y="1897711"/>
              <a:ext cx="19902" cy="22443"/>
            </a:xfrm>
            <a:custGeom>
              <a:avLst/>
              <a:pathLst>
                <a:path w="19902" h="22443">
                  <a:moveTo>
                    <a:pt x="12280" y="0"/>
                  </a:moveTo>
                  <a:lnTo>
                    <a:pt x="19902" y="4658"/>
                  </a:lnTo>
                  <a:lnTo>
                    <a:pt x="18632" y="6817"/>
                  </a:lnTo>
                  <a:lnTo>
                    <a:pt x="17361" y="8892"/>
                  </a:lnTo>
                  <a:lnTo>
                    <a:pt x="16091" y="10882"/>
                  </a:lnTo>
                  <a:lnTo>
                    <a:pt x="14820" y="12788"/>
                  </a:lnTo>
                  <a:lnTo>
                    <a:pt x="13550" y="14609"/>
                  </a:lnTo>
                  <a:lnTo>
                    <a:pt x="12280" y="16345"/>
                  </a:lnTo>
                  <a:lnTo>
                    <a:pt x="11009" y="17996"/>
                  </a:lnTo>
                  <a:lnTo>
                    <a:pt x="9739" y="19563"/>
                  </a:lnTo>
                  <a:lnTo>
                    <a:pt x="8469" y="21045"/>
                  </a:lnTo>
                  <a:lnTo>
                    <a:pt x="7198" y="22443"/>
                  </a:lnTo>
                  <a:lnTo>
                    <a:pt x="0" y="16091"/>
                  </a:lnTo>
                  <a:lnTo>
                    <a:pt x="1494" y="14558"/>
                  </a:lnTo>
                  <a:lnTo>
                    <a:pt x="2930" y="13008"/>
                  </a:lnTo>
                  <a:lnTo>
                    <a:pt x="4306" y="11441"/>
                  </a:lnTo>
                  <a:lnTo>
                    <a:pt x="5623" y="9858"/>
                  </a:lnTo>
                  <a:lnTo>
                    <a:pt x="6881" y="8257"/>
                  </a:lnTo>
                  <a:lnTo>
                    <a:pt x="8079" y="6639"/>
                  </a:lnTo>
                  <a:lnTo>
                    <a:pt x="9218" y="5005"/>
                  </a:lnTo>
                  <a:lnTo>
                    <a:pt x="10298" y="3353"/>
                  </a:lnTo>
                  <a:lnTo>
                    <a:pt x="11319" y="16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991372" y="1898135"/>
              <a:ext cx="16514" cy="21596"/>
            </a:xfrm>
            <a:custGeom>
              <a:avLst/>
              <a:pathLst>
                <a:path w="16514" h="21596">
                  <a:moveTo>
                    <a:pt x="7198" y="0"/>
                  </a:moveTo>
                  <a:lnTo>
                    <a:pt x="8282" y="1702"/>
                  </a:lnTo>
                  <a:lnTo>
                    <a:pt x="9332" y="3421"/>
                  </a:lnTo>
                  <a:lnTo>
                    <a:pt x="10349" y="5157"/>
                  </a:lnTo>
                  <a:lnTo>
                    <a:pt x="11331" y="6910"/>
                  </a:lnTo>
                  <a:lnTo>
                    <a:pt x="12280" y="8680"/>
                  </a:lnTo>
                  <a:lnTo>
                    <a:pt x="13194" y="10467"/>
                  </a:lnTo>
                  <a:lnTo>
                    <a:pt x="14075" y="12271"/>
                  </a:lnTo>
                  <a:lnTo>
                    <a:pt x="14922" y="14092"/>
                  </a:lnTo>
                  <a:lnTo>
                    <a:pt x="15735" y="15930"/>
                  </a:lnTo>
                  <a:lnTo>
                    <a:pt x="16514" y="17785"/>
                  </a:lnTo>
                  <a:lnTo>
                    <a:pt x="8045" y="21596"/>
                  </a:lnTo>
                  <a:lnTo>
                    <a:pt x="7355" y="19589"/>
                  </a:lnTo>
                  <a:lnTo>
                    <a:pt x="6639" y="17632"/>
                  </a:lnTo>
                  <a:lnTo>
                    <a:pt x="5898" y="15727"/>
                  </a:lnTo>
                  <a:lnTo>
                    <a:pt x="5132" y="13872"/>
                  </a:lnTo>
                  <a:lnTo>
                    <a:pt x="4340" y="12068"/>
                  </a:lnTo>
                  <a:lnTo>
                    <a:pt x="3523" y="10315"/>
                  </a:lnTo>
                  <a:lnTo>
                    <a:pt x="2680" y="8613"/>
                  </a:lnTo>
                  <a:lnTo>
                    <a:pt x="1812" y="6961"/>
                  </a:lnTo>
                  <a:lnTo>
                    <a:pt x="918" y="5360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015933" y="1898558"/>
              <a:ext cx="19902" cy="21596"/>
            </a:xfrm>
            <a:custGeom>
              <a:avLst/>
              <a:pathLst>
                <a:path w="19902" h="21596">
                  <a:moveTo>
                    <a:pt x="7198" y="0"/>
                  </a:moveTo>
                  <a:lnTo>
                    <a:pt x="8774" y="1617"/>
                  </a:lnTo>
                  <a:lnTo>
                    <a:pt x="10281" y="3252"/>
                  </a:lnTo>
                  <a:lnTo>
                    <a:pt x="11721" y="4903"/>
                  </a:lnTo>
                  <a:lnTo>
                    <a:pt x="13093" y="6572"/>
                  </a:lnTo>
                  <a:lnTo>
                    <a:pt x="14397" y="8257"/>
                  </a:lnTo>
                  <a:lnTo>
                    <a:pt x="15634" y="9959"/>
                  </a:lnTo>
                  <a:lnTo>
                    <a:pt x="16802" y="11678"/>
                  </a:lnTo>
                  <a:lnTo>
                    <a:pt x="17903" y="13415"/>
                  </a:lnTo>
                  <a:lnTo>
                    <a:pt x="18936" y="15168"/>
                  </a:lnTo>
                  <a:lnTo>
                    <a:pt x="19902" y="16938"/>
                  </a:lnTo>
                  <a:lnTo>
                    <a:pt x="11856" y="21596"/>
                  </a:lnTo>
                  <a:lnTo>
                    <a:pt x="10899" y="19826"/>
                  </a:lnTo>
                  <a:lnTo>
                    <a:pt x="9891" y="18073"/>
                  </a:lnTo>
                  <a:lnTo>
                    <a:pt x="8833" y="16336"/>
                  </a:lnTo>
                  <a:lnTo>
                    <a:pt x="7723" y="14617"/>
                  </a:lnTo>
                  <a:lnTo>
                    <a:pt x="6563" y="12915"/>
                  </a:lnTo>
                  <a:lnTo>
                    <a:pt x="5352" y="11230"/>
                  </a:lnTo>
                  <a:lnTo>
                    <a:pt x="4090" y="9561"/>
                  </a:lnTo>
                  <a:lnTo>
                    <a:pt x="2777" y="7910"/>
                  </a:lnTo>
                  <a:lnTo>
                    <a:pt x="1414" y="627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967235" y="1899405"/>
              <a:ext cx="15667" cy="20325"/>
            </a:xfrm>
            <a:custGeom>
              <a:avLst/>
              <a:pathLst>
                <a:path w="15667" h="20325">
                  <a:moveTo>
                    <a:pt x="8469" y="0"/>
                  </a:moveTo>
                  <a:lnTo>
                    <a:pt x="9532" y="1778"/>
                  </a:lnTo>
                  <a:lnTo>
                    <a:pt x="10518" y="3557"/>
                  </a:lnTo>
                  <a:lnTo>
                    <a:pt x="11429" y="5335"/>
                  </a:lnTo>
                  <a:lnTo>
                    <a:pt x="12263" y="7114"/>
                  </a:lnTo>
                  <a:lnTo>
                    <a:pt x="13021" y="8892"/>
                  </a:lnTo>
                  <a:lnTo>
                    <a:pt x="13703" y="10671"/>
                  </a:lnTo>
                  <a:lnTo>
                    <a:pt x="14308" y="12449"/>
                  </a:lnTo>
                  <a:lnTo>
                    <a:pt x="14837" y="14228"/>
                  </a:lnTo>
                  <a:lnTo>
                    <a:pt x="15291" y="16006"/>
                  </a:lnTo>
                  <a:lnTo>
                    <a:pt x="15667" y="17785"/>
                  </a:lnTo>
                  <a:lnTo>
                    <a:pt x="6351" y="20325"/>
                  </a:lnTo>
                  <a:lnTo>
                    <a:pt x="6059" y="18394"/>
                  </a:lnTo>
                  <a:lnTo>
                    <a:pt x="5691" y="16497"/>
                  </a:lnTo>
                  <a:lnTo>
                    <a:pt x="5246" y="14634"/>
                  </a:lnTo>
                  <a:lnTo>
                    <a:pt x="4725" y="12805"/>
                  </a:lnTo>
                  <a:lnTo>
                    <a:pt x="4128" y="11009"/>
                  </a:lnTo>
                  <a:lnTo>
                    <a:pt x="3455" y="9248"/>
                  </a:lnTo>
                  <a:lnTo>
                    <a:pt x="2705" y="7520"/>
                  </a:lnTo>
                  <a:lnTo>
                    <a:pt x="1880" y="5826"/>
                  </a:lnTo>
                  <a:lnTo>
                    <a:pt x="978" y="4166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7054044" y="1822336"/>
              <a:ext cx="18632" cy="22443"/>
            </a:xfrm>
            <a:custGeom>
              <a:avLst/>
              <a:pathLst>
                <a:path w="18632" h="22443">
                  <a:moveTo>
                    <a:pt x="7622" y="0"/>
                  </a:moveTo>
                  <a:lnTo>
                    <a:pt x="8951" y="1702"/>
                  </a:lnTo>
                  <a:lnTo>
                    <a:pt x="10230" y="3421"/>
                  </a:lnTo>
                  <a:lnTo>
                    <a:pt x="11458" y="5157"/>
                  </a:lnTo>
                  <a:lnTo>
                    <a:pt x="12635" y="6910"/>
                  </a:lnTo>
                  <a:lnTo>
                    <a:pt x="13762" y="8680"/>
                  </a:lnTo>
                  <a:lnTo>
                    <a:pt x="14837" y="10467"/>
                  </a:lnTo>
                  <a:lnTo>
                    <a:pt x="15862" y="12271"/>
                  </a:lnTo>
                  <a:lnTo>
                    <a:pt x="16836" y="14092"/>
                  </a:lnTo>
                  <a:lnTo>
                    <a:pt x="17759" y="15930"/>
                  </a:lnTo>
                  <a:lnTo>
                    <a:pt x="18632" y="17785"/>
                  </a:lnTo>
                  <a:lnTo>
                    <a:pt x="10586" y="22443"/>
                  </a:lnTo>
                  <a:lnTo>
                    <a:pt x="9794" y="20588"/>
                  </a:lnTo>
                  <a:lnTo>
                    <a:pt x="8943" y="18750"/>
                  </a:lnTo>
                  <a:lnTo>
                    <a:pt x="8032" y="16929"/>
                  </a:lnTo>
                  <a:lnTo>
                    <a:pt x="7063" y="15125"/>
                  </a:lnTo>
                  <a:lnTo>
                    <a:pt x="6034" y="13338"/>
                  </a:lnTo>
                  <a:lnTo>
                    <a:pt x="4945" y="11568"/>
                  </a:lnTo>
                  <a:lnTo>
                    <a:pt x="3798" y="9815"/>
                  </a:lnTo>
                  <a:lnTo>
                    <a:pt x="2591" y="8079"/>
                  </a:lnTo>
                  <a:lnTo>
                    <a:pt x="1325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045998" y="1853672"/>
              <a:ext cx="32606" cy="60554"/>
            </a:xfrm>
            <a:custGeom>
              <a:avLst/>
              <a:pathLst>
                <a:path w="32606" h="60554">
                  <a:moveTo>
                    <a:pt x="0" y="0"/>
                  </a:moveTo>
                  <a:lnTo>
                    <a:pt x="22019" y="0"/>
                  </a:lnTo>
                  <a:lnTo>
                    <a:pt x="22019" y="46580"/>
                  </a:lnTo>
                  <a:lnTo>
                    <a:pt x="27524" y="38958"/>
                  </a:lnTo>
                  <a:lnTo>
                    <a:pt x="32606" y="43616"/>
                  </a:lnTo>
                  <a:lnTo>
                    <a:pt x="31644" y="45386"/>
                  </a:lnTo>
                  <a:lnTo>
                    <a:pt x="30624" y="47139"/>
                  </a:lnTo>
                  <a:lnTo>
                    <a:pt x="29544" y="48875"/>
                  </a:lnTo>
                  <a:lnTo>
                    <a:pt x="28405" y="50594"/>
                  </a:lnTo>
                  <a:lnTo>
                    <a:pt x="27207" y="52296"/>
                  </a:lnTo>
                  <a:lnTo>
                    <a:pt x="25949" y="53982"/>
                  </a:lnTo>
                  <a:lnTo>
                    <a:pt x="24632" y="55650"/>
                  </a:lnTo>
                  <a:lnTo>
                    <a:pt x="23256" y="57302"/>
                  </a:lnTo>
                  <a:lnTo>
                    <a:pt x="21820" y="58936"/>
                  </a:lnTo>
                  <a:lnTo>
                    <a:pt x="20325" y="60554"/>
                  </a:lnTo>
                  <a:lnTo>
                    <a:pt x="13974" y="55049"/>
                  </a:lnTo>
                  <a:lnTo>
                    <a:pt x="13974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082415" y="1822336"/>
              <a:ext cx="61824" cy="97395"/>
            </a:xfrm>
            <a:custGeom>
              <a:avLst/>
              <a:pathLst>
                <a:path w="61824" h="97395">
                  <a:moveTo>
                    <a:pt x="0" y="18632"/>
                  </a:moveTo>
                  <a:lnTo>
                    <a:pt x="29641" y="18632"/>
                  </a:lnTo>
                  <a:lnTo>
                    <a:pt x="29561" y="16845"/>
                  </a:lnTo>
                  <a:lnTo>
                    <a:pt x="29489" y="15041"/>
                  </a:lnTo>
                  <a:lnTo>
                    <a:pt x="29426" y="13220"/>
                  </a:lnTo>
                  <a:lnTo>
                    <a:pt x="29370" y="11382"/>
                  </a:lnTo>
                  <a:lnTo>
                    <a:pt x="29324" y="9527"/>
                  </a:lnTo>
                  <a:lnTo>
                    <a:pt x="29286" y="7656"/>
                  </a:lnTo>
                  <a:lnTo>
                    <a:pt x="29256" y="5767"/>
                  </a:lnTo>
                  <a:lnTo>
                    <a:pt x="29235" y="3861"/>
                  </a:lnTo>
                  <a:lnTo>
                    <a:pt x="29222" y="1939"/>
                  </a:lnTo>
                  <a:lnTo>
                    <a:pt x="29218" y="0"/>
                  </a:lnTo>
                  <a:lnTo>
                    <a:pt x="37687" y="0"/>
                  </a:lnTo>
                  <a:lnTo>
                    <a:pt x="37691" y="2015"/>
                  </a:lnTo>
                  <a:lnTo>
                    <a:pt x="37704" y="3997"/>
                  </a:lnTo>
                  <a:lnTo>
                    <a:pt x="37725" y="5945"/>
                  </a:lnTo>
                  <a:lnTo>
                    <a:pt x="37755" y="7859"/>
                  </a:lnTo>
                  <a:lnTo>
                    <a:pt x="37793" y="9739"/>
                  </a:lnTo>
                  <a:lnTo>
                    <a:pt x="37840" y="11585"/>
                  </a:lnTo>
                  <a:lnTo>
                    <a:pt x="37895" y="13398"/>
                  </a:lnTo>
                  <a:lnTo>
                    <a:pt x="37958" y="15176"/>
                  </a:lnTo>
                  <a:lnTo>
                    <a:pt x="38030" y="16921"/>
                  </a:lnTo>
                  <a:lnTo>
                    <a:pt x="38111" y="18632"/>
                  </a:lnTo>
                  <a:lnTo>
                    <a:pt x="60977" y="18632"/>
                  </a:lnTo>
                  <a:lnTo>
                    <a:pt x="60977" y="26677"/>
                  </a:lnTo>
                  <a:lnTo>
                    <a:pt x="38534" y="26677"/>
                  </a:lnTo>
                  <a:lnTo>
                    <a:pt x="38750" y="32657"/>
                  </a:lnTo>
                  <a:lnTo>
                    <a:pt x="39059" y="38399"/>
                  </a:lnTo>
                  <a:lnTo>
                    <a:pt x="39461" y="43904"/>
                  </a:lnTo>
                  <a:lnTo>
                    <a:pt x="39957" y="49171"/>
                  </a:lnTo>
                  <a:lnTo>
                    <a:pt x="40546" y="54202"/>
                  </a:lnTo>
                  <a:lnTo>
                    <a:pt x="41227" y="58996"/>
                  </a:lnTo>
                  <a:lnTo>
                    <a:pt x="42002" y="63552"/>
                  </a:lnTo>
                  <a:lnTo>
                    <a:pt x="42870" y="67871"/>
                  </a:lnTo>
                  <a:lnTo>
                    <a:pt x="43832" y="71953"/>
                  </a:lnTo>
                  <a:lnTo>
                    <a:pt x="44886" y="75798"/>
                  </a:lnTo>
                  <a:lnTo>
                    <a:pt x="45466" y="78051"/>
                  </a:lnTo>
                  <a:lnTo>
                    <a:pt x="46021" y="80067"/>
                  </a:lnTo>
                  <a:lnTo>
                    <a:pt x="46550" y="81845"/>
                  </a:lnTo>
                  <a:lnTo>
                    <a:pt x="47054" y="83387"/>
                  </a:lnTo>
                  <a:lnTo>
                    <a:pt x="47533" y="84691"/>
                  </a:lnTo>
                  <a:lnTo>
                    <a:pt x="47986" y="85758"/>
                  </a:lnTo>
                  <a:lnTo>
                    <a:pt x="48413" y="86588"/>
                  </a:lnTo>
                  <a:lnTo>
                    <a:pt x="48816" y="87181"/>
                  </a:lnTo>
                  <a:lnTo>
                    <a:pt x="49193" y="87537"/>
                  </a:lnTo>
                  <a:lnTo>
                    <a:pt x="49544" y="87655"/>
                  </a:lnTo>
                  <a:lnTo>
                    <a:pt x="49874" y="87611"/>
                  </a:lnTo>
                  <a:lnTo>
                    <a:pt x="50188" y="87477"/>
                  </a:lnTo>
                  <a:lnTo>
                    <a:pt x="50484" y="87255"/>
                  </a:lnTo>
                  <a:lnTo>
                    <a:pt x="50764" y="86944"/>
                  </a:lnTo>
                  <a:lnTo>
                    <a:pt x="51026" y="86544"/>
                  </a:lnTo>
                  <a:lnTo>
                    <a:pt x="51272" y="86054"/>
                  </a:lnTo>
                  <a:lnTo>
                    <a:pt x="51500" y="85476"/>
                  </a:lnTo>
                  <a:lnTo>
                    <a:pt x="51712" y="84809"/>
                  </a:lnTo>
                  <a:lnTo>
                    <a:pt x="51907" y="84054"/>
                  </a:lnTo>
                  <a:lnTo>
                    <a:pt x="52085" y="83209"/>
                  </a:lnTo>
                  <a:lnTo>
                    <a:pt x="52246" y="82275"/>
                  </a:lnTo>
                  <a:lnTo>
                    <a:pt x="52390" y="81252"/>
                  </a:lnTo>
                  <a:lnTo>
                    <a:pt x="52517" y="80141"/>
                  </a:lnTo>
                  <a:lnTo>
                    <a:pt x="52627" y="78940"/>
                  </a:lnTo>
                  <a:lnTo>
                    <a:pt x="52720" y="77651"/>
                  </a:lnTo>
                  <a:lnTo>
                    <a:pt x="52796" y="76273"/>
                  </a:lnTo>
                  <a:lnTo>
                    <a:pt x="52855" y="74805"/>
                  </a:lnTo>
                  <a:lnTo>
                    <a:pt x="52898" y="73249"/>
                  </a:lnTo>
                  <a:lnTo>
                    <a:pt x="52923" y="71604"/>
                  </a:lnTo>
                  <a:lnTo>
                    <a:pt x="52932" y="69870"/>
                  </a:lnTo>
                  <a:lnTo>
                    <a:pt x="61824" y="72834"/>
                  </a:lnTo>
                  <a:lnTo>
                    <a:pt x="61555" y="75699"/>
                  </a:lnTo>
                  <a:lnTo>
                    <a:pt x="61257" y="78364"/>
                  </a:lnTo>
                  <a:lnTo>
                    <a:pt x="60929" y="80831"/>
                  </a:lnTo>
                  <a:lnTo>
                    <a:pt x="60571" y="83099"/>
                  </a:lnTo>
                  <a:lnTo>
                    <a:pt x="60183" y="85167"/>
                  </a:lnTo>
                  <a:lnTo>
                    <a:pt x="59766" y="87037"/>
                  </a:lnTo>
                  <a:lnTo>
                    <a:pt x="59319" y="88707"/>
                  </a:lnTo>
                  <a:lnTo>
                    <a:pt x="58843" y="90179"/>
                  </a:lnTo>
                  <a:lnTo>
                    <a:pt x="58337" y="91451"/>
                  </a:lnTo>
                  <a:lnTo>
                    <a:pt x="57801" y="92525"/>
                  </a:lnTo>
                  <a:lnTo>
                    <a:pt x="57232" y="93450"/>
                  </a:lnTo>
                  <a:lnTo>
                    <a:pt x="56624" y="94278"/>
                  </a:lnTo>
                  <a:lnTo>
                    <a:pt x="55978" y="95008"/>
                  </a:lnTo>
                  <a:lnTo>
                    <a:pt x="55295" y="95642"/>
                  </a:lnTo>
                  <a:lnTo>
                    <a:pt x="54573" y="96177"/>
                  </a:lnTo>
                  <a:lnTo>
                    <a:pt x="53812" y="96615"/>
                  </a:lnTo>
                  <a:lnTo>
                    <a:pt x="53014" y="96956"/>
                  </a:lnTo>
                  <a:lnTo>
                    <a:pt x="52178" y="97200"/>
                  </a:lnTo>
                  <a:lnTo>
                    <a:pt x="51303" y="97346"/>
                  </a:lnTo>
                  <a:lnTo>
                    <a:pt x="50391" y="97395"/>
                  </a:lnTo>
                  <a:lnTo>
                    <a:pt x="49142" y="97280"/>
                  </a:lnTo>
                  <a:lnTo>
                    <a:pt x="47935" y="96937"/>
                  </a:lnTo>
                  <a:lnTo>
                    <a:pt x="46770" y="96366"/>
                  </a:lnTo>
                  <a:lnTo>
                    <a:pt x="45648" y="95565"/>
                  </a:lnTo>
                  <a:lnTo>
                    <a:pt x="44568" y="94536"/>
                  </a:lnTo>
                  <a:lnTo>
                    <a:pt x="43531" y="93279"/>
                  </a:lnTo>
                  <a:lnTo>
                    <a:pt x="42536" y="91792"/>
                  </a:lnTo>
                  <a:lnTo>
                    <a:pt x="41583" y="90077"/>
                  </a:lnTo>
                  <a:lnTo>
                    <a:pt x="40673" y="88134"/>
                  </a:lnTo>
                  <a:lnTo>
                    <a:pt x="39804" y="85961"/>
                  </a:lnTo>
                  <a:lnTo>
                    <a:pt x="38335" y="81786"/>
                  </a:lnTo>
                  <a:lnTo>
                    <a:pt x="36976" y="77221"/>
                  </a:lnTo>
                  <a:lnTo>
                    <a:pt x="35727" y="72267"/>
                  </a:lnTo>
                  <a:lnTo>
                    <a:pt x="34587" y="66923"/>
                  </a:lnTo>
                  <a:lnTo>
                    <a:pt x="33558" y="61189"/>
                  </a:lnTo>
                  <a:lnTo>
                    <a:pt x="32640" y="55066"/>
                  </a:lnTo>
                  <a:lnTo>
                    <a:pt x="31831" y="48553"/>
                  </a:lnTo>
                  <a:lnTo>
                    <a:pt x="31132" y="41651"/>
                  </a:lnTo>
                  <a:lnTo>
                    <a:pt x="30543" y="34359"/>
                  </a:lnTo>
                  <a:lnTo>
                    <a:pt x="30065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7124338" y="1822759"/>
              <a:ext cx="14397" cy="15667"/>
            </a:xfrm>
            <a:custGeom>
              <a:avLst/>
              <a:pathLst>
                <a:path w="14397" h="15667">
                  <a:moveTo>
                    <a:pt x="6775" y="0"/>
                  </a:moveTo>
                  <a:lnTo>
                    <a:pt x="7689" y="1105"/>
                  </a:lnTo>
                  <a:lnTo>
                    <a:pt x="8570" y="2218"/>
                  </a:lnTo>
                  <a:lnTo>
                    <a:pt x="9417" y="3341"/>
                  </a:lnTo>
                  <a:lnTo>
                    <a:pt x="10230" y="4471"/>
                  </a:lnTo>
                  <a:lnTo>
                    <a:pt x="11009" y="5610"/>
                  </a:lnTo>
                  <a:lnTo>
                    <a:pt x="11755" y="6758"/>
                  </a:lnTo>
                  <a:lnTo>
                    <a:pt x="12466" y="7914"/>
                  </a:lnTo>
                  <a:lnTo>
                    <a:pt x="13144" y="9078"/>
                  </a:lnTo>
                  <a:lnTo>
                    <a:pt x="13787" y="10251"/>
                  </a:lnTo>
                  <a:lnTo>
                    <a:pt x="14397" y="11433"/>
                  </a:lnTo>
                  <a:lnTo>
                    <a:pt x="7198" y="15667"/>
                  </a:lnTo>
                  <a:lnTo>
                    <a:pt x="6669" y="14486"/>
                  </a:lnTo>
                  <a:lnTo>
                    <a:pt x="6097" y="13313"/>
                  </a:lnTo>
                  <a:lnTo>
                    <a:pt x="5483" y="12148"/>
                  </a:lnTo>
                  <a:lnTo>
                    <a:pt x="4827" y="10992"/>
                  </a:lnTo>
                  <a:lnTo>
                    <a:pt x="4128" y="9845"/>
                  </a:lnTo>
                  <a:lnTo>
                    <a:pt x="3387" y="8706"/>
                  </a:lnTo>
                  <a:lnTo>
                    <a:pt x="2604" y="7575"/>
                  </a:lnTo>
                  <a:lnTo>
                    <a:pt x="1778" y="6453"/>
                  </a:lnTo>
                  <a:lnTo>
                    <a:pt x="910" y="5339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7079028" y="1864682"/>
              <a:ext cx="35570" cy="48274"/>
            </a:xfrm>
            <a:custGeom>
              <a:avLst/>
              <a:pathLst>
                <a:path w="35570" h="48274">
                  <a:moveTo>
                    <a:pt x="3387" y="0"/>
                  </a:moveTo>
                  <a:lnTo>
                    <a:pt x="30912" y="0"/>
                  </a:lnTo>
                  <a:lnTo>
                    <a:pt x="30912" y="7198"/>
                  </a:lnTo>
                  <a:lnTo>
                    <a:pt x="21172" y="7198"/>
                  </a:lnTo>
                  <a:lnTo>
                    <a:pt x="21172" y="35146"/>
                  </a:lnTo>
                  <a:lnTo>
                    <a:pt x="22599" y="34723"/>
                  </a:lnTo>
                  <a:lnTo>
                    <a:pt x="24001" y="34300"/>
                  </a:lnTo>
                  <a:lnTo>
                    <a:pt x="25377" y="33876"/>
                  </a:lnTo>
                  <a:lnTo>
                    <a:pt x="26728" y="33453"/>
                  </a:lnTo>
                  <a:lnTo>
                    <a:pt x="28054" y="33029"/>
                  </a:lnTo>
                  <a:lnTo>
                    <a:pt x="29354" y="32606"/>
                  </a:lnTo>
                  <a:lnTo>
                    <a:pt x="30628" y="32182"/>
                  </a:lnTo>
                  <a:lnTo>
                    <a:pt x="31877" y="31759"/>
                  </a:lnTo>
                  <a:lnTo>
                    <a:pt x="33101" y="31335"/>
                  </a:lnTo>
                  <a:lnTo>
                    <a:pt x="34300" y="30912"/>
                  </a:lnTo>
                  <a:lnTo>
                    <a:pt x="35570" y="38534"/>
                  </a:lnTo>
                  <a:lnTo>
                    <a:pt x="32487" y="39699"/>
                  </a:lnTo>
                  <a:lnTo>
                    <a:pt x="29337" y="40821"/>
                  </a:lnTo>
                  <a:lnTo>
                    <a:pt x="26118" y="41901"/>
                  </a:lnTo>
                  <a:lnTo>
                    <a:pt x="22832" y="42938"/>
                  </a:lnTo>
                  <a:lnTo>
                    <a:pt x="19479" y="43933"/>
                  </a:lnTo>
                  <a:lnTo>
                    <a:pt x="16057" y="44886"/>
                  </a:lnTo>
                  <a:lnTo>
                    <a:pt x="12568" y="45796"/>
                  </a:lnTo>
                  <a:lnTo>
                    <a:pt x="9011" y="46664"/>
                  </a:lnTo>
                  <a:lnTo>
                    <a:pt x="5386" y="47490"/>
                  </a:lnTo>
                  <a:lnTo>
                    <a:pt x="1693" y="48274"/>
                  </a:lnTo>
                  <a:lnTo>
                    <a:pt x="0" y="40228"/>
                  </a:lnTo>
                  <a:lnTo>
                    <a:pt x="1350" y="39893"/>
                  </a:lnTo>
                  <a:lnTo>
                    <a:pt x="2693" y="39567"/>
                  </a:lnTo>
                  <a:lnTo>
                    <a:pt x="4027" y="39250"/>
                  </a:lnTo>
                  <a:lnTo>
                    <a:pt x="5352" y="38941"/>
                  </a:lnTo>
                  <a:lnTo>
                    <a:pt x="6669" y="38640"/>
                  </a:lnTo>
                  <a:lnTo>
                    <a:pt x="7977" y="38348"/>
                  </a:lnTo>
                  <a:lnTo>
                    <a:pt x="9277" y="38064"/>
                  </a:lnTo>
                  <a:lnTo>
                    <a:pt x="10569" y="37789"/>
                  </a:lnTo>
                  <a:lnTo>
                    <a:pt x="11852" y="37522"/>
                  </a:lnTo>
                  <a:lnTo>
                    <a:pt x="13127" y="37264"/>
                  </a:lnTo>
                  <a:lnTo>
                    <a:pt x="13127" y="7198"/>
                  </a:lnTo>
                  <a:lnTo>
                    <a:pt x="3387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156944" y="1825724"/>
              <a:ext cx="36417" cy="93584"/>
            </a:xfrm>
            <a:custGeom>
              <a:avLst/>
              <a:pathLst>
                <a:path w="36417" h="93584">
                  <a:moveTo>
                    <a:pt x="0" y="0"/>
                  </a:moveTo>
                  <a:lnTo>
                    <a:pt x="32182" y="0"/>
                  </a:lnTo>
                  <a:lnTo>
                    <a:pt x="29218" y="44462"/>
                  </a:lnTo>
                  <a:lnTo>
                    <a:pt x="36417" y="44462"/>
                  </a:lnTo>
                  <a:lnTo>
                    <a:pt x="36142" y="51132"/>
                  </a:lnTo>
                  <a:lnTo>
                    <a:pt x="35824" y="57251"/>
                  </a:lnTo>
                  <a:lnTo>
                    <a:pt x="35464" y="62819"/>
                  </a:lnTo>
                  <a:lnTo>
                    <a:pt x="35062" y="67837"/>
                  </a:lnTo>
                  <a:lnTo>
                    <a:pt x="34617" y="72305"/>
                  </a:lnTo>
                  <a:lnTo>
                    <a:pt x="34130" y="76222"/>
                  </a:lnTo>
                  <a:lnTo>
                    <a:pt x="33601" y="79588"/>
                  </a:lnTo>
                  <a:lnTo>
                    <a:pt x="33029" y="82404"/>
                  </a:lnTo>
                  <a:lnTo>
                    <a:pt x="32415" y="84670"/>
                  </a:lnTo>
                  <a:lnTo>
                    <a:pt x="31759" y="86385"/>
                  </a:lnTo>
                  <a:lnTo>
                    <a:pt x="31039" y="87753"/>
                  </a:lnTo>
                  <a:lnTo>
                    <a:pt x="30234" y="88976"/>
                  </a:lnTo>
                  <a:lnTo>
                    <a:pt x="29345" y="90056"/>
                  </a:lnTo>
                  <a:lnTo>
                    <a:pt x="28371" y="90992"/>
                  </a:lnTo>
                  <a:lnTo>
                    <a:pt x="27312" y="91784"/>
                  </a:lnTo>
                  <a:lnTo>
                    <a:pt x="26169" y="92432"/>
                  </a:lnTo>
                  <a:lnTo>
                    <a:pt x="24941" y="92936"/>
                  </a:lnTo>
                  <a:lnTo>
                    <a:pt x="23628" y="93296"/>
                  </a:lnTo>
                  <a:lnTo>
                    <a:pt x="22231" y="93512"/>
                  </a:lnTo>
                  <a:lnTo>
                    <a:pt x="20749" y="93584"/>
                  </a:lnTo>
                  <a:lnTo>
                    <a:pt x="14397" y="93584"/>
                  </a:lnTo>
                  <a:lnTo>
                    <a:pt x="12703" y="85538"/>
                  </a:lnTo>
                  <a:lnTo>
                    <a:pt x="14482" y="85529"/>
                  </a:lnTo>
                  <a:lnTo>
                    <a:pt x="16091" y="85504"/>
                  </a:lnTo>
                  <a:lnTo>
                    <a:pt x="17531" y="85462"/>
                  </a:lnTo>
                  <a:lnTo>
                    <a:pt x="18801" y="85402"/>
                  </a:lnTo>
                  <a:lnTo>
                    <a:pt x="19902" y="85326"/>
                  </a:lnTo>
                  <a:lnTo>
                    <a:pt x="20834" y="85233"/>
                  </a:lnTo>
                  <a:lnTo>
                    <a:pt x="21596" y="85123"/>
                  </a:lnTo>
                  <a:lnTo>
                    <a:pt x="22189" y="84996"/>
                  </a:lnTo>
                  <a:lnTo>
                    <a:pt x="22612" y="84852"/>
                  </a:lnTo>
                  <a:lnTo>
                    <a:pt x="22866" y="84691"/>
                  </a:lnTo>
                  <a:lnTo>
                    <a:pt x="23196" y="84314"/>
                  </a:lnTo>
                  <a:lnTo>
                    <a:pt x="23510" y="83861"/>
                  </a:lnTo>
                  <a:lnTo>
                    <a:pt x="23806" y="83332"/>
                  </a:lnTo>
                  <a:lnTo>
                    <a:pt x="24086" y="82726"/>
                  </a:lnTo>
                  <a:lnTo>
                    <a:pt x="24348" y="82044"/>
                  </a:lnTo>
                  <a:lnTo>
                    <a:pt x="24594" y="81286"/>
                  </a:lnTo>
                  <a:lnTo>
                    <a:pt x="24823" y="80452"/>
                  </a:lnTo>
                  <a:lnTo>
                    <a:pt x="25034" y="79542"/>
                  </a:lnTo>
                  <a:lnTo>
                    <a:pt x="25229" y="78555"/>
                  </a:lnTo>
                  <a:lnTo>
                    <a:pt x="25407" y="77492"/>
                  </a:lnTo>
                  <a:lnTo>
                    <a:pt x="25653" y="75790"/>
                  </a:lnTo>
                  <a:lnTo>
                    <a:pt x="25881" y="73901"/>
                  </a:lnTo>
                  <a:lnTo>
                    <a:pt x="26093" y="71826"/>
                  </a:lnTo>
                  <a:lnTo>
                    <a:pt x="26288" y="69565"/>
                  </a:lnTo>
                  <a:lnTo>
                    <a:pt x="26466" y="67117"/>
                  </a:lnTo>
                  <a:lnTo>
                    <a:pt x="26626" y="64484"/>
                  </a:lnTo>
                  <a:lnTo>
                    <a:pt x="26770" y="61663"/>
                  </a:lnTo>
                  <a:lnTo>
                    <a:pt x="26897" y="58657"/>
                  </a:lnTo>
                  <a:lnTo>
                    <a:pt x="27008" y="55464"/>
                  </a:lnTo>
                  <a:lnTo>
                    <a:pt x="27101" y="52085"/>
                  </a:lnTo>
                  <a:lnTo>
                    <a:pt x="1270" y="52085"/>
                  </a:lnTo>
                  <a:lnTo>
                    <a:pt x="4658" y="13974"/>
                  </a:lnTo>
                  <a:lnTo>
                    <a:pt x="12280" y="15244"/>
                  </a:lnTo>
                  <a:lnTo>
                    <a:pt x="10162" y="44462"/>
                  </a:lnTo>
                  <a:lnTo>
                    <a:pt x="21172" y="44462"/>
                  </a:lnTo>
                  <a:lnTo>
                    <a:pt x="24137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7155673" y="1885855"/>
              <a:ext cx="22019" cy="18632"/>
            </a:xfrm>
            <a:custGeom>
              <a:avLst/>
              <a:pathLst>
                <a:path w="22019" h="18632">
                  <a:moveTo>
                    <a:pt x="20325" y="0"/>
                  </a:moveTo>
                  <a:lnTo>
                    <a:pt x="22019" y="7622"/>
                  </a:lnTo>
                  <a:lnTo>
                    <a:pt x="20304" y="8875"/>
                  </a:lnTo>
                  <a:lnTo>
                    <a:pt x="18547" y="10095"/>
                  </a:lnTo>
                  <a:lnTo>
                    <a:pt x="16747" y="11280"/>
                  </a:lnTo>
                  <a:lnTo>
                    <a:pt x="14905" y="12432"/>
                  </a:lnTo>
                  <a:lnTo>
                    <a:pt x="13021" y="13550"/>
                  </a:lnTo>
                  <a:lnTo>
                    <a:pt x="11094" y="14634"/>
                  </a:lnTo>
                  <a:lnTo>
                    <a:pt x="9125" y="15684"/>
                  </a:lnTo>
                  <a:lnTo>
                    <a:pt x="7114" y="16701"/>
                  </a:lnTo>
                  <a:lnTo>
                    <a:pt x="5060" y="17683"/>
                  </a:lnTo>
                  <a:lnTo>
                    <a:pt x="2964" y="18632"/>
                  </a:lnTo>
                  <a:lnTo>
                    <a:pt x="0" y="10162"/>
                  </a:lnTo>
                  <a:lnTo>
                    <a:pt x="2185" y="9299"/>
                  </a:lnTo>
                  <a:lnTo>
                    <a:pt x="4336" y="8401"/>
                  </a:lnTo>
                  <a:lnTo>
                    <a:pt x="6453" y="7469"/>
                  </a:lnTo>
                  <a:lnTo>
                    <a:pt x="8536" y="6504"/>
                  </a:lnTo>
                  <a:lnTo>
                    <a:pt x="10586" y="5504"/>
                  </a:lnTo>
                  <a:lnTo>
                    <a:pt x="12602" y="4471"/>
                  </a:lnTo>
                  <a:lnTo>
                    <a:pt x="14583" y="3404"/>
                  </a:lnTo>
                  <a:lnTo>
                    <a:pt x="16531" y="2303"/>
                  </a:lnTo>
                  <a:lnTo>
                    <a:pt x="18445" y="11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7191244" y="1823606"/>
              <a:ext cx="60130" cy="41922"/>
            </a:xfrm>
            <a:custGeom>
              <a:avLst/>
              <a:pathLst>
                <a:path w="60130" h="41922">
                  <a:moveTo>
                    <a:pt x="27101" y="0"/>
                  </a:moveTo>
                  <a:lnTo>
                    <a:pt x="35570" y="2540"/>
                  </a:lnTo>
                  <a:lnTo>
                    <a:pt x="35396" y="2964"/>
                  </a:lnTo>
                  <a:lnTo>
                    <a:pt x="35214" y="3387"/>
                  </a:lnTo>
                  <a:lnTo>
                    <a:pt x="35024" y="3811"/>
                  </a:lnTo>
                  <a:lnTo>
                    <a:pt x="34825" y="4234"/>
                  </a:lnTo>
                  <a:lnTo>
                    <a:pt x="34617" y="4658"/>
                  </a:lnTo>
                  <a:lnTo>
                    <a:pt x="34401" y="5081"/>
                  </a:lnTo>
                  <a:lnTo>
                    <a:pt x="34177" y="5504"/>
                  </a:lnTo>
                  <a:lnTo>
                    <a:pt x="33944" y="5928"/>
                  </a:lnTo>
                  <a:lnTo>
                    <a:pt x="33702" y="6351"/>
                  </a:lnTo>
                  <a:lnTo>
                    <a:pt x="33453" y="6775"/>
                  </a:lnTo>
                  <a:lnTo>
                    <a:pt x="36006" y="10082"/>
                  </a:lnTo>
                  <a:lnTo>
                    <a:pt x="38585" y="13228"/>
                  </a:lnTo>
                  <a:lnTo>
                    <a:pt x="41189" y="16214"/>
                  </a:lnTo>
                  <a:lnTo>
                    <a:pt x="43819" y="19038"/>
                  </a:lnTo>
                  <a:lnTo>
                    <a:pt x="46474" y="21702"/>
                  </a:lnTo>
                  <a:lnTo>
                    <a:pt x="49154" y="24204"/>
                  </a:lnTo>
                  <a:lnTo>
                    <a:pt x="51860" y="26546"/>
                  </a:lnTo>
                  <a:lnTo>
                    <a:pt x="54592" y="28727"/>
                  </a:lnTo>
                  <a:lnTo>
                    <a:pt x="57348" y="30747"/>
                  </a:lnTo>
                  <a:lnTo>
                    <a:pt x="60130" y="32606"/>
                  </a:lnTo>
                  <a:lnTo>
                    <a:pt x="55472" y="41075"/>
                  </a:lnTo>
                  <a:lnTo>
                    <a:pt x="54714" y="40562"/>
                  </a:lnTo>
                  <a:lnTo>
                    <a:pt x="53965" y="40042"/>
                  </a:lnTo>
                  <a:lnTo>
                    <a:pt x="53224" y="39512"/>
                  </a:lnTo>
                  <a:lnTo>
                    <a:pt x="52491" y="38974"/>
                  </a:lnTo>
                  <a:lnTo>
                    <a:pt x="51767" y="38428"/>
                  </a:lnTo>
                  <a:lnTo>
                    <a:pt x="51051" y="37873"/>
                  </a:lnTo>
                  <a:lnTo>
                    <a:pt x="50344" y="37310"/>
                  </a:lnTo>
                  <a:lnTo>
                    <a:pt x="49646" y="36739"/>
                  </a:lnTo>
                  <a:lnTo>
                    <a:pt x="48955" y="36158"/>
                  </a:lnTo>
                  <a:lnTo>
                    <a:pt x="48274" y="35570"/>
                  </a:lnTo>
                  <a:lnTo>
                    <a:pt x="48274" y="41922"/>
                  </a:lnTo>
                  <a:lnTo>
                    <a:pt x="11433" y="41922"/>
                  </a:lnTo>
                  <a:lnTo>
                    <a:pt x="11433" y="36417"/>
                  </a:lnTo>
                  <a:lnTo>
                    <a:pt x="10760" y="36925"/>
                  </a:lnTo>
                  <a:lnTo>
                    <a:pt x="10095" y="37433"/>
                  </a:lnTo>
                  <a:lnTo>
                    <a:pt x="9438" y="37941"/>
                  </a:lnTo>
                  <a:lnTo>
                    <a:pt x="8790" y="38449"/>
                  </a:lnTo>
                  <a:lnTo>
                    <a:pt x="8151" y="38958"/>
                  </a:lnTo>
                  <a:lnTo>
                    <a:pt x="7520" y="39466"/>
                  </a:lnTo>
                  <a:lnTo>
                    <a:pt x="6898" y="39974"/>
                  </a:lnTo>
                  <a:lnTo>
                    <a:pt x="6284" y="40482"/>
                  </a:lnTo>
                  <a:lnTo>
                    <a:pt x="5678" y="40990"/>
                  </a:lnTo>
                  <a:lnTo>
                    <a:pt x="5081" y="41498"/>
                  </a:lnTo>
                  <a:lnTo>
                    <a:pt x="0" y="33876"/>
                  </a:lnTo>
                  <a:lnTo>
                    <a:pt x="3624" y="30641"/>
                  </a:lnTo>
                  <a:lnTo>
                    <a:pt x="7046" y="27372"/>
                  </a:lnTo>
                  <a:lnTo>
                    <a:pt x="10264" y="24069"/>
                  </a:lnTo>
                  <a:lnTo>
                    <a:pt x="13279" y="20732"/>
                  </a:lnTo>
                  <a:lnTo>
                    <a:pt x="16091" y="17361"/>
                  </a:lnTo>
                  <a:lnTo>
                    <a:pt x="18699" y="13957"/>
                  </a:lnTo>
                  <a:lnTo>
                    <a:pt x="21105" y="10518"/>
                  </a:lnTo>
                  <a:lnTo>
                    <a:pt x="23307" y="7046"/>
                  </a:lnTo>
                  <a:lnTo>
                    <a:pt x="25305" y="3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7204794" y="1837580"/>
              <a:ext cx="33453" cy="20325"/>
            </a:xfrm>
            <a:custGeom>
              <a:avLst/>
              <a:pathLst>
                <a:path w="33453" h="20325">
                  <a:moveTo>
                    <a:pt x="0" y="20325"/>
                  </a:moveTo>
                  <a:lnTo>
                    <a:pt x="33453" y="20325"/>
                  </a:lnTo>
                  <a:lnTo>
                    <a:pt x="31750" y="18750"/>
                  </a:lnTo>
                  <a:lnTo>
                    <a:pt x="30031" y="17073"/>
                  </a:lnTo>
                  <a:lnTo>
                    <a:pt x="28295" y="15295"/>
                  </a:lnTo>
                  <a:lnTo>
                    <a:pt x="26542" y="13415"/>
                  </a:lnTo>
                  <a:lnTo>
                    <a:pt x="24772" y="11433"/>
                  </a:lnTo>
                  <a:lnTo>
                    <a:pt x="22985" y="9349"/>
                  </a:lnTo>
                  <a:lnTo>
                    <a:pt x="21181" y="7164"/>
                  </a:lnTo>
                  <a:lnTo>
                    <a:pt x="19360" y="4878"/>
                  </a:lnTo>
                  <a:lnTo>
                    <a:pt x="17522" y="2489"/>
                  </a:lnTo>
                  <a:lnTo>
                    <a:pt x="15667" y="0"/>
                  </a:lnTo>
                  <a:lnTo>
                    <a:pt x="14139" y="2413"/>
                  </a:lnTo>
                  <a:lnTo>
                    <a:pt x="12602" y="4742"/>
                  </a:lnTo>
                  <a:lnTo>
                    <a:pt x="11056" y="6987"/>
                  </a:lnTo>
                  <a:lnTo>
                    <a:pt x="9502" y="9146"/>
                  </a:lnTo>
                  <a:lnTo>
                    <a:pt x="7939" y="11221"/>
                  </a:lnTo>
                  <a:lnTo>
                    <a:pt x="6368" y="13211"/>
                  </a:lnTo>
                  <a:lnTo>
                    <a:pt x="4789" y="15117"/>
                  </a:lnTo>
                  <a:lnTo>
                    <a:pt x="3201" y="16938"/>
                  </a:lnTo>
                  <a:lnTo>
                    <a:pt x="1604" y="186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7195055" y="1870610"/>
              <a:ext cx="54202" cy="45309"/>
            </a:xfrm>
            <a:custGeom>
              <a:avLst/>
              <a:pathLst>
                <a:path w="54202" h="45309">
                  <a:moveTo>
                    <a:pt x="0" y="36840"/>
                  </a:moveTo>
                  <a:lnTo>
                    <a:pt x="30488" y="36840"/>
                  </a:lnTo>
                  <a:lnTo>
                    <a:pt x="31814" y="33118"/>
                  </a:lnTo>
                  <a:lnTo>
                    <a:pt x="33080" y="29404"/>
                  </a:lnTo>
                  <a:lnTo>
                    <a:pt x="34287" y="25699"/>
                  </a:lnTo>
                  <a:lnTo>
                    <a:pt x="35434" y="22002"/>
                  </a:lnTo>
                  <a:lnTo>
                    <a:pt x="36523" y="18314"/>
                  </a:lnTo>
                  <a:lnTo>
                    <a:pt x="37552" y="14634"/>
                  </a:lnTo>
                  <a:lnTo>
                    <a:pt x="38521" y="10963"/>
                  </a:lnTo>
                  <a:lnTo>
                    <a:pt x="39432" y="7300"/>
                  </a:lnTo>
                  <a:lnTo>
                    <a:pt x="40283" y="3645"/>
                  </a:lnTo>
                  <a:lnTo>
                    <a:pt x="41075" y="0"/>
                  </a:lnTo>
                  <a:lnTo>
                    <a:pt x="49967" y="2964"/>
                  </a:lnTo>
                  <a:lnTo>
                    <a:pt x="48943" y="6809"/>
                  </a:lnTo>
                  <a:lnTo>
                    <a:pt x="47901" y="10552"/>
                  </a:lnTo>
                  <a:lnTo>
                    <a:pt x="46842" y="14194"/>
                  </a:lnTo>
                  <a:lnTo>
                    <a:pt x="45767" y="17734"/>
                  </a:lnTo>
                  <a:lnTo>
                    <a:pt x="44674" y="21172"/>
                  </a:lnTo>
                  <a:lnTo>
                    <a:pt x="43565" y="24509"/>
                  </a:lnTo>
                  <a:lnTo>
                    <a:pt x="42438" y="27744"/>
                  </a:lnTo>
                  <a:lnTo>
                    <a:pt x="41295" y="30878"/>
                  </a:lnTo>
                  <a:lnTo>
                    <a:pt x="40135" y="33910"/>
                  </a:lnTo>
                  <a:lnTo>
                    <a:pt x="38958" y="36840"/>
                  </a:lnTo>
                  <a:lnTo>
                    <a:pt x="54202" y="36840"/>
                  </a:lnTo>
                  <a:lnTo>
                    <a:pt x="54202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7212840" y="1871880"/>
              <a:ext cx="12703" cy="26254"/>
            </a:xfrm>
            <a:custGeom>
              <a:avLst/>
              <a:pathLst>
                <a:path w="12703" h="26254">
                  <a:moveTo>
                    <a:pt x="7622" y="0"/>
                  </a:moveTo>
                  <a:lnTo>
                    <a:pt x="8282" y="2375"/>
                  </a:lnTo>
                  <a:lnTo>
                    <a:pt x="8909" y="4759"/>
                  </a:lnTo>
                  <a:lnTo>
                    <a:pt x="9502" y="7152"/>
                  </a:lnTo>
                  <a:lnTo>
                    <a:pt x="10061" y="9553"/>
                  </a:lnTo>
                  <a:lnTo>
                    <a:pt x="10586" y="11962"/>
                  </a:lnTo>
                  <a:lnTo>
                    <a:pt x="11077" y="14380"/>
                  </a:lnTo>
                  <a:lnTo>
                    <a:pt x="11534" y="16807"/>
                  </a:lnTo>
                  <a:lnTo>
                    <a:pt x="11958" y="19241"/>
                  </a:lnTo>
                  <a:lnTo>
                    <a:pt x="12348" y="21685"/>
                  </a:lnTo>
                  <a:lnTo>
                    <a:pt x="12703" y="24137"/>
                  </a:lnTo>
                  <a:lnTo>
                    <a:pt x="4234" y="26254"/>
                  </a:lnTo>
                  <a:lnTo>
                    <a:pt x="4039" y="23645"/>
                  </a:lnTo>
                  <a:lnTo>
                    <a:pt x="3794" y="21071"/>
                  </a:lnTo>
                  <a:lnTo>
                    <a:pt x="3497" y="18530"/>
                  </a:lnTo>
                  <a:lnTo>
                    <a:pt x="3150" y="16023"/>
                  </a:lnTo>
                  <a:lnTo>
                    <a:pt x="2752" y="13550"/>
                  </a:lnTo>
                  <a:lnTo>
                    <a:pt x="2303" y="11111"/>
                  </a:lnTo>
                  <a:lnTo>
                    <a:pt x="1803" y="8706"/>
                  </a:lnTo>
                  <a:lnTo>
                    <a:pt x="1253" y="6334"/>
                  </a:lnTo>
                  <a:lnTo>
                    <a:pt x="652" y="3997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7196749" y="1874421"/>
              <a:ext cx="13974" cy="29218"/>
            </a:xfrm>
            <a:custGeom>
              <a:avLst/>
              <a:pathLst>
                <a:path w="13974" h="29218">
                  <a:moveTo>
                    <a:pt x="7622" y="0"/>
                  </a:moveTo>
                  <a:lnTo>
                    <a:pt x="8600" y="2633"/>
                  </a:lnTo>
                  <a:lnTo>
                    <a:pt x="9502" y="5284"/>
                  </a:lnTo>
                  <a:lnTo>
                    <a:pt x="10328" y="7952"/>
                  </a:lnTo>
                  <a:lnTo>
                    <a:pt x="11077" y="10637"/>
                  </a:lnTo>
                  <a:lnTo>
                    <a:pt x="11750" y="13338"/>
                  </a:lnTo>
                  <a:lnTo>
                    <a:pt x="12348" y="16057"/>
                  </a:lnTo>
                  <a:lnTo>
                    <a:pt x="12868" y="18793"/>
                  </a:lnTo>
                  <a:lnTo>
                    <a:pt x="13313" y="21545"/>
                  </a:lnTo>
                  <a:lnTo>
                    <a:pt x="13681" y="24314"/>
                  </a:lnTo>
                  <a:lnTo>
                    <a:pt x="13974" y="27101"/>
                  </a:lnTo>
                  <a:lnTo>
                    <a:pt x="6351" y="29218"/>
                  </a:lnTo>
                  <a:lnTo>
                    <a:pt x="5983" y="26275"/>
                  </a:lnTo>
                  <a:lnTo>
                    <a:pt x="5555" y="23374"/>
                  </a:lnTo>
                  <a:lnTo>
                    <a:pt x="5068" y="20516"/>
                  </a:lnTo>
                  <a:lnTo>
                    <a:pt x="4522" y="17700"/>
                  </a:lnTo>
                  <a:lnTo>
                    <a:pt x="3916" y="14926"/>
                  </a:lnTo>
                  <a:lnTo>
                    <a:pt x="3252" y="12195"/>
                  </a:lnTo>
                  <a:lnTo>
                    <a:pt x="2528" y="9506"/>
                  </a:lnTo>
                  <a:lnTo>
                    <a:pt x="1744" y="6860"/>
                  </a:lnTo>
                  <a:lnTo>
                    <a:pt x="901" y="4255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7298802" y="1832499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7376242" y="1832605"/>
              <a:ext cx="52138" cy="77386"/>
            </a:xfrm>
            <a:custGeom>
              <a:avLst/>
              <a:pathLst>
                <a:path w="52138" h="77386">
                  <a:moveTo>
                    <a:pt x="9845" y="45415"/>
                  </a:moveTo>
                  <a:lnTo>
                    <a:pt x="9845" y="77386"/>
                  </a:lnTo>
                  <a:lnTo>
                    <a:pt x="0" y="77386"/>
                  </a:lnTo>
                  <a:lnTo>
                    <a:pt x="0" y="0"/>
                  </a:lnTo>
                  <a:lnTo>
                    <a:pt x="18843" y="0"/>
                  </a:lnTo>
                  <a:lnTo>
                    <a:pt x="21586" y="54"/>
                  </a:lnTo>
                  <a:lnTo>
                    <a:pt x="24181" y="218"/>
                  </a:lnTo>
                  <a:lnTo>
                    <a:pt x="26629" y="490"/>
                  </a:lnTo>
                  <a:lnTo>
                    <a:pt x="28930" y="872"/>
                  </a:lnTo>
                  <a:lnTo>
                    <a:pt x="31084" y="1363"/>
                  </a:lnTo>
                  <a:lnTo>
                    <a:pt x="33091" y="1962"/>
                  </a:lnTo>
                  <a:lnTo>
                    <a:pt x="34950" y="2671"/>
                  </a:lnTo>
                  <a:lnTo>
                    <a:pt x="36662" y="3489"/>
                  </a:lnTo>
                  <a:lnTo>
                    <a:pt x="38228" y="4416"/>
                  </a:lnTo>
                  <a:lnTo>
                    <a:pt x="39646" y="5452"/>
                  </a:lnTo>
                  <a:lnTo>
                    <a:pt x="40923" y="6598"/>
                  </a:lnTo>
                  <a:lnTo>
                    <a:pt x="42066" y="7857"/>
                  </a:lnTo>
                  <a:lnTo>
                    <a:pt x="43074" y="9228"/>
                  </a:lnTo>
                  <a:lnTo>
                    <a:pt x="43948" y="10711"/>
                  </a:lnTo>
                  <a:lnTo>
                    <a:pt x="44687" y="12306"/>
                  </a:lnTo>
                  <a:lnTo>
                    <a:pt x="45292" y="14014"/>
                  </a:lnTo>
                  <a:lnTo>
                    <a:pt x="45763" y="15834"/>
                  </a:lnTo>
                  <a:lnTo>
                    <a:pt x="46099" y="17766"/>
                  </a:lnTo>
                  <a:lnTo>
                    <a:pt x="46301" y="19810"/>
                  </a:lnTo>
                  <a:lnTo>
                    <a:pt x="46368" y="21966"/>
                  </a:lnTo>
                  <a:lnTo>
                    <a:pt x="46355" y="22876"/>
                  </a:lnTo>
                  <a:lnTo>
                    <a:pt x="46315" y="23762"/>
                  </a:lnTo>
                  <a:lnTo>
                    <a:pt x="46249" y="24625"/>
                  </a:lnTo>
                  <a:lnTo>
                    <a:pt x="46156" y="25464"/>
                  </a:lnTo>
                  <a:lnTo>
                    <a:pt x="46037" y="26280"/>
                  </a:lnTo>
                  <a:lnTo>
                    <a:pt x="45892" y="27073"/>
                  </a:lnTo>
                  <a:lnTo>
                    <a:pt x="45720" y="27843"/>
                  </a:lnTo>
                  <a:lnTo>
                    <a:pt x="45521" y="28589"/>
                  </a:lnTo>
                  <a:lnTo>
                    <a:pt x="45296" y="29312"/>
                  </a:lnTo>
                  <a:lnTo>
                    <a:pt x="45045" y="30012"/>
                  </a:lnTo>
                  <a:lnTo>
                    <a:pt x="44782" y="30691"/>
                  </a:lnTo>
                  <a:lnTo>
                    <a:pt x="44501" y="31350"/>
                  </a:lnTo>
                  <a:lnTo>
                    <a:pt x="44202" y="31991"/>
                  </a:lnTo>
                  <a:lnTo>
                    <a:pt x="43884" y="32612"/>
                  </a:lnTo>
                  <a:lnTo>
                    <a:pt x="43549" y="33214"/>
                  </a:lnTo>
                  <a:lnTo>
                    <a:pt x="43196" y="33798"/>
                  </a:lnTo>
                  <a:lnTo>
                    <a:pt x="42825" y="34362"/>
                  </a:lnTo>
                  <a:lnTo>
                    <a:pt x="42436" y="34907"/>
                  </a:lnTo>
                  <a:lnTo>
                    <a:pt x="42029" y="35433"/>
                  </a:lnTo>
                  <a:lnTo>
                    <a:pt x="41604" y="35940"/>
                  </a:lnTo>
                  <a:lnTo>
                    <a:pt x="41174" y="36419"/>
                  </a:lnTo>
                  <a:lnTo>
                    <a:pt x="40732" y="36883"/>
                  </a:lnTo>
                  <a:lnTo>
                    <a:pt x="40277" y="37330"/>
                  </a:lnTo>
                  <a:lnTo>
                    <a:pt x="39809" y="37761"/>
                  </a:lnTo>
                  <a:lnTo>
                    <a:pt x="39328" y="38177"/>
                  </a:lnTo>
                  <a:lnTo>
                    <a:pt x="38835" y="38576"/>
                  </a:lnTo>
                  <a:lnTo>
                    <a:pt x="38329" y="38960"/>
                  </a:lnTo>
                  <a:lnTo>
                    <a:pt x="37810" y="39328"/>
                  </a:lnTo>
                  <a:lnTo>
                    <a:pt x="37279" y="39680"/>
                  </a:lnTo>
                  <a:lnTo>
                    <a:pt x="36734" y="40016"/>
                  </a:lnTo>
                  <a:lnTo>
                    <a:pt x="36182" y="40339"/>
                  </a:lnTo>
                  <a:lnTo>
                    <a:pt x="35627" y="40649"/>
                  </a:lnTo>
                  <a:lnTo>
                    <a:pt x="35069" y="40948"/>
                  </a:lnTo>
                  <a:lnTo>
                    <a:pt x="34507" y="41236"/>
                  </a:lnTo>
                  <a:lnTo>
                    <a:pt x="33942" y="41512"/>
                  </a:lnTo>
                  <a:lnTo>
                    <a:pt x="33374" y="41776"/>
                  </a:lnTo>
                  <a:lnTo>
                    <a:pt x="32803" y="42028"/>
                  </a:lnTo>
                  <a:lnTo>
                    <a:pt x="32229" y="42269"/>
                  </a:lnTo>
                  <a:lnTo>
                    <a:pt x="31651" y="42498"/>
                  </a:lnTo>
                  <a:lnTo>
                    <a:pt x="31071" y="42716"/>
                  </a:lnTo>
                  <a:lnTo>
                    <a:pt x="52138" y="77386"/>
                  </a:lnTo>
                  <a:lnTo>
                    <a:pt x="40546" y="77386"/>
                  </a:lnTo>
                  <a:lnTo>
                    <a:pt x="21966" y="454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7386087" y="1841021"/>
              <a:ext cx="26360" cy="28636"/>
            </a:xfrm>
            <a:custGeom>
              <a:avLst/>
              <a:pathLst>
                <a:path w="26360" h="28636">
                  <a:moveTo>
                    <a:pt x="0" y="28636"/>
                  </a:moveTo>
                  <a:lnTo>
                    <a:pt x="8680" y="28636"/>
                  </a:lnTo>
                  <a:lnTo>
                    <a:pt x="9619" y="28627"/>
                  </a:lnTo>
                  <a:lnTo>
                    <a:pt x="10529" y="28600"/>
                  </a:lnTo>
                  <a:lnTo>
                    <a:pt x="11410" y="28555"/>
                  </a:lnTo>
                  <a:lnTo>
                    <a:pt x="12263" y="28492"/>
                  </a:lnTo>
                  <a:lnTo>
                    <a:pt x="13087" y="28411"/>
                  </a:lnTo>
                  <a:lnTo>
                    <a:pt x="13883" y="28312"/>
                  </a:lnTo>
                  <a:lnTo>
                    <a:pt x="14650" y="28195"/>
                  </a:lnTo>
                  <a:lnTo>
                    <a:pt x="15388" y="28060"/>
                  </a:lnTo>
                  <a:lnTo>
                    <a:pt x="16098" y="27907"/>
                  </a:lnTo>
                  <a:lnTo>
                    <a:pt x="16779" y="27736"/>
                  </a:lnTo>
                  <a:lnTo>
                    <a:pt x="17434" y="27537"/>
                  </a:lnTo>
                  <a:lnTo>
                    <a:pt x="18064" y="27321"/>
                  </a:lnTo>
                  <a:lnTo>
                    <a:pt x="18670" y="27088"/>
                  </a:lnTo>
                  <a:lnTo>
                    <a:pt x="19252" y="26838"/>
                  </a:lnTo>
                  <a:lnTo>
                    <a:pt x="19809" y="26571"/>
                  </a:lnTo>
                  <a:lnTo>
                    <a:pt x="20342" y="26288"/>
                  </a:lnTo>
                  <a:lnTo>
                    <a:pt x="20851" y="25987"/>
                  </a:lnTo>
                  <a:lnTo>
                    <a:pt x="21335" y="25669"/>
                  </a:lnTo>
                  <a:lnTo>
                    <a:pt x="21795" y="25335"/>
                  </a:lnTo>
                  <a:lnTo>
                    <a:pt x="22231" y="24983"/>
                  </a:lnTo>
                  <a:lnTo>
                    <a:pt x="22653" y="24604"/>
                  </a:lnTo>
                  <a:lnTo>
                    <a:pt x="23050" y="24209"/>
                  </a:lnTo>
                  <a:lnTo>
                    <a:pt x="23424" y="23796"/>
                  </a:lnTo>
                  <a:lnTo>
                    <a:pt x="23772" y="23366"/>
                  </a:lnTo>
                  <a:lnTo>
                    <a:pt x="24097" y="22919"/>
                  </a:lnTo>
                  <a:lnTo>
                    <a:pt x="24397" y="22455"/>
                  </a:lnTo>
                  <a:lnTo>
                    <a:pt x="24673" y="21975"/>
                  </a:lnTo>
                  <a:lnTo>
                    <a:pt x="24924" y="21477"/>
                  </a:lnTo>
                  <a:lnTo>
                    <a:pt x="25151" y="20963"/>
                  </a:lnTo>
                  <a:lnTo>
                    <a:pt x="25354" y="20431"/>
                  </a:lnTo>
                  <a:lnTo>
                    <a:pt x="25545" y="19872"/>
                  </a:lnTo>
                  <a:lnTo>
                    <a:pt x="25716" y="19294"/>
                  </a:lnTo>
                  <a:lnTo>
                    <a:pt x="25867" y="18699"/>
                  </a:lnTo>
                  <a:lnTo>
                    <a:pt x="25998" y="18085"/>
                  </a:lnTo>
                  <a:lnTo>
                    <a:pt x="26108" y="17454"/>
                  </a:lnTo>
                  <a:lnTo>
                    <a:pt x="26199" y="16804"/>
                  </a:lnTo>
                  <a:lnTo>
                    <a:pt x="26269" y="16137"/>
                  </a:lnTo>
                  <a:lnTo>
                    <a:pt x="26319" y="15451"/>
                  </a:lnTo>
                  <a:lnTo>
                    <a:pt x="26350" y="14748"/>
                  </a:lnTo>
                  <a:lnTo>
                    <a:pt x="26360" y="14027"/>
                  </a:lnTo>
                  <a:lnTo>
                    <a:pt x="26349" y="13276"/>
                  </a:lnTo>
                  <a:lnTo>
                    <a:pt x="26315" y="12549"/>
                  </a:lnTo>
                  <a:lnTo>
                    <a:pt x="26260" y="11845"/>
                  </a:lnTo>
                  <a:lnTo>
                    <a:pt x="26182" y="11164"/>
                  </a:lnTo>
                  <a:lnTo>
                    <a:pt x="26082" y="10507"/>
                  </a:lnTo>
                  <a:lnTo>
                    <a:pt x="25960" y="9872"/>
                  </a:lnTo>
                  <a:lnTo>
                    <a:pt x="25815" y="9262"/>
                  </a:lnTo>
                  <a:lnTo>
                    <a:pt x="25648" y="8674"/>
                  </a:lnTo>
                  <a:lnTo>
                    <a:pt x="25459" y="8110"/>
                  </a:lnTo>
                  <a:lnTo>
                    <a:pt x="25248" y="7569"/>
                  </a:lnTo>
                  <a:lnTo>
                    <a:pt x="25025" y="7049"/>
                  </a:lnTo>
                  <a:lnTo>
                    <a:pt x="24778" y="6548"/>
                  </a:lnTo>
                  <a:lnTo>
                    <a:pt x="24508" y="6067"/>
                  </a:lnTo>
                  <a:lnTo>
                    <a:pt x="24215" y="5604"/>
                  </a:lnTo>
                  <a:lnTo>
                    <a:pt x="23898" y="5160"/>
                  </a:lnTo>
                  <a:lnTo>
                    <a:pt x="23559" y="4736"/>
                  </a:lnTo>
                  <a:lnTo>
                    <a:pt x="23195" y="4330"/>
                  </a:lnTo>
                  <a:lnTo>
                    <a:pt x="22809" y="3944"/>
                  </a:lnTo>
                  <a:lnTo>
                    <a:pt x="22399" y="3577"/>
                  </a:lnTo>
                  <a:lnTo>
                    <a:pt x="21966" y="3228"/>
                  </a:lnTo>
                  <a:lnTo>
                    <a:pt x="21520" y="2899"/>
                  </a:lnTo>
                  <a:lnTo>
                    <a:pt x="21050" y="2589"/>
                  </a:lnTo>
                  <a:lnTo>
                    <a:pt x="20555" y="2298"/>
                  </a:lnTo>
                  <a:lnTo>
                    <a:pt x="20035" y="2026"/>
                  </a:lnTo>
                  <a:lnTo>
                    <a:pt x="19492" y="1773"/>
                  </a:lnTo>
                  <a:lnTo>
                    <a:pt x="18924" y="1539"/>
                  </a:lnTo>
                  <a:lnTo>
                    <a:pt x="18331" y="1324"/>
                  </a:lnTo>
                  <a:lnTo>
                    <a:pt x="17715" y="1128"/>
                  </a:lnTo>
                  <a:lnTo>
                    <a:pt x="17074" y="951"/>
                  </a:lnTo>
                  <a:lnTo>
                    <a:pt x="16408" y="793"/>
                  </a:lnTo>
                  <a:lnTo>
                    <a:pt x="15729" y="643"/>
                  </a:lnTo>
                  <a:lnTo>
                    <a:pt x="15024" y="508"/>
                  </a:lnTo>
                  <a:lnTo>
                    <a:pt x="14293" y="389"/>
                  </a:lnTo>
                  <a:lnTo>
                    <a:pt x="13537" y="285"/>
                  </a:lnTo>
                  <a:lnTo>
                    <a:pt x="12756" y="198"/>
                  </a:lnTo>
                  <a:lnTo>
                    <a:pt x="11949" y="127"/>
                  </a:lnTo>
                  <a:lnTo>
                    <a:pt x="11117" y="71"/>
                  </a:lnTo>
                  <a:lnTo>
                    <a:pt x="10260" y="31"/>
                  </a:lnTo>
                  <a:lnTo>
                    <a:pt x="9377" y="7"/>
                  </a:lnTo>
                  <a:lnTo>
                    <a:pt x="84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7436267" y="1831493"/>
              <a:ext cx="55631" cy="79556"/>
            </a:xfrm>
            <a:custGeom>
              <a:avLst/>
              <a:pathLst>
                <a:path w="55631" h="79556">
                  <a:moveTo>
                    <a:pt x="35358" y="8680"/>
                  </a:moveTo>
                  <a:lnTo>
                    <a:pt x="34236" y="8702"/>
                  </a:lnTo>
                  <a:lnTo>
                    <a:pt x="33135" y="8767"/>
                  </a:lnTo>
                  <a:lnTo>
                    <a:pt x="32055" y="8876"/>
                  </a:lnTo>
                  <a:lnTo>
                    <a:pt x="30997" y="9028"/>
                  </a:lnTo>
                  <a:lnTo>
                    <a:pt x="29959" y="9223"/>
                  </a:lnTo>
                  <a:lnTo>
                    <a:pt x="28943" y="9462"/>
                  </a:lnTo>
                  <a:lnTo>
                    <a:pt x="27948" y="9744"/>
                  </a:lnTo>
                  <a:lnTo>
                    <a:pt x="26974" y="10069"/>
                  </a:lnTo>
                  <a:lnTo>
                    <a:pt x="26021" y="10438"/>
                  </a:lnTo>
                  <a:lnTo>
                    <a:pt x="25089" y="10851"/>
                  </a:lnTo>
                  <a:lnTo>
                    <a:pt x="24182" y="11293"/>
                  </a:lnTo>
                  <a:lnTo>
                    <a:pt x="23300" y="11774"/>
                  </a:lnTo>
                  <a:lnTo>
                    <a:pt x="22445" y="12292"/>
                  </a:lnTo>
                  <a:lnTo>
                    <a:pt x="21617" y="12849"/>
                  </a:lnTo>
                  <a:lnTo>
                    <a:pt x="20815" y="13444"/>
                  </a:lnTo>
                  <a:lnTo>
                    <a:pt x="20040" y="14077"/>
                  </a:lnTo>
                  <a:lnTo>
                    <a:pt x="19291" y="14749"/>
                  </a:lnTo>
                  <a:lnTo>
                    <a:pt x="18568" y="15458"/>
                  </a:lnTo>
                  <a:lnTo>
                    <a:pt x="17872" y="16205"/>
                  </a:lnTo>
                  <a:lnTo>
                    <a:pt x="17202" y="16991"/>
                  </a:lnTo>
                  <a:lnTo>
                    <a:pt x="16571" y="17813"/>
                  </a:lnTo>
                  <a:lnTo>
                    <a:pt x="15968" y="18670"/>
                  </a:lnTo>
                  <a:lnTo>
                    <a:pt x="15394" y="19562"/>
                  </a:lnTo>
                  <a:lnTo>
                    <a:pt x="14848" y="20488"/>
                  </a:lnTo>
                  <a:lnTo>
                    <a:pt x="14331" y="21450"/>
                  </a:lnTo>
                  <a:lnTo>
                    <a:pt x="13842" y="22447"/>
                  </a:lnTo>
                  <a:lnTo>
                    <a:pt x="13382" y="23479"/>
                  </a:lnTo>
                  <a:lnTo>
                    <a:pt x="12951" y="24545"/>
                  </a:lnTo>
                  <a:lnTo>
                    <a:pt x="12548" y="25647"/>
                  </a:lnTo>
                  <a:lnTo>
                    <a:pt x="12174" y="26783"/>
                  </a:lnTo>
                  <a:lnTo>
                    <a:pt x="11842" y="27952"/>
                  </a:lnTo>
                  <a:lnTo>
                    <a:pt x="11545" y="29150"/>
                  </a:lnTo>
                  <a:lnTo>
                    <a:pt x="11283" y="30378"/>
                  </a:lnTo>
                  <a:lnTo>
                    <a:pt x="11056" y="31636"/>
                  </a:lnTo>
                  <a:lnTo>
                    <a:pt x="10864" y="32923"/>
                  </a:lnTo>
                  <a:lnTo>
                    <a:pt x="10707" y="34240"/>
                  </a:lnTo>
                  <a:lnTo>
                    <a:pt x="10584" y="35587"/>
                  </a:lnTo>
                  <a:lnTo>
                    <a:pt x="10497" y="36963"/>
                  </a:lnTo>
                  <a:lnTo>
                    <a:pt x="10445" y="38369"/>
                  </a:lnTo>
                  <a:lnTo>
                    <a:pt x="10427" y="39804"/>
                  </a:lnTo>
                  <a:lnTo>
                    <a:pt x="10442" y="41281"/>
                  </a:lnTo>
                  <a:lnTo>
                    <a:pt x="10489" y="42724"/>
                  </a:lnTo>
                  <a:lnTo>
                    <a:pt x="10565" y="44135"/>
                  </a:lnTo>
                  <a:lnTo>
                    <a:pt x="10673" y="45513"/>
                  </a:lnTo>
                  <a:lnTo>
                    <a:pt x="10811" y="46858"/>
                  </a:lnTo>
                  <a:lnTo>
                    <a:pt x="10980" y="48170"/>
                  </a:lnTo>
                  <a:lnTo>
                    <a:pt x="11179" y="49449"/>
                  </a:lnTo>
                  <a:lnTo>
                    <a:pt x="11410" y="50696"/>
                  </a:lnTo>
                  <a:lnTo>
                    <a:pt x="11671" y="51910"/>
                  </a:lnTo>
                  <a:lnTo>
                    <a:pt x="11962" y="53090"/>
                  </a:lnTo>
                  <a:lnTo>
                    <a:pt x="12295" y="54226"/>
                  </a:lnTo>
                  <a:lnTo>
                    <a:pt x="12659" y="55326"/>
                  </a:lnTo>
                  <a:lnTo>
                    <a:pt x="13053" y="56390"/>
                  </a:lnTo>
                  <a:lnTo>
                    <a:pt x="13478" y="57418"/>
                  </a:lnTo>
                  <a:lnTo>
                    <a:pt x="13934" y="58410"/>
                  </a:lnTo>
                  <a:lnTo>
                    <a:pt x="14420" y="59366"/>
                  </a:lnTo>
                  <a:lnTo>
                    <a:pt x="14937" y="60286"/>
                  </a:lnTo>
                  <a:lnTo>
                    <a:pt x="15485" y="61170"/>
                  </a:lnTo>
                  <a:lnTo>
                    <a:pt x="16064" y="62018"/>
                  </a:lnTo>
                  <a:lnTo>
                    <a:pt x="16673" y="62830"/>
                  </a:lnTo>
                  <a:lnTo>
                    <a:pt x="17313" y="63605"/>
                  </a:lnTo>
                  <a:lnTo>
                    <a:pt x="17984" y="64342"/>
                  </a:lnTo>
                  <a:lnTo>
                    <a:pt x="18685" y="65040"/>
                  </a:lnTo>
                  <a:lnTo>
                    <a:pt x="19417" y="65701"/>
                  </a:lnTo>
                  <a:lnTo>
                    <a:pt x="20180" y="66323"/>
                  </a:lnTo>
                  <a:lnTo>
                    <a:pt x="20973" y="66908"/>
                  </a:lnTo>
                  <a:lnTo>
                    <a:pt x="21797" y="67454"/>
                  </a:lnTo>
                  <a:lnTo>
                    <a:pt x="22652" y="67962"/>
                  </a:lnTo>
                  <a:lnTo>
                    <a:pt x="23538" y="68432"/>
                  </a:lnTo>
                  <a:lnTo>
                    <a:pt x="24454" y="68864"/>
                  </a:lnTo>
                  <a:lnTo>
                    <a:pt x="25402" y="69256"/>
                  </a:lnTo>
                  <a:lnTo>
                    <a:pt x="26381" y="69607"/>
                  </a:lnTo>
                  <a:lnTo>
                    <a:pt x="27392" y="69917"/>
                  </a:lnTo>
                  <a:lnTo>
                    <a:pt x="28435" y="70185"/>
                  </a:lnTo>
                  <a:lnTo>
                    <a:pt x="29509" y="70412"/>
                  </a:lnTo>
                  <a:lnTo>
                    <a:pt x="30615" y="70598"/>
                  </a:lnTo>
                  <a:lnTo>
                    <a:pt x="31753" y="70743"/>
                  </a:lnTo>
                  <a:lnTo>
                    <a:pt x="32923" y="70846"/>
                  </a:lnTo>
                  <a:lnTo>
                    <a:pt x="34125" y="70908"/>
                  </a:lnTo>
                  <a:lnTo>
                    <a:pt x="35358" y="70929"/>
                  </a:lnTo>
                  <a:lnTo>
                    <a:pt x="36296" y="70920"/>
                  </a:lnTo>
                  <a:lnTo>
                    <a:pt x="37223" y="70893"/>
                  </a:lnTo>
                  <a:lnTo>
                    <a:pt x="38142" y="70848"/>
                  </a:lnTo>
                  <a:lnTo>
                    <a:pt x="39051" y="70785"/>
                  </a:lnTo>
                  <a:lnTo>
                    <a:pt x="39950" y="70704"/>
                  </a:lnTo>
                  <a:lnTo>
                    <a:pt x="40840" y="70605"/>
                  </a:lnTo>
                  <a:lnTo>
                    <a:pt x="41720" y="70488"/>
                  </a:lnTo>
                  <a:lnTo>
                    <a:pt x="42591" y="70353"/>
                  </a:lnTo>
                  <a:lnTo>
                    <a:pt x="43452" y="70200"/>
                  </a:lnTo>
                  <a:lnTo>
                    <a:pt x="44304" y="70029"/>
                  </a:lnTo>
                  <a:lnTo>
                    <a:pt x="45150" y="69836"/>
                  </a:lnTo>
                  <a:lnTo>
                    <a:pt x="45993" y="69637"/>
                  </a:lnTo>
                  <a:lnTo>
                    <a:pt x="46835" y="69433"/>
                  </a:lnTo>
                  <a:lnTo>
                    <a:pt x="47674" y="69224"/>
                  </a:lnTo>
                  <a:lnTo>
                    <a:pt x="48512" y="69010"/>
                  </a:lnTo>
                  <a:lnTo>
                    <a:pt x="49347" y="68790"/>
                  </a:lnTo>
                  <a:lnTo>
                    <a:pt x="50180" y="68565"/>
                  </a:lnTo>
                  <a:lnTo>
                    <a:pt x="51011" y="68335"/>
                  </a:lnTo>
                  <a:lnTo>
                    <a:pt x="51840" y="68099"/>
                  </a:lnTo>
                  <a:lnTo>
                    <a:pt x="52667" y="67858"/>
                  </a:lnTo>
                  <a:lnTo>
                    <a:pt x="52667" y="76433"/>
                  </a:lnTo>
                  <a:lnTo>
                    <a:pt x="52254" y="76591"/>
                  </a:lnTo>
                  <a:lnTo>
                    <a:pt x="51841" y="76745"/>
                  </a:lnTo>
                  <a:lnTo>
                    <a:pt x="51428" y="76896"/>
                  </a:lnTo>
                  <a:lnTo>
                    <a:pt x="51015" y="77043"/>
                  </a:lnTo>
                  <a:lnTo>
                    <a:pt x="50603" y="77188"/>
                  </a:lnTo>
                  <a:lnTo>
                    <a:pt x="50190" y="77329"/>
                  </a:lnTo>
                  <a:lnTo>
                    <a:pt x="49777" y="77467"/>
                  </a:lnTo>
                  <a:lnTo>
                    <a:pt x="49364" y="77602"/>
                  </a:lnTo>
                  <a:lnTo>
                    <a:pt x="48951" y="77734"/>
                  </a:lnTo>
                  <a:lnTo>
                    <a:pt x="48538" y="77863"/>
                  </a:lnTo>
                  <a:lnTo>
                    <a:pt x="48123" y="77977"/>
                  </a:lnTo>
                  <a:lnTo>
                    <a:pt x="47704" y="78087"/>
                  </a:lnTo>
                  <a:lnTo>
                    <a:pt x="47281" y="78193"/>
                  </a:lnTo>
                  <a:lnTo>
                    <a:pt x="46853" y="78295"/>
                  </a:lnTo>
                  <a:lnTo>
                    <a:pt x="46421" y="78392"/>
                  </a:lnTo>
                  <a:lnTo>
                    <a:pt x="45985" y="78485"/>
                  </a:lnTo>
                  <a:lnTo>
                    <a:pt x="45544" y="78574"/>
                  </a:lnTo>
                  <a:lnTo>
                    <a:pt x="45100" y="78659"/>
                  </a:lnTo>
                  <a:lnTo>
                    <a:pt x="44651" y="78739"/>
                  </a:lnTo>
                  <a:lnTo>
                    <a:pt x="44198" y="78815"/>
                  </a:lnTo>
                  <a:lnTo>
                    <a:pt x="43749" y="78887"/>
                  </a:lnTo>
                  <a:lnTo>
                    <a:pt x="43294" y="78955"/>
                  </a:lnTo>
                  <a:lnTo>
                    <a:pt x="42831" y="79019"/>
                  </a:lnTo>
                  <a:lnTo>
                    <a:pt x="42360" y="79078"/>
                  </a:lnTo>
                  <a:lnTo>
                    <a:pt x="41882" y="79133"/>
                  </a:lnTo>
                  <a:lnTo>
                    <a:pt x="41397" y="79184"/>
                  </a:lnTo>
                  <a:lnTo>
                    <a:pt x="40904" y="79230"/>
                  </a:lnTo>
                  <a:lnTo>
                    <a:pt x="40404" y="79273"/>
                  </a:lnTo>
                  <a:lnTo>
                    <a:pt x="39896" y="79311"/>
                  </a:lnTo>
                  <a:lnTo>
                    <a:pt x="39381" y="79345"/>
                  </a:lnTo>
                  <a:lnTo>
                    <a:pt x="38867" y="79385"/>
                  </a:lnTo>
                  <a:lnTo>
                    <a:pt x="38341" y="79421"/>
                  </a:lnTo>
                  <a:lnTo>
                    <a:pt x="37804" y="79453"/>
                  </a:lnTo>
                  <a:lnTo>
                    <a:pt x="37255" y="79480"/>
                  </a:lnTo>
                  <a:lnTo>
                    <a:pt x="36695" y="79504"/>
                  </a:lnTo>
                  <a:lnTo>
                    <a:pt x="36123" y="79523"/>
                  </a:lnTo>
                  <a:lnTo>
                    <a:pt x="35539" y="79537"/>
                  </a:lnTo>
                  <a:lnTo>
                    <a:pt x="34943" y="79548"/>
                  </a:lnTo>
                  <a:lnTo>
                    <a:pt x="34336" y="79554"/>
                  </a:lnTo>
                  <a:lnTo>
                    <a:pt x="33717" y="79556"/>
                  </a:lnTo>
                  <a:lnTo>
                    <a:pt x="32004" y="79528"/>
                  </a:lnTo>
                  <a:lnTo>
                    <a:pt x="30338" y="79442"/>
                  </a:lnTo>
                  <a:lnTo>
                    <a:pt x="28718" y="79299"/>
                  </a:lnTo>
                  <a:lnTo>
                    <a:pt x="27145" y="79099"/>
                  </a:lnTo>
                  <a:lnTo>
                    <a:pt x="25619" y="78842"/>
                  </a:lnTo>
                  <a:lnTo>
                    <a:pt x="24139" y="78527"/>
                  </a:lnTo>
                  <a:lnTo>
                    <a:pt x="22705" y="78156"/>
                  </a:lnTo>
                  <a:lnTo>
                    <a:pt x="21318" y="77727"/>
                  </a:lnTo>
                  <a:lnTo>
                    <a:pt x="19978" y="77241"/>
                  </a:lnTo>
                  <a:lnTo>
                    <a:pt x="18685" y="76698"/>
                  </a:lnTo>
                  <a:lnTo>
                    <a:pt x="17436" y="76103"/>
                  </a:lnTo>
                  <a:lnTo>
                    <a:pt x="16231" y="75460"/>
                  </a:lnTo>
                  <a:lnTo>
                    <a:pt x="15069" y="74769"/>
                  </a:lnTo>
                  <a:lnTo>
                    <a:pt x="13950" y="74030"/>
                  </a:lnTo>
                  <a:lnTo>
                    <a:pt x="12875" y="73244"/>
                  </a:lnTo>
                  <a:lnTo>
                    <a:pt x="11844" y="72411"/>
                  </a:lnTo>
                  <a:lnTo>
                    <a:pt x="10855" y="71529"/>
                  </a:lnTo>
                  <a:lnTo>
                    <a:pt x="9911" y="70600"/>
                  </a:lnTo>
                  <a:lnTo>
                    <a:pt x="9009" y="69624"/>
                  </a:lnTo>
                  <a:lnTo>
                    <a:pt x="8151" y="68600"/>
                  </a:lnTo>
                  <a:lnTo>
                    <a:pt x="7346" y="67530"/>
                  </a:lnTo>
                  <a:lnTo>
                    <a:pt x="6584" y="66419"/>
                  </a:lnTo>
                  <a:lnTo>
                    <a:pt x="5864" y="65265"/>
                  </a:lnTo>
                  <a:lnTo>
                    <a:pt x="5187" y="64069"/>
                  </a:lnTo>
                  <a:lnTo>
                    <a:pt x="4552" y="62830"/>
                  </a:lnTo>
                  <a:lnTo>
                    <a:pt x="3959" y="61549"/>
                  </a:lnTo>
                  <a:lnTo>
                    <a:pt x="3408" y="60226"/>
                  </a:lnTo>
                  <a:lnTo>
                    <a:pt x="2900" y="58860"/>
                  </a:lnTo>
                  <a:lnTo>
                    <a:pt x="2434" y="57452"/>
                  </a:lnTo>
                  <a:lnTo>
                    <a:pt x="2011" y="56002"/>
                  </a:lnTo>
                  <a:lnTo>
                    <a:pt x="1629" y="54514"/>
                  </a:lnTo>
                  <a:lnTo>
                    <a:pt x="1287" y="52995"/>
                  </a:lnTo>
                  <a:lnTo>
                    <a:pt x="985" y="51444"/>
                  </a:lnTo>
                  <a:lnTo>
                    <a:pt x="724" y="49862"/>
                  </a:lnTo>
                  <a:lnTo>
                    <a:pt x="502" y="48247"/>
                  </a:lnTo>
                  <a:lnTo>
                    <a:pt x="321" y="46601"/>
                  </a:lnTo>
                  <a:lnTo>
                    <a:pt x="181" y="44923"/>
                  </a:lnTo>
                  <a:lnTo>
                    <a:pt x="80" y="43213"/>
                  </a:lnTo>
                  <a:lnTo>
                    <a:pt x="20" y="41472"/>
                  </a:lnTo>
                  <a:lnTo>
                    <a:pt x="0" y="39699"/>
                  </a:lnTo>
                  <a:lnTo>
                    <a:pt x="22" y="37956"/>
                  </a:lnTo>
                  <a:lnTo>
                    <a:pt x="91" y="36243"/>
                  </a:lnTo>
                  <a:lnTo>
                    <a:pt x="204" y="34560"/>
                  </a:lnTo>
                  <a:lnTo>
                    <a:pt x="364" y="32906"/>
                  </a:lnTo>
                  <a:lnTo>
                    <a:pt x="569" y="31282"/>
                  </a:lnTo>
                  <a:lnTo>
                    <a:pt x="819" y="29688"/>
                  </a:lnTo>
                  <a:lnTo>
                    <a:pt x="1115" y="28123"/>
                  </a:lnTo>
                  <a:lnTo>
                    <a:pt x="1456" y="26588"/>
                  </a:lnTo>
                  <a:lnTo>
                    <a:pt x="1843" y="25083"/>
                  </a:lnTo>
                  <a:lnTo>
                    <a:pt x="2276" y="23607"/>
                  </a:lnTo>
                  <a:lnTo>
                    <a:pt x="2763" y="22167"/>
                  </a:lnTo>
                  <a:lnTo>
                    <a:pt x="3292" y="20768"/>
                  </a:lnTo>
                  <a:lnTo>
                    <a:pt x="3864" y="19410"/>
                  </a:lnTo>
                  <a:lnTo>
                    <a:pt x="4478" y="18094"/>
                  </a:lnTo>
                  <a:lnTo>
                    <a:pt x="5134" y="16819"/>
                  </a:lnTo>
                  <a:lnTo>
                    <a:pt x="5833" y="15585"/>
                  </a:lnTo>
                  <a:lnTo>
                    <a:pt x="6574" y="14392"/>
                  </a:lnTo>
                  <a:lnTo>
                    <a:pt x="7357" y="13241"/>
                  </a:lnTo>
                  <a:lnTo>
                    <a:pt x="8183" y="12131"/>
                  </a:lnTo>
                  <a:lnTo>
                    <a:pt x="9051" y="11062"/>
                  </a:lnTo>
                  <a:lnTo>
                    <a:pt x="9972" y="10038"/>
                  </a:lnTo>
                  <a:lnTo>
                    <a:pt x="10935" y="9059"/>
                  </a:lnTo>
                  <a:lnTo>
                    <a:pt x="11941" y="8128"/>
                  </a:lnTo>
                  <a:lnTo>
                    <a:pt x="12989" y="7243"/>
                  </a:lnTo>
                  <a:lnTo>
                    <a:pt x="14079" y="6404"/>
                  </a:lnTo>
                  <a:lnTo>
                    <a:pt x="15212" y="5612"/>
                  </a:lnTo>
                  <a:lnTo>
                    <a:pt x="16387" y="4867"/>
                  </a:lnTo>
                  <a:lnTo>
                    <a:pt x="17605" y="4168"/>
                  </a:lnTo>
                  <a:lnTo>
                    <a:pt x="18865" y="3516"/>
                  </a:lnTo>
                  <a:lnTo>
                    <a:pt x="20167" y="2911"/>
                  </a:lnTo>
                  <a:lnTo>
                    <a:pt x="21510" y="2358"/>
                  </a:lnTo>
                  <a:lnTo>
                    <a:pt x="22892" y="1863"/>
                  </a:lnTo>
                  <a:lnTo>
                    <a:pt x="24313" y="1426"/>
                  </a:lnTo>
                  <a:lnTo>
                    <a:pt x="25773" y="1048"/>
                  </a:lnTo>
                  <a:lnTo>
                    <a:pt x="27273" y="727"/>
                  </a:lnTo>
                  <a:lnTo>
                    <a:pt x="28812" y="465"/>
                  </a:lnTo>
                  <a:lnTo>
                    <a:pt x="30389" y="262"/>
                  </a:lnTo>
                  <a:lnTo>
                    <a:pt x="32006" y="116"/>
                  </a:lnTo>
                  <a:lnTo>
                    <a:pt x="33663" y="29"/>
                  </a:lnTo>
                  <a:lnTo>
                    <a:pt x="35358" y="0"/>
                  </a:lnTo>
                  <a:lnTo>
                    <a:pt x="36496" y="11"/>
                  </a:lnTo>
                  <a:lnTo>
                    <a:pt x="37624" y="46"/>
                  </a:lnTo>
                  <a:lnTo>
                    <a:pt x="38741" y="104"/>
                  </a:lnTo>
                  <a:lnTo>
                    <a:pt x="39847" y="186"/>
                  </a:lnTo>
                  <a:lnTo>
                    <a:pt x="40943" y="291"/>
                  </a:lnTo>
                  <a:lnTo>
                    <a:pt x="42028" y="419"/>
                  </a:lnTo>
                  <a:lnTo>
                    <a:pt x="43102" y="570"/>
                  </a:lnTo>
                  <a:lnTo>
                    <a:pt x="44166" y="745"/>
                  </a:lnTo>
                  <a:lnTo>
                    <a:pt x="45219" y="943"/>
                  </a:lnTo>
                  <a:lnTo>
                    <a:pt x="46262" y="1164"/>
                  </a:lnTo>
                  <a:lnTo>
                    <a:pt x="47290" y="1407"/>
                  </a:lnTo>
                  <a:lnTo>
                    <a:pt x="48297" y="1672"/>
                  </a:lnTo>
                  <a:lnTo>
                    <a:pt x="49284" y="1958"/>
                  </a:lnTo>
                  <a:lnTo>
                    <a:pt x="50251" y="2265"/>
                  </a:lnTo>
                  <a:lnTo>
                    <a:pt x="51198" y="2593"/>
                  </a:lnTo>
                  <a:lnTo>
                    <a:pt x="52125" y="2943"/>
                  </a:lnTo>
                  <a:lnTo>
                    <a:pt x="53032" y="3313"/>
                  </a:lnTo>
                  <a:lnTo>
                    <a:pt x="53918" y="3705"/>
                  </a:lnTo>
                  <a:lnTo>
                    <a:pt x="54785" y="4118"/>
                  </a:lnTo>
                  <a:lnTo>
                    <a:pt x="55631" y="4552"/>
                  </a:lnTo>
                  <a:lnTo>
                    <a:pt x="51502" y="12809"/>
                  </a:lnTo>
                  <a:lnTo>
                    <a:pt x="50830" y="12475"/>
                  </a:lnTo>
                  <a:lnTo>
                    <a:pt x="50145" y="12151"/>
                  </a:lnTo>
                  <a:lnTo>
                    <a:pt x="49449" y="11836"/>
                  </a:lnTo>
                  <a:lnTo>
                    <a:pt x="48742" y="11530"/>
                  </a:lnTo>
                  <a:lnTo>
                    <a:pt x="48022" y="11234"/>
                  </a:lnTo>
                  <a:lnTo>
                    <a:pt x="47291" y="10948"/>
                  </a:lnTo>
                  <a:lnTo>
                    <a:pt x="46549" y="10671"/>
                  </a:lnTo>
                  <a:lnTo>
                    <a:pt x="45794" y="10404"/>
                  </a:lnTo>
                  <a:lnTo>
                    <a:pt x="45028" y="10146"/>
                  </a:lnTo>
                  <a:lnTo>
                    <a:pt x="44251" y="9898"/>
                  </a:lnTo>
                  <a:lnTo>
                    <a:pt x="43457" y="9666"/>
                  </a:lnTo>
                  <a:lnTo>
                    <a:pt x="42642" y="9460"/>
                  </a:lnTo>
                  <a:lnTo>
                    <a:pt x="41805" y="9277"/>
                  </a:lnTo>
                  <a:lnTo>
                    <a:pt x="40948" y="9119"/>
                  </a:lnTo>
                  <a:lnTo>
                    <a:pt x="40069" y="8985"/>
                  </a:lnTo>
                  <a:lnTo>
                    <a:pt x="39169" y="8875"/>
                  </a:lnTo>
                  <a:lnTo>
                    <a:pt x="38248" y="8790"/>
                  </a:lnTo>
                  <a:lnTo>
                    <a:pt x="37306" y="8729"/>
                  </a:lnTo>
                  <a:lnTo>
                    <a:pt x="36343" y="8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7496080" y="1832605"/>
              <a:ext cx="54096" cy="77386"/>
            </a:xfrm>
            <a:custGeom>
              <a:avLst/>
              <a:pathLst>
                <a:path w="54096" h="77386">
                  <a:moveTo>
                    <a:pt x="32023" y="77386"/>
                  </a:moveTo>
                  <a:lnTo>
                    <a:pt x="22125" y="77386"/>
                  </a:lnTo>
                  <a:lnTo>
                    <a:pt x="22125" y="8680"/>
                  </a:lnTo>
                  <a:lnTo>
                    <a:pt x="0" y="8680"/>
                  </a:lnTo>
                  <a:lnTo>
                    <a:pt x="0" y="0"/>
                  </a:lnTo>
                  <a:lnTo>
                    <a:pt x="54096" y="0"/>
                  </a:lnTo>
                  <a:lnTo>
                    <a:pt x="54096" y="8680"/>
                  </a:lnTo>
                  <a:lnTo>
                    <a:pt x="32023" y="86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7580083" y="1832499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7667739" y="1821489"/>
              <a:ext cx="92313" cy="29641"/>
            </a:xfrm>
            <a:custGeom>
              <a:avLst/>
              <a:pathLst>
                <a:path w="92313" h="29641">
                  <a:moveTo>
                    <a:pt x="47003" y="0"/>
                  </a:moveTo>
                  <a:lnTo>
                    <a:pt x="47583" y="940"/>
                  </a:lnTo>
                  <a:lnTo>
                    <a:pt x="48138" y="1897"/>
                  </a:lnTo>
                  <a:lnTo>
                    <a:pt x="48667" y="2871"/>
                  </a:lnTo>
                  <a:lnTo>
                    <a:pt x="49171" y="3861"/>
                  </a:lnTo>
                  <a:lnTo>
                    <a:pt x="49650" y="4869"/>
                  </a:lnTo>
                  <a:lnTo>
                    <a:pt x="50103" y="5894"/>
                  </a:lnTo>
                  <a:lnTo>
                    <a:pt x="50531" y="6936"/>
                  </a:lnTo>
                  <a:lnTo>
                    <a:pt x="50933" y="7994"/>
                  </a:lnTo>
                  <a:lnTo>
                    <a:pt x="51310" y="9070"/>
                  </a:lnTo>
                  <a:lnTo>
                    <a:pt x="51661" y="10162"/>
                  </a:lnTo>
                  <a:lnTo>
                    <a:pt x="92313" y="10162"/>
                  </a:lnTo>
                  <a:lnTo>
                    <a:pt x="92313" y="29641"/>
                  </a:lnTo>
                  <a:lnTo>
                    <a:pt x="83844" y="29641"/>
                  </a:lnTo>
                  <a:lnTo>
                    <a:pt x="83844" y="17785"/>
                  </a:lnTo>
                  <a:lnTo>
                    <a:pt x="8469" y="17785"/>
                  </a:lnTo>
                  <a:lnTo>
                    <a:pt x="8469" y="29641"/>
                  </a:lnTo>
                  <a:lnTo>
                    <a:pt x="0" y="29641"/>
                  </a:lnTo>
                  <a:lnTo>
                    <a:pt x="0" y="10162"/>
                  </a:lnTo>
                  <a:lnTo>
                    <a:pt x="42345" y="10162"/>
                  </a:lnTo>
                  <a:lnTo>
                    <a:pt x="41922" y="9324"/>
                  </a:lnTo>
                  <a:lnTo>
                    <a:pt x="41498" y="8503"/>
                  </a:lnTo>
                  <a:lnTo>
                    <a:pt x="41075" y="7698"/>
                  </a:lnTo>
                  <a:lnTo>
                    <a:pt x="40651" y="6910"/>
                  </a:lnTo>
                  <a:lnTo>
                    <a:pt x="40228" y="6140"/>
                  </a:lnTo>
                  <a:lnTo>
                    <a:pt x="39804" y="5386"/>
                  </a:lnTo>
                  <a:lnTo>
                    <a:pt x="39381" y="4649"/>
                  </a:lnTo>
                  <a:lnTo>
                    <a:pt x="38958" y="3929"/>
                  </a:lnTo>
                  <a:lnTo>
                    <a:pt x="38534" y="3226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7666892" y="1844779"/>
              <a:ext cx="93584" cy="74951"/>
            </a:xfrm>
            <a:custGeom>
              <a:avLst/>
              <a:pathLst>
                <a:path w="93584" h="74951">
                  <a:moveTo>
                    <a:pt x="0" y="39804"/>
                  </a:moveTo>
                  <a:lnTo>
                    <a:pt x="48274" y="39804"/>
                  </a:lnTo>
                  <a:lnTo>
                    <a:pt x="48998" y="38174"/>
                  </a:lnTo>
                  <a:lnTo>
                    <a:pt x="49646" y="36501"/>
                  </a:lnTo>
                  <a:lnTo>
                    <a:pt x="50217" y="34786"/>
                  </a:lnTo>
                  <a:lnTo>
                    <a:pt x="50713" y="33029"/>
                  </a:lnTo>
                  <a:lnTo>
                    <a:pt x="51132" y="31229"/>
                  </a:lnTo>
                  <a:lnTo>
                    <a:pt x="51475" y="29387"/>
                  </a:lnTo>
                  <a:lnTo>
                    <a:pt x="51742" y="27503"/>
                  </a:lnTo>
                  <a:lnTo>
                    <a:pt x="51932" y="25576"/>
                  </a:lnTo>
                  <a:lnTo>
                    <a:pt x="52047" y="23607"/>
                  </a:lnTo>
                  <a:lnTo>
                    <a:pt x="52085" y="21596"/>
                  </a:lnTo>
                  <a:lnTo>
                    <a:pt x="52165" y="21227"/>
                  </a:lnTo>
                  <a:lnTo>
                    <a:pt x="52237" y="20461"/>
                  </a:lnTo>
                  <a:lnTo>
                    <a:pt x="52301" y="19296"/>
                  </a:lnTo>
                  <a:lnTo>
                    <a:pt x="52356" y="17734"/>
                  </a:lnTo>
                  <a:lnTo>
                    <a:pt x="52402" y="15773"/>
                  </a:lnTo>
                  <a:lnTo>
                    <a:pt x="52440" y="13415"/>
                  </a:lnTo>
                  <a:lnTo>
                    <a:pt x="52470" y="10658"/>
                  </a:lnTo>
                  <a:lnTo>
                    <a:pt x="52491" y="7503"/>
                  </a:lnTo>
                  <a:lnTo>
                    <a:pt x="52504" y="3950"/>
                  </a:lnTo>
                  <a:lnTo>
                    <a:pt x="52508" y="0"/>
                  </a:lnTo>
                  <a:lnTo>
                    <a:pt x="61401" y="0"/>
                  </a:lnTo>
                  <a:lnTo>
                    <a:pt x="61397" y="4433"/>
                  </a:lnTo>
                  <a:lnTo>
                    <a:pt x="61384" y="8418"/>
                  </a:lnTo>
                  <a:lnTo>
                    <a:pt x="61363" y="11954"/>
                  </a:lnTo>
                  <a:lnTo>
                    <a:pt x="61333" y="15041"/>
                  </a:lnTo>
                  <a:lnTo>
                    <a:pt x="61295" y="17679"/>
                  </a:lnTo>
                  <a:lnTo>
                    <a:pt x="61248" y="19868"/>
                  </a:lnTo>
                  <a:lnTo>
                    <a:pt x="61193" y="21609"/>
                  </a:lnTo>
                  <a:lnTo>
                    <a:pt x="61130" y="22900"/>
                  </a:lnTo>
                  <a:lnTo>
                    <a:pt x="61058" y="23743"/>
                  </a:lnTo>
                  <a:lnTo>
                    <a:pt x="60977" y="24137"/>
                  </a:lnTo>
                  <a:lnTo>
                    <a:pt x="60952" y="25894"/>
                  </a:lnTo>
                  <a:lnTo>
                    <a:pt x="60876" y="27609"/>
                  </a:lnTo>
                  <a:lnTo>
                    <a:pt x="60749" y="29282"/>
                  </a:lnTo>
                  <a:lnTo>
                    <a:pt x="60571" y="30912"/>
                  </a:lnTo>
                  <a:lnTo>
                    <a:pt x="60342" y="32500"/>
                  </a:lnTo>
                  <a:lnTo>
                    <a:pt x="60063" y="34045"/>
                  </a:lnTo>
                  <a:lnTo>
                    <a:pt x="59732" y="35549"/>
                  </a:lnTo>
                  <a:lnTo>
                    <a:pt x="59351" y="37010"/>
                  </a:lnTo>
                  <a:lnTo>
                    <a:pt x="58919" y="38428"/>
                  </a:lnTo>
                  <a:lnTo>
                    <a:pt x="58437" y="39804"/>
                  </a:lnTo>
                  <a:lnTo>
                    <a:pt x="93584" y="39804"/>
                  </a:lnTo>
                  <a:lnTo>
                    <a:pt x="93584" y="48274"/>
                  </a:lnTo>
                  <a:lnTo>
                    <a:pt x="54202" y="48274"/>
                  </a:lnTo>
                  <a:lnTo>
                    <a:pt x="51691" y="51742"/>
                  </a:lnTo>
                  <a:lnTo>
                    <a:pt x="48731" y="55032"/>
                  </a:lnTo>
                  <a:lnTo>
                    <a:pt x="45322" y="58144"/>
                  </a:lnTo>
                  <a:lnTo>
                    <a:pt x="41464" y="61079"/>
                  </a:lnTo>
                  <a:lnTo>
                    <a:pt x="37158" y="63836"/>
                  </a:lnTo>
                  <a:lnTo>
                    <a:pt x="32402" y="66415"/>
                  </a:lnTo>
                  <a:lnTo>
                    <a:pt x="27198" y="68816"/>
                  </a:lnTo>
                  <a:lnTo>
                    <a:pt x="21545" y="71039"/>
                  </a:lnTo>
                  <a:lnTo>
                    <a:pt x="15443" y="73084"/>
                  </a:lnTo>
                  <a:lnTo>
                    <a:pt x="8892" y="74951"/>
                  </a:lnTo>
                  <a:lnTo>
                    <a:pt x="4234" y="66906"/>
                  </a:lnTo>
                  <a:lnTo>
                    <a:pt x="9421" y="65500"/>
                  </a:lnTo>
                  <a:lnTo>
                    <a:pt x="14312" y="63992"/>
                  </a:lnTo>
                  <a:lnTo>
                    <a:pt x="18907" y="62383"/>
                  </a:lnTo>
                  <a:lnTo>
                    <a:pt x="23205" y="60672"/>
                  </a:lnTo>
                  <a:lnTo>
                    <a:pt x="27207" y="58860"/>
                  </a:lnTo>
                  <a:lnTo>
                    <a:pt x="30912" y="56946"/>
                  </a:lnTo>
                  <a:lnTo>
                    <a:pt x="34321" y="54930"/>
                  </a:lnTo>
                  <a:lnTo>
                    <a:pt x="37433" y="52813"/>
                  </a:lnTo>
                  <a:lnTo>
                    <a:pt x="40249" y="50594"/>
                  </a:lnTo>
                  <a:lnTo>
                    <a:pt x="42769" y="48274"/>
                  </a:lnTo>
                  <a:lnTo>
                    <a:pt x="0" y="482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7685947" y="1848590"/>
              <a:ext cx="27101" cy="19055"/>
            </a:xfrm>
            <a:custGeom>
              <a:avLst/>
              <a:pathLst>
                <a:path w="27101" h="19055">
                  <a:moveTo>
                    <a:pt x="5081" y="0"/>
                  </a:moveTo>
                  <a:lnTo>
                    <a:pt x="7435" y="1117"/>
                  </a:lnTo>
                  <a:lnTo>
                    <a:pt x="9756" y="2269"/>
                  </a:lnTo>
                  <a:lnTo>
                    <a:pt x="12043" y="3455"/>
                  </a:lnTo>
                  <a:lnTo>
                    <a:pt x="14295" y="4674"/>
                  </a:lnTo>
                  <a:lnTo>
                    <a:pt x="16514" y="5928"/>
                  </a:lnTo>
                  <a:lnTo>
                    <a:pt x="18699" y="7215"/>
                  </a:lnTo>
                  <a:lnTo>
                    <a:pt x="20851" y="8536"/>
                  </a:lnTo>
                  <a:lnTo>
                    <a:pt x="22968" y="9891"/>
                  </a:lnTo>
                  <a:lnTo>
                    <a:pt x="25051" y="11280"/>
                  </a:lnTo>
                  <a:lnTo>
                    <a:pt x="27101" y="12703"/>
                  </a:lnTo>
                  <a:lnTo>
                    <a:pt x="21172" y="19055"/>
                  </a:lnTo>
                  <a:lnTo>
                    <a:pt x="19208" y="17636"/>
                  </a:lnTo>
                  <a:lnTo>
                    <a:pt x="17209" y="16260"/>
                  </a:lnTo>
                  <a:lnTo>
                    <a:pt x="15176" y="14926"/>
                  </a:lnTo>
                  <a:lnTo>
                    <a:pt x="13110" y="13635"/>
                  </a:lnTo>
                  <a:lnTo>
                    <a:pt x="11009" y="12386"/>
                  </a:lnTo>
                  <a:lnTo>
                    <a:pt x="8875" y="11179"/>
                  </a:lnTo>
                  <a:lnTo>
                    <a:pt x="6707" y="10014"/>
                  </a:lnTo>
                  <a:lnTo>
                    <a:pt x="4505" y="8892"/>
                  </a:lnTo>
                  <a:lnTo>
                    <a:pt x="2269" y="7812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7675784" y="1862988"/>
              <a:ext cx="26677" cy="19055"/>
            </a:xfrm>
            <a:custGeom>
              <a:avLst/>
              <a:pathLst>
                <a:path w="26677" h="19055">
                  <a:moveTo>
                    <a:pt x="5081" y="0"/>
                  </a:moveTo>
                  <a:lnTo>
                    <a:pt x="7431" y="1117"/>
                  </a:lnTo>
                  <a:lnTo>
                    <a:pt x="9739" y="2269"/>
                  </a:lnTo>
                  <a:lnTo>
                    <a:pt x="12005" y="3455"/>
                  </a:lnTo>
                  <a:lnTo>
                    <a:pt x="14228" y="4674"/>
                  </a:lnTo>
                  <a:lnTo>
                    <a:pt x="16408" y="5928"/>
                  </a:lnTo>
                  <a:lnTo>
                    <a:pt x="18547" y="7215"/>
                  </a:lnTo>
                  <a:lnTo>
                    <a:pt x="20643" y="8536"/>
                  </a:lnTo>
                  <a:lnTo>
                    <a:pt x="22697" y="9891"/>
                  </a:lnTo>
                  <a:lnTo>
                    <a:pt x="24708" y="11280"/>
                  </a:lnTo>
                  <a:lnTo>
                    <a:pt x="26677" y="12703"/>
                  </a:lnTo>
                  <a:lnTo>
                    <a:pt x="20749" y="19055"/>
                  </a:lnTo>
                  <a:lnTo>
                    <a:pt x="18788" y="17636"/>
                  </a:lnTo>
                  <a:lnTo>
                    <a:pt x="16802" y="16260"/>
                  </a:lnTo>
                  <a:lnTo>
                    <a:pt x="14791" y="14926"/>
                  </a:lnTo>
                  <a:lnTo>
                    <a:pt x="12754" y="13635"/>
                  </a:lnTo>
                  <a:lnTo>
                    <a:pt x="10692" y="12386"/>
                  </a:lnTo>
                  <a:lnTo>
                    <a:pt x="8604" y="11179"/>
                  </a:lnTo>
                  <a:lnTo>
                    <a:pt x="6491" y="10014"/>
                  </a:lnTo>
                  <a:lnTo>
                    <a:pt x="4353" y="8892"/>
                  </a:lnTo>
                  <a:lnTo>
                    <a:pt x="2189" y="7812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7727870" y="1896018"/>
              <a:ext cx="33876" cy="22866"/>
            </a:xfrm>
            <a:custGeom>
              <a:avLst/>
              <a:pathLst>
                <a:path w="33876" h="22866">
                  <a:moveTo>
                    <a:pt x="5504" y="0"/>
                  </a:moveTo>
                  <a:lnTo>
                    <a:pt x="8608" y="1685"/>
                  </a:lnTo>
                  <a:lnTo>
                    <a:pt x="11653" y="3353"/>
                  </a:lnTo>
                  <a:lnTo>
                    <a:pt x="14638" y="5005"/>
                  </a:lnTo>
                  <a:lnTo>
                    <a:pt x="17564" y="6639"/>
                  </a:lnTo>
                  <a:lnTo>
                    <a:pt x="20431" y="8257"/>
                  </a:lnTo>
                  <a:lnTo>
                    <a:pt x="23239" y="9858"/>
                  </a:lnTo>
                  <a:lnTo>
                    <a:pt x="25987" y="11441"/>
                  </a:lnTo>
                  <a:lnTo>
                    <a:pt x="28676" y="13008"/>
                  </a:lnTo>
                  <a:lnTo>
                    <a:pt x="31306" y="14558"/>
                  </a:lnTo>
                  <a:lnTo>
                    <a:pt x="33876" y="16091"/>
                  </a:lnTo>
                  <a:lnTo>
                    <a:pt x="28371" y="22866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7776567" y="1826147"/>
              <a:ext cx="31759" cy="93584"/>
            </a:xfrm>
            <a:custGeom>
              <a:avLst/>
              <a:pathLst>
                <a:path w="31759" h="93584">
                  <a:moveTo>
                    <a:pt x="31759" y="0"/>
                  </a:moveTo>
                  <a:lnTo>
                    <a:pt x="31759" y="7622"/>
                  </a:lnTo>
                  <a:lnTo>
                    <a:pt x="21596" y="33029"/>
                  </a:lnTo>
                  <a:lnTo>
                    <a:pt x="23285" y="35396"/>
                  </a:lnTo>
                  <a:lnTo>
                    <a:pt x="24797" y="37755"/>
                  </a:lnTo>
                  <a:lnTo>
                    <a:pt x="26131" y="40105"/>
                  </a:lnTo>
                  <a:lnTo>
                    <a:pt x="27287" y="42447"/>
                  </a:lnTo>
                  <a:lnTo>
                    <a:pt x="28265" y="44780"/>
                  </a:lnTo>
                  <a:lnTo>
                    <a:pt x="29066" y="47105"/>
                  </a:lnTo>
                  <a:lnTo>
                    <a:pt x="29688" y="49421"/>
                  </a:lnTo>
                  <a:lnTo>
                    <a:pt x="30133" y="51729"/>
                  </a:lnTo>
                  <a:lnTo>
                    <a:pt x="30399" y="54028"/>
                  </a:lnTo>
                  <a:lnTo>
                    <a:pt x="30488" y="56319"/>
                  </a:lnTo>
                  <a:lnTo>
                    <a:pt x="30457" y="57971"/>
                  </a:lnTo>
                  <a:lnTo>
                    <a:pt x="30361" y="59538"/>
                  </a:lnTo>
                  <a:lnTo>
                    <a:pt x="30203" y="61020"/>
                  </a:lnTo>
                  <a:lnTo>
                    <a:pt x="29980" y="62417"/>
                  </a:lnTo>
                  <a:lnTo>
                    <a:pt x="29694" y="63730"/>
                  </a:lnTo>
                  <a:lnTo>
                    <a:pt x="29345" y="64958"/>
                  </a:lnTo>
                  <a:lnTo>
                    <a:pt x="28932" y="66101"/>
                  </a:lnTo>
                  <a:lnTo>
                    <a:pt x="28456" y="67160"/>
                  </a:lnTo>
                  <a:lnTo>
                    <a:pt x="27916" y="68134"/>
                  </a:lnTo>
                  <a:lnTo>
                    <a:pt x="27312" y="69023"/>
                  </a:lnTo>
                  <a:lnTo>
                    <a:pt x="26646" y="69828"/>
                  </a:lnTo>
                  <a:lnTo>
                    <a:pt x="25915" y="70547"/>
                  </a:lnTo>
                  <a:lnTo>
                    <a:pt x="25121" y="71183"/>
                  </a:lnTo>
                  <a:lnTo>
                    <a:pt x="24264" y="71733"/>
                  </a:lnTo>
                  <a:lnTo>
                    <a:pt x="23343" y="72199"/>
                  </a:lnTo>
                  <a:lnTo>
                    <a:pt x="22358" y="72580"/>
                  </a:lnTo>
                  <a:lnTo>
                    <a:pt x="21310" y="72876"/>
                  </a:lnTo>
                  <a:lnTo>
                    <a:pt x="20198" y="73088"/>
                  </a:lnTo>
                  <a:lnTo>
                    <a:pt x="19023" y="73215"/>
                  </a:lnTo>
                  <a:lnTo>
                    <a:pt x="17785" y="73258"/>
                  </a:lnTo>
                  <a:lnTo>
                    <a:pt x="17268" y="73249"/>
                  </a:lnTo>
                  <a:lnTo>
                    <a:pt x="16735" y="73224"/>
                  </a:lnTo>
                  <a:lnTo>
                    <a:pt x="16184" y="73181"/>
                  </a:lnTo>
                  <a:lnTo>
                    <a:pt x="15617" y="73122"/>
                  </a:lnTo>
                  <a:lnTo>
                    <a:pt x="15032" y="73046"/>
                  </a:lnTo>
                  <a:lnTo>
                    <a:pt x="14431" y="72953"/>
                  </a:lnTo>
                  <a:lnTo>
                    <a:pt x="13813" y="72843"/>
                  </a:lnTo>
                  <a:lnTo>
                    <a:pt x="13177" y="72716"/>
                  </a:lnTo>
                  <a:lnTo>
                    <a:pt x="12525" y="72572"/>
                  </a:lnTo>
                  <a:lnTo>
                    <a:pt x="11856" y="72411"/>
                  </a:lnTo>
                  <a:lnTo>
                    <a:pt x="10162" y="63942"/>
                  </a:lnTo>
                  <a:lnTo>
                    <a:pt x="11077" y="64183"/>
                  </a:lnTo>
                  <a:lnTo>
                    <a:pt x="11958" y="64399"/>
                  </a:lnTo>
                  <a:lnTo>
                    <a:pt x="12805" y="64589"/>
                  </a:lnTo>
                  <a:lnTo>
                    <a:pt x="13618" y="64755"/>
                  </a:lnTo>
                  <a:lnTo>
                    <a:pt x="14397" y="64894"/>
                  </a:lnTo>
                  <a:lnTo>
                    <a:pt x="15142" y="65009"/>
                  </a:lnTo>
                  <a:lnTo>
                    <a:pt x="15854" y="65098"/>
                  </a:lnTo>
                  <a:lnTo>
                    <a:pt x="16531" y="65161"/>
                  </a:lnTo>
                  <a:lnTo>
                    <a:pt x="17175" y="65199"/>
                  </a:lnTo>
                  <a:lnTo>
                    <a:pt x="17785" y="65212"/>
                  </a:lnTo>
                  <a:lnTo>
                    <a:pt x="18280" y="65189"/>
                  </a:lnTo>
                  <a:lnTo>
                    <a:pt x="18750" y="65119"/>
                  </a:lnTo>
                  <a:lnTo>
                    <a:pt x="19195" y="65002"/>
                  </a:lnTo>
                  <a:lnTo>
                    <a:pt x="19614" y="64839"/>
                  </a:lnTo>
                  <a:lnTo>
                    <a:pt x="20008" y="64630"/>
                  </a:lnTo>
                  <a:lnTo>
                    <a:pt x="20376" y="64373"/>
                  </a:lnTo>
                  <a:lnTo>
                    <a:pt x="20719" y="64071"/>
                  </a:lnTo>
                  <a:lnTo>
                    <a:pt x="21037" y="63721"/>
                  </a:lnTo>
                  <a:lnTo>
                    <a:pt x="21329" y="63325"/>
                  </a:lnTo>
                  <a:lnTo>
                    <a:pt x="21596" y="62883"/>
                  </a:lnTo>
                  <a:lnTo>
                    <a:pt x="21837" y="62398"/>
                  </a:lnTo>
                  <a:lnTo>
                    <a:pt x="22053" y="61875"/>
                  </a:lnTo>
                  <a:lnTo>
                    <a:pt x="22244" y="61314"/>
                  </a:lnTo>
                  <a:lnTo>
                    <a:pt x="22409" y="60715"/>
                  </a:lnTo>
                  <a:lnTo>
                    <a:pt x="22549" y="60077"/>
                  </a:lnTo>
                  <a:lnTo>
                    <a:pt x="22663" y="59402"/>
                  </a:lnTo>
                  <a:lnTo>
                    <a:pt x="22752" y="58689"/>
                  </a:lnTo>
                  <a:lnTo>
                    <a:pt x="22815" y="57937"/>
                  </a:lnTo>
                  <a:lnTo>
                    <a:pt x="22853" y="57147"/>
                  </a:lnTo>
                  <a:lnTo>
                    <a:pt x="22866" y="56319"/>
                  </a:lnTo>
                  <a:lnTo>
                    <a:pt x="22773" y="54117"/>
                  </a:lnTo>
                  <a:lnTo>
                    <a:pt x="22494" y="51915"/>
                  </a:lnTo>
                  <a:lnTo>
                    <a:pt x="22028" y="49713"/>
                  </a:lnTo>
                  <a:lnTo>
                    <a:pt x="21376" y="47511"/>
                  </a:lnTo>
                  <a:lnTo>
                    <a:pt x="20537" y="45309"/>
                  </a:lnTo>
                  <a:lnTo>
                    <a:pt x="19512" y="43107"/>
                  </a:lnTo>
                  <a:lnTo>
                    <a:pt x="18301" y="40905"/>
                  </a:lnTo>
                  <a:lnTo>
                    <a:pt x="16904" y="38703"/>
                  </a:lnTo>
                  <a:lnTo>
                    <a:pt x="15320" y="36501"/>
                  </a:lnTo>
                  <a:lnTo>
                    <a:pt x="13550" y="34300"/>
                  </a:lnTo>
                  <a:lnTo>
                    <a:pt x="23290" y="7622"/>
                  </a:lnTo>
                  <a:lnTo>
                    <a:pt x="7622" y="762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7816372" y="1827841"/>
              <a:ext cx="45733" cy="8045"/>
            </a:xfrm>
            <a:custGeom>
              <a:avLst/>
              <a:pathLst>
                <a:path w="45733" h="8045">
                  <a:moveTo>
                    <a:pt x="0" y="0"/>
                  </a:moveTo>
                  <a:lnTo>
                    <a:pt x="45733" y="0"/>
                  </a:lnTo>
                  <a:lnTo>
                    <a:pt x="45733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7810020" y="1851978"/>
              <a:ext cx="59283" cy="68176"/>
            </a:xfrm>
            <a:custGeom>
              <a:avLst/>
              <a:pathLst>
                <a:path w="59283" h="68176">
                  <a:moveTo>
                    <a:pt x="0" y="0"/>
                  </a:moveTo>
                  <a:lnTo>
                    <a:pt x="59283" y="0"/>
                  </a:lnTo>
                  <a:lnTo>
                    <a:pt x="59283" y="8045"/>
                  </a:lnTo>
                  <a:lnTo>
                    <a:pt x="33453" y="8045"/>
                  </a:lnTo>
                  <a:lnTo>
                    <a:pt x="33453" y="57166"/>
                  </a:lnTo>
                  <a:lnTo>
                    <a:pt x="33425" y="58318"/>
                  </a:lnTo>
                  <a:lnTo>
                    <a:pt x="33343" y="59402"/>
                  </a:lnTo>
                  <a:lnTo>
                    <a:pt x="33205" y="60418"/>
                  </a:lnTo>
                  <a:lnTo>
                    <a:pt x="33012" y="61367"/>
                  </a:lnTo>
                  <a:lnTo>
                    <a:pt x="32764" y="62248"/>
                  </a:lnTo>
                  <a:lnTo>
                    <a:pt x="32462" y="63061"/>
                  </a:lnTo>
                  <a:lnTo>
                    <a:pt x="32104" y="63806"/>
                  </a:lnTo>
                  <a:lnTo>
                    <a:pt x="31691" y="64484"/>
                  </a:lnTo>
                  <a:lnTo>
                    <a:pt x="31223" y="65093"/>
                  </a:lnTo>
                  <a:lnTo>
                    <a:pt x="30700" y="65635"/>
                  </a:lnTo>
                  <a:lnTo>
                    <a:pt x="30080" y="66118"/>
                  </a:lnTo>
                  <a:lnTo>
                    <a:pt x="29320" y="66550"/>
                  </a:lnTo>
                  <a:lnTo>
                    <a:pt x="28420" y="66931"/>
                  </a:lnTo>
                  <a:lnTo>
                    <a:pt x="27380" y="67261"/>
                  </a:lnTo>
                  <a:lnTo>
                    <a:pt x="26201" y="67541"/>
                  </a:lnTo>
                  <a:lnTo>
                    <a:pt x="24882" y="67770"/>
                  </a:lnTo>
                  <a:lnTo>
                    <a:pt x="23423" y="67947"/>
                  </a:lnTo>
                  <a:lnTo>
                    <a:pt x="21824" y="68074"/>
                  </a:lnTo>
                  <a:lnTo>
                    <a:pt x="20086" y="68151"/>
                  </a:lnTo>
                  <a:lnTo>
                    <a:pt x="18208" y="68176"/>
                  </a:lnTo>
                  <a:lnTo>
                    <a:pt x="17535" y="68163"/>
                  </a:lnTo>
                  <a:lnTo>
                    <a:pt x="16870" y="68125"/>
                  </a:lnTo>
                  <a:lnTo>
                    <a:pt x="16214" y="68062"/>
                  </a:lnTo>
                  <a:lnTo>
                    <a:pt x="15566" y="67973"/>
                  </a:lnTo>
                  <a:lnTo>
                    <a:pt x="14926" y="67858"/>
                  </a:lnTo>
                  <a:lnTo>
                    <a:pt x="14295" y="67719"/>
                  </a:lnTo>
                  <a:lnTo>
                    <a:pt x="13673" y="67554"/>
                  </a:lnTo>
                  <a:lnTo>
                    <a:pt x="13059" y="67363"/>
                  </a:lnTo>
                  <a:lnTo>
                    <a:pt x="12453" y="67147"/>
                  </a:lnTo>
                  <a:lnTo>
                    <a:pt x="11856" y="66906"/>
                  </a:lnTo>
                  <a:lnTo>
                    <a:pt x="10162" y="58013"/>
                  </a:lnTo>
                  <a:lnTo>
                    <a:pt x="11005" y="58335"/>
                  </a:lnTo>
                  <a:lnTo>
                    <a:pt x="11839" y="58623"/>
                  </a:lnTo>
                  <a:lnTo>
                    <a:pt x="12665" y="58877"/>
                  </a:lnTo>
                  <a:lnTo>
                    <a:pt x="13482" y="59097"/>
                  </a:lnTo>
                  <a:lnTo>
                    <a:pt x="14291" y="59283"/>
                  </a:lnTo>
                  <a:lnTo>
                    <a:pt x="15092" y="59436"/>
                  </a:lnTo>
                  <a:lnTo>
                    <a:pt x="15883" y="59554"/>
                  </a:lnTo>
                  <a:lnTo>
                    <a:pt x="16667" y="59639"/>
                  </a:lnTo>
                  <a:lnTo>
                    <a:pt x="17442" y="59690"/>
                  </a:lnTo>
                  <a:lnTo>
                    <a:pt x="18208" y="59707"/>
                  </a:lnTo>
                  <a:lnTo>
                    <a:pt x="18867" y="59696"/>
                  </a:lnTo>
                  <a:lnTo>
                    <a:pt x="19487" y="59665"/>
                  </a:lnTo>
                  <a:lnTo>
                    <a:pt x="20069" y="59612"/>
                  </a:lnTo>
                  <a:lnTo>
                    <a:pt x="20613" y="59538"/>
                  </a:lnTo>
                  <a:lnTo>
                    <a:pt x="21119" y="59442"/>
                  </a:lnTo>
                  <a:lnTo>
                    <a:pt x="21587" y="59326"/>
                  </a:lnTo>
                  <a:lnTo>
                    <a:pt x="22017" y="59188"/>
                  </a:lnTo>
                  <a:lnTo>
                    <a:pt x="22409" y="59029"/>
                  </a:lnTo>
                  <a:lnTo>
                    <a:pt x="22762" y="58849"/>
                  </a:lnTo>
                  <a:lnTo>
                    <a:pt x="23078" y="58648"/>
                  </a:lnTo>
                  <a:lnTo>
                    <a:pt x="23360" y="58426"/>
                  </a:lnTo>
                  <a:lnTo>
                    <a:pt x="23611" y="58182"/>
                  </a:lnTo>
                  <a:lnTo>
                    <a:pt x="23834" y="57918"/>
                  </a:lnTo>
                  <a:lnTo>
                    <a:pt x="24026" y="57632"/>
                  </a:lnTo>
                  <a:lnTo>
                    <a:pt x="24189" y="57325"/>
                  </a:lnTo>
                  <a:lnTo>
                    <a:pt x="24323" y="56997"/>
                  </a:lnTo>
                  <a:lnTo>
                    <a:pt x="24427" y="56647"/>
                  </a:lnTo>
                  <a:lnTo>
                    <a:pt x="24501" y="56277"/>
                  </a:lnTo>
                  <a:lnTo>
                    <a:pt x="24545" y="55885"/>
                  </a:lnTo>
                  <a:lnTo>
                    <a:pt x="24560" y="55472"/>
                  </a:lnTo>
                  <a:lnTo>
                    <a:pt x="24560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7849402" y="1870610"/>
              <a:ext cx="22019" cy="38111"/>
            </a:xfrm>
            <a:custGeom>
              <a:avLst/>
              <a:pathLst>
                <a:path w="22019" h="38111">
                  <a:moveTo>
                    <a:pt x="7622" y="0"/>
                  </a:moveTo>
                  <a:lnTo>
                    <a:pt x="9366" y="3154"/>
                  </a:lnTo>
                  <a:lnTo>
                    <a:pt x="11043" y="6351"/>
                  </a:lnTo>
                  <a:lnTo>
                    <a:pt x="12652" y="9591"/>
                  </a:lnTo>
                  <a:lnTo>
                    <a:pt x="14194" y="12873"/>
                  </a:lnTo>
                  <a:lnTo>
                    <a:pt x="15667" y="16197"/>
                  </a:lnTo>
                  <a:lnTo>
                    <a:pt x="17073" y="19563"/>
                  </a:lnTo>
                  <a:lnTo>
                    <a:pt x="18411" y="22972"/>
                  </a:lnTo>
                  <a:lnTo>
                    <a:pt x="19682" y="26423"/>
                  </a:lnTo>
                  <a:lnTo>
                    <a:pt x="20884" y="29917"/>
                  </a:lnTo>
                  <a:lnTo>
                    <a:pt x="22019" y="33453"/>
                  </a:lnTo>
                  <a:lnTo>
                    <a:pt x="13974" y="38111"/>
                  </a:lnTo>
                  <a:lnTo>
                    <a:pt x="12919" y="34575"/>
                  </a:lnTo>
                  <a:lnTo>
                    <a:pt x="11789" y="31081"/>
                  </a:lnTo>
                  <a:lnTo>
                    <a:pt x="10582" y="27630"/>
                  </a:lnTo>
                  <a:lnTo>
                    <a:pt x="9299" y="24221"/>
                  </a:lnTo>
                  <a:lnTo>
                    <a:pt x="7939" y="20855"/>
                  </a:lnTo>
                  <a:lnTo>
                    <a:pt x="6504" y="17531"/>
                  </a:lnTo>
                  <a:lnTo>
                    <a:pt x="4992" y="14249"/>
                  </a:lnTo>
                  <a:lnTo>
                    <a:pt x="3404" y="11009"/>
                  </a:lnTo>
                  <a:lnTo>
                    <a:pt x="1740" y="781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7804092" y="1871034"/>
              <a:ext cx="22443" cy="38111"/>
            </a:xfrm>
            <a:custGeom>
              <a:avLst/>
              <a:pathLst>
                <a:path w="22443" h="38111">
                  <a:moveTo>
                    <a:pt x="14820" y="0"/>
                  </a:moveTo>
                  <a:lnTo>
                    <a:pt x="22443" y="3811"/>
                  </a:lnTo>
                  <a:lnTo>
                    <a:pt x="20990" y="8193"/>
                  </a:lnTo>
                  <a:lnTo>
                    <a:pt x="19512" y="12364"/>
                  </a:lnTo>
                  <a:lnTo>
                    <a:pt x="18009" y="16324"/>
                  </a:lnTo>
                  <a:lnTo>
                    <a:pt x="16480" y="20071"/>
                  </a:lnTo>
                  <a:lnTo>
                    <a:pt x="14926" y="23607"/>
                  </a:lnTo>
                  <a:lnTo>
                    <a:pt x="13347" y="26931"/>
                  </a:lnTo>
                  <a:lnTo>
                    <a:pt x="11742" y="30044"/>
                  </a:lnTo>
                  <a:lnTo>
                    <a:pt x="10112" y="32944"/>
                  </a:lnTo>
                  <a:lnTo>
                    <a:pt x="8456" y="35633"/>
                  </a:lnTo>
                  <a:lnTo>
                    <a:pt x="6775" y="38111"/>
                  </a:lnTo>
                  <a:lnTo>
                    <a:pt x="0" y="32182"/>
                  </a:lnTo>
                  <a:lnTo>
                    <a:pt x="1748" y="29269"/>
                  </a:lnTo>
                  <a:lnTo>
                    <a:pt x="3438" y="26288"/>
                  </a:lnTo>
                  <a:lnTo>
                    <a:pt x="5068" y="23239"/>
                  </a:lnTo>
                  <a:lnTo>
                    <a:pt x="6639" y="20122"/>
                  </a:lnTo>
                  <a:lnTo>
                    <a:pt x="8151" y="16938"/>
                  </a:lnTo>
                  <a:lnTo>
                    <a:pt x="9604" y="13686"/>
                  </a:lnTo>
                  <a:lnTo>
                    <a:pt x="10997" y="10366"/>
                  </a:lnTo>
                  <a:lnTo>
                    <a:pt x="12331" y="6978"/>
                  </a:lnTo>
                  <a:lnTo>
                    <a:pt x="13605" y="35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7880314" y="1822336"/>
              <a:ext cx="99512" cy="98242"/>
            </a:xfrm>
            <a:custGeom>
              <a:avLst/>
              <a:pathLst>
                <a:path w="99512" h="98242">
                  <a:moveTo>
                    <a:pt x="8045" y="13127"/>
                  </a:moveTo>
                  <a:lnTo>
                    <a:pt x="23290" y="13127"/>
                  </a:lnTo>
                  <a:lnTo>
                    <a:pt x="23290" y="0"/>
                  </a:lnTo>
                  <a:lnTo>
                    <a:pt x="31759" y="0"/>
                  </a:lnTo>
                  <a:lnTo>
                    <a:pt x="31759" y="13127"/>
                  </a:lnTo>
                  <a:lnTo>
                    <a:pt x="46580" y="13127"/>
                  </a:lnTo>
                  <a:lnTo>
                    <a:pt x="46580" y="20749"/>
                  </a:lnTo>
                  <a:lnTo>
                    <a:pt x="31759" y="20749"/>
                  </a:lnTo>
                  <a:lnTo>
                    <a:pt x="31759" y="34300"/>
                  </a:lnTo>
                  <a:lnTo>
                    <a:pt x="49544" y="34300"/>
                  </a:lnTo>
                  <a:lnTo>
                    <a:pt x="49544" y="41922"/>
                  </a:lnTo>
                  <a:lnTo>
                    <a:pt x="33453" y="41922"/>
                  </a:lnTo>
                  <a:lnTo>
                    <a:pt x="33453" y="55472"/>
                  </a:lnTo>
                  <a:lnTo>
                    <a:pt x="47003" y="55472"/>
                  </a:lnTo>
                  <a:lnTo>
                    <a:pt x="47003" y="63095"/>
                  </a:lnTo>
                  <a:lnTo>
                    <a:pt x="33453" y="63095"/>
                  </a:lnTo>
                  <a:lnTo>
                    <a:pt x="33453" y="83844"/>
                  </a:lnTo>
                  <a:lnTo>
                    <a:pt x="35485" y="84568"/>
                  </a:lnTo>
                  <a:lnTo>
                    <a:pt x="38026" y="85216"/>
                  </a:lnTo>
                  <a:lnTo>
                    <a:pt x="41075" y="85788"/>
                  </a:lnTo>
                  <a:lnTo>
                    <a:pt x="44632" y="86283"/>
                  </a:lnTo>
                  <a:lnTo>
                    <a:pt x="48697" y="86702"/>
                  </a:lnTo>
                  <a:lnTo>
                    <a:pt x="53270" y="87045"/>
                  </a:lnTo>
                  <a:lnTo>
                    <a:pt x="58352" y="87312"/>
                  </a:lnTo>
                  <a:lnTo>
                    <a:pt x="63942" y="87503"/>
                  </a:lnTo>
                  <a:lnTo>
                    <a:pt x="70039" y="87617"/>
                  </a:lnTo>
                  <a:lnTo>
                    <a:pt x="76645" y="87655"/>
                  </a:lnTo>
                  <a:lnTo>
                    <a:pt x="99512" y="87655"/>
                  </a:lnTo>
                  <a:lnTo>
                    <a:pt x="96971" y="96124"/>
                  </a:lnTo>
                  <a:lnTo>
                    <a:pt x="76645" y="96124"/>
                  </a:lnTo>
                  <a:lnTo>
                    <a:pt x="70414" y="96086"/>
                  </a:lnTo>
                  <a:lnTo>
                    <a:pt x="64594" y="95972"/>
                  </a:lnTo>
                  <a:lnTo>
                    <a:pt x="59184" y="95781"/>
                  </a:lnTo>
                  <a:lnTo>
                    <a:pt x="54185" y="95514"/>
                  </a:lnTo>
                  <a:lnTo>
                    <a:pt x="49597" y="95171"/>
                  </a:lnTo>
                  <a:lnTo>
                    <a:pt x="45420" y="94752"/>
                  </a:lnTo>
                  <a:lnTo>
                    <a:pt x="41653" y="94257"/>
                  </a:lnTo>
                  <a:lnTo>
                    <a:pt x="38297" y="93685"/>
                  </a:lnTo>
                  <a:lnTo>
                    <a:pt x="35352" y="93037"/>
                  </a:lnTo>
                  <a:lnTo>
                    <a:pt x="32817" y="92313"/>
                  </a:lnTo>
                  <a:lnTo>
                    <a:pt x="30529" y="91496"/>
                  </a:lnTo>
                  <a:lnTo>
                    <a:pt x="28320" y="90568"/>
                  </a:lnTo>
                  <a:lnTo>
                    <a:pt x="26192" y="89531"/>
                  </a:lnTo>
                  <a:lnTo>
                    <a:pt x="24145" y="88383"/>
                  </a:lnTo>
                  <a:lnTo>
                    <a:pt x="22178" y="87126"/>
                  </a:lnTo>
                  <a:lnTo>
                    <a:pt x="20292" y="85758"/>
                  </a:lnTo>
                  <a:lnTo>
                    <a:pt x="18486" y="84280"/>
                  </a:lnTo>
                  <a:lnTo>
                    <a:pt x="16760" y="82692"/>
                  </a:lnTo>
                  <a:lnTo>
                    <a:pt x="15115" y="80994"/>
                  </a:lnTo>
                  <a:lnTo>
                    <a:pt x="13550" y="79186"/>
                  </a:lnTo>
                  <a:lnTo>
                    <a:pt x="13029" y="81435"/>
                  </a:lnTo>
                  <a:lnTo>
                    <a:pt x="12483" y="83607"/>
                  </a:lnTo>
                  <a:lnTo>
                    <a:pt x="11911" y="85703"/>
                  </a:lnTo>
                  <a:lnTo>
                    <a:pt x="11314" y="87723"/>
                  </a:lnTo>
                  <a:lnTo>
                    <a:pt x="10692" y="89667"/>
                  </a:lnTo>
                  <a:lnTo>
                    <a:pt x="10044" y="91534"/>
                  </a:lnTo>
                  <a:lnTo>
                    <a:pt x="9371" y="93325"/>
                  </a:lnTo>
                  <a:lnTo>
                    <a:pt x="8672" y="95040"/>
                  </a:lnTo>
                  <a:lnTo>
                    <a:pt x="7948" y="96679"/>
                  </a:lnTo>
                  <a:lnTo>
                    <a:pt x="7198" y="98242"/>
                  </a:lnTo>
                  <a:lnTo>
                    <a:pt x="0" y="91466"/>
                  </a:lnTo>
                  <a:lnTo>
                    <a:pt x="1482" y="88295"/>
                  </a:lnTo>
                  <a:lnTo>
                    <a:pt x="2879" y="84877"/>
                  </a:lnTo>
                  <a:lnTo>
                    <a:pt x="4192" y="81214"/>
                  </a:lnTo>
                  <a:lnTo>
                    <a:pt x="5420" y="77306"/>
                  </a:lnTo>
                  <a:lnTo>
                    <a:pt x="6563" y="73152"/>
                  </a:lnTo>
                  <a:lnTo>
                    <a:pt x="7622" y="68752"/>
                  </a:lnTo>
                  <a:lnTo>
                    <a:pt x="8596" y="64107"/>
                  </a:lnTo>
                  <a:lnTo>
                    <a:pt x="9485" y="59216"/>
                  </a:lnTo>
                  <a:lnTo>
                    <a:pt x="10290" y="54079"/>
                  </a:lnTo>
                  <a:lnTo>
                    <a:pt x="11009" y="48697"/>
                  </a:lnTo>
                  <a:lnTo>
                    <a:pt x="18632" y="49967"/>
                  </a:lnTo>
                  <a:lnTo>
                    <a:pt x="18373" y="52068"/>
                  </a:lnTo>
                  <a:lnTo>
                    <a:pt x="18107" y="54134"/>
                  </a:lnTo>
                  <a:lnTo>
                    <a:pt x="17831" y="56167"/>
                  </a:lnTo>
                  <a:lnTo>
                    <a:pt x="17548" y="58166"/>
                  </a:lnTo>
                  <a:lnTo>
                    <a:pt x="17255" y="60130"/>
                  </a:lnTo>
                  <a:lnTo>
                    <a:pt x="16955" y="62061"/>
                  </a:lnTo>
                  <a:lnTo>
                    <a:pt x="16646" y="63958"/>
                  </a:lnTo>
                  <a:lnTo>
                    <a:pt x="16328" y="65822"/>
                  </a:lnTo>
                  <a:lnTo>
                    <a:pt x="16002" y="67651"/>
                  </a:lnTo>
                  <a:lnTo>
                    <a:pt x="15667" y="69446"/>
                  </a:lnTo>
                  <a:lnTo>
                    <a:pt x="16603" y="70768"/>
                  </a:lnTo>
                  <a:lnTo>
                    <a:pt x="17548" y="72021"/>
                  </a:lnTo>
                  <a:lnTo>
                    <a:pt x="18500" y="73207"/>
                  </a:lnTo>
                  <a:lnTo>
                    <a:pt x="19462" y="74325"/>
                  </a:lnTo>
                  <a:lnTo>
                    <a:pt x="20431" y="75375"/>
                  </a:lnTo>
                  <a:lnTo>
                    <a:pt x="21409" y="76357"/>
                  </a:lnTo>
                  <a:lnTo>
                    <a:pt x="22396" y="77272"/>
                  </a:lnTo>
                  <a:lnTo>
                    <a:pt x="23391" y="78119"/>
                  </a:lnTo>
                  <a:lnTo>
                    <a:pt x="24395" y="78898"/>
                  </a:lnTo>
                  <a:lnTo>
                    <a:pt x="25407" y="79609"/>
                  </a:lnTo>
                  <a:lnTo>
                    <a:pt x="25407" y="41922"/>
                  </a:lnTo>
                  <a:lnTo>
                    <a:pt x="4658" y="41922"/>
                  </a:lnTo>
                  <a:lnTo>
                    <a:pt x="4658" y="34300"/>
                  </a:lnTo>
                  <a:lnTo>
                    <a:pt x="23290" y="34300"/>
                  </a:lnTo>
                  <a:lnTo>
                    <a:pt x="23290" y="20749"/>
                  </a:lnTo>
                  <a:lnTo>
                    <a:pt x="8045" y="207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7933670" y="1828688"/>
              <a:ext cx="44039" cy="73258"/>
            </a:xfrm>
            <a:custGeom>
              <a:avLst/>
              <a:pathLst>
                <a:path w="44039" h="73258">
                  <a:moveTo>
                    <a:pt x="29641" y="28371"/>
                  </a:moveTo>
                  <a:lnTo>
                    <a:pt x="29641" y="7198"/>
                  </a:lnTo>
                  <a:lnTo>
                    <a:pt x="0" y="7198"/>
                  </a:lnTo>
                  <a:lnTo>
                    <a:pt x="0" y="0"/>
                  </a:lnTo>
                  <a:lnTo>
                    <a:pt x="37687" y="0"/>
                  </a:lnTo>
                  <a:lnTo>
                    <a:pt x="37687" y="35993"/>
                  </a:lnTo>
                  <a:lnTo>
                    <a:pt x="8469" y="35993"/>
                  </a:lnTo>
                  <a:lnTo>
                    <a:pt x="8469" y="61824"/>
                  </a:lnTo>
                  <a:lnTo>
                    <a:pt x="8479" y="62233"/>
                  </a:lnTo>
                  <a:lnTo>
                    <a:pt x="8511" y="62612"/>
                  </a:lnTo>
                  <a:lnTo>
                    <a:pt x="8564" y="62961"/>
                  </a:lnTo>
                  <a:lnTo>
                    <a:pt x="8638" y="63281"/>
                  </a:lnTo>
                  <a:lnTo>
                    <a:pt x="8733" y="63571"/>
                  </a:lnTo>
                  <a:lnTo>
                    <a:pt x="8850" y="63831"/>
                  </a:lnTo>
                  <a:lnTo>
                    <a:pt x="8987" y="64062"/>
                  </a:lnTo>
                  <a:lnTo>
                    <a:pt x="9146" y="64263"/>
                  </a:lnTo>
                  <a:lnTo>
                    <a:pt x="9326" y="64435"/>
                  </a:lnTo>
                  <a:lnTo>
                    <a:pt x="9527" y="64577"/>
                  </a:lnTo>
                  <a:lnTo>
                    <a:pt x="9822" y="64697"/>
                  </a:lnTo>
                  <a:lnTo>
                    <a:pt x="10281" y="64805"/>
                  </a:lnTo>
                  <a:lnTo>
                    <a:pt x="10906" y="64901"/>
                  </a:lnTo>
                  <a:lnTo>
                    <a:pt x="11695" y="64983"/>
                  </a:lnTo>
                  <a:lnTo>
                    <a:pt x="12650" y="65053"/>
                  </a:lnTo>
                  <a:lnTo>
                    <a:pt x="13770" y="65110"/>
                  </a:lnTo>
                  <a:lnTo>
                    <a:pt x="15056" y="65155"/>
                  </a:lnTo>
                  <a:lnTo>
                    <a:pt x="16506" y="65186"/>
                  </a:lnTo>
                  <a:lnTo>
                    <a:pt x="18121" y="65206"/>
                  </a:lnTo>
                  <a:lnTo>
                    <a:pt x="19902" y="65212"/>
                  </a:lnTo>
                  <a:lnTo>
                    <a:pt x="21937" y="65199"/>
                  </a:lnTo>
                  <a:lnTo>
                    <a:pt x="23806" y="65161"/>
                  </a:lnTo>
                  <a:lnTo>
                    <a:pt x="25511" y="65098"/>
                  </a:lnTo>
                  <a:lnTo>
                    <a:pt x="27050" y="65009"/>
                  </a:lnTo>
                  <a:lnTo>
                    <a:pt x="28424" y="64894"/>
                  </a:lnTo>
                  <a:lnTo>
                    <a:pt x="29633" y="64755"/>
                  </a:lnTo>
                  <a:lnTo>
                    <a:pt x="30677" y="64589"/>
                  </a:lnTo>
                  <a:lnTo>
                    <a:pt x="31556" y="64399"/>
                  </a:lnTo>
                  <a:lnTo>
                    <a:pt x="32269" y="64183"/>
                  </a:lnTo>
                  <a:lnTo>
                    <a:pt x="32817" y="63942"/>
                  </a:lnTo>
                  <a:lnTo>
                    <a:pt x="33268" y="63586"/>
                  </a:lnTo>
                  <a:lnTo>
                    <a:pt x="33690" y="63027"/>
                  </a:lnTo>
                  <a:lnTo>
                    <a:pt x="34081" y="62265"/>
                  </a:lnTo>
                  <a:lnTo>
                    <a:pt x="34443" y="61299"/>
                  </a:lnTo>
                  <a:lnTo>
                    <a:pt x="34776" y="60130"/>
                  </a:lnTo>
                  <a:lnTo>
                    <a:pt x="35079" y="58758"/>
                  </a:lnTo>
                  <a:lnTo>
                    <a:pt x="35352" y="57183"/>
                  </a:lnTo>
                  <a:lnTo>
                    <a:pt x="35595" y="55405"/>
                  </a:lnTo>
                  <a:lnTo>
                    <a:pt x="35809" y="53423"/>
                  </a:lnTo>
                  <a:lnTo>
                    <a:pt x="35993" y="51238"/>
                  </a:lnTo>
                  <a:lnTo>
                    <a:pt x="44039" y="54625"/>
                  </a:lnTo>
                  <a:lnTo>
                    <a:pt x="43696" y="57221"/>
                  </a:lnTo>
                  <a:lnTo>
                    <a:pt x="43345" y="59588"/>
                  </a:lnTo>
                  <a:lnTo>
                    <a:pt x="42985" y="61727"/>
                  </a:lnTo>
                  <a:lnTo>
                    <a:pt x="42616" y="63637"/>
                  </a:lnTo>
                  <a:lnTo>
                    <a:pt x="42239" y="65318"/>
                  </a:lnTo>
                  <a:lnTo>
                    <a:pt x="41854" y="66770"/>
                  </a:lnTo>
                  <a:lnTo>
                    <a:pt x="41460" y="67994"/>
                  </a:lnTo>
                  <a:lnTo>
                    <a:pt x="41058" y="68989"/>
                  </a:lnTo>
                  <a:lnTo>
                    <a:pt x="40647" y="69756"/>
                  </a:lnTo>
                  <a:lnTo>
                    <a:pt x="40228" y="70293"/>
                  </a:lnTo>
                  <a:lnTo>
                    <a:pt x="39339" y="70857"/>
                  </a:lnTo>
                  <a:lnTo>
                    <a:pt x="38195" y="71360"/>
                  </a:lnTo>
                  <a:lnTo>
                    <a:pt x="36798" y="71805"/>
                  </a:lnTo>
                  <a:lnTo>
                    <a:pt x="35146" y="72190"/>
                  </a:lnTo>
                  <a:lnTo>
                    <a:pt x="33241" y="72517"/>
                  </a:lnTo>
                  <a:lnTo>
                    <a:pt x="31081" y="72783"/>
                  </a:lnTo>
                  <a:lnTo>
                    <a:pt x="28668" y="72991"/>
                  </a:lnTo>
                  <a:lnTo>
                    <a:pt x="26000" y="73139"/>
                  </a:lnTo>
                  <a:lnTo>
                    <a:pt x="23078" y="73228"/>
                  </a:lnTo>
                  <a:lnTo>
                    <a:pt x="19902" y="73258"/>
                  </a:lnTo>
                  <a:lnTo>
                    <a:pt x="17484" y="73253"/>
                  </a:lnTo>
                  <a:lnTo>
                    <a:pt x="15312" y="73241"/>
                  </a:lnTo>
                  <a:lnTo>
                    <a:pt x="13385" y="73219"/>
                  </a:lnTo>
                  <a:lnTo>
                    <a:pt x="11704" y="73190"/>
                  </a:lnTo>
                  <a:lnTo>
                    <a:pt x="10268" y="73152"/>
                  </a:lnTo>
                  <a:lnTo>
                    <a:pt x="9078" y="73105"/>
                  </a:lnTo>
                  <a:lnTo>
                    <a:pt x="8134" y="73050"/>
                  </a:lnTo>
                  <a:lnTo>
                    <a:pt x="7435" y="72987"/>
                  </a:lnTo>
                  <a:lnTo>
                    <a:pt x="6982" y="72915"/>
                  </a:lnTo>
                  <a:lnTo>
                    <a:pt x="6775" y="72834"/>
                  </a:lnTo>
                  <a:lnTo>
                    <a:pt x="6197" y="72811"/>
                  </a:lnTo>
                  <a:lnTo>
                    <a:pt x="5648" y="72741"/>
                  </a:lnTo>
                  <a:lnTo>
                    <a:pt x="5130" y="72624"/>
                  </a:lnTo>
                  <a:lnTo>
                    <a:pt x="4641" y="72461"/>
                  </a:lnTo>
                  <a:lnTo>
                    <a:pt x="4181" y="72252"/>
                  </a:lnTo>
                  <a:lnTo>
                    <a:pt x="3751" y="71996"/>
                  </a:lnTo>
                  <a:lnTo>
                    <a:pt x="3351" y="71693"/>
                  </a:lnTo>
                  <a:lnTo>
                    <a:pt x="2981" y="71344"/>
                  </a:lnTo>
                  <a:lnTo>
                    <a:pt x="2640" y="70948"/>
                  </a:lnTo>
                  <a:lnTo>
                    <a:pt x="2329" y="70505"/>
                  </a:lnTo>
                  <a:lnTo>
                    <a:pt x="2047" y="70020"/>
                  </a:lnTo>
                  <a:lnTo>
                    <a:pt x="1795" y="69497"/>
                  </a:lnTo>
                  <a:lnTo>
                    <a:pt x="1573" y="68936"/>
                  </a:lnTo>
                  <a:lnTo>
                    <a:pt x="1380" y="68337"/>
                  </a:lnTo>
                  <a:lnTo>
                    <a:pt x="1217" y="67700"/>
                  </a:lnTo>
                  <a:lnTo>
                    <a:pt x="1084" y="67024"/>
                  </a:lnTo>
                  <a:lnTo>
                    <a:pt x="980" y="66311"/>
                  </a:lnTo>
                  <a:lnTo>
                    <a:pt x="906" y="65559"/>
                  </a:lnTo>
                  <a:lnTo>
                    <a:pt x="861" y="64769"/>
                  </a:lnTo>
                  <a:lnTo>
                    <a:pt x="846" y="63942"/>
                  </a:lnTo>
                  <a:lnTo>
                    <a:pt x="846" y="283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8034876" y="1822336"/>
              <a:ext cx="53355" cy="97818"/>
            </a:xfrm>
            <a:custGeom>
              <a:avLst/>
              <a:pathLst>
                <a:path w="53355" h="97818">
                  <a:moveTo>
                    <a:pt x="14820" y="0"/>
                  </a:moveTo>
                  <a:lnTo>
                    <a:pt x="22866" y="2540"/>
                  </a:lnTo>
                  <a:lnTo>
                    <a:pt x="22604" y="4141"/>
                  </a:lnTo>
                  <a:lnTo>
                    <a:pt x="22324" y="5725"/>
                  </a:lnTo>
                  <a:lnTo>
                    <a:pt x="22028" y="7291"/>
                  </a:lnTo>
                  <a:lnTo>
                    <a:pt x="21714" y="8841"/>
                  </a:lnTo>
                  <a:lnTo>
                    <a:pt x="21384" y="10374"/>
                  </a:lnTo>
                  <a:lnTo>
                    <a:pt x="21037" y="11890"/>
                  </a:lnTo>
                  <a:lnTo>
                    <a:pt x="20673" y="13389"/>
                  </a:lnTo>
                  <a:lnTo>
                    <a:pt x="20292" y="14871"/>
                  </a:lnTo>
                  <a:lnTo>
                    <a:pt x="19894" y="16336"/>
                  </a:lnTo>
                  <a:lnTo>
                    <a:pt x="19479" y="17785"/>
                  </a:lnTo>
                  <a:lnTo>
                    <a:pt x="52508" y="17785"/>
                  </a:lnTo>
                  <a:lnTo>
                    <a:pt x="52508" y="25830"/>
                  </a:lnTo>
                  <a:lnTo>
                    <a:pt x="47003" y="25830"/>
                  </a:lnTo>
                  <a:lnTo>
                    <a:pt x="46419" y="31399"/>
                  </a:lnTo>
                  <a:lnTo>
                    <a:pt x="45682" y="36756"/>
                  </a:lnTo>
                  <a:lnTo>
                    <a:pt x="44793" y="41901"/>
                  </a:lnTo>
                  <a:lnTo>
                    <a:pt x="43751" y="46834"/>
                  </a:lnTo>
                  <a:lnTo>
                    <a:pt x="42557" y="51555"/>
                  </a:lnTo>
                  <a:lnTo>
                    <a:pt x="41210" y="56065"/>
                  </a:lnTo>
                  <a:lnTo>
                    <a:pt x="39711" y="60363"/>
                  </a:lnTo>
                  <a:lnTo>
                    <a:pt x="38060" y="64450"/>
                  </a:lnTo>
                  <a:lnTo>
                    <a:pt x="36256" y="68324"/>
                  </a:lnTo>
                  <a:lnTo>
                    <a:pt x="34300" y="71987"/>
                  </a:lnTo>
                  <a:lnTo>
                    <a:pt x="35938" y="73918"/>
                  </a:lnTo>
                  <a:lnTo>
                    <a:pt x="37636" y="75815"/>
                  </a:lnTo>
                  <a:lnTo>
                    <a:pt x="39394" y="77678"/>
                  </a:lnTo>
                  <a:lnTo>
                    <a:pt x="41210" y="79508"/>
                  </a:lnTo>
                  <a:lnTo>
                    <a:pt x="43086" y="81303"/>
                  </a:lnTo>
                  <a:lnTo>
                    <a:pt x="45021" y="83065"/>
                  </a:lnTo>
                  <a:lnTo>
                    <a:pt x="47016" y="84793"/>
                  </a:lnTo>
                  <a:lnTo>
                    <a:pt x="49070" y="86486"/>
                  </a:lnTo>
                  <a:lnTo>
                    <a:pt x="51183" y="88146"/>
                  </a:lnTo>
                  <a:lnTo>
                    <a:pt x="53355" y="89772"/>
                  </a:lnTo>
                  <a:lnTo>
                    <a:pt x="46580" y="97818"/>
                  </a:lnTo>
                  <a:lnTo>
                    <a:pt x="44729" y="96264"/>
                  </a:lnTo>
                  <a:lnTo>
                    <a:pt x="42904" y="94651"/>
                  </a:lnTo>
                  <a:lnTo>
                    <a:pt x="41104" y="92978"/>
                  </a:lnTo>
                  <a:lnTo>
                    <a:pt x="39330" y="91246"/>
                  </a:lnTo>
                  <a:lnTo>
                    <a:pt x="37581" y="89455"/>
                  </a:lnTo>
                  <a:lnTo>
                    <a:pt x="35858" y="87604"/>
                  </a:lnTo>
                  <a:lnTo>
                    <a:pt x="34160" y="85694"/>
                  </a:lnTo>
                  <a:lnTo>
                    <a:pt x="32487" y="83725"/>
                  </a:lnTo>
                  <a:lnTo>
                    <a:pt x="30840" y="81697"/>
                  </a:lnTo>
                  <a:lnTo>
                    <a:pt x="29218" y="79609"/>
                  </a:lnTo>
                  <a:lnTo>
                    <a:pt x="27571" y="81773"/>
                  </a:lnTo>
                  <a:lnTo>
                    <a:pt x="25847" y="83861"/>
                  </a:lnTo>
                  <a:lnTo>
                    <a:pt x="24048" y="85872"/>
                  </a:lnTo>
                  <a:lnTo>
                    <a:pt x="22172" y="87808"/>
                  </a:lnTo>
                  <a:lnTo>
                    <a:pt x="20220" y="89667"/>
                  </a:lnTo>
                  <a:lnTo>
                    <a:pt x="18191" y="91449"/>
                  </a:lnTo>
                  <a:lnTo>
                    <a:pt x="16087" y="93156"/>
                  </a:lnTo>
                  <a:lnTo>
                    <a:pt x="13906" y="94786"/>
                  </a:lnTo>
                  <a:lnTo>
                    <a:pt x="11649" y="96340"/>
                  </a:lnTo>
                  <a:lnTo>
                    <a:pt x="9316" y="97818"/>
                  </a:lnTo>
                  <a:lnTo>
                    <a:pt x="3811" y="90196"/>
                  </a:lnTo>
                  <a:lnTo>
                    <a:pt x="6144" y="88714"/>
                  </a:lnTo>
                  <a:lnTo>
                    <a:pt x="8401" y="87147"/>
                  </a:lnTo>
                  <a:lnTo>
                    <a:pt x="10582" y="85495"/>
                  </a:lnTo>
                  <a:lnTo>
                    <a:pt x="12686" y="83759"/>
                  </a:lnTo>
                  <a:lnTo>
                    <a:pt x="14715" y="81938"/>
                  </a:lnTo>
                  <a:lnTo>
                    <a:pt x="16667" y="80033"/>
                  </a:lnTo>
                  <a:lnTo>
                    <a:pt x="18543" y="78043"/>
                  </a:lnTo>
                  <a:lnTo>
                    <a:pt x="20342" y="75968"/>
                  </a:lnTo>
                  <a:lnTo>
                    <a:pt x="22066" y="73808"/>
                  </a:lnTo>
                  <a:lnTo>
                    <a:pt x="23713" y="71564"/>
                  </a:lnTo>
                  <a:lnTo>
                    <a:pt x="22286" y="69243"/>
                  </a:lnTo>
                  <a:lnTo>
                    <a:pt x="20884" y="66855"/>
                  </a:lnTo>
                  <a:lnTo>
                    <a:pt x="19508" y="64399"/>
                  </a:lnTo>
                  <a:lnTo>
                    <a:pt x="18157" y="61875"/>
                  </a:lnTo>
                  <a:lnTo>
                    <a:pt x="16832" y="59283"/>
                  </a:lnTo>
                  <a:lnTo>
                    <a:pt x="15532" y="56624"/>
                  </a:lnTo>
                  <a:lnTo>
                    <a:pt x="14257" y="53897"/>
                  </a:lnTo>
                  <a:lnTo>
                    <a:pt x="13008" y="51102"/>
                  </a:lnTo>
                  <a:lnTo>
                    <a:pt x="11784" y="48240"/>
                  </a:lnTo>
                  <a:lnTo>
                    <a:pt x="10586" y="45309"/>
                  </a:lnTo>
                  <a:lnTo>
                    <a:pt x="10243" y="46152"/>
                  </a:lnTo>
                  <a:lnTo>
                    <a:pt x="9891" y="46986"/>
                  </a:lnTo>
                  <a:lnTo>
                    <a:pt x="9532" y="47812"/>
                  </a:lnTo>
                  <a:lnTo>
                    <a:pt x="9163" y="48629"/>
                  </a:lnTo>
                  <a:lnTo>
                    <a:pt x="8786" y="49438"/>
                  </a:lnTo>
                  <a:lnTo>
                    <a:pt x="8401" y="50238"/>
                  </a:lnTo>
                  <a:lnTo>
                    <a:pt x="8007" y="51030"/>
                  </a:lnTo>
                  <a:lnTo>
                    <a:pt x="7605" y="51814"/>
                  </a:lnTo>
                  <a:lnTo>
                    <a:pt x="7194" y="52589"/>
                  </a:lnTo>
                  <a:lnTo>
                    <a:pt x="6775" y="53355"/>
                  </a:lnTo>
                  <a:lnTo>
                    <a:pt x="0" y="48274"/>
                  </a:lnTo>
                  <a:lnTo>
                    <a:pt x="2053" y="43827"/>
                  </a:lnTo>
                  <a:lnTo>
                    <a:pt x="3980" y="39296"/>
                  </a:lnTo>
                  <a:lnTo>
                    <a:pt x="5780" y="34681"/>
                  </a:lnTo>
                  <a:lnTo>
                    <a:pt x="7452" y="29980"/>
                  </a:lnTo>
                  <a:lnTo>
                    <a:pt x="8998" y="25195"/>
                  </a:lnTo>
                  <a:lnTo>
                    <a:pt x="10417" y="20325"/>
                  </a:lnTo>
                  <a:lnTo>
                    <a:pt x="11708" y="15371"/>
                  </a:lnTo>
                  <a:lnTo>
                    <a:pt x="12873" y="10332"/>
                  </a:lnTo>
                  <a:lnTo>
                    <a:pt x="13910" y="52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8050121" y="1848167"/>
              <a:ext cx="22866" cy="37687"/>
            </a:xfrm>
            <a:custGeom>
              <a:avLst/>
              <a:pathLst>
                <a:path w="22866" h="37687">
                  <a:moveTo>
                    <a:pt x="0" y="7198"/>
                  </a:moveTo>
                  <a:lnTo>
                    <a:pt x="1126" y="10781"/>
                  </a:lnTo>
                  <a:lnTo>
                    <a:pt x="2303" y="14245"/>
                  </a:lnTo>
                  <a:lnTo>
                    <a:pt x="3531" y="17590"/>
                  </a:lnTo>
                  <a:lnTo>
                    <a:pt x="4810" y="20817"/>
                  </a:lnTo>
                  <a:lnTo>
                    <a:pt x="6140" y="23925"/>
                  </a:lnTo>
                  <a:lnTo>
                    <a:pt x="7520" y="26914"/>
                  </a:lnTo>
                  <a:lnTo>
                    <a:pt x="8951" y="29785"/>
                  </a:lnTo>
                  <a:lnTo>
                    <a:pt x="10433" y="32538"/>
                  </a:lnTo>
                  <a:lnTo>
                    <a:pt x="11966" y="35172"/>
                  </a:lnTo>
                  <a:lnTo>
                    <a:pt x="13550" y="37687"/>
                  </a:lnTo>
                  <a:lnTo>
                    <a:pt x="14939" y="34643"/>
                  </a:lnTo>
                  <a:lnTo>
                    <a:pt x="16226" y="31437"/>
                  </a:lnTo>
                  <a:lnTo>
                    <a:pt x="17412" y="28070"/>
                  </a:lnTo>
                  <a:lnTo>
                    <a:pt x="18496" y="24543"/>
                  </a:lnTo>
                  <a:lnTo>
                    <a:pt x="19479" y="20855"/>
                  </a:lnTo>
                  <a:lnTo>
                    <a:pt x="20359" y="17006"/>
                  </a:lnTo>
                  <a:lnTo>
                    <a:pt x="21138" y="12995"/>
                  </a:lnTo>
                  <a:lnTo>
                    <a:pt x="21816" y="8824"/>
                  </a:lnTo>
                  <a:lnTo>
                    <a:pt x="22392" y="4492"/>
                  </a:lnTo>
                  <a:lnTo>
                    <a:pt x="22866" y="0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7990413" y="1823183"/>
              <a:ext cx="45309" cy="22019"/>
            </a:xfrm>
            <a:custGeom>
              <a:avLst/>
              <a:pathLst>
                <a:path w="45309" h="22019">
                  <a:moveTo>
                    <a:pt x="0" y="14397"/>
                  </a:moveTo>
                  <a:lnTo>
                    <a:pt x="17785" y="14397"/>
                  </a:lnTo>
                  <a:lnTo>
                    <a:pt x="17437" y="13135"/>
                  </a:lnTo>
                  <a:lnTo>
                    <a:pt x="17073" y="11890"/>
                  </a:lnTo>
                  <a:lnTo>
                    <a:pt x="16692" y="10662"/>
                  </a:lnTo>
                  <a:lnTo>
                    <a:pt x="16294" y="9451"/>
                  </a:lnTo>
                  <a:lnTo>
                    <a:pt x="15879" y="8257"/>
                  </a:lnTo>
                  <a:lnTo>
                    <a:pt x="15447" y="7080"/>
                  </a:lnTo>
                  <a:lnTo>
                    <a:pt x="14998" y="5919"/>
                  </a:lnTo>
                  <a:lnTo>
                    <a:pt x="14533" y="4776"/>
                  </a:lnTo>
                  <a:lnTo>
                    <a:pt x="14050" y="3650"/>
                  </a:lnTo>
                  <a:lnTo>
                    <a:pt x="13550" y="2540"/>
                  </a:lnTo>
                  <a:lnTo>
                    <a:pt x="21596" y="0"/>
                  </a:lnTo>
                  <a:lnTo>
                    <a:pt x="22256" y="1363"/>
                  </a:lnTo>
                  <a:lnTo>
                    <a:pt x="22883" y="2744"/>
                  </a:lnTo>
                  <a:lnTo>
                    <a:pt x="23476" y="4141"/>
                  </a:lnTo>
                  <a:lnTo>
                    <a:pt x="24035" y="5555"/>
                  </a:lnTo>
                  <a:lnTo>
                    <a:pt x="24560" y="6987"/>
                  </a:lnTo>
                  <a:lnTo>
                    <a:pt x="25051" y="8435"/>
                  </a:lnTo>
                  <a:lnTo>
                    <a:pt x="25509" y="9900"/>
                  </a:lnTo>
                  <a:lnTo>
                    <a:pt x="25932" y="11382"/>
                  </a:lnTo>
                  <a:lnTo>
                    <a:pt x="26322" y="12881"/>
                  </a:lnTo>
                  <a:lnTo>
                    <a:pt x="26677" y="14397"/>
                  </a:lnTo>
                  <a:lnTo>
                    <a:pt x="45309" y="14397"/>
                  </a:lnTo>
                  <a:lnTo>
                    <a:pt x="45309" y="22019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8017514" y="1847320"/>
              <a:ext cx="18632" cy="22019"/>
            </a:xfrm>
            <a:custGeom>
              <a:avLst/>
              <a:pathLst>
                <a:path w="18632" h="22019">
                  <a:moveTo>
                    <a:pt x="7198" y="0"/>
                  </a:moveTo>
                  <a:lnTo>
                    <a:pt x="8532" y="1702"/>
                  </a:lnTo>
                  <a:lnTo>
                    <a:pt x="9824" y="3421"/>
                  </a:lnTo>
                  <a:lnTo>
                    <a:pt x="11073" y="5157"/>
                  </a:lnTo>
                  <a:lnTo>
                    <a:pt x="12280" y="6910"/>
                  </a:lnTo>
                  <a:lnTo>
                    <a:pt x="13444" y="8680"/>
                  </a:lnTo>
                  <a:lnTo>
                    <a:pt x="14566" y="10467"/>
                  </a:lnTo>
                  <a:lnTo>
                    <a:pt x="15646" y="12271"/>
                  </a:lnTo>
                  <a:lnTo>
                    <a:pt x="16684" y="14092"/>
                  </a:lnTo>
                  <a:lnTo>
                    <a:pt x="17679" y="15930"/>
                  </a:lnTo>
                  <a:lnTo>
                    <a:pt x="18632" y="17785"/>
                  </a:lnTo>
                  <a:lnTo>
                    <a:pt x="11433" y="22019"/>
                  </a:lnTo>
                  <a:lnTo>
                    <a:pt x="10556" y="20165"/>
                  </a:lnTo>
                  <a:lnTo>
                    <a:pt x="9620" y="18327"/>
                  </a:lnTo>
                  <a:lnTo>
                    <a:pt x="8625" y="16506"/>
                  </a:lnTo>
                  <a:lnTo>
                    <a:pt x="7571" y="14702"/>
                  </a:lnTo>
                  <a:lnTo>
                    <a:pt x="6457" y="12915"/>
                  </a:lnTo>
                  <a:lnTo>
                    <a:pt x="5284" y="11145"/>
                  </a:lnTo>
                  <a:lnTo>
                    <a:pt x="4052" y="9392"/>
                  </a:lnTo>
                  <a:lnTo>
                    <a:pt x="2760" y="7656"/>
                  </a:lnTo>
                  <a:lnTo>
                    <a:pt x="1410" y="5936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7988719" y="1847743"/>
              <a:ext cx="19902" cy="24983"/>
            </a:xfrm>
            <a:custGeom>
              <a:avLst/>
              <a:pathLst>
                <a:path w="19902" h="24983">
                  <a:moveTo>
                    <a:pt x="13127" y="0"/>
                  </a:moveTo>
                  <a:lnTo>
                    <a:pt x="19902" y="4658"/>
                  </a:lnTo>
                  <a:lnTo>
                    <a:pt x="18691" y="7147"/>
                  </a:lnTo>
                  <a:lnTo>
                    <a:pt x="17429" y="9536"/>
                  </a:lnTo>
                  <a:lnTo>
                    <a:pt x="16116" y="11822"/>
                  </a:lnTo>
                  <a:lnTo>
                    <a:pt x="14753" y="14007"/>
                  </a:lnTo>
                  <a:lnTo>
                    <a:pt x="13338" y="16091"/>
                  </a:lnTo>
                  <a:lnTo>
                    <a:pt x="11873" y="18073"/>
                  </a:lnTo>
                  <a:lnTo>
                    <a:pt x="10357" y="19953"/>
                  </a:lnTo>
                  <a:lnTo>
                    <a:pt x="8790" y="21731"/>
                  </a:lnTo>
                  <a:lnTo>
                    <a:pt x="7173" y="23408"/>
                  </a:lnTo>
                  <a:lnTo>
                    <a:pt x="5504" y="24983"/>
                  </a:lnTo>
                  <a:lnTo>
                    <a:pt x="0" y="18632"/>
                  </a:lnTo>
                  <a:lnTo>
                    <a:pt x="1655" y="16845"/>
                  </a:lnTo>
                  <a:lnTo>
                    <a:pt x="3235" y="15041"/>
                  </a:lnTo>
                  <a:lnTo>
                    <a:pt x="4738" y="13220"/>
                  </a:lnTo>
                  <a:lnTo>
                    <a:pt x="6165" y="11382"/>
                  </a:lnTo>
                  <a:lnTo>
                    <a:pt x="7516" y="9527"/>
                  </a:lnTo>
                  <a:lnTo>
                    <a:pt x="8790" y="7656"/>
                  </a:lnTo>
                  <a:lnTo>
                    <a:pt x="9989" y="5767"/>
                  </a:lnTo>
                  <a:lnTo>
                    <a:pt x="11111" y="3861"/>
                  </a:lnTo>
                  <a:lnTo>
                    <a:pt x="12157" y="19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7989143" y="1866376"/>
              <a:ext cx="45733" cy="53355"/>
            </a:xfrm>
            <a:custGeom>
              <a:avLst/>
              <a:pathLst>
                <a:path w="45733" h="53355">
                  <a:moveTo>
                    <a:pt x="11433" y="5081"/>
                  </a:moveTo>
                  <a:lnTo>
                    <a:pt x="12779" y="6102"/>
                  </a:lnTo>
                  <a:lnTo>
                    <a:pt x="14109" y="7131"/>
                  </a:lnTo>
                  <a:lnTo>
                    <a:pt x="15422" y="8168"/>
                  </a:lnTo>
                  <a:lnTo>
                    <a:pt x="16718" y="9214"/>
                  </a:lnTo>
                  <a:lnTo>
                    <a:pt x="17996" y="10268"/>
                  </a:lnTo>
                  <a:lnTo>
                    <a:pt x="19258" y="11331"/>
                  </a:lnTo>
                  <a:lnTo>
                    <a:pt x="20503" y="12403"/>
                  </a:lnTo>
                  <a:lnTo>
                    <a:pt x="21731" y="13482"/>
                  </a:lnTo>
                  <a:lnTo>
                    <a:pt x="22942" y="14571"/>
                  </a:lnTo>
                  <a:lnTo>
                    <a:pt x="24137" y="15667"/>
                  </a:lnTo>
                  <a:lnTo>
                    <a:pt x="24725" y="14215"/>
                  </a:lnTo>
                  <a:lnTo>
                    <a:pt x="25305" y="12737"/>
                  </a:lnTo>
                  <a:lnTo>
                    <a:pt x="25877" y="11234"/>
                  </a:lnTo>
                  <a:lnTo>
                    <a:pt x="26440" y="9705"/>
                  </a:lnTo>
                  <a:lnTo>
                    <a:pt x="26995" y="8151"/>
                  </a:lnTo>
                  <a:lnTo>
                    <a:pt x="27541" y="6572"/>
                  </a:lnTo>
                  <a:lnTo>
                    <a:pt x="28079" y="4967"/>
                  </a:lnTo>
                  <a:lnTo>
                    <a:pt x="28608" y="3336"/>
                  </a:lnTo>
                  <a:lnTo>
                    <a:pt x="29129" y="1681"/>
                  </a:lnTo>
                  <a:lnTo>
                    <a:pt x="29641" y="0"/>
                  </a:lnTo>
                  <a:lnTo>
                    <a:pt x="37264" y="3811"/>
                  </a:lnTo>
                  <a:lnTo>
                    <a:pt x="36662" y="5822"/>
                  </a:lnTo>
                  <a:lnTo>
                    <a:pt x="36044" y="7791"/>
                  </a:lnTo>
                  <a:lnTo>
                    <a:pt x="35409" y="9718"/>
                  </a:lnTo>
                  <a:lnTo>
                    <a:pt x="34757" y="11602"/>
                  </a:lnTo>
                  <a:lnTo>
                    <a:pt x="34088" y="13444"/>
                  </a:lnTo>
                  <a:lnTo>
                    <a:pt x="33402" y="15244"/>
                  </a:lnTo>
                  <a:lnTo>
                    <a:pt x="32699" y="17001"/>
                  </a:lnTo>
                  <a:lnTo>
                    <a:pt x="31979" y="18716"/>
                  </a:lnTo>
                  <a:lnTo>
                    <a:pt x="31242" y="20389"/>
                  </a:lnTo>
                  <a:lnTo>
                    <a:pt x="30488" y="22019"/>
                  </a:lnTo>
                  <a:lnTo>
                    <a:pt x="32089" y="23641"/>
                  </a:lnTo>
                  <a:lnTo>
                    <a:pt x="33673" y="25288"/>
                  </a:lnTo>
                  <a:lnTo>
                    <a:pt x="35240" y="26961"/>
                  </a:lnTo>
                  <a:lnTo>
                    <a:pt x="36789" y="28659"/>
                  </a:lnTo>
                  <a:lnTo>
                    <a:pt x="38322" y="30383"/>
                  </a:lnTo>
                  <a:lnTo>
                    <a:pt x="39838" y="32131"/>
                  </a:lnTo>
                  <a:lnTo>
                    <a:pt x="41337" y="33906"/>
                  </a:lnTo>
                  <a:lnTo>
                    <a:pt x="42819" y="35705"/>
                  </a:lnTo>
                  <a:lnTo>
                    <a:pt x="44285" y="37530"/>
                  </a:lnTo>
                  <a:lnTo>
                    <a:pt x="45733" y="39381"/>
                  </a:lnTo>
                  <a:lnTo>
                    <a:pt x="40228" y="46580"/>
                  </a:lnTo>
                  <a:lnTo>
                    <a:pt x="38869" y="44810"/>
                  </a:lnTo>
                  <a:lnTo>
                    <a:pt x="37501" y="43057"/>
                  </a:lnTo>
                  <a:lnTo>
                    <a:pt x="36125" y="41320"/>
                  </a:lnTo>
                  <a:lnTo>
                    <a:pt x="34740" y="39601"/>
                  </a:lnTo>
                  <a:lnTo>
                    <a:pt x="33347" y="37899"/>
                  </a:lnTo>
                  <a:lnTo>
                    <a:pt x="31945" y="36214"/>
                  </a:lnTo>
                  <a:lnTo>
                    <a:pt x="30535" y="34545"/>
                  </a:lnTo>
                  <a:lnTo>
                    <a:pt x="29116" y="32894"/>
                  </a:lnTo>
                  <a:lnTo>
                    <a:pt x="27689" y="31259"/>
                  </a:lnTo>
                  <a:lnTo>
                    <a:pt x="26254" y="29641"/>
                  </a:lnTo>
                  <a:lnTo>
                    <a:pt x="24734" y="32318"/>
                  </a:lnTo>
                  <a:lnTo>
                    <a:pt x="23053" y="34926"/>
                  </a:lnTo>
                  <a:lnTo>
                    <a:pt x="21210" y="37467"/>
                  </a:lnTo>
                  <a:lnTo>
                    <a:pt x="19208" y="39940"/>
                  </a:lnTo>
                  <a:lnTo>
                    <a:pt x="17044" y="42345"/>
                  </a:lnTo>
                  <a:lnTo>
                    <a:pt x="14719" y="44683"/>
                  </a:lnTo>
                  <a:lnTo>
                    <a:pt x="12233" y="46952"/>
                  </a:lnTo>
                  <a:lnTo>
                    <a:pt x="9587" y="49154"/>
                  </a:lnTo>
                  <a:lnTo>
                    <a:pt x="6779" y="51289"/>
                  </a:lnTo>
                  <a:lnTo>
                    <a:pt x="3811" y="53355"/>
                  </a:lnTo>
                  <a:lnTo>
                    <a:pt x="0" y="45733"/>
                  </a:lnTo>
                  <a:lnTo>
                    <a:pt x="2642" y="43755"/>
                  </a:lnTo>
                  <a:lnTo>
                    <a:pt x="5149" y="41718"/>
                  </a:lnTo>
                  <a:lnTo>
                    <a:pt x="7520" y="39622"/>
                  </a:lnTo>
                  <a:lnTo>
                    <a:pt x="9756" y="37467"/>
                  </a:lnTo>
                  <a:lnTo>
                    <a:pt x="11856" y="35252"/>
                  </a:lnTo>
                  <a:lnTo>
                    <a:pt x="13821" y="32978"/>
                  </a:lnTo>
                  <a:lnTo>
                    <a:pt x="15650" y="30645"/>
                  </a:lnTo>
                  <a:lnTo>
                    <a:pt x="17344" y="28253"/>
                  </a:lnTo>
                  <a:lnTo>
                    <a:pt x="18903" y="25801"/>
                  </a:lnTo>
                  <a:lnTo>
                    <a:pt x="20325" y="23290"/>
                  </a:lnTo>
                  <a:lnTo>
                    <a:pt x="18966" y="21867"/>
                  </a:lnTo>
                  <a:lnTo>
                    <a:pt x="17598" y="20478"/>
                  </a:lnTo>
                  <a:lnTo>
                    <a:pt x="16222" y="19123"/>
                  </a:lnTo>
                  <a:lnTo>
                    <a:pt x="14837" y="17802"/>
                  </a:lnTo>
                  <a:lnTo>
                    <a:pt x="13444" y="16514"/>
                  </a:lnTo>
                  <a:lnTo>
                    <a:pt x="12043" y="15261"/>
                  </a:lnTo>
                  <a:lnTo>
                    <a:pt x="10633" y="14041"/>
                  </a:lnTo>
                  <a:lnTo>
                    <a:pt x="9214" y="12856"/>
                  </a:lnTo>
                  <a:lnTo>
                    <a:pt x="7787" y="11704"/>
                  </a:lnTo>
                  <a:lnTo>
                    <a:pt x="6351" y="105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8138623" y="1822759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8152597" y="1864682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8102206" y="1822336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8109828" y="1844356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8109828" y="1876962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8208070" y="1822336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8214422" y="1847320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8222891" y="1854942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8227126" y="1858330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8264390" y="1885431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8362632" y="1822336"/>
              <a:ext cx="51238" cy="97818"/>
            </a:xfrm>
            <a:custGeom>
              <a:avLst/>
              <a:pathLst>
                <a:path w="51238" h="97818">
                  <a:moveTo>
                    <a:pt x="19902" y="17785"/>
                  </a:moveTo>
                  <a:lnTo>
                    <a:pt x="48274" y="17785"/>
                  </a:lnTo>
                  <a:lnTo>
                    <a:pt x="48274" y="25830"/>
                  </a:lnTo>
                  <a:lnTo>
                    <a:pt x="43616" y="25830"/>
                  </a:lnTo>
                  <a:lnTo>
                    <a:pt x="43040" y="31615"/>
                  </a:lnTo>
                  <a:lnTo>
                    <a:pt x="42328" y="37111"/>
                  </a:lnTo>
                  <a:lnTo>
                    <a:pt x="41481" y="42320"/>
                  </a:lnTo>
                  <a:lnTo>
                    <a:pt x="40499" y="47240"/>
                  </a:lnTo>
                  <a:lnTo>
                    <a:pt x="39381" y="51873"/>
                  </a:lnTo>
                  <a:lnTo>
                    <a:pt x="38128" y="56218"/>
                  </a:lnTo>
                  <a:lnTo>
                    <a:pt x="36739" y="60274"/>
                  </a:lnTo>
                  <a:lnTo>
                    <a:pt x="35214" y="64043"/>
                  </a:lnTo>
                  <a:lnTo>
                    <a:pt x="33554" y="67524"/>
                  </a:lnTo>
                  <a:lnTo>
                    <a:pt x="31759" y="70717"/>
                  </a:lnTo>
                  <a:lnTo>
                    <a:pt x="33326" y="72732"/>
                  </a:lnTo>
                  <a:lnTo>
                    <a:pt x="34977" y="74714"/>
                  </a:lnTo>
                  <a:lnTo>
                    <a:pt x="36713" y="76662"/>
                  </a:lnTo>
                  <a:lnTo>
                    <a:pt x="38534" y="78576"/>
                  </a:lnTo>
                  <a:lnTo>
                    <a:pt x="40440" y="80456"/>
                  </a:lnTo>
                  <a:lnTo>
                    <a:pt x="42430" y="82303"/>
                  </a:lnTo>
                  <a:lnTo>
                    <a:pt x="44505" y="84115"/>
                  </a:lnTo>
                  <a:lnTo>
                    <a:pt x="46664" y="85894"/>
                  </a:lnTo>
                  <a:lnTo>
                    <a:pt x="48909" y="87638"/>
                  </a:lnTo>
                  <a:lnTo>
                    <a:pt x="51238" y="89349"/>
                  </a:lnTo>
                  <a:lnTo>
                    <a:pt x="44886" y="97395"/>
                  </a:lnTo>
                  <a:lnTo>
                    <a:pt x="42951" y="95756"/>
                  </a:lnTo>
                  <a:lnTo>
                    <a:pt x="41041" y="94058"/>
                  </a:lnTo>
                  <a:lnTo>
                    <a:pt x="39157" y="92300"/>
                  </a:lnTo>
                  <a:lnTo>
                    <a:pt x="37298" y="90484"/>
                  </a:lnTo>
                  <a:lnTo>
                    <a:pt x="35464" y="88608"/>
                  </a:lnTo>
                  <a:lnTo>
                    <a:pt x="33656" y="86673"/>
                  </a:lnTo>
                  <a:lnTo>
                    <a:pt x="31873" y="84678"/>
                  </a:lnTo>
                  <a:lnTo>
                    <a:pt x="30116" y="82624"/>
                  </a:lnTo>
                  <a:lnTo>
                    <a:pt x="28384" y="80511"/>
                  </a:lnTo>
                  <a:lnTo>
                    <a:pt x="26677" y="78339"/>
                  </a:lnTo>
                  <a:lnTo>
                    <a:pt x="24945" y="80592"/>
                  </a:lnTo>
                  <a:lnTo>
                    <a:pt x="23137" y="82777"/>
                  </a:lnTo>
                  <a:lnTo>
                    <a:pt x="21253" y="84894"/>
                  </a:lnTo>
                  <a:lnTo>
                    <a:pt x="19292" y="86944"/>
                  </a:lnTo>
                  <a:lnTo>
                    <a:pt x="17255" y="88925"/>
                  </a:lnTo>
                  <a:lnTo>
                    <a:pt x="15142" y="90840"/>
                  </a:lnTo>
                  <a:lnTo>
                    <a:pt x="12953" y="92686"/>
                  </a:lnTo>
                  <a:lnTo>
                    <a:pt x="10688" y="94464"/>
                  </a:lnTo>
                  <a:lnTo>
                    <a:pt x="8346" y="96175"/>
                  </a:lnTo>
                  <a:lnTo>
                    <a:pt x="5928" y="97818"/>
                  </a:lnTo>
                  <a:lnTo>
                    <a:pt x="0" y="90196"/>
                  </a:lnTo>
                  <a:lnTo>
                    <a:pt x="2498" y="88625"/>
                  </a:lnTo>
                  <a:lnTo>
                    <a:pt x="4912" y="86961"/>
                  </a:lnTo>
                  <a:lnTo>
                    <a:pt x="7241" y="85203"/>
                  </a:lnTo>
                  <a:lnTo>
                    <a:pt x="9485" y="83353"/>
                  </a:lnTo>
                  <a:lnTo>
                    <a:pt x="11645" y="81409"/>
                  </a:lnTo>
                  <a:lnTo>
                    <a:pt x="13720" y="79372"/>
                  </a:lnTo>
                  <a:lnTo>
                    <a:pt x="15710" y="77242"/>
                  </a:lnTo>
                  <a:lnTo>
                    <a:pt x="17615" y="75019"/>
                  </a:lnTo>
                  <a:lnTo>
                    <a:pt x="19436" y="72703"/>
                  </a:lnTo>
                  <a:lnTo>
                    <a:pt x="21172" y="70293"/>
                  </a:lnTo>
                  <a:lnTo>
                    <a:pt x="19995" y="68235"/>
                  </a:lnTo>
                  <a:lnTo>
                    <a:pt x="18835" y="66127"/>
                  </a:lnTo>
                  <a:lnTo>
                    <a:pt x="17692" y="63967"/>
                  </a:lnTo>
                  <a:lnTo>
                    <a:pt x="16565" y="61756"/>
                  </a:lnTo>
                  <a:lnTo>
                    <a:pt x="15456" y="59495"/>
                  </a:lnTo>
                  <a:lnTo>
                    <a:pt x="14363" y="57183"/>
                  </a:lnTo>
                  <a:lnTo>
                    <a:pt x="13288" y="54820"/>
                  </a:lnTo>
                  <a:lnTo>
                    <a:pt x="12229" y="52407"/>
                  </a:lnTo>
                  <a:lnTo>
                    <a:pt x="11187" y="49942"/>
                  </a:lnTo>
                  <a:lnTo>
                    <a:pt x="10162" y="47427"/>
                  </a:lnTo>
                  <a:lnTo>
                    <a:pt x="6775" y="54625"/>
                  </a:lnTo>
                  <a:lnTo>
                    <a:pt x="0" y="49544"/>
                  </a:lnTo>
                  <a:lnTo>
                    <a:pt x="2058" y="45009"/>
                  </a:lnTo>
                  <a:lnTo>
                    <a:pt x="3997" y="40380"/>
                  </a:lnTo>
                  <a:lnTo>
                    <a:pt x="5818" y="35659"/>
                  </a:lnTo>
                  <a:lnTo>
                    <a:pt x="7520" y="30844"/>
                  </a:lnTo>
                  <a:lnTo>
                    <a:pt x="9104" y="25936"/>
                  </a:lnTo>
                  <a:lnTo>
                    <a:pt x="10569" y="20935"/>
                  </a:lnTo>
                  <a:lnTo>
                    <a:pt x="11916" y="15841"/>
                  </a:lnTo>
                  <a:lnTo>
                    <a:pt x="13144" y="10654"/>
                  </a:lnTo>
                  <a:lnTo>
                    <a:pt x="14253" y="5373"/>
                  </a:lnTo>
                  <a:lnTo>
                    <a:pt x="15244" y="0"/>
                  </a:lnTo>
                  <a:lnTo>
                    <a:pt x="23713" y="2540"/>
                  </a:lnTo>
                  <a:lnTo>
                    <a:pt x="23370" y="4141"/>
                  </a:lnTo>
                  <a:lnTo>
                    <a:pt x="23019" y="5725"/>
                  </a:lnTo>
                  <a:lnTo>
                    <a:pt x="22659" y="7291"/>
                  </a:lnTo>
                  <a:lnTo>
                    <a:pt x="22290" y="8841"/>
                  </a:lnTo>
                  <a:lnTo>
                    <a:pt x="21913" y="10374"/>
                  </a:lnTo>
                  <a:lnTo>
                    <a:pt x="21528" y="11890"/>
                  </a:lnTo>
                  <a:lnTo>
                    <a:pt x="21134" y="13389"/>
                  </a:lnTo>
                  <a:lnTo>
                    <a:pt x="20732" y="14871"/>
                  </a:lnTo>
                  <a:lnTo>
                    <a:pt x="20321" y="16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8377453" y="1848167"/>
              <a:ext cx="20325" cy="35993"/>
            </a:xfrm>
            <a:custGeom>
              <a:avLst/>
              <a:pathLst>
                <a:path w="20325" h="35993">
                  <a:moveTo>
                    <a:pt x="20325" y="0"/>
                  </a:moveTo>
                  <a:lnTo>
                    <a:pt x="2964" y="0"/>
                  </a:lnTo>
                  <a:lnTo>
                    <a:pt x="2858" y="478"/>
                  </a:lnTo>
                  <a:lnTo>
                    <a:pt x="2710" y="1067"/>
                  </a:lnTo>
                  <a:lnTo>
                    <a:pt x="2519" y="1765"/>
                  </a:lnTo>
                  <a:lnTo>
                    <a:pt x="2286" y="2574"/>
                  </a:lnTo>
                  <a:lnTo>
                    <a:pt x="2011" y="3493"/>
                  </a:lnTo>
                  <a:lnTo>
                    <a:pt x="1693" y="4522"/>
                  </a:lnTo>
                  <a:lnTo>
                    <a:pt x="1333" y="5661"/>
                  </a:lnTo>
                  <a:lnTo>
                    <a:pt x="931" y="6910"/>
                  </a:lnTo>
                  <a:lnTo>
                    <a:pt x="486" y="8270"/>
                  </a:lnTo>
                  <a:lnTo>
                    <a:pt x="0" y="9739"/>
                  </a:lnTo>
                  <a:lnTo>
                    <a:pt x="1029" y="12746"/>
                  </a:lnTo>
                  <a:lnTo>
                    <a:pt x="2083" y="15667"/>
                  </a:lnTo>
                  <a:lnTo>
                    <a:pt x="3163" y="18505"/>
                  </a:lnTo>
                  <a:lnTo>
                    <a:pt x="4268" y="21257"/>
                  </a:lnTo>
                  <a:lnTo>
                    <a:pt x="5399" y="23925"/>
                  </a:lnTo>
                  <a:lnTo>
                    <a:pt x="6555" y="26508"/>
                  </a:lnTo>
                  <a:lnTo>
                    <a:pt x="7736" y="29006"/>
                  </a:lnTo>
                  <a:lnTo>
                    <a:pt x="8943" y="31420"/>
                  </a:lnTo>
                  <a:lnTo>
                    <a:pt x="10175" y="33749"/>
                  </a:lnTo>
                  <a:lnTo>
                    <a:pt x="11433" y="35993"/>
                  </a:lnTo>
                  <a:lnTo>
                    <a:pt x="12504" y="33571"/>
                  </a:lnTo>
                  <a:lnTo>
                    <a:pt x="13516" y="31047"/>
                  </a:lnTo>
                  <a:lnTo>
                    <a:pt x="14469" y="28422"/>
                  </a:lnTo>
                  <a:lnTo>
                    <a:pt x="15363" y="25695"/>
                  </a:lnTo>
                  <a:lnTo>
                    <a:pt x="16197" y="22866"/>
                  </a:lnTo>
                  <a:lnTo>
                    <a:pt x="16972" y="19936"/>
                  </a:lnTo>
                  <a:lnTo>
                    <a:pt x="17687" y="16904"/>
                  </a:lnTo>
                  <a:lnTo>
                    <a:pt x="18344" y="13770"/>
                  </a:lnTo>
                  <a:lnTo>
                    <a:pt x="18941" y="10535"/>
                  </a:lnTo>
                  <a:lnTo>
                    <a:pt x="19479" y="7198"/>
                  </a:lnTo>
                  <a:lnTo>
                    <a:pt x="19479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8317322" y="1822759"/>
              <a:ext cx="50391" cy="47850"/>
            </a:xfrm>
            <a:custGeom>
              <a:avLst/>
              <a:pathLst>
                <a:path w="50391" h="47850">
                  <a:moveTo>
                    <a:pt x="423" y="17785"/>
                  </a:moveTo>
                  <a:lnTo>
                    <a:pt x="22443" y="17785"/>
                  </a:lnTo>
                  <a:lnTo>
                    <a:pt x="22443" y="0"/>
                  </a:lnTo>
                  <a:lnTo>
                    <a:pt x="30065" y="0"/>
                  </a:lnTo>
                  <a:lnTo>
                    <a:pt x="30065" y="17785"/>
                  </a:lnTo>
                  <a:lnTo>
                    <a:pt x="50391" y="17785"/>
                  </a:lnTo>
                  <a:lnTo>
                    <a:pt x="50391" y="24983"/>
                  </a:lnTo>
                  <a:lnTo>
                    <a:pt x="30065" y="24983"/>
                  </a:lnTo>
                  <a:lnTo>
                    <a:pt x="30065" y="44462"/>
                  </a:lnTo>
                  <a:lnTo>
                    <a:pt x="22443" y="44462"/>
                  </a:lnTo>
                  <a:lnTo>
                    <a:pt x="22443" y="31335"/>
                  </a:lnTo>
                  <a:lnTo>
                    <a:pt x="20978" y="33330"/>
                  </a:lnTo>
                  <a:lnTo>
                    <a:pt x="19462" y="35248"/>
                  </a:lnTo>
                  <a:lnTo>
                    <a:pt x="17895" y="37090"/>
                  </a:lnTo>
                  <a:lnTo>
                    <a:pt x="16277" y="38856"/>
                  </a:lnTo>
                  <a:lnTo>
                    <a:pt x="14609" y="40546"/>
                  </a:lnTo>
                  <a:lnTo>
                    <a:pt x="12890" y="42159"/>
                  </a:lnTo>
                  <a:lnTo>
                    <a:pt x="11119" y="43696"/>
                  </a:lnTo>
                  <a:lnTo>
                    <a:pt x="9299" y="45157"/>
                  </a:lnTo>
                  <a:lnTo>
                    <a:pt x="7427" y="46542"/>
                  </a:lnTo>
                  <a:lnTo>
                    <a:pt x="5504" y="47850"/>
                  </a:lnTo>
                  <a:lnTo>
                    <a:pt x="0" y="41075"/>
                  </a:lnTo>
                  <a:lnTo>
                    <a:pt x="2091" y="39923"/>
                  </a:lnTo>
                  <a:lnTo>
                    <a:pt x="4132" y="38670"/>
                  </a:lnTo>
                  <a:lnTo>
                    <a:pt x="6123" y="37315"/>
                  </a:lnTo>
                  <a:lnTo>
                    <a:pt x="8062" y="35858"/>
                  </a:lnTo>
                  <a:lnTo>
                    <a:pt x="9951" y="34300"/>
                  </a:lnTo>
                  <a:lnTo>
                    <a:pt x="11789" y="32640"/>
                  </a:lnTo>
                  <a:lnTo>
                    <a:pt x="13576" y="30878"/>
                  </a:lnTo>
                  <a:lnTo>
                    <a:pt x="15312" y="29015"/>
                  </a:lnTo>
                  <a:lnTo>
                    <a:pt x="16997" y="27050"/>
                  </a:lnTo>
                  <a:lnTo>
                    <a:pt x="18632" y="24983"/>
                  </a:lnTo>
                  <a:lnTo>
                    <a:pt x="423" y="249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8321556" y="1824453"/>
              <a:ext cx="11856" cy="14820"/>
            </a:xfrm>
            <a:custGeom>
              <a:avLst/>
              <a:pathLst>
                <a:path w="11856" h="14820">
                  <a:moveTo>
                    <a:pt x="6351" y="0"/>
                  </a:moveTo>
                  <a:lnTo>
                    <a:pt x="7016" y="1029"/>
                  </a:lnTo>
                  <a:lnTo>
                    <a:pt x="7656" y="2083"/>
                  </a:lnTo>
                  <a:lnTo>
                    <a:pt x="8270" y="3163"/>
                  </a:lnTo>
                  <a:lnTo>
                    <a:pt x="8858" y="4268"/>
                  </a:lnTo>
                  <a:lnTo>
                    <a:pt x="9421" y="5399"/>
                  </a:lnTo>
                  <a:lnTo>
                    <a:pt x="9959" y="6555"/>
                  </a:lnTo>
                  <a:lnTo>
                    <a:pt x="10472" y="7736"/>
                  </a:lnTo>
                  <a:lnTo>
                    <a:pt x="10959" y="8943"/>
                  </a:lnTo>
                  <a:lnTo>
                    <a:pt x="11420" y="10175"/>
                  </a:lnTo>
                  <a:lnTo>
                    <a:pt x="11856" y="11433"/>
                  </a:lnTo>
                  <a:lnTo>
                    <a:pt x="5081" y="14820"/>
                  </a:lnTo>
                  <a:lnTo>
                    <a:pt x="4649" y="13559"/>
                  </a:lnTo>
                  <a:lnTo>
                    <a:pt x="4200" y="12314"/>
                  </a:lnTo>
                  <a:lnTo>
                    <a:pt x="3734" y="11086"/>
                  </a:lnTo>
                  <a:lnTo>
                    <a:pt x="3252" y="9875"/>
                  </a:lnTo>
                  <a:lnTo>
                    <a:pt x="2752" y="8680"/>
                  </a:lnTo>
                  <a:lnTo>
                    <a:pt x="2235" y="7503"/>
                  </a:lnTo>
                  <a:lnTo>
                    <a:pt x="1702" y="6343"/>
                  </a:lnTo>
                  <a:lnTo>
                    <a:pt x="1151" y="5200"/>
                  </a:lnTo>
                  <a:lnTo>
                    <a:pt x="584" y="4073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8352045" y="1824453"/>
              <a:ext cx="13550" cy="13974"/>
            </a:xfrm>
            <a:custGeom>
              <a:avLst/>
              <a:pathLst>
                <a:path w="13550" h="13974">
                  <a:moveTo>
                    <a:pt x="7198" y="0"/>
                  </a:moveTo>
                  <a:lnTo>
                    <a:pt x="13550" y="2964"/>
                  </a:lnTo>
                  <a:lnTo>
                    <a:pt x="12784" y="4370"/>
                  </a:lnTo>
                  <a:lnTo>
                    <a:pt x="12009" y="5708"/>
                  </a:lnTo>
                  <a:lnTo>
                    <a:pt x="11225" y="6978"/>
                  </a:lnTo>
                  <a:lnTo>
                    <a:pt x="10433" y="8181"/>
                  </a:lnTo>
                  <a:lnTo>
                    <a:pt x="9633" y="9316"/>
                  </a:lnTo>
                  <a:lnTo>
                    <a:pt x="8824" y="10383"/>
                  </a:lnTo>
                  <a:lnTo>
                    <a:pt x="8007" y="11382"/>
                  </a:lnTo>
                  <a:lnTo>
                    <a:pt x="7181" y="12314"/>
                  </a:lnTo>
                  <a:lnTo>
                    <a:pt x="6347" y="13177"/>
                  </a:lnTo>
                  <a:lnTo>
                    <a:pt x="5504" y="13974"/>
                  </a:lnTo>
                  <a:lnTo>
                    <a:pt x="0" y="8892"/>
                  </a:lnTo>
                  <a:lnTo>
                    <a:pt x="834" y="8117"/>
                  </a:lnTo>
                  <a:lnTo>
                    <a:pt x="1643" y="7317"/>
                  </a:lnTo>
                  <a:lnTo>
                    <a:pt x="2426" y="6491"/>
                  </a:lnTo>
                  <a:lnTo>
                    <a:pt x="3184" y="5640"/>
                  </a:lnTo>
                  <a:lnTo>
                    <a:pt x="3916" y="4763"/>
                  </a:lnTo>
                  <a:lnTo>
                    <a:pt x="4624" y="3861"/>
                  </a:lnTo>
                  <a:lnTo>
                    <a:pt x="5305" y="2934"/>
                  </a:lnTo>
                  <a:lnTo>
                    <a:pt x="5962" y="1981"/>
                  </a:lnTo>
                  <a:lnTo>
                    <a:pt x="6593" y="10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350352" y="1851555"/>
              <a:ext cx="13550" cy="14397"/>
            </a:xfrm>
            <a:custGeom>
              <a:avLst/>
              <a:pathLst>
                <a:path w="13550" h="14397">
                  <a:moveTo>
                    <a:pt x="5928" y="0"/>
                  </a:moveTo>
                  <a:lnTo>
                    <a:pt x="6843" y="1020"/>
                  </a:lnTo>
                  <a:lnTo>
                    <a:pt x="7723" y="2049"/>
                  </a:lnTo>
                  <a:lnTo>
                    <a:pt x="8570" y="3087"/>
                  </a:lnTo>
                  <a:lnTo>
                    <a:pt x="9383" y="4132"/>
                  </a:lnTo>
                  <a:lnTo>
                    <a:pt x="10162" y="5187"/>
                  </a:lnTo>
                  <a:lnTo>
                    <a:pt x="10908" y="6250"/>
                  </a:lnTo>
                  <a:lnTo>
                    <a:pt x="11619" y="7321"/>
                  </a:lnTo>
                  <a:lnTo>
                    <a:pt x="12297" y="8401"/>
                  </a:lnTo>
                  <a:lnTo>
                    <a:pt x="12940" y="9489"/>
                  </a:lnTo>
                  <a:lnTo>
                    <a:pt x="13550" y="10586"/>
                  </a:lnTo>
                  <a:lnTo>
                    <a:pt x="7198" y="14397"/>
                  </a:lnTo>
                  <a:lnTo>
                    <a:pt x="6669" y="13220"/>
                  </a:lnTo>
                  <a:lnTo>
                    <a:pt x="6097" y="12060"/>
                  </a:lnTo>
                  <a:lnTo>
                    <a:pt x="5483" y="10916"/>
                  </a:lnTo>
                  <a:lnTo>
                    <a:pt x="4827" y="9790"/>
                  </a:lnTo>
                  <a:lnTo>
                    <a:pt x="4128" y="8680"/>
                  </a:lnTo>
                  <a:lnTo>
                    <a:pt x="3387" y="7588"/>
                  </a:lnTo>
                  <a:lnTo>
                    <a:pt x="2604" y="6512"/>
                  </a:lnTo>
                  <a:lnTo>
                    <a:pt x="1778" y="5454"/>
                  </a:lnTo>
                  <a:lnTo>
                    <a:pt x="910" y="4412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8316475" y="1869340"/>
              <a:ext cx="45733" cy="50814"/>
            </a:xfrm>
            <a:custGeom>
              <a:avLst/>
              <a:pathLst>
                <a:path w="45733" h="50814">
                  <a:moveTo>
                    <a:pt x="846" y="6775"/>
                  </a:moveTo>
                  <a:lnTo>
                    <a:pt x="17361" y="6775"/>
                  </a:lnTo>
                  <a:lnTo>
                    <a:pt x="17696" y="6097"/>
                  </a:lnTo>
                  <a:lnTo>
                    <a:pt x="18022" y="5420"/>
                  </a:lnTo>
                  <a:lnTo>
                    <a:pt x="18339" y="4742"/>
                  </a:lnTo>
                  <a:lnTo>
                    <a:pt x="18649" y="4065"/>
                  </a:lnTo>
                  <a:lnTo>
                    <a:pt x="18949" y="3387"/>
                  </a:lnTo>
                  <a:lnTo>
                    <a:pt x="19241" y="2710"/>
                  </a:lnTo>
                  <a:lnTo>
                    <a:pt x="19525" y="2032"/>
                  </a:lnTo>
                  <a:lnTo>
                    <a:pt x="19800" y="1355"/>
                  </a:lnTo>
                  <a:lnTo>
                    <a:pt x="20067" y="677"/>
                  </a:lnTo>
                  <a:lnTo>
                    <a:pt x="20325" y="0"/>
                  </a:lnTo>
                  <a:lnTo>
                    <a:pt x="28371" y="846"/>
                  </a:lnTo>
                  <a:lnTo>
                    <a:pt x="25830" y="6775"/>
                  </a:lnTo>
                  <a:lnTo>
                    <a:pt x="44886" y="6775"/>
                  </a:lnTo>
                  <a:lnTo>
                    <a:pt x="44886" y="13974"/>
                  </a:lnTo>
                  <a:lnTo>
                    <a:pt x="43848" y="16142"/>
                  </a:lnTo>
                  <a:lnTo>
                    <a:pt x="42769" y="18242"/>
                  </a:lnTo>
                  <a:lnTo>
                    <a:pt x="41646" y="20275"/>
                  </a:lnTo>
                  <a:lnTo>
                    <a:pt x="40482" y="22239"/>
                  </a:lnTo>
                  <a:lnTo>
                    <a:pt x="39275" y="24137"/>
                  </a:lnTo>
                  <a:lnTo>
                    <a:pt x="38026" y="25966"/>
                  </a:lnTo>
                  <a:lnTo>
                    <a:pt x="36734" y="27727"/>
                  </a:lnTo>
                  <a:lnTo>
                    <a:pt x="35401" y="29421"/>
                  </a:lnTo>
                  <a:lnTo>
                    <a:pt x="34024" y="31047"/>
                  </a:lnTo>
                  <a:lnTo>
                    <a:pt x="32606" y="32606"/>
                  </a:lnTo>
                  <a:lnTo>
                    <a:pt x="34033" y="33448"/>
                  </a:lnTo>
                  <a:lnTo>
                    <a:pt x="35434" y="34283"/>
                  </a:lnTo>
                  <a:lnTo>
                    <a:pt x="36811" y="35108"/>
                  </a:lnTo>
                  <a:lnTo>
                    <a:pt x="38161" y="35926"/>
                  </a:lnTo>
                  <a:lnTo>
                    <a:pt x="39487" y="36734"/>
                  </a:lnTo>
                  <a:lnTo>
                    <a:pt x="40787" y="37535"/>
                  </a:lnTo>
                  <a:lnTo>
                    <a:pt x="42061" y="38327"/>
                  </a:lnTo>
                  <a:lnTo>
                    <a:pt x="43311" y="39110"/>
                  </a:lnTo>
                  <a:lnTo>
                    <a:pt x="44534" y="39885"/>
                  </a:lnTo>
                  <a:lnTo>
                    <a:pt x="45733" y="40651"/>
                  </a:lnTo>
                  <a:lnTo>
                    <a:pt x="40651" y="48274"/>
                  </a:lnTo>
                  <a:lnTo>
                    <a:pt x="39517" y="47338"/>
                  </a:lnTo>
                  <a:lnTo>
                    <a:pt x="38314" y="46393"/>
                  </a:lnTo>
                  <a:lnTo>
                    <a:pt x="37044" y="45441"/>
                  </a:lnTo>
                  <a:lnTo>
                    <a:pt x="35705" y="44479"/>
                  </a:lnTo>
                  <a:lnTo>
                    <a:pt x="34300" y="43510"/>
                  </a:lnTo>
                  <a:lnTo>
                    <a:pt x="32826" y="42532"/>
                  </a:lnTo>
                  <a:lnTo>
                    <a:pt x="31285" y="41545"/>
                  </a:lnTo>
                  <a:lnTo>
                    <a:pt x="29675" y="40550"/>
                  </a:lnTo>
                  <a:lnTo>
                    <a:pt x="27998" y="39546"/>
                  </a:lnTo>
                  <a:lnTo>
                    <a:pt x="26254" y="38534"/>
                  </a:lnTo>
                  <a:lnTo>
                    <a:pt x="24416" y="40029"/>
                  </a:lnTo>
                  <a:lnTo>
                    <a:pt x="22460" y="41464"/>
                  </a:lnTo>
                  <a:lnTo>
                    <a:pt x="20385" y="42841"/>
                  </a:lnTo>
                  <a:lnTo>
                    <a:pt x="18191" y="44158"/>
                  </a:lnTo>
                  <a:lnTo>
                    <a:pt x="15879" y="45415"/>
                  </a:lnTo>
                  <a:lnTo>
                    <a:pt x="13448" y="46614"/>
                  </a:lnTo>
                  <a:lnTo>
                    <a:pt x="10899" y="47753"/>
                  </a:lnTo>
                  <a:lnTo>
                    <a:pt x="8232" y="48833"/>
                  </a:lnTo>
                  <a:lnTo>
                    <a:pt x="5445" y="49853"/>
                  </a:lnTo>
                  <a:lnTo>
                    <a:pt x="2540" y="50814"/>
                  </a:lnTo>
                  <a:lnTo>
                    <a:pt x="0" y="43616"/>
                  </a:lnTo>
                  <a:lnTo>
                    <a:pt x="2172" y="42917"/>
                  </a:lnTo>
                  <a:lnTo>
                    <a:pt x="4285" y="42176"/>
                  </a:lnTo>
                  <a:lnTo>
                    <a:pt x="6339" y="41392"/>
                  </a:lnTo>
                  <a:lnTo>
                    <a:pt x="8333" y="40567"/>
                  </a:lnTo>
                  <a:lnTo>
                    <a:pt x="10268" y="39699"/>
                  </a:lnTo>
                  <a:lnTo>
                    <a:pt x="12144" y="38788"/>
                  </a:lnTo>
                  <a:lnTo>
                    <a:pt x="13961" y="37835"/>
                  </a:lnTo>
                  <a:lnTo>
                    <a:pt x="15718" y="36840"/>
                  </a:lnTo>
                  <a:lnTo>
                    <a:pt x="17416" y="35803"/>
                  </a:lnTo>
                  <a:lnTo>
                    <a:pt x="19055" y="34723"/>
                  </a:lnTo>
                  <a:lnTo>
                    <a:pt x="17687" y="33961"/>
                  </a:lnTo>
                  <a:lnTo>
                    <a:pt x="16294" y="33199"/>
                  </a:lnTo>
                  <a:lnTo>
                    <a:pt x="14876" y="32436"/>
                  </a:lnTo>
                  <a:lnTo>
                    <a:pt x="13432" y="31674"/>
                  </a:lnTo>
                  <a:lnTo>
                    <a:pt x="11962" y="30912"/>
                  </a:lnTo>
                  <a:lnTo>
                    <a:pt x="10467" y="30150"/>
                  </a:lnTo>
                  <a:lnTo>
                    <a:pt x="8947" y="29387"/>
                  </a:lnTo>
                  <a:lnTo>
                    <a:pt x="7402" y="28625"/>
                  </a:lnTo>
                  <a:lnTo>
                    <a:pt x="5831" y="27863"/>
                  </a:lnTo>
                  <a:lnTo>
                    <a:pt x="4234" y="27101"/>
                  </a:lnTo>
                  <a:lnTo>
                    <a:pt x="5238" y="25750"/>
                  </a:lnTo>
                  <a:lnTo>
                    <a:pt x="6216" y="24408"/>
                  </a:lnTo>
                  <a:lnTo>
                    <a:pt x="7169" y="23074"/>
                  </a:lnTo>
                  <a:lnTo>
                    <a:pt x="8096" y="21748"/>
                  </a:lnTo>
                  <a:lnTo>
                    <a:pt x="8998" y="20431"/>
                  </a:lnTo>
                  <a:lnTo>
                    <a:pt x="9875" y="19123"/>
                  </a:lnTo>
                  <a:lnTo>
                    <a:pt x="10726" y="17823"/>
                  </a:lnTo>
                  <a:lnTo>
                    <a:pt x="11551" y="16531"/>
                  </a:lnTo>
                  <a:lnTo>
                    <a:pt x="12352" y="15248"/>
                  </a:lnTo>
                  <a:lnTo>
                    <a:pt x="13127" y="13974"/>
                  </a:lnTo>
                  <a:lnTo>
                    <a:pt x="846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8332143" y="1883314"/>
              <a:ext cx="20325" cy="14820"/>
            </a:xfrm>
            <a:custGeom>
              <a:avLst/>
              <a:pathLst>
                <a:path w="20325" h="14820">
                  <a:moveTo>
                    <a:pt x="6351" y="0"/>
                  </a:moveTo>
                  <a:lnTo>
                    <a:pt x="5754" y="1088"/>
                  </a:lnTo>
                  <a:lnTo>
                    <a:pt x="5149" y="2151"/>
                  </a:lnTo>
                  <a:lnTo>
                    <a:pt x="4535" y="3188"/>
                  </a:lnTo>
                  <a:lnTo>
                    <a:pt x="3912" y="4200"/>
                  </a:lnTo>
                  <a:lnTo>
                    <a:pt x="3281" y="5187"/>
                  </a:lnTo>
                  <a:lnTo>
                    <a:pt x="2642" y="6148"/>
                  </a:lnTo>
                  <a:lnTo>
                    <a:pt x="1994" y="7084"/>
                  </a:lnTo>
                  <a:lnTo>
                    <a:pt x="1338" y="7994"/>
                  </a:lnTo>
                  <a:lnTo>
                    <a:pt x="673" y="8879"/>
                  </a:lnTo>
                  <a:lnTo>
                    <a:pt x="0" y="9739"/>
                  </a:lnTo>
                  <a:lnTo>
                    <a:pt x="10162" y="14820"/>
                  </a:lnTo>
                  <a:lnTo>
                    <a:pt x="11407" y="13453"/>
                  </a:lnTo>
                  <a:lnTo>
                    <a:pt x="12602" y="12060"/>
                  </a:lnTo>
                  <a:lnTo>
                    <a:pt x="13745" y="10641"/>
                  </a:lnTo>
                  <a:lnTo>
                    <a:pt x="14837" y="9197"/>
                  </a:lnTo>
                  <a:lnTo>
                    <a:pt x="15879" y="7728"/>
                  </a:lnTo>
                  <a:lnTo>
                    <a:pt x="16870" y="6233"/>
                  </a:lnTo>
                  <a:lnTo>
                    <a:pt x="17810" y="4713"/>
                  </a:lnTo>
                  <a:lnTo>
                    <a:pt x="18699" y="3167"/>
                  </a:lnTo>
                  <a:lnTo>
                    <a:pt x="19538" y="1596"/>
                  </a:lnTo>
                  <a:lnTo>
                    <a:pt x="203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8424457" y="1826571"/>
              <a:ext cx="96548" cy="93160"/>
            </a:xfrm>
            <a:custGeom>
              <a:avLst/>
              <a:pathLst>
                <a:path w="96548" h="93160">
                  <a:moveTo>
                    <a:pt x="0" y="0"/>
                  </a:moveTo>
                  <a:lnTo>
                    <a:pt x="96548" y="0"/>
                  </a:lnTo>
                  <a:lnTo>
                    <a:pt x="96548" y="8045"/>
                  </a:lnTo>
                  <a:lnTo>
                    <a:pt x="51661" y="8045"/>
                  </a:lnTo>
                  <a:lnTo>
                    <a:pt x="51149" y="9731"/>
                  </a:lnTo>
                  <a:lnTo>
                    <a:pt x="50628" y="11399"/>
                  </a:lnTo>
                  <a:lnTo>
                    <a:pt x="50099" y="13050"/>
                  </a:lnTo>
                  <a:lnTo>
                    <a:pt x="49561" y="14685"/>
                  </a:lnTo>
                  <a:lnTo>
                    <a:pt x="49015" y="16303"/>
                  </a:lnTo>
                  <a:lnTo>
                    <a:pt x="48460" y="17903"/>
                  </a:lnTo>
                  <a:lnTo>
                    <a:pt x="47897" y="19487"/>
                  </a:lnTo>
                  <a:lnTo>
                    <a:pt x="47325" y="21054"/>
                  </a:lnTo>
                  <a:lnTo>
                    <a:pt x="46745" y="22604"/>
                  </a:lnTo>
                  <a:lnTo>
                    <a:pt x="46156" y="24137"/>
                  </a:lnTo>
                  <a:lnTo>
                    <a:pt x="90196" y="24137"/>
                  </a:lnTo>
                  <a:lnTo>
                    <a:pt x="90196" y="82150"/>
                  </a:lnTo>
                  <a:lnTo>
                    <a:pt x="90168" y="83143"/>
                  </a:lnTo>
                  <a:lnTo>
                    <a:pt x="90086" y="84090"/>
                  </a:lnTo>
                  <a:lnTo>
                    <a:pt x="89948" y="84989"/>
                  </a:lnTo>
                  <a:lnTo>
                    <a:pt x="89755" y="85843"/>
                  </a:lnTo>
                  <a:lnTo>
                    <a:pt x="89508" y="86649"/>
                  </a:lnTo>
                  <a:lnTo>
                    <a:pt x="89205" y="87410"/>
                  </a:lnTo>
                  <a:lnTo>
                    <a:pt x="88847" y="88123"/>
                  </a:lnTo>
                  <a:lnTo>
                    <a:pt x="88434" y="88790"/>
                  </a:lnTo>
                  <a:lnTo>
                    <a:pt x="87966" y="89410"/>
                  </a:lnTo>
                  <a:lnTo>
                    <a:pt x="87443" y="89984"/>
                  </a:lnTo>
                  <a:lnTo>
                    <a:pt x="86865" y="90507"/>
                  </a:lnTo>
                  <a:lnTo>
                    <a:pt x="86232" y="90975"/>
                  </a:lnTo>
                  <a:lnTo>
                    <a:pt x="85544" y="91388"/>
                  </a:lnTo>
                  <a:lnTo>
                    <a:pt x="84801" y="91746"/>
                  </a:lnTo>
                  <a:lnTo>
                    <a:pt x="84003" y="92048"/>
                  </a:lnTo>
                  <a:lnTo>
                    <a:pt x="83150" y="92296"/>
                  </a:lnTo>
                  <a:lnTo>
                    <a:pt x="82241" y="92489"/>
                  </a:lnTo>
                  <a:lnTo>
                    <a:pt x="81278" y="92626"/>
                  </a:lnTo>
                  <a:lnTo>
                    <a:pt x="80259" y="92709"/>
                  </a:lnTo>
                  <a:lnTo>
                    <a:pt x="79186" y="92737"/>
                  </a:lnTo>
                  <a:lnTo>
                    <a:pt x="78585" y="92728"/>
                  </a:lnTo>
                  <a:lnTo>
                    <a:pt x="77966" y="92703"/>
                  </a:lnTo>
                  <a:lnTo>
                    <a:pt x="77331" y="92660"/>
                  </a:lnTo>
                  <a:lnTo>
                    <a:pt x="76679" y="92601"/>
                  </a:lnTo>
                  <a:lnTo>
                    <a:pt x="76010" y="92525"/>
                  </a:lnTo>
                  <a:lnTo>
                    <a:pt x="75324" y="92432"/>
                  </a:lnTo>
                  <a:lnTo>
                    <a:pt x="74621" y="92322"/>
                  </a:lnTo>
                  <a:lnTo>
                    <a:pt x="73901" y="92195"/>
                  </a:lnTo>
                  <a:lnTo>
                    <a:pt x="73164" y="92051"/>
                  </a:lnTo>
                  <a:lnTo>
                    <a:pt x="72411" y="91890"/>
                  </a:lnTo>
                  <a:lnTo>
                    <a:pt x="70717" y="83844"/>
                  </a:lnTo>
                  <a:lnTo>
                    <a:pt x="71788" y="83924"/>
                  </a:lnTo>
                  <a:lnTo>
                    <a:pt x="72800" y="83996"/>
                  </a:lnTo>
                  <a:lnTo>
                    <a:pt x="73753" y="84060"/>
                  </a:lnTo>
                  <a:lnTo>
                    <a:pt x="74647" y="84115"/>
                  </a:lnTo>
                  <a:lnTo>
                    <a:pt x="75481" y="84162"/>
                  </a:lnTo>
                  <a:lnTo>
                    <a:pt x="76256" y="84200"/>
                  </a:lnTo>
                  <a:lnTo>
                    <a:pt x="76971" y="84229"/>
                  </a:lnTo>
                  <a:lnTo>
                    <a:pt x="77628" y="84251"/>
                  </a:lnTo>
                  <a:lnTo>
                    <a:pt x="78225" y="84263"/>
                  </a:lnTo>
                  <a:lnTo>
                    <a:pt x="78763" y="84267"/>
                  </a:lnTo>
                  <a:lnTo>
                    <a:pt x="79326" y="84225"/>
                  </a:lnTo>
                  <a:lnTo>
                    <a:pt x="79830" y="84098"/>
                  </a:lnTo>
                  <a:lnTo>
                    <a:pt x="80274" y="83886"/>
                  </a:lnTo>
                  <a:lnTo>
                    <a:pt x="80660" y="83590"/>
                  </a:lnTo>
                  <a:lnTo>
                    <a:pt x="80986" y="83209"/>
                  </a:lnTo>
                  <a:lnTo>
                    <a:pt x="81252" y="82743"/>
                  </a:lnTo>
                  <a:lnTo>
                    <a:pt x="81460" y="82193"/>
                  </a:lnTo>
                  <a:lnTo>
                    <a:pt x="81608" y="81557"/>
                  </a:lnTo>
                  <a:lnTo>
                    <a:pt x="81697" y="80837"/>
                  </a:lnTo>
                  <a:lnTo>
                    <a:pt x="81727" y="80033"/>
                  </a:lnTo>
                  <a:lnTo>
                    <a:pt x="81727" y="32182"/>
                  </a:lnTo>
                  <a:lnTo>
                    <a:pt x="64788" y="32182"/>
                  </a:lnTo>
                  <a:lnTo>
                    <a:pt x="64788" y="87232"/>
                  </a:lnTo>
                  <a:lnTo>
                    <a:pt x="56743" y="87232"/>
                  </a:lnTo>
                  <a:lnTo>
                    <a:pt x="56743" y="32182"/>
                  </a:lnTo>
                  <a:lnTo>
                    <a:pt x="39804" y="32182"/>
                  </a:lnTo>
                  <a:lnTo>
                    <a:pt x="39804" y="87232"/>
                  </a:lnTo>
                  <a:lnTo>
                    <a:pt x="31335" y="87232"/>
                  </a:lnTo>
                  <a:lnTo>
                    <a:pt x="31335" y="32182"/>
                  </a:lnTo>
                  <a:lnTo>
                    <a:pt x="14820" y="32182"/>
                  </a:lnTo>
                  <a:lnTo>
                    <a:pt x="14820" y="93160"/>
                  </a:lnTo>
                  <a:lnTo>
                    <a:pt x="6351" y="93160"/>
                  </a:lnTo>
                  <a:lnTo>
                    <a:pt x="6351" y="24137"/>
                  </a:lnTo>
                  <a:lnTo>
                    <a:pt x="36417" y="24137"/>
                  </a:lnTo>
                  <a:lnTo>
                    <a:pt x="37082" y="22604"/>
                  </a:lnTo>
                  <a:lnTo>
                    <a:pt x="37721" y="21054"/>
                  </a:lnTo>
                  <a:lnTo>
                    <a:pt x="38335" y="19487"/>
                  </a:lnTo>
                  <a:lnTo>
                    <a:pt x="38924" y="17903"/>
                  </a:lnTo>
                  <a:lnTo>
                    <a:pt x="39487" y="16303"/>
                  </a:lnTo>
                  <a:lnTo>
                    <a:pt x="40025" y="14685"/>
                  </a:lnTo>
                  <a:lnTo>
                    <a:pt x="40537" y="13050"/>
                  </a:lnTo>
                  <a:lnTo>
                    <a:pt x="41024" y="11399"/>
                  </a:lnTo>
                  <a:lnTo>
                    <a:pt x="41486" y="9731"/>
                  </a:lnTo>
                  <a:lnTo>
                    <a:pt x="4192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8535826" y="1821489"/>
              <a:ext cx="90619" cy="27948"/>
            </a:xfrm>
            <a:custGeom>
              <a:avLst/>
              <a:pathLst>
                <a:path w="90619" h="27948">
                  <a:moveTo>
                    <a:pt x="90619" y="9316"/>
                  </a:moveTo>
                  <a:lnTo>
                    <a:pt x="90619" y="27948"/>
                  </a:lnTo>
                  <a:lnTo>
                    <a:pt x="81727" y="27948"/>
                  </a:lnTo>
                  <a:lnTo>
                    <a:pt x="81727" y="16938"/>
                  </a:lnTo>
                  <a:lnTo>
                    <a:pt x="8469" y="16938"/>
                  </a:lnTo>
                  <a:lnTo>
                    <a:pt x="8469" y="27524"/>
                  </a:lnTo>
                  <a:lnTo>
                    <a:pt x="0" y="27524"/>
                  </a:lnTo>
                  <a:lnTo>
                    <a:pt x="0" y="9316"/>
                  </a:lnTo>
                  <a:lnTo>
                    <a:pt x="41922" y="9316"/>
                  </a:lnTo>
                  <a:lnTo>
                    <a:pt x="41579" y="8562"/>
                  </a:lnTo>
                  <a:lnTo>
                    <a:pt x="41227" y="7825"/>
                  </a:lnTo>
                  <a:lnTo>
                    <a:pt x="40867" y="7105"/>
                  </a:lnTo>
                  <a:lnTo>
                    <a:pt x="40499" y="6402"/>
                  </a:lnTo>
                  <a:lnTo>
                    <a:pt x="40122" y="5716"/>
                  </a:lnTo>
                  <a:lnTo>
                    <a:pt x="39737" y="5047"/>
                  </a:lnTo>
                  <a:lnTo>
                    <a:pt x="39343" y="4395"/>
                  </a:lnTo>
                  <a:lnTo>
                    <a:pt x="38941" y="3760"/>
                  </a:lnTo>
                  <a:lnTo>
                    <a:pt x="38530" y="3142"/>
                  </a:lnTo>
                  <a:lnTo>
                    <a:pt x="38111" y="2540"/>
                  </a:lnTo>
                  <a:lnTo>
                    <a:pt x="46580" y="0"/>
                  </a:lnTo>
                  <a:lnTo>
                    <a:pt x="47240" y="855"/>
                  </a:lnTo>
                  <a:lnTo>
                    <a:pt x="47867" y="1727"/>
                  </a:lnTo>
                  <a:lnTo>
                    <a:pt x="48460" y="2616"/>
                  </a:lnTo>
                  <a:lnTo>
                    <a:pt x="49019" y="3523"/>
                  </a:lnTo>
                  <a:lnTo>
                    <a:pt x="49544" y="4446"/>
                  </a:lnTo>
                  <a:lnTo>
                    <a:pt x="50035" y="5386"/>
                  </a:lnTo>
                  <a:lnTo>
                    <a:pt x="50493" y="6343"/>
                  </a:lnTo>
                  <a:lnTo>
                    <a:pt x="50916" y="7317"/>
                  </a:lnTo>
                  <a:lnTo>
                    <a:pt x="51306" y="8308"/>
                  </a:lnTo>
                  <a:lnTo>
                    <a:pt x="51661" y="93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8532862" y="1852401"/>
              <a:ext cx="97395" cy="66906"/>
            </a:xfrm>
            <a:custGeom>
              <a:avLst/>
              <a:pathLst>
                <a:path w="97395" h="66906">
                  <a:moveTo>
                    <a:pt x="13974" y="0"/>
                  </a:moveTo>
                  <a:lnTo>
                    <a:pt x="82574" y="0"/>
                  </a:lnTo>
                  <a:lnTo>
                    <a:pt x="82574" y="7622"/>
                  </a:lnTo>
                  <a:lnTo>
                    <a:pt x="53355" y="7622"/>
                  </a:lnTo>
                  <a:lnTo>
                    <a:pt x="53355" y="26677"/>
                  </a:lnTo>
                  <a:lnTo>
                    <a:pt x="82150" y="26677"/>
                  </a:lnTo>
                  <a:lnTo>
                    <a:pt x="82150" y="34300"/>
                  </a:lnTo>
                  <a:lnTo>
                    <a:pt x="53355" y="34300"/>
                  </a:lnTo>
                  <a:lnTo>
                    <a:pt x="53355" y="54625"/>
                  </a:lnTo>
                  <a:lnTo>
                    <a:pt x="55341" y="54786"/>
                  </a:lnTo>
                  <a:lnTo>
                    <a:pt x="57403" y="54930"/>
                  </a:lnTo>
                  <a:lnTo>
                    <a:pt x="59542" y="55057"/>
                  </a:lnTo>
                  <a:lnTo>
                    <a:pt x="61756" y="55167"/>
                  </a:lnTo>
                  <a:lnTo>
                    <a:pt x="64047" y="55261"/>
                  </a:lnTo>
                  <a:lnTo>
                    <a:pt x="66415" y="55337"/>
                  </a:lnTo>
                  <a:lnTo>
                    <a:pt x="68858" y="55396"/>
                  </a:lnTo>
                  <a:lnTo>
                    <a:pt x="71377" y="55438"/>
                  </a:lnTo>
                  <a:lnTo>
                    <a:pt x="73973" y="55464"/>
                  </a:lnTo>
                  <a:lnTo>
                    <a:pt x="76645" y="55472"/>
                  </a:lnTo>
                  <a:lnTo>
                    <a:pt x="97395" y="55472"/>
                  </a:lnTo>
                  <a:lnTo>
                    <a:pt x="94430" y="64365"/>
                  </a:lnTo>
                  <a:lnTo>
                    <a:pt x="76645" y="64365"/>
                  </a:lnTo>
                  <a:lnTo>
                    <a:pt x="71155" y="64325"/>
                  </a:lnTo>
                  <a:lnTo>
                    <a:pt x="66033" y="64204"/>
                  </a:lnTo>
                  <a:lnTo>
                    <a:pt x="61280" y="64003"/>
                  </a:lnTo>
                  <a:lnTo>
                    <a:pt x="56895" y="63721"/>
                  </a:lnTo>
                  <a:lnTo>
                    <a:pt x="52879" y="63359"/>
                  </a:lnTo>
                  <a:lnTo>
                    <a:pt x="49231" y="62917"/>
                  </a:lnTo>
                  <a:lnTo>
                    <a:pt x="45951" y="62394"/>
                  </a:lnTo>
                  <a:lnTo>
                    <a:pt x="43040" y="61790"/>
                  </a:lnTo>
                  <a:lnTo>
                    <a:pt x="40497" y="61106"/>
                  </a:lnTo>
                  <a:lnTo>
                    <a:pt x="38322" y="60342"/>
                  </a:lnTo>
                  <a:lnTo>
                    <a:pt x="36360" y="59468"/>
                  </a:lnTo>
                  <a:lnTo>
                    <a:pt x="34452" y="58454"/>
                  </a:lnTo>
                  <a:lnTo>
                    <a:pt x="32599" y="57300"/>
                  </a:lnTo>
                  <a:lnTo>
                    <a:pt x="30802" y="56006"/>
                  </a:lnTo>
                  <a:lnTo>
                    <a:pt x="29059" y="54573"/>
                  </a:lnTo>
                  <a:lnTo>
                    <a:pt x="27372" y="52999"/>
                  </a:lnTo>
                  <a:lnTo>
                    <a:pt x="25739" y="51286"/>
                  </a:lnTo>
                  <a:lnTo>
                    <a:pt x="24162" y="49434"/>
                  </a:lnTo>
                  <a:lnTo>
                    <a:pt x="22640" y="47442"/>
                  </a:lnTo>
                  <a:lnTo>
                    <a:pt x="21172" y="45309"/>
                  </a:lnTo>
                  <a:lnTo>
                    <a:pt x="20109" y="47660"/>
                  </a:lnTo>
                  <a:lnTo>
                    <a:pt x="18953" y="49967"/>
                  </a:lnTo>
                  <a:lnTo>
                    <a:pt x="17704" y="52233"/>
                  </a:lnTo>
                  <a:lnTo>
                    <a:pt x="16362" y="54456"/>
                  </a:lnTo>
                  <a:lnTo>
                    <a:pt x="14926" y="56637"/>
                  </a:lnTo>
                  <a:lnTo>
                    <a:pt x="13398" y="58775"/>
                  </a:lnTo>
                  <a:lnTo>
                    <a:pt x="11776" y="60871"/>
                  </a:lnTo>
                  <a:lnTo>
                    <a:pt x="10061" y="62925"/>
                  </a:lnTo>
                  <a:lnTo>
                    <a:pt x="8253" y="64937"/>
                  </a:lnTo>
                  <a:lnTo>
                    <a:pt x="6351" y="66906"/>
                  </a:lnTo>
                  <a:lnTo>
                    <a:pt x="0" y="60554"/>
                  </a:lnTo>
                  <a:lnTo>
                    <a:pt x="3408" y="56603"/>
                  </a:lnTo>
                  <a:lnTo>
                    <a:pt x="6521" y="52542"/>
                  </a:lnTo>
                  <a:lnTo>
                    <a:pt x="9337" y="48371"/>
                  </a:lnTo>
                  <a:lnTo>
                    <a:pt x="11856" y="44090"/>
                  </a:lnTo>
                  <a:lnTo>
                    <a:pt x="14079" y="39699"/>
                  </a:lnTo>
                  <a:lnTo>
                    <a:pt x="16006" y="35197"/>
                  </a:lnTo>
                  <a:lnTo>
                    <a:pt x="17636" y="30586"/>
                  </a:lnTo>
                  <a:lnTo>
                    <a:pt x="18970" y="25864"/>
                  </a:lnTo>
                  <a:lnTo>
                    <a:pt x="20008" y="21033"/>
                  </a:lnTo>
                  <a:lnTo>
                    <a:pt x="20749" y="16091"/>
                  </a:lnTo>
                  <a:lnTo>
                    <a:pt x="29218" y="18208"/>
                  </a:lnTo>
                  <a:lnTo>
                    <a:pt x="28943" y="20148"/>
                  </a:lnTo>
                  <a:lnTo>
                    <a:pt x="28625" y="22070"/>
                  </a:lnTo>
                  <a:lnTo>
                    <a:pt x="28265" y="23976"/>
                  </a:lnTo>
                  <a:lnTo>
                    <a:pt x="27863" y="25864"/>
                  </a:lnTo>
                  <a:lnTo>
                    <a:pt x="27418" y="27736"/>
                  </a:lnTo>
                  <a:lnTo>
                    <a:pt x="26931" y="29591"/>
                  </a:lnTo>
                  <a:lnTo>
                    <a:pt x="26402" y="31428"/>
                  </a:lnTo>
                  <a:lnTo>
                    <a:pt x="25830" y="33249"/>
                  </a:lnTo>
                  <a:lnTo>
                    <a:pt x="25216" y="35053"/>
                  </a:lnTo>
                  <a:lnTo>
                    <a:pt x="24560" y="36840"/>
                  </a:lnTo>
                  <a:lnTo>
                    <a:pt x="26283" y="39521"/>
                  </a:lnTo>
                  <a:lnTo>
                    <a:pt x="28066" y="41973"/>
                  </a:lnTo>
                  <a:lnTo>
                    <a:pt x="29908" y="44196"/>
                  </a:lnTo>
                  <a:lnTo>
                    <a:pt x="31810" y="46190"/>
                  </a:lnTo>
                  <a:lnTo>
                    <a:pt x="33770" y="47956"/>
                  </a:lnTo>
                  <a:lnTo>
                    <a:pt x="35790" y="49493"/>
                  </a:lnTo>
                  <a:lnTo>
                    <a:pt x="37869" y="50802"/>
                  </a:lnTo>
                  <a:lnTo>
                    <a:pt x="40008" y="51881"/>
                  </a:lnTo>
                  <a:lnTo>
                    <a:pt x="42205" y="52733"/>
                  </a:lnTo>
                  <a:lnTo>
                    <a:pt x="44462" y="53355"/>
                  </a:lnTo>
                  <a:lnTo>
                    <a:pt x="44462" y="7622"/>
                  </a:lnTo>
                  <a:lnTo>
                    <a:pt x="13974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2931573" y="2342522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2987046" y="2341304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2996838" y="2349562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046753" y="2341304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056545" y="2349562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105614" y="2386403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140496" y="2341410"/>
              <a:ext cx="48909" cy="79556"/>
            </a:xfrm>
            <a:custGeom>
              <a:avLst/>
              <a:pathLst>
                <a:path w="48909" h="79556">
                  <a:moveTo>
                    <a:pt x="46527" y="19214"/>
                  </a:moveTo>
                  <a:lnTo>
                    <a:pt x="46515" y="19980"/>
                  </a:lnTo>
                  <a:lnTo>
                    <a:pt x="46478" y="20732"/>
                  </a:lnTo>
                  <a:lnTo>
                    <a:pt x="46417" y="21470"/>
                  </a:lnTo>
                  <a:lnTo>
                    <a:pt x="46332" y="22195"/>
                  </a:lnTo>
                  <a:lnTo>
                    <a:pt x="46222" y="22906"/>
                  </a:lnTo>
                  <a:lnTo>
                    <a:pt x="46089" y="23603"/>
                  </a:lnTo>
                  <a:lnTo>
                    <a:pt x="45930" y="24286"/>
                  </a:lnTo>
                  <a:lnTo>
                    <a:pt x="45748" y="24956"/>
                  </a:lnTo>
                  <a:lnTo>
                    <a:pt x="45541" y="25612"/>
                  </a:lnTo>
                  <a:lnTo>
                    <a:pt x="45309" y="26254"/>
                  </a:lnTo>
                  <a:lnTo>
                    <a:pt x="45056" y="26881"/>
                  </a:lnTo>
                  <a:lnTo>
                    <a:pt x="44782" y="27490"/>
                  </a:lnTo>
                  <a:lnTo>
                    <a:pt x="44488" y="28083"/>
                  </a:lnTo>
                  <a:lnTo>
                    <a:pt x="44175" y="28659"/>
                  </a:lnTo>
                  <a:lnTo>
                    <a:pt x="43841" y="29218"/>
                  </a:lnTo>
                  <a:lnTo>
                    <a:pt x="43486" y="29760"/>
                  </a:lnTo>
                  <a:lnTo>
                    <a:pt x="43112" y="30285"/>
                  </a:lnTo>
                  <a:lnTo>
                    <a:pt x="42718" y="30793"/>
                  </a:lnTo>
                  <a:lnTo>
                    <a:pt x="42303" y="31285"/>
                  </a:lnTo>
                  <a:lnTo>
                    <a:pt x="41869" y="31759"/>
                  </a:lnTo>
                  <a:lnTo>
                    <a:pt x="41426" y="32217"/>
                  </a:lnTo>
                  <a:lnTo>
                    <a:pt x="40965" y="32659"/>
                  </a:lnTo>
                  <a:lnTo>
                    <a:pt x="40486" y="33085"/>
                  </a:lnTo>
                  <a:lnTo>
                    <a:pt x="39989" y="33495"/>
                  </a:lnTo>
                  <a:lnTo>
                    <a:pt x="39474" y="33889"/>
                  </a:lnTo>
                  <a:lnTo>
                    <a:pt x="38941" y="34268"/>
                  </a:lnTo>
                  <a:lnTo>
                    <a:pt x="38390" y="34630"/>
                  </a:lnTo>
                  <a:lnTo>
                    <a:pt x="37821" y="34977"/>
                  </a:lnTo>
                  <a:lnTo>
                    <a:pt x="37234" y="35308"/>
                  </a:lnTo>
                  <a:lnTo>
                    <a:pt x="36629" y="35623"/>
                  </a:lnTo>
                  <a:lnTo>
                    <a:pt x="36008" y="35911"/>
                  </a:lnTo>
                  <a:lnTo>
                    <a:pt x="35373" y="36182"/>
                  </a:lnTo>
                  <a:lnTo>
                    <a:pt x="34725" y="36436"/>
                  </a:lnTo>
                  <a:lnTo>
                    <a:pt x="34062" y="36673"/>
                  </a:lnTo>
                  <a:lnTo>
                    <a:pt x="33386" y="36893"/>
                  </a:lnTo>
                  <a:lnTo>
                    <a:pt x="32697" y="37096"/>
                  </a:lnTo>
                  <a:lnTo>
                    <a:pt x="31993" y="37283"/>
                  </a:lnTo>
                  <a:lnTo>
                    <a:pt x="31276" y="37452"/>
                  </a:lnTo>
                  <a:lnTo>
                    <a:pt x="30545" y="37605"/>
                  </a:lnTo>
                  <a:lnTo>
                    <a:pt x="29800" y="37740"/>
                  </a:lnTo>
                  <a:lnTo>
                    <a:pt x="29800" y="38058"/>
                  </a:lnTo>
                  <a:lnTo>
                    <a:pt x="31629" y="38327"/>
                  </a:lnTo>
                  <a:lnTo>
                    <a:pt x="33368" y="38670"/>
                  </a:lnTo>
                  <a:lnTo>
                    <a:pt x="35017" y="39085"/>
                  </a:lnTo>
                  <a:lnTo>
                    <a:pt x="36576" y="39574"/>
                  </a:lnTo>
                  <a:lnTo>
                    <a:pt x="38044" y="40135"/>
                  </a:lnTo>
                  <a:lnTo>
                    <a:pt x="39423" y="40770"/>
                  </a:lnTo>
                  <a:lnTo>
                    <a:pt x="40712" y="41478"/>
                  </a:lnTo>
                  <a:lnTo>
                    <a:pt x="41911" y="42258"/>
                  </a:lnTo>
                  <a:lnTo>
                    <a:pt x="43020" y="43112"/>
                  </a:lnTo>
                  <a:lnTo>
                    <a:pt x="44039" y="44039"/>
                  </a:lnTo>
                  <a:lnTo>
                    <a:pt x="44964" y="45021"/>
                  </a:lnTo>
                  <a:lnTo>
                    <a:pt x="45792" y="46061"/>
                  </a:lnTo>
                  <a:lnTo>
                    <a:pt x="46523" y="47159"/>
                  </a:lnTo>
                  <a:lnTo>
                    <a:pt x="47156" y="48316"/>
                  </a:lnTo>
                  <a:lnTo>
                    <a:pt x="47691" y="49531"/>
                  </a:lnTo>
                  <a:lnTo>
                    <a:pt x="48130" y="50804"/>
                  </a:lnTo>
                  <a:lnTo>
                    <a:pt x="48471" y="52135"/>
                  </a:lnTo>
                  <a:lnTo>
                    <a:pt x="48714" y="53524"/>
                  </a:lnTo>
                  <a:lnTo>
                    <a:pt x="48860" y="54972"/>
                  </a:lnTo>
                  <a:lnTo>
                    <a:pt x="48909" y="56478"/>
                  </a:lnTo>
                  <a:lnTo>
                    <a:pt x="48891" y="57486"/>
                  </a:lnTo>
                  <a:lnTo>
                    <a:pt x="48839" y="58477"/>
                  </a:lnTo>
                  <a:lnTo>
                    <a:pt x="48752" y="59451"/>
                  </a:lnTo>
                  <a:lnTo>
                    <a:pt x="48629" y="60408"/>
                  </a:lnTo>
                  <a:lnTo>
                    <a:pt x="48472" y="61348"/>
                  </a:lnTo>
                  <a:lnTo>
                    <a:pt x="48280" y="62271"/>
                  </a:lnTo>
                  <a:lnTo>
                    <a:pt x="48053" y="63177"/>
                  </a:lnTo>
                  <a:lnTo>
                    <a:pt x="47791" y="64066"/>
                  </a:lnTo>
                  <a:lnTo>
                    <a:pt x="47494" y="64939"/>
                  </a:lnTo>
                  <a:lnTo>
                    <a:pt x="47162" y="65794"/>
                  </a:lnTo>
                  <a:lnTo>
                    <a:pt x="46805" y="66629"/>
                  </a:lnTo>
                  <a:lnTo>
                    <a:pt x="46413" y="67441"/>
                  </a:lnTo>
                  <a:lnTo>
                    <a:pt x="45984" y="68230"/>
                  </a:lnTo>
                  <a:lnTo>
                    <a:pt x="45519" y="68995"/>
                  </a:lnTo>
                  <a:lnTo>
                    <a:pt x="45018" y="69738"/>
                  </a:lnTo>
                  <a:lnTo>
                    <a:pt x="44482" y="70456"/>
                  </a:lnTo>
                  <a:lnTo>
                    <a:pt x="43909" y="71152"/>
                  </a:lnTo>
                  <a:lnTo>
                    <a:pt x="43300" y="71824"/>
                  </a:lnTo>
                  <a:lnTo>
                    <a:pt x="42655" y="72473"/>
                  </a:lnTo>
                  <a:lnTo>
                    <a:pt x="41975" y="73099"/>
                  </a:lnTo>
                  <a:lnTo>
                    <a:pt x="41257" y="73699"/>
                  </a:lnTo>
                  <a:lnTo>
                    <a:pt x="40503" y="74272"/>
                  </a:lnTo>
                  <a:lnTo>
                    <a:pt x="39712" y="74817"/>
                  </a:lnTo>
                  <a:lnTo>
                    <a:pt x="38883" y="75335"/>
                  </a:lnTo>
                  <a:lnTo>
                    <a:pt x="38018" y="75825"/>
                  </a:lnTo>
                  <a:lnTo>
                    <a:pt x="37116" y="76287"/>
                  </a:lnTo>
                  <a:lnTo>
                    <a:pt x="36176" y="76723"/>
                  </a:lnTo>
                  <a:lnTo>
                    <a:pt x="35199" y="77130"/>
                  </a:lnTo>
                  <a:lnTo>
                    <a:pt x="34186" y="77510"/>
                  </a:lnTo>
                  <a:lnTo>
                    <a:pt x="33135" y="77863"/>
                  </a:lnTo>
                  <a:lnTo>
                    <a:pt x="32046" y="78184"/>
                  </a:lnTo>
                  <a:lnTo>
                    <a:pt x="30918" y="78472"/>
                  </a:lnTo>
                  <a:lnTo>
                    <a:pt x="29751" y="78727"/>
                  </a:lnTo>
                  <a:lnTo>
                    <a:pt x="28545" y="78947"/>
                  </a:lnTo>
                  <a:lnTo>
                    <a:pt x="27299" y="79133"/>
                  </a:lnTo>
                  <a:lnTo>
                    <a:pt x="26015" y="79285"/>
                  </a:lnTo>
                  <a:lnTo>
                    <a:pt x="24691" y="79404"/>
                  </a:lnTo>
                  <a:lnTo>
                    <a:pt x="23328" y="79489"/>
                  </a:lnTo>
                  <a:lnTo>
                    <a:pt x="21926" y="79540"/>
                  </a:lnTo>
                  <a:lnTo>
                    <a:pt x="20484" y="79556"/>
                  </a:lnTo>
                  <a:lnTo>
                    <a:pt x="19337" y="79547"/>
                  </a:lnTo>
                  <a:lnTo>
                    <a:pt x="18202" y="79520"/>
                  </a:lnTo>
                  <a:lnTo>
                    <a:pt x="17080" y="79476"/>
                  </a:lnTo>
                  <a:lnTo>
                    <a:pt x="15970" y="79413"/>
                  </a:lnTo>
                  <a:lnTo>
                    <a:pt x="14873" y="79332"/>
                  </a:lnTo>
                  <a:lnTo>
                    <a:pt x="13789" y="79233"/>
                  </a:lnTo>
                  <a:lnTo>
                    <a:pt x="12718" y="79116"/>
                  </a:lnTo>
                  <a:lnTo>
                    <a:pt x="11659" y="78981"/>
                  </a:lnTo>
                  <a:lnTo>
                    <a:pt x="10613" y="78828"/>
                  </a:lnTo>
                  <a:lnTo>
                    <a:pt x="9580" y="78657"/>
                  </a:lnTo>
                  <a:lnTo>
                    <a:pt x="8570" y="78462"/>
                  </a:lnTo>
                  <a:lnTo>
                    <a:pt x="7571" y="78237"/>
                  </a:lnTo>
                  <a:lnTo>
                    <a:pt x="6584" y="77983"/>
                  </a:lnTo>
                  <a:lnTo>
                    <a:pt x="5608" y="77700"/>
                  </a:lnTo>
                  <a:lnTo>
                    <a:pt x="4644" y="77386"/>
                  </a:lnTo>
                  <a:lnTo>
                    <a:pt x="3692" y="77043"/>
                  </a:lnTo>
                  <a:lnTo>
                    <a:pt x="2751" y="76671"/>
                  </a:lnTo>
                  <a:lnTo>
                    <a:pt x="1822" y="76268"/>
                  </a:lnTo>
                  <a:lnTo>
                    <a:pt x="905" y="75836"/>
                  </a:lnTo>
                  <a:lnTo>
                    <a:pt x="0" y="75375"/>
                  </a:lnTo>
                  <a:lnTo>
                    <a:pt x="0" y="66376"/>
                  </a:lnTo>
                  <a:lnTo>
                    <a:pt x="928" y="66852"/>
                  </a:lnTo>
                  <a:lnTo>
                    <a:pt x="1871" y="67306"/>
                  </a:lnTo>
                  <a:lnTo>
                    <a:pt x="2829" y="67737"/>
                  </a:lnTo>
                  <a:lnTo>
                    <a:pt x="3802" y="68146"/>
                  </a:lnTo>
                  <a:lnTo>
                    <a:pt x="4790" y="68533"/>
                  </a:lnTo>
                  <a:lnTo>
                    <a:pt x="5792" y="68898"/>
                  </a:lnTo>
                  <a:lnTo>
                    <a:pt x="6810" y="69241"/>
                  </a:lnTo>
                  <a:lnTo>
                    <a:pt x="7842" y="69561"/>
                  </a:lnTo>
                  <a:lnTo>
                    <a:pt x="8889" y="69859"/>
                  </a:lnTo>
                  <a:lnTo>
                    <a:pt x="9951" y="70135"/>
                  </a:lnTo>
                  <a:lnTo>
                    <a:pt x="11026" y="70386"/>
                  </a:lnTo>
                  <a:lnTo>
                    <a:pt x="12091" y="70611"/>
                  </a:lnTo>
                  <a:lnTo>
                    <a:pt x="13147" y="70809"/>
                  </a:lnTo>
                  <a:lnTo>
                    <a:pt x="14194" y="70981"/>
                  </a:lnTo>
                  <a:lnTo>
                    <a:pt x="15231" y="71127"/>
                  </a:lnTo>
                  <a:lnTo>
                    <a:pt x="16258" y="71246"/>
                  </a:lnTo>
                  <a:lnTo>
                    <a:pt x="17276" y="71339"/>
                  </a:lnTo>
                  <a:lnTo>
                    <a:pt x="18284" y="71405"/>
                  </a:lnTo>
                  <a:lnTo>
                    <a:pt x="19283" y="71445"/>
                  </a:lnTo>
                  <a:lnTo>
                    <a:pt x="20273" y="71458"/>
                  </a:lnTo>
                  <a:lnTo>
                    <a:pt x="21233" y="71447"/>
                  </a:lnTo>
                  <a:lnTo>
                    <a:pt x="22167" y="71416"/>
                  </a:lnTo>
                  <a:lnTo>
                    <a:pt x="23075" y="71363"/>
                  </a:lnTo>
                  <a:lnTo>
                    <a:pt x="23957" y="71288"/>
                  </a:lnTo>
                  <a:lnTo>
                    <a:pt x="24811" y="71193"/>
                  </a:lnTo>
                  <a:lnTo>
                    <a:pt x="25640" y="71077"/>
                  </a:lnTo>
                  <a:lnTo>
                    <a:pt x="26442" y="70939"/>
                  </a:lnTo>
                  <a:lnTo>
                    <a:pt x="27217" y="70780"/>
                  </a:lnTo>
                  <a:lnTo>
                    <a:pt x="27966" y="70600"/>
                  </a:lnTo>
                  <a:lnTo>
                    <a:pt x="28689" y="70399"/>
                  </a:lnTo>
                  <a:lnTo>
                    <a:pt x="29385" y="70179"/>
                  </a:lnTo>
                  <a:lnTo>
                    <a:pt x="30056" y="69940"/>
                  </a:lnTo>
                  <a:lnTo>
                    <a:pt x="30702" y="69683"/>
                  </a:lnTo>
                  <a:lnTo>
                    <a:pt x="31323" y="69408"/>
                  </a:lnTo>
                  <a:lnTo>
                    <a:pt x="31918" y="69116"/>
                  </a:lnTo>
                  <a:lnTo>
                    <a:pt x="32487" y="68805"/>
                  </a:lnTo>
                  <a:lnTo>
                    <a:pt x="33031" y="68476"/>
                  </a:lnTo>
                  <a:lnTo>
                    <a:pt x="33550" y="68130"/>
                  </a:lnTo>
                  <a:lnTo>
                    <a:pt x="34043" y="67765"/>
                  </a:lnTo>
                  <a:lnTo>
                    <a:pt x="34511" y="67382"/>
                  </a:lnTo>
                  <a:lnTo>
                    <a:pt x="34964" y="66981"/>
                  </a:lnTo>
                  <a:lnTo>
                    <a:pt x="35392" y="66563"/>
                  </a:lnTo>
                  <a:lnTo>
                    <a:pt x="35794" y="66126"/>
                  </a:lnTo>
                  <a:lnTo>
                    <a:pt x="36171" y="65671"/>
                  </a:lnTo>
                  <a:lnTo>
                    <a:pt x="36523" y="65199"/>
                  </a:lnTo>
                  <a:lnTo>
                    <a:pt x="36849" y="64708"/>
                  </a:lnTo>
                  <a:lnTo>
                    <a:pt x="37149" y="64199"/>
                  </a:lnTo>
                  <a:lnTo>
                    <a:pt x="37425" y="63673"/>
                  </a:lnTo>
                  <a:lnTo>
                    <a:pt x="37674" y="63128"/>
                  </a:lnTo>
                  <a:lnTo>
                    <a:pt x="37899" y="62565"/>
                  </a:lnTo>
                  <a:lnTo>
                    <a:pt x="38110" y="61987"/>
                  </a:lnTo>
                  <a:lnTo>
                    <a:pt x="38299" y="61394"/>
                  </a:lnTo>
                  <a:lnTo>
                    <a:pt x="38466" y="60788"/>
                  </a:lnTo>
                  <a:lnTo>
                    <a:pt x="38610" y="60169"/>
                  </a:lnTo>
                  <a:lnTo>
                    <a:pt x="38733" y="59535"/>
                  </a:lnTo>
                  <a:lnTo>
                    <a:pt x="38833" y="58888"/>
                  </a:lnTo>
                  <a:lnTo>
                    <a:pt x="38910" y="58226"/>
                  </a:lnTo>
                  <a:lnTo>
                    <a:pt x="38966" y="57552"/>
                  </a:lnTo>
                  <a:lnTo>
                    <a:pt x="38999" y="56863"/>
                  </a:lnTo>
                  <a:lnTo>
                    <a:pt x="39010" y="56160"/>
                  </a:lnTo>
                  <a:lnTo>
                    <a:pt x="38996" y="55451"/>
                  </a:lnTo>
                  <a:lnTo>
                    <a:pt x="38953" y="54763"/>
                  </a:lnTo>
                  <a:lnTo>
                    <a:pt x="38882" y="54096"/>
                  </a:lnTo>
                  <a:lnTo>
                    <a:pt x="38782" y="53450"/>
                  </a:lnTo>
                  <a:lnTo>
                    <a:pt x="38653" y="52826"/>
                  </a:lnTo>
                  <a:lnTo>
                    <a:pt x="38496" y="52222"/>
                  </a:lnTo>
                  <a:lnTo>
                    <a:pt x="38310" y="51640"/>
                  </a:lnTo>
                  <a:lnTo>
                    <a:pt x="38096" y="51079"/>
                  </a:lnTo>
                  <a:lnTo>
                    <a:pt x="37853" y="50539"/>
                  </a:lnTo>
                  <a:lnTo>
                    <a:pt x="37581" y="50020"/>
                  </a:lnTo>
                  <a:lnTo>
                    <a:pt x="37294" y="49511"/>
                  </a:lnTo>
                  <a:lnTo>
                    <a:pt x="36982" y="49021"/>
                  </a:lnTo>
                  <a:lnTo>
                    <a:pt x="36646" y="48550"/>
                  </a:lnTo>
                  <a:lnTo>
                    <a:pt x="36286" y="48098"/>
                  </a:lnTo>
                  <a:lnTo>
                    <a:pt x="35901" y="47665"/>
                  </a:lnTo>
                  <a:lnTo>
                    <a:pt x="35492" y="47251"/>
                  </a:lnTo>
                  <a:lnTo>
                    <a:pt x="35058" y="46856"/>
                  </a:lnTo>
                  <a:lnTo>
                    <a:pt x="34600" y="46480"/>
                  </a:lnTo>
                  <a:lnTo>
                    <a:pt x="34118" y="46123"/>
                  </a:lnTo>
                  <a:lnTo>
                    <a:pt x="33611" y="45786"/>
                  </a:lnTo>
                  <a:lnTo>
                    <a:pt x="33081" y="45456"/>
                  </a:lnTo>
                  <a:lnTo>
                    <a:pt x="32527" y="45144"/>
                  </a:lnTo>
                  <a:lnTo>
                    <a:pt x="31950" y="44850"/>
                  </a:lnTo>
                  <a:lnTo>
                    <a:pt x="31350" y="44575"/>
                  </a:lnTo>
                  <a:lnTo>
                    <a:pt x="30727" y="44317"/>
                  </a:lnTo>
                  <a:lnTo>
                    <a:pt x="30080" y="44077"/>
                  </a:lnTo>
                  <a:lnTo>
                    <a:pt x="29410" y="43855"/>
                  </a:lnTo>
                  <a:lnTo>
                    <a:pt x="28716" y="43652"/>
                  </a:lnTo>
                  <a:lnTo>
                    <a:pt x="28000" y="43466"/>
                  </a:lnTo>
                  <a:lnTo>
                    <a:pt x="27260" y="43298"/>
                  </a:lnTo>
                  <a:lnTo>
                    <a:pt x="26508" y="43147"/>
                  </a:lnTo>
                  <a:lnTo>
                    <a:pt x="25737" y="43012"/>
                  </a:lnTo>
                  <a:lnTo>
                    <a:pt x="24946" y="42893"/>
                  </a:lnTo>
                  <a:lnTo>
                    <a:pt x="24134" y="42790"/>
                  </a:lnTo>
                  <a:lnTo>
                    <a:pt x="23303" y="42702"/>
                  </a:lnTo>
                  <a:lnTo>
                    <a:pt x="22451" y="42631"/>
                  </a:lnTo>
                  <a:lnTo>
                    <a:pt x="21579" y="42575"/>
                  </a:lnTo>
                  <a:lnTo>
                    <a:pt x="20687" y="42536"/>
                  </a:lnTo>
                  <a:lnTo>
                    <a:pt x="19775" y="42512"/>
                  </a:lnTo>
                  <a:lnTo>
                    <a:pt x="18843" y="42504"/>
                  </a:lnTo>
                  <a:lnTo>
                    <a:pt x="11803" y="42504"/>
                  </a:lnTo>
                  <a:lnTo>
                    <a:pt x="11803" y="34511"/>
                  </a:lnTo>
                  <a:lnTo>
                    <a:pt x="18843" y="34511"/>
                  </a:lnTo>
                  <a:lnTo>
                    <a:pt x="19691" y="34501"/>
                  </a:lnTo>
                  <a:lnTo>
                    <a:pt x="20520" y="34469"/>
                  </a:lnTo>
                  <a:lnTo>
                    <a:pt x="21330" y="34416"/>
                  </a:lnTo>
                  <a:lnTo>
                    <a:pt x="22121" y="34342"/>
                  </a:lnTo>
                  <a:lnTo>
                    <a:pt x="22893" y="34247"/>
                  </a:lnTo>
                  <a:lnTo>
                    <a:pt x="23645" y="34130"/>
                  </a:lnTo>
                  <a:lnTo>
                    <a:pt x="24379" y="33993"/>
                  </a:lnTo>
                  <a:lnTo>
                    <a:pt x="25094" y="33834"/>
                  </a:lnTo>
                  <a:lnTo>
                    <a:pt x="25789" y="33654"/>
                  </a:lnTo>
                  <a:lnTo>
                    <a:pt x="26466" y="33453"/>
                  </a:lnTo>
                  <a:lnTo>
                    <a:pt x="27121" y="33232"/>
                  </a:lnTo>
                  <a:lnTo>
                    <a:pt x="27755" y="32993"/>
                  </a:lnTo>
                  <a:lnTo>
                    <a:pt x="28366" y="32736"/>
                  </a:lnTo>
                  <a:lnTo>
                    <a:pt x="28955" y="32462"/>
                  </a:lnTo>
                  <a:lnTo>
                    <a:pt x="29522" y="32169"/>
                  </a:lnTo>
                  <a:lnTo>
                    <a:pt x="30067" y="31858"/>
                  </a:lnTo>
                  <a:lnTo>
                    <a:pt x="30590" y="31530"/>
                  </a:lnTo>
                  <a:lnTo>
                    <a:pt x="31090" y="31183"/>
                  </a:lnTo>
                  <a:lnTo>
                    <a:pt x="31568" y="30818"/>
                  </a:lnTo>
                  <a:lnTo>
                    <a:pt x="32023" y="30435"/>
                  </a:lnTo>
                  <a:lnTo>
                    <a:pt x="32468" y="30036"/>
                  </a:lnTo>
                  <a:lnTo>
                    <a:pt x="32889" y="29622"/>
                  </a:lnTo>
                  <a:lnTo>
                    <a:pt x="33289" y="29194"/>
                  </a:lnTo>
                  <a:lnTo>
                    <a:pt x="33666" y="28750"/>
                  </a:lnTo>
                  <a:lnTo>
                    <a:pt x="34022" y="28292"/>
                  </a:lnTo>
                  <a:lnTo>
                    <a:pt x="34355" y="27819"/>
                  </a:lnTo>
                  <a:lnTo>
                    <a:pt x="34665" y="27330"/>
                  </a:lnTo>
                  <a:lnTo>
                    <a:pt x="34954" y="26828"/>
                  </a:lnTo>
                  <a:lnTo>
                    <a:pt x="35220" y="26310"/>
                  </a:lnTo>
                  <a:lnTo>
                    <a:pt x="35464" y="25777"/>
                  </a:lnTo>
                  <a:lnTo>
                    <a:pt x="35685" y="25232"/>
                  </a:lnTo>
                  <a:lnTo>
                    <a:pt x="35883" y="24676"/>
                  </a:lnTo>
                  <a:lnTo>
                    <a:pt x="36058" y="24110"/>
                  </a:lnTo>
                  <a:lnTo>
                    <a:pt x="36209" y="23533"/>
                  </a:lnTo>
                  <a:lnTo>
                    <a:pt x="36337" y="22946"/>
                  </a:lnTo>
                  <a:lnTo>
                    <a:pt x="36442" y="22347"/>
                  </a:lnTo>
                  <a:lnTo>
                    <a:pt x="36524" y="21739"/>
                  </a:lnTo>
                  <a:lnTo>
                    <a:pt x="36582" y="21119"/>
                  </a:lnTo>
                  <a:lnTo>
                    <a:pt x="36617" y="20490"/>
                  </a:lnTo>
                  <a:lnTo>
                    <a:pt x="36629" y="19849"/>
                  </a:lnTo>
                  <a:lnTo>
                    <a:pt x="36619" y="19304"/>
                  </a:lnTo>
                  <a:lnTo>
                    <a:pt x="36590" y="18771"/>
                  </a:lnTo>
                  <a:lnTo>
                    <a:pt x="36543" y="18250"/>
                  </a:lnTo>
                  <a:lnTo>
                    <a:pt x="36476" y="17740"/>
                  </a:lnTo>
                  <a:lnTo>
                    <a:pt x="36390" y="17242"/>
                  </a:lnTo>
                  <a:lnTo>
                    <a:pt x="36286" y="16756"/>
                  </a:lnTo>
                  <a:lnTo>
                    <a:pt x="36162" y="16281"/>
                  </a:lnTo>
                  <a:lnTo>
                    <a:pt x="36019" y="15818"/>
                  </a:lnTo>
                  <a:lnTo>
                    <a:pt x="35857" y="15366"/>
                  </a:lnTo>
                  <a:lnTo>
                    <a:pt x="35676" y="14926"/>
                  </a:lnTo>
                  <a:lnTo>
                    <a:pt x="35477" y="14499"/>
                  </a:lnTo>
                  <a:lnTo>
                    <a:pt x="35263" y="14086"/>
                  </a:lnTo>
                  <a:lnTo>
                    <a:pt x="35033" y="13686"/>
                  </a:lnTo>
                  <a:lnTo>
                    <a:pt x="34786" y="13300"/>
                  </a:lnTo>
                  <a:lnTo>
                    <a:pt x="34524" y="12928"/>
                  </a:lnTo>
                  <a:lnTo>
                    <a:pt x="34247" y="12570"/>
                  </a:lnTo>
                  <a:lnTo>
                    <a:pt x="33953" y="12225"/>
                  </a:lnTo>
                  <a:lnTo>
                    <a:pt x="33643" y="11894"/>
                  </a:lnTo>
                  <a:lnTo>
                    <a:pt x="33318" y="11577"/>
                  </a:lnTo>
                  <a:lnTo>
                    <a:pt x="32976" y="11274"/>
                  </a:lnTo>
                  <a:lnTo>
                    <a:pt x="32620" y="10974"/>
                  </a:lnTo>
                  <a:lnTo>
                    <a:pt x="32250" y="10690"/>
                  </a:lnTo>
                  <a:lnTo>
                    <a:pt x="31866" y="10420"/>
                  </a:lnTo>
                  <a:lnTo>
                    <a:pt x="31469" y="10165"/>
                  </a:lnTo>
                  <a:lnTo>
                    <a:pt x="31057" y="9924"/>
                  </a:lnTo>
                  <a:lnTo>
                    <a:pt x="30632" y="9699"/>
                  </a:lnTo>
                  <a:lnTo>
                    <a:pt x="30194" y="9488"/>
                  </a:lnTo>
                  <a:lnTo>
                    <a:pt x="29741" y="9292"/>
                  </a:lnTo>
                  <a:lnTo>
                    <a:pt x="29275" y="9111"/>
                  </a:lnTo>
                  <a:lnTo>
                    <a:pt x="28795" y="8945"/>
                  </a:lnTo>
                  <a:lnTo>
                    <a:pt x="28302" y="8794"/>
                  </a:lnTo>
                  <a:lnTo>
                    <a:pt x="27799" y="8659"/>
                  </a:lnTo>
                  <a:lnTo>
                    <a:pt x="27286" y="8540"/>
                  </a:lnTo>
                  <a:lnTo>
                    <a:pt x="26762" y="8437"/>
                  </a:lnTo>
                  <a:lnTo>
                    <a:pt x="26227" y="8350"/>
                  </a:lnTo>
                  <a:lnTo>
                    <a:pt x="25682" y="8278"/>
                  </a:lnTo>
                  <a:lnTo>
                    <a:pt x="25126" y="8223"/>
                  </a:lnTo>
                  <a:lnTo>
                    <a:pt x="24560" y="8183"/>
                  </a:lnTo>
                  <a:lnTo>
                    <a:pt x="23983" y="8159"/>
                  </a:lnTo>
                  <a:lnTo>
                    <a:pt x="23396" y="8151"/>
                  </a:lnTo>
                  <a:lnTo>
                    <a:pt x="22276" y="8169"/>
                  </a:lnTo>
                  <a:lnTo>
                    <a:pt x="21183" y="8223"/>
                  </a:lnTo>
                  <a:lnTo>
                    <a:pt x="20116" y="8313"/>
                  </a:lnTo>
                  <a:lnTo>
                    <a:pt x="19076" y="8439"/>
                  </a:lnTo>
                  <a:lnTo>
                    <a:pt x="18063" y="8601"/>
                  </a:lnTo>
                  <a:lnTo>
                    <a:pt x="17075" y="8799"/>
                  </a:lnTo>
                  <a:lnTo>
                    <a:pt x="16115" y="9033"/>
                  </a:lnTo>
                  <a:lnTo>
                    <a:pt x="15180" y="9303"/>
                  </a:lnTo>
                  <a:lnTo>
                    <a:pt x="14273" y="9609"/>
                  </a:lnTo>
                  <a:lnTo>
                    <a:pt x="13391" y="9951"/>
                  </a:lnTo>
                  <a:lnTo>
                    <a:pt x="12538" y="10311"/>
                  </a:lnTo>
                  <a:lnTo>
                    <a:pt x="11691" y="10694"/>
                  </a:lnTo>
                  <a:lnTo>
                    <a:pt x="10852" y="11099"/>
                  </a:lnTo>
                  <a:lnTo>
                    <a:pt x="10021" y="11526"/>
                  </a:lnTo>
                  <a:lnTo>
                    <a:pt x="9196" y="11975"/>
                  </a:lnTo>
                  <a:lnTo>
                    <a:pt x="8380" y="12447"/>
                  </a:lnTo>
                  <a:lnTo>
                    <a:pt x="7570" y="12941"/>
                  </a:lnTo>
                  <a:lnTo>
                    <a:pt x="6768" y="13457"/>
                  </a:lnTo>
                  <a:lnTo>
                    <a:pt x="5974" y="13995"/>
                  </a:lnTo>
                  <a:lnTo>
                    <a:pt x="5187" y="14556"/>
                  </a:lnTo>
                  <a:lnTo>
                    <a:pt x="317" y="7939"/>
                  </a:lnTo>
                  <a:lnTo>
                    <a:pt x="724" y="7613"/>
                  </a:lnTo>
                  <a:lnTo>
                    <a:pt x="1139" y="7291"/>
                  </a:lnTo>
                  <a:lnTo>
                    <a:pt x="1562" y="6974"/>
                  </a:lnTo>
                  <a:lnTo>
                    <a:pt x="1994" y="6660"/>
                  </a:lnTo>
                  <a:lnTo>
                    <a:pt x="2434" y="6351"/>
                  </a:lnTo>
                  <a:lnTo>
                    <a:pt x="2883" y="6046"/>
                  </a:lnTo>
                  <a:lnTo>
                    <a:pt x="3341" y="5746"/>
                  </a:lnTo>
                  <a:lnTo>
                    <a:pt x="3806" y="5449"/>
                  </a:lnTo>
                  <a:lnTo>
                    <a:pt x="4281" y="5157"/>
                  </a:lnTo>
                  <a:lnTo>
                    <a:pt x="4763" y="4869"/>
                  </a:lnTo>
                  <a:lnTo>
                    <a:pt x="5265" y="4587"/>
                  </a:lnTo>
                  <a:lnTo>
                    <a:pt x="5775" y="4312"/>
                  </a:lnTo>
                  <a:lnTo>
                    <a:pt x="6294" y="4045"/>
                  </a:lnTo>
                  <a:lnTo>
                    <a:pt x="6821" y="3785"/>
                  </a:lnTo>
                  <a:lnTo>
                    <a:pt x="7357" y="3533"/>
                  </a:lnTo>
                  <a:lnTo>
                    <a:pt x="7901" y="3288"/>
                  </a:lnTo>
                  <a:lnTo>
                    <a:pt x="8454" y="3050"/>
                  </a:lnTo>
                  <a:lnTo>
                    <a:pt x="9015" y="2820"/>
                  </a:lnTo>
                  <a:lnTo>
                    <a:pt x="9584" y="2597"/>
                  </a:lnTo>
                  <a:lnTo>
                    <a:pt x="10162" y="2381"/>
                  </a:lnTo>
                  <a:lnTo>
                    <a:pt x="10748" y="2164"/>
                  </a:lnTo>
                  <a:lnTo>
                    <a:pt x="11342" y="1956"/>
                  </a:lnTo>
                  <a:lnTo>
                    <a:pt x="11943" y="1757"/>
                  </a:lnTo>
                  <a:lnTo>
                    <a:pt x="12551" y="1568"/>
                  </a:lnTo>
                  <a:lnTo>
                    <a:pt x="13166" y="1389"/>
                  </a:lnTo>
                  <a:lnTo>
                    <a:pt x="13789" y="1219"/>
                  </a:lnTo>
                  <a:lnTo>
                    <a:pt x="14420" y="1059"/>
                  </a:lnTo>
                  <a:lnTo>
                    <a:pt x="15058" y="908"/>
                  </a:lnTo>
                  <a:lnTo>
                    <a:pt x="15703" y="766"/>
                  </a:lnTo>
                  <a:lnTo>
                    <a:pt x="16356" y="635"/>
                  </a:lnTo>
                  <a:lnTo>
                    <a:pt x="17026" y="514"/>
                  </a:lnTo>
                  <a:lnTo>
                    <a:pt x="17704" y="406"/>
                  </a:lnTo>
                  <a:lnTo>
                    <a:pt x="18390" y="311"/>
                  </a:lnTo>
                  <a:lnTo>
                    <a:pt x="19083" y="228"/>
                  </a:lnTo>
                  <a:lnTo>
                    <a:pt x="19783" y="158"/>
                  </a:lnTo>
                  <a:lnTo>
                    <a:pt x="20491" y="101"/>
                  </a:lnTo>
                  <a:lnTo>
                    <a:pt x="21206" y="57"/>
                  </a:lnTo>
                  <a:lnTo>
                    <a:pt x="21928" y="25"/>
                  </a:lnTo>
                  <a:lnTo>
                    <a:pt x="22658" y="6"/>
                  </a:lnTo>
                  <a:lnTo>
                    <a:pt x="23396" y="0"/>
                  </a:lnTo>
                  <a:lnTo>
                    <a:pt x="24525" y="14"/>
                  </a:lnTo>
                  <a:lnTo>
                    <a:pt x="25625" y="57"/>
                  </a:lnTo>
                  <a:lnTo>
                    <a:pt x="26697" y="128"/>
                  </a:lnTo>
                  <a:lnTo>
                    <a:pt x="27740" y="228"/>
                  </a:lnTo>
                  <a:lnTo>
                    <a:pt x="28755" y="357"/>
                  </a:lnTo>
                  <a:lnTo>
                    <a:pt x="29741" y="514"/>
                  </a:lnTo>
                  <a:lnTo>
                    <a:pt x="30699" y="700"/>
                  </a:lnTo>
                  <a:lnTo>
                    <a:pt x="31628" y="914"/>
                  </a:lnTo>
                  <a:lnTo>
                    <a:pt x="32528" y="1157"/>
                  </a:lnTo>
                  <a:lnTo>
                    <a:pt x="33400" y="1429"/>
                  </a:lnTo>
                  <a:lnTo>
                    <a:pt x="34253" y="1726"/>
                  </a:lnTo>
                  <a:lnTo>
                    <a:pt x="35079" y="2047"/>
                  </a:lnTo>
                  <a:lnTo>
                    <a:pt x="35875" y="2391"/>
                  </a:lnTo>
                  <a:lnTo>
                    <a:pt x="36643" y="2758"/>
                  </a:lnTo>
                  <a:lnTo>
                    <a:pt x="37383" y="3149"/>
                  </a:lnTo>
                  <a:lnTo>
                    <a:pt x="38094" y="3563"/>
                  </a:lnTo>
                  <a:lnTo>
                    <a:pt x="38776" y="4000"/>
                  </a:lnTo>
                  <a:lnTo>
                    <a:pt x="39430" y="4461"/>
                  </a:lnTo>
                  <a:lnTo>
                    <a:pt x="40055" y="4944"/>
                  </a:lnTo>
                  <a:lnTo>
                    <a:pt x="40651" y="5452"/>
                  </a:lnTo>
                  <a:lnTo>
                    <a:pt x="41219" y="5970"/>
                  </a:lnTo>
                  <a:lnTo>
                    <a:pt x="41759" y="6508"/>
                  </a:lnTo>
                  <a:lnTo>
                    <a:pt x="42270" y="7066"/>
                  </a:lnTo>
                  <a:lnTo>
                    <a:pt x="42752" y="7645"/>
                  </a:lnTo>
                  <a:lnTo>
                    <a:pt x="43205" y="8244"/>
                  </a:lnTo>
                  <a:lnTo>
                    <a:pt x="43630" y="8862"/>
                  </a:lnTo>
                  <a:lnTo>
                    <a:pt x="44027" y="9501"/>
                  </a:lnTo>
                  <a:lnTo>
                    <a:pt x="44395" y="10160"/>
                  </a:lnTo>
                  <a:lnTo>
                    <a:pt x="44734" y="10839"/>
                  </a:lnTo>
                  <a:lnTo>
                    <a:pt x="45045" y="11539"/>
                  </a:lnTo>
                  <a:lnTo>
                    <a:pt x="45326" y="12244"/>
                  </a:lnTo>
                  <a:lnTo>
                    <a:pt x="45578" y="12964"/>
                  </a:lnTo>
                  <a:lnTo>
                    <a:pt x="45801" y="13697"/>
                  </a:lnTo>
                  <a:lnTo>
                    <a:pt x="45993" y="14444"/>
                  </a:lnTo>
                  <a:lnTo>
                    <a:pt x="46156" y="15204"/>
                  </a:lnTo>
                  <a:lnTo>
                    <a:pt x="46290" y="15979"/>
                  </a:lnTo>
                  <a:lnTo>
                    <a:pt x="46393" y="16767"/>
                  </a:lnTo>
                  <a:lnTo>
                    <a:pt x="46468" y="17569"/>
                  </a:lnTo>
                  <a:lnTo>
                    <a:pt x="46512" y="183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201050" y="2341304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210843" y="2349562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260758" y="2341304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270550" y="2349562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319512" y="2332253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355930" y="2337335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2816961" y="2837523"/>
              <a:ext cx="46739" cy="78445"/>
            </a:xfrm>
            <a:custGeom>
              <a:avLst/>
              <a:pathLst>
                <a:path w="46739" h="78445">
                  <a:moveTo>
                    <a:pt x="21913" y="29906"/>
                  </a:moveTo>
                  <a:lnTo>
                    <a:pt x="22954" y="29921"/>
                  </a:lnTo>
                  <a:lnTo>
                    <a:pt x="23980" y="29965"/>
                  </a:lnTo>
                  <a:lnTo>
                    <a:pt x="24991" y="30040"/>
                  </a:lnTo>
                  <a:lnTo>
                    <a:pt x="25987" y="30143"/>
                  </a:lnTo>
                  <a:lnTo>
                    <a:pt x="26968" y="30277"/>
                  </a:lnTo>
                  <a:lnTo>
                    <a:pt x="27935" y="30440"/>
                  </a:lnTo>
                  <a:lnTo>
                    <a:pt x="28887" y="30632"/>
                  </a:lnTo>
                  <a:lnTo>
                    <a:pt x="29824" y="30855"/>
                  </a:lnTo>
                  <a:lnTo>
                    <a:pt x="30746" y="31107"/>
                  </a:lnTo>
                  <a:lnTo>
                    <a:pt x="31653" y="31388"/>
                  </a:lnTo>
                  <a:lnTo>
                    <a:pt x="32551" y="31688"/>
                  </a:lnTo>
                  <a:lnTo>
                    <a:pt x="33425" y="32017"/>
                  </a:lnTo>
                  <a:lnTo>
                    <a:pt x="34275" y="32374"/>
                  </a:lnTo>
                  <a:lnTo>
                    <a:pt x="35100" y="32760"/>
                  </a:lnTo>
                  <a:lnTo>
                    <a:pt x="35901" y="33175"/>
                  </a:lnTo>
                  <a:lnTo>
                    <a:pt x="36677" y="33618"/>
                  </a:lnTo>
                  <a:lnTo>
                    <a:pt x="37429" y="34089"/>
                  </a:lnTo>
                  <a:lnTo>
                    <a:pt x="38157" y="34590"/>
                  </a:lnTo>
                  <a:lnTo>
                    <a:pt x="38861" y="35118"/>
                  </a:lnTo>
                  <a:lnTo>
                    <a:pt x="39540" y="35676"/>
                  </a:lnTo>
                  <a:lnTo>
                    <a:pt x="40203" y="36261"/>
                  </a:lnTo>
                  <a:lnTo>
                    <a:pt x="40836" y="36874"/>
                  </a:lnTo>
                  <a:lnTo>
                    <a:pt x="41439" y="37515"/>
                  </a:lnTo>
                  <a:lnTo>
                    <a:pt x="42013" y="38183"/>
                  </a:lnTo>
                  <a:lnTo>
                    <a:pt x="42557" y="38878"/>
                  </a:lnTo>
                  <a:lnTo>
                    <a:pt x="43071" y="39601"/>
                  </a:lnTo>
                  <a:lnTo>
                    <a:pt x="43556" y="40352"/>
                  </a:lnTo>
                  <a:lnTo>
                    <a:pt x="44012" y="41130"/>
                  </a:lnTo>
                  <a:lnTo>
                    <a:pt x="44437" y="41936"/>
                  </a:lnTo>
                  <a:lnTo>
                    <a:pt x="44833" y="42769"/>
                  </a:lnTo>
                  <a:lnTo>
                    <a:pt x="45195" y="43629"/>
                  </a:lnTo>
                  <a:lnTo>
                    <a:pt x="45519" y="44515"/>
                  </a:lnTo>
                  <a:lnTo>
                    <a:pt x="45805" y="45428"/>
                  </a:lnTo>
                  <a:lnTo>
                    <a:pt x="46053" y="46368"/>
                  </a:lnTo>
                  <a:lnTo>
                    <a:pt x="46262" y="47334"/>
                  </a:lnTo>
                  <a:lnTo>
                    <a:pt x="46434" y="48327"/>
                  </a:lnTo>
                  <a:lnTo>
                    <a:pt x="46567" y="49345"/>
                  </a:lnTo>
                  <a:lnTo>
                    <a:pt x="46662" y="50391"/>
                  </a:lnTo>
                  <a:lnTo>
                    <a:pt x="46720" y="51463"/>
                  </a:lnTo>
                  <a:lnTo>
                    <a:pt x="46739" y="52561"/>
                  </a:lnTo>
                  <a:lnTo>
                    <a:pt x="46721" y="53756"/>
                  </a:lnTo>
                  <a:lnTo>
                    <a:pt x="46667" y="54926"/>
                  </a:lnTo>
                  <a:lnTo>
                    <a:pt x="46577" y="56072"/>
                  </a:lnTo>
                  <a:lnTo>
                    <a:pt x="46451" y="57194"/>
                  </a:lnTo>
                  <a:lnTo>
                    <a:pt x="46289" y="58291"/>
                  </a:lnTo>
                  <a:lnTo>
                    <a:pt x="46091" y="59364"/>
                  </a:lnTo>
                  <a:lnTo>
                    <a:pt x="45857" y="60413"/>
                  </a:lnTo>
                  <a:lnTo>
                    <a:pt x="45587" y="61437"/>
                  </a:lnTo>
                  <a:lnTo>
                    <a:pt x="45281" y="62437"/>
                  </a:lnTo>
                  <a:lnTo>
                    <a:pt x="44939" y="63412"/>
                  </a:lnTo>
                  <a:lnTo>
                    <a:pt x="44561" y="64361"/>
                  </a:lnTo>
                  <a:lnTo>
                    <a:pt x="44149" y="65280"/>
                  </a:lnTo>
                  <a:lnTo>
                    <a:pt x="43702" y="66169"/>
                  </a:lnTo>
                  <a:lnTo>
                    <a:pt x="43220" y="67029"/>
                  </a:lnTo>
                  <a:lnTo>
                    <a:pt x="42702" y="67858"/>
                  </a:lnTo>
                  <a:lnTo>
                    <a:pt x="42150" y="68659"/>
                  </a:lnTo>
                  <a:lnTo>
                    <a:pt x="41563" y="69430"/>
                  </a:lnTo>
                  <a:lnTo>
                    <a:pt x="40941" y="70171"/>
                  </a:lnTo>
                  <a:lnTo>
                    <a:pt x="40285" y="70882"/>
                  </a:lnTo>
                  <a:lnTo>
                    <a:pt x="39593" y="71564"/>
                  </a:lnTo>
                  <a:lnTo>
                    <a:pt x="38867" y="72215"/>
                  </a:lnTo>
                  <a:lnTo>
                    <a:pt x="38106" y="72836"/>
                  </a:lnTo>
                  <a:lnTo>
                    <a:pt x="37312" y="73426"/>
                  </a:lnTo>
                  <a:lnTo>
                    <a:pt x="36485" y="73986"/>
                  </a:lnTo>
                  <a:lnTo>
                    <a:pt x="35623" y="74515"/>
                  </a:lnTo>
                  <a:lnTo>
                    <a:pt x="34727" y="75013"/>
                  </a:lnTo>
                  <a:lnTo>
                    <a:pt x="33798" y="75480"/>
                  </a:lnTo>
                  <a:lnTo>
                    <a:pt x="32834" y="75917"/>
                  </a:lnTo>
                  <a:lnTo>
                    <a:pt x="31837" y="76323"/>
                  </a:lnTo>
                  <a:lnTo>
                    <a:pt x="30806" y="76698"/>
                  </a:lnTo>
                  <a:lnTo>
                    <a:pt x="29753" y="77030"/>
                  </a:lnTo>
                  <a:lnTo>
                    <a:pt x="28668" y="77327"/>
                  </a:lnTo>
                  <a:lnTo>
                    <a:pt x="27551" y="77589"/>
                  </a:lnTo>
                  <a:lnTo>
                    <a:pt x="26402" y="77816"/>
                  </a:lnTo>
                  <a:lnTo>
                    <a:pt x="25222" y="78008"/>
                  </a:lnTo>
                  <a:lnTo>
                    <a:pt x="24010" y="78165"/>
                  </a:lnTo>
                  <a:lnTo>
                    <a:pt x="22766" y="78288"/>
                  </a:lnTo>
                  <a:lnTo>
                    <a:pt x="21490" y="78375"/>
                  </a:lnTo>
                  <a:lnTo>
                    <a:pt x="20183" y="78427"/>
                  </a:lnTo>
                  <a:lnTo>
                    <a:pt x="18843" y="78445"/>
                  </a:lnTo>
                  <a:lnTo>
                    <a:pt x="18304" y="78442"/>
                  </a:lnTo>
                  <a:lnTo>
                    <a:pt x="17766" y="78434"/>
                  </a:lnTo>
                  <a:lnTo>
                    <a:pt x="17228" y="78421"/>
                  </a:lnTo>
                  <a:lnTo>
                    <a:pt x="16692" y="78403"/>
                  </a:lnTo>
                  <a:lnTo>
                    <a:pt x="16157" y="78379"/>
                  </a:lnTo>
                  <a:lnTo>
                    <a:pt x="15623" y="78350"/>
                  </a:lnTo>
                  <a:lnTo>
                    <a:pt x="15090" y="78315"/>
                  </a:lnTo>
                  <a:lnTo>
                    <a:pt x="14558" y="78276"/>
                  </a:lnTo>
                  <a:lnTo>
                    <a:pt x="14027" y="78231"/>
                  </a:lnTo>
                  <a:lnTo>
                    <a:pt x="13497" y="78180"/>
                  </a:lnTo>
                  <a:lnTo>
                    <a:pt x="12980" y="78125"/>
                  </a:lnTo>
                  <a:lnTo>
                    <a:pt x="12466" y="78064"/>
                  </a:lnTo>
                  <a:lnTo>
                    <a:pt x="11955" y="77998"/>
                  </a:lnTo>
                  <a:lnTo>
                    <a:pt x="11448" y="77926"/>
                  </a:lnTo>
                  <a:lnTo>
                    <a:pt x="10943" y="77849"/>
                  </a:lnTo>
                  <a:lnTo>
                    <a:pt x="10442" y="77767"/>
                  </a:lnTo>
                  <a:lnTo>
                    <a:pt x="9944" y="77680"/>
                  </a:lnTo>
                  <a:lnTo>
                    <a:pt x="9449" y="77587"/>
                  </a:lnTo>
                  <a:lnTo>
                    <a:pt x="8957" y="77489"/>
                  </a:lnTo>
                  <a:lnTo>
                    <a:pt x="8469" y="77386"/>
                  </a:lnTo>
                  <a:lnTo>
                    <a:pt x="7994" y="77288"/>
                  </a:lnTo>
                  <a:lnTo>
                    <a:pt x="7524" y="77183"/>
                  </a:lnTo>
                  <a:lnTo>
                    <a:pt x="7059" y="77072"/>
                  </a:lnTo>
                  <a:lnTo>
                    <a:pt x="6597" y="76954"/>
                  </a:lnTo>
                  <a:lnTo>
                    <a:pt x="6140" y="76830"/>
                  </a:lnTo>
                  <a:lnTo>
                    <a:pt x="5687" y="76700"/>
                  </a:lnTo>
                  <a:lnTo>
                    <a:pt x="5238" y="76564"/>
                  </a:lnTo>
                  <a:lnTo>
                    <a:pt x="4793" y="76421"/>
                  </a:lnTo>
                  <a:lnTo>
                    <a:pt x="4353" y="76272"/>
                  </a:lnTo>
                  <a:lnTo>
                    <a:pt x="3916" y="76116"/>
                  </a:lnTo>
                  <a:lnTo>
                    <a:pt x="3487" y="75954"/>
                  </a:lnTo>
                  <a:lnTo>
                    <a:pt x="3065" y="75788"/>
                  </a:lnTo>
                  <a:lnTo>
                    <a:pt x="2652" y="75616"/>
                  </a:lnTo>
                  <a:lnTo>
                    <a:pt x="2248" y="75438"/>
                  </a:lnTo>
                  <a:lnTo>
                    <a:pt x="1852" y="75256"/>
                  </a:lnTo>
                  <a:lnTo>
                    <a:pt x="1465" y="75068"/>
                  </a:lnTo>
                  <a:lnTo>
                    <a:pt x="1086" y="74875"/>
                  </a:lnTo>
                  <a:lnTo>
                    <a:pt x="715" y="74676"/>
                  </a:lnTo>
                  <a:lnTo>
                    <a:pt x="353" y="74472"/>
                  </a:lnTo>
                  <a:lnTo>
                    <a:pt x="0" y="74263"/>
                  </a:lnTo>
                  <a:lnTo>
                    <a:pt x="0" y="65159"/>
                  </a:lnTo>
                  <a:lnTo>
                    <a:pt x="355" y="65400"/>
                  </a:lnTo>
                  <a:lnTo>
                    <a:pt x="721" y="65635"/>
                  </a:lnTo>
                  <a:lnTo>
                    <a:pt x="1100" y="65866"/>
                  </a:lnTo>
                  <a:lnTo>
                    <a:pt x="1490" y="66091"/>
                  </a:lnTo>
                  <a:lnTo>
                    <a:pt x="1892" y="66310"/>
                  </a:lnTo>
                  <a:lnTo>
                    <a:pt x="2305" y="66525"/>
                  </a:lnTo>
                  <a:lnTo>
                    <a:pt x="2730" y="66734"/>
                  </a:lnTo>
                  <a:lnTo>
                    <a:pt x="3167" y="66937"/>
                  </a:lnTo>
                  <a:lnTo>
                    <a:pt x="3615" y="67136"/>
                  </a:lnTo>
                  <a:lnTo>
                    <a:pt x="4075" y="67329"/>
                  </a:lnTo>
                  <a:lnTo>
                    <a:pt x="4554" y="67517"/>
                  </a:lnTo>
                  <a:lnTo>
                    <a:pt x="5037" y="67698"/>
                  </a:lnTo>
                  <a:lnTo>
                    <a:pt x="5523" y="67872"/>
                  </a:lnTo>
                  <a:lnTo>
                    <a:pt x="6015" y="68041"/>
                  </a:lnTo>
                  <a:lnTo>
                    <a:pt x="6510" y="68203"/>
                  </a:lnTo>
                  <a:lnTo>
                    <a:pt x="7010" y="68358"/>
                  </a:lnTo>
                  <a:lnTo>
                    <a:pt x="7514" y="68507"/>
                  </a:lnTo>
                  <a:lnTo>
                    <a:pt x="8022" y="68650"/>
                  </a:lnTo>
                  <a:lnTo>
                    <a:pt x="8534" y="68787"/>
                  </a:lnTo>
                  <a:lnTo>
                    <a:pt x="9051" y="68917"/>
                  </a:lnTo>
                  <a:lnTo>
                    <a:pt x="9570" y="69042"/>
                  </a:lnTo>
                  <a:lnTo>
                    <a:pt x="10088" y="69161"/>
                  </a:lnTo>
                  <a:lnTo>
                    <a:pt x="10607" y="69274"/>
                  </a:lnTo>
                  <a:lnTo>
                    <a:pt x="11126" y="69383"/>
                  </a:lnTo>
                  <a:lnTo>
                    <a:pt x="11645" y="69486"/>
                  </a:lnTo>
                  <a:lnTo>
                    <a:pt x="12163" y="69584"/>
                  </a:lnTo>
                  <a:lnTo>
                    <a:pt x="12682" y="69677"/>
                  </a:lnTo>
                  <a:lnTo>
                    <a:pt x="13201" y="69764"/>
                  </a:lnTo>
                  <a:lnTo>
                    <a:pt x="13720" y="69846"/>
                  </a:lnTo>
                  <a:lnTo>
                    <a:pt x="14238" y="69923"/>
                  </a:lnTo>
                  <a:lnTo>
                    <a:pt x="14763" y="69983"/>
                  </a:lnTo>
                  <a:lnTo>
                    <a:pt x="15280" y="70037"/>
                  </a:lnTo>
                  <a:lnTo>
                    <a:pt x="15788" y="70085"/>
                  </a:lnTo>
                  <a:lnTo>
                    <a:pt x="16288" y="70126"/>
                  </a:lnTo>
                  <a:lnTo>
                    <a:pt x="16779" y="70161"/>
                  </a:lnTo>
                  <a:lnTo>
                    <a:pt x="17262" y="70190"/>
                  </a:lnTo>
                  <a:lnTo>
                    <a:pt x="17736" y="70212"/>
                  </a:lnTo>
                  <a:lnTo>
                    <a:pt x="18202" y="70228"/>
                  </a:lnTo>
                  <a:lnTo>
                    <a:pt x="18659" y="70237"/>
                  </a:lnTo>
                  <a:lnTo>
                    <a:pt x="19108" y="70240"/>
                  </a:lnTo>
                  <a:lnTo>
                    <a:pt x="19935" y="70231"/>
                  </a:lnTo>
                  <a:lnTo>
                    <a:pt x="20745" y="70202"/>
                  </a:lnTo>
                  <a:lnTo>
                    <a:pt x="21536" y="70155"/>
                  </a:lnTo>
                  <a:lnTo>
                    <a:pt x="22309" y="70088"/>
                  </a:lnTo>
                  <a:lnTo>
                    <a:pt x="23065" y="70002"/>
                  </a:lnTo>
                  <a:lnTo>
                    <a:pt x="23802" y="69897"/>
                  </a:lnTo>
                  <a:lnTo>
                    <a:pt x="24521" y="69774"/>
                  </a:lnTo>
                  <a:lnTo>
                    <a:pt x="25223" y="69631"/>
                  </a:lnTo>
                  <a:lnTo>
                    <a:pt x="25906" y="69469"/>
                  </a:lnTo>
                  <a:lnTo>
                    <a:pt x="26571" y="69288"/>
                  </a:lnTo>
                  <a:lnTo>
                    <a:pt x="27218" y="69076"/>
                  </a:lnTo>
                  <a:lnTo>
                    <a:pt x="27844" y="68843"/>
                  </a:lnTo>
                  <a:lnTo>
                    <a:pt x="28450" y="68589"/>
                  </a:lnTo>
                  <a:lnTo>
                    <a:pt x="29036" y="68314"/>
                  </a:lnTo>
                  <a:lnTo>
                    <a:pt x="29602" y="68017"/>
                  </a:lnTo>
                  <a:lnTo>
                    <a:pt x="30148" y="67700"/>
                  </a:lnTo>
                  <a:lnTo>
                    <a:pt x="30673" y="67361"/>
                  </a:lnTo>
                  <a:lnTo>
                    <a:pt x="31179" y="67001"/>
                  </a:lnTo>
                  <a:lnTo>
                    <a:pt x="31664" y="66620"/>
                  </a:lnTo>
                  <a:lnTo>
                    <a:pt x="32129" y="66218"/>
                  </a:lnTo>
                  <a:lnTo>
                    <a:pt x="32574" y="65794"/>
                  </a:lnTo>
                  <a:lnTo>
                    <a:pt x="32997" y="65350"/>
                  </a:lnTo>
                  <a:lnTo>
                    <a:pt x="33400" y="64884"/>
                  </a:lnTo>
                  <a:lnTo>
                    <a:pt x="33781" y="64397"/>
                  </a:lnTo>
                  <a:lnTo>
                    <a:pt x="34141" y="63889"/>
                  </a:lnTo>
                  <a:lnTo>
                    <a:pt x="34479" y="63359"/>
                  </a:lnTo>
                  <a:lnTo>
                    <a:pt x="34797" y="62809"/>
                  </a:lnTo>
                  <a:lnTo>
                    <a:pt x="35094" y="62237"/>
                  </a:lnTo>
                  <a:lnTo>
                    <a:pt x="35369" y="61644"/>
                  </a:lnTo>
                  <a:lnTo>
                    <a:pt x="35623" y="61030"/>
                  </a:lnTo>
                  <a:lnTo>
                    <a:pt x="35854" y="60394"/>
                  </a:lnTo>
                  <a:lnTo>
                    <a:pt x="36061" y="59734"/>
                  </a:lnTo>
                  <a:lnTo>
                    <a:pt x="36244" y="59052"/>
                  </a:lnTo>
                  <a:lnTo>
                    <a:pt x="36402" y="58346"/>
                  </a:lnTo>
                  <a:lnTo>
                    <a:pt x="36536" y="57616"/>
                  </a:lnTo>
                  <a:lnTo>
                    <a:pt x="36645" y="56863"/>
                  </a:lnTo>
                  <a:lnTo>
                    <a:pt x="36731" y="56087"/>
                  </a:lnTo>
                  <a:lnTo>
                    <a:pt x="36792" y="55288"/>
                  </a:lnTo>
                  <a:lnTo>
                    <a:pt x="36828" y="54466"/>
                  </a:lnTo>
                  <a:lnTo>
                    <a:pt x="36840" y="53620"/>
                  </a:lnTo>
                  <a:lnTo>
                    <a:pt x="36794" y="52142"/>
                  </a:lnTo>
                  <a:lnTo>
                    <a:pt x="36654" y="50736"/>
                  </a:lnTo>
                  <a:lnTo>
                    <a:pt x="36421" y="49402"/>
                  </a:lnTo>
                  <a:lnTo>
                    <a:pt x="36095" y="48140"/>
                  </a:lnTo>
                  <a:lnTo>
                    <a:pt x="35676" y="46950"/>
                  </a:lnTo>
                  <a:lnTo>
                    <a:pt x="35163" y="45832"/>
                  </a:lnTo>
                  <a:lnTo>
                    <a:pt x="34558" y="44786"/>
                  </a:lnTo>
                  <a:lnTo>
                    <a:pt x="33859" y="43812"/>
                  </a:lnTo>
                  <a:lnTo>
                    <a:pt x="33067" y="42911"/>
                  </a:lnTo>
                  <a:lnTo>
                    <a:pt x="32182" y="42081"/>
                  </a:lnTo>
                  <a:lnTo>
                    <a:pt x="31208" y="41316"/>
                  </a:lnTo>
                  <a:lnTo>
                    <a:pt x="30150" y="40632"/>
                  </a:lnTo>
                  <a:lnTo>
                    <a:pt x="29006" y="40029"/>
                  </a:lnTo>
                  <a:lnTo>
                    <a:pt x="27778" y="39506"/>
                  </a:lnTo>
                  <a:lnTo>
                    <a:pt x="26466" y="39063"/>
                  </a:lnTo>
                  <a:lnTo>
                    <a:pt x="25068" y="38701"/>
                  </a:lnTo>
                  <a:lnTo>
                    <a:pt x="23586" y="38420"/>
                  </a:lnTo>
                  <a:lnTo>
                    <a:pt x="22019" y="38219"/>
                  </a:lnTo>
                  <a:lnTo>
                    <a:pt x="20368" y="38098"/>
                  </a:lnTo>
                  <a:lnTo>
                    <a:pt x="18632" y="38058"/>
                  </a:lnTo>
                  <a:lnTo>
                    <a:pt x="18343" y="38059"/>
                  </a:lnTo>
                  <a:lnTo>
                    <a:pt x="18049" y="38064"/>
                  </a:lnTo>
                  <a:lnTo>
                    <a:pt x="17750" y="38072"/>
                  </a:lnTo>
                  <a:lnTo>
                    <a:pt x="17446" y="38083"/>
                  </a:lnTo>
                  <a:lnTo>
                    <a:pt x="17136" y="38097"/>
                  </a:lnTo>
                  <a:lnTo>
                    <a:pt x="16821" y="38115"/>
                  </a:lnTo>
                  <a:lnTo>
                    <a:pt x="16501" y="38136"/>
                  </a:lnTo>
                  <a:lnTo>
                    <a:pt x="16176" y="38159"/>
                  </a:lnTo>
                  <a:lnTo>
                    <a:pt x="15845" y="38186"/>
                  </a:lnTo>
                  <a:lnTo>
                    <a:pt x="15509" y="38216"/>
                  </a:lnTo>
                  <a:lnTo>
                    <a:pt x="15180" y="38239"/>
                  </a:lnTo>
                  <a:lnTo>
                    <a:pt x="14850" y="38263"/>
                  </a:lnTo>
                  <a:lnTo>
                    <a:pt x="14519" y="38290"/>
                  </a:lnTo>
                  <a:lnTo>
                    <a:pt x="14187" y="38318"/>
                  </a:lnTo>
                  <a:lnTo>
                    <a:pt x="13854" y="38349"/>
                  </a:lnTo>
                  <a:lnTo>
                    <a:pt x="13520" y="38382"/>
                  </a:lnTo>
                  <a:lnTo>
                    <a:pt x="13185" y="38417"/>
                  </a:lnTo>
                  <a:lnTo>
                    <a:pt x="12849" y="38454"/>
                  </a:lnTo>
                  <a:lnTo>
                    <a:pt x="12512" y="38493"/>
                  </a:lnTo>
                  <a:lnTo>
                    <a:pt x="12174" y="38534"/>
                  </a:lnTo>
                  <a:lnTo>
                    <a:pt x="11847" y="38577"/>
                  </a:lnTo>
                  <a:lnTo>
                    <a:pt x="11522" y="38621"/>
                  </a:lnTo>
                  <a:lnTo>
                    <a:pt x="11199" y="38666"/>
                  </a:lnTo>
                  <a:lnTo>
                    <a:pt x="10878" y="38712"/>
                  </a:lnTo>
                  <a:lnTo>
                    <a:pt x="10559" y="38759"/>
                  </a:lnTo>
                  <a:lnTo>
                    <a:pt x="10243" y="38807"/>
                  </a:lnTo>
                  <a:lnTo>
                    <a:pt x="9929" y="38856"/>
                  </a:lnTo>
                  <a:lnTo>
                    <a:pt x="9616" y="38907"/>
                  </a:lnTo>
                  <a:lnTo>
                    <a:pt x="9306" y="38958"/>
                  </a:lnTo>
                  <a:lnTo>
                    <a:pt x="8998" y="39010"/>
                  </a:lnTo>
                  <a:lnTo>
                    <a:pt x="8705" y="39053"/>
                  </a:lnTo>
                  <a:lnTo>
                    <a:pt x="8420" y="39095"/>
                  </a:lnTo>
                  <a:lnTo>
                    <a:pt x="8142" y="39138"/>
                  </a:lnTo>
                  <a:lnTo>
                    <a:pt x="7872" y="39180"/>
                  </a:lnTo>
                  <a:lnTo>
                    <a:pt x="7608" y="39222"/>
                  </a:lnTo>
                  <a:lnTo>
                    <a:pt x="7353" y="39265"/>
                  </a:lnTo>
                  <a:lnTo>
                    <a:pt x="7105" y="39307"/>
                  </a:lnTo>
                  <a:lnTo>
                    <a:pt x="6864" y="39349"/>
                  </a:lnTo>
                  <a:lnTo>
                    <a:pt x="6630" y="39392"/>
                  </a:lnTo>
                  <a:lnTo>
                    <a:pt x="6404" y="39434"/>
                  </a:lnTo>
                  <a:lnTo>
                    <a:pt x="1640" y="36417"/>
                  </a:lnTo>
                  <a:lnTo>
                    <a:pt x="4552" y="0"/>
                  </a:lnTo>
                  <a:lnTo>
                    <a:pt x="41075" y="0"/>
                  </a:lnTo>
                  <a:lnTo>
                    <a:pt x="41075" y="8786"/>
                  </a:lnTo>
                  <a:lnTo>
                    <a:pt x="12915" y="8786"/>
                  </a:lnTo>
                  <a:lnTo>
                    <a:pt x="10851" y="30965"/>
                  </a:lnTo>
                  <a:lnTo>
                    <a:pt x="11200" y="30901"/>
                  </a:lnTo>
                  <a:lnTo>
                    <a:pt x="11570" y="30836"/>
                  </a:lnTo>
                  <a:lnTo>
                    <a:pt x="11962" y="30769"/>
                  </a:lnTo>
                  <a:lnTo>
                    <a:pt x="12375" y="30702"/>
                  </a:lnTo>
                  <a:lnTo>
                    <a:pt x="12809" y="30634"/>
                  </a:lnTo>
                  <a:lnTo>
                    <a:pt x="13264" y="30565"/>
                  </a:lnTo>
                  <a:lnTo>
                    <a:pt x="13741" y="30494"/>
                  </a:lnTo>
                  <a:lnTo>
                    <a:pt x="14238" y="30423"/>
                  </a:lnTo>
                  <a:lnTo>
                    <a:pt x="14757" y="30350"/>
                  </a:lnTo>
                  <a:lnTo>
                    <a:pt x="15297" y="30277"/>
                  </a:lnTo>
                  <a:lnTo>
                    <a:pt x="15868" y="30206"/>
                  </a:lnTo>
                  <a:lnTo>
                    <a:pt x="16459" y="30143"/>
                  </a:lnTo>
                  <a:lnTo>
                    <a:pt x="17071" y="30088"/>
                  </a:lnTo>
                  <a:lnTo>
                    <a:pt x="17702" y="30040"/>
                  </a:lnTo>
                  <a:lnTo>
                    <a:pt x="18354" y="29999"/>
                  </a:lnTo>
                  <a:lnTo>
                    <a:pt x="19025" y="29965"/>
                  </a:lnTo>
                  <a:lnTo>
                    <a:pt x="19717" y="29940"/>
                  </a:lnTo>
                  <a:lnTo>
                    <a:pt x="20429" y="29921"/>
                  </a:lnTo>
                  <a:lnTo>
                    <a:pt x="21161" y="29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2874922" y="2836305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2884714" y="2844563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2933782" y="2881403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973746" y="2837523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029219" y="2836305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039011" y="2844563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088926" y="2836305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098719" y="2844563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147681" y="2827254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184098" y="2832335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2707325" y="3332523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2762798" y="3331306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2772590" y="3339563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2821658" y="3376404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2859134" y="3332523"/>
              <a:ext cx="46739" cy="78445"/>
            </a:xfrm>
            <a:custGeom>
              <a:avLst/>
              <a:pathLst>
                <a:path w="46739" h="78445">
                  <a:moveTo>
                    <a:pt x="21913" y="29906"/>
                  </a:moveTo>
                  <a:lnTo>
                    <a:pt x="22954" y="29921"/>
                  </a:lnTo>
                  <a:lnTo>
                    <a:pt x="23980" y="29965"/>
                  </a:lnTo>
                  <a:lnTo>
                    <a:pt x="24991" y="30040"/>
                  </a:lnTo>
                  <a:lnTo>
                    <a:pt x="25987" y="30143"/>
                  </a:lnTo>
                  <a:lnTo>
                    <a:pt x="26968" y="30277"/>
                  </a:lnTo>
                  <a:lnTo>
                    <a:pt x="27935" y="30440"/>
                  </a:lnTo>
                  <a:lnTo>
                    <a:pt x="28887" y="30632"/>
                  </a:lnTo>
                  <a:lnTo>
                    <a:pt x="29824" y="30855"/>
                  </a:lnTo>
                  <a:lnTo>
                    <a:pt x="30746" y="31107"/>
                  </a:lnTo>
                  <a:lnTo>
                    <a:pt x="31653" y="31388"/>
                  </a:lnTo>
                  <a:lnTo>
                    <a:pt x="32551" y="31688"/>
                  </a:lnTo>
                  <a:lnTo>
                    <a:pt x="33425" y="32017"/>
                  </a:lnTo>
                  <a:lnTo>
                    <a:pt x="34275" y="32374"/>
                  </a:lnTo>
                  <a:lnTo>
                    <a:pt x="35100" y="32760"/>
                  </a:lnTo>
                  <a:lnTo>
                    <a:pt x="35901" y="33175"/>
                  </a:lnTo>
                  <a:lnTo>
                    <a:pt x="36677" y="33618"/>
                  </a:lnTo>
                  <a:lnTo>
                    <a:pt x="37429" y="34089"/>
                  </a:lnTo>
                  <a:lnTo>
                    <a:pt x="38157" y="34590"/>
                  </a:lnTo>
                  <a:lnTo>
                    <a:pt x="38861" y="35118"/>
                  </a:lnTo>
                  <a:lnTo>
                    <a:pt x="39540" y="35676"/>
                  </a:lnTo>
                  <a:lnTo>
                    <a:pt x="40203" y="36261"/>
                  </a:lnTo>
                  <a:lnTo>
                    <a:pt x="40836" y="36874"/>
                  </a:lnTo>
                  <a:lnTo>
                    <a:pt x="41439" y="37515"/>
                  </a:lnTo>
                  <a:lnTo>
                    <a:pt x="42013" y="38183"/>
                  </a:lnTo>
                  <a:lnTo>
                    <a:pt x="42557" y="38878"/>
                  </a:lnTo>
                  <a:lnTo>
                    <a:pt x="43071" y="39601"/>
                  </a:lnTo>
                  <a:lnTo>
                    <a:pt x="43556" y="40352"/>
                  </a:lnTo>
                  <a:lnTo>
                    <a:pt x="44012" y="41130"/>
                  </a:lnTo>
                  <a:lnTo>
                    <a:pt x="44437" y="41936"/>
                  </a:lnTo>
                  <a:lnTo>
                    <a:pt x="44833" y="42769"/>
                  </a:lnTo>
                  <a:lnTo>
                    <a:pt x="45195" y="43629"/>
                  </a:lnTo>
                  <a:lnTo>
                    <a:pt x="45519" y="44515"/>
                  </a:lnTo>
                  <a:lnTo>
                    <a:pt x="45805" y="45428"/>
                  </a:lnTo>
                  <a:lnTo>
                    <a:pt x="46053" y="46368"/>
                  </a:lnTo>
                  <a:lnTo>
                    <a:pt x="46262" y="47334"/>
                  </a:lnTo>
                  <a:lnTo>
                    <a:pt x="46434" y="48327"/>
                  </a:lnTo>
                  <a:lnTo>
                    <a:pt x="46567" y="49345"/>
                  </a:lnTo>
                  <a:lnTo>
                    <a:pt x="46662" y="50391"/>
                  </a:lnTo>
                  <a:lnTo>
                    <a:pt x="46720" y="51463"/>
                  </a:lnTo>
                  <a:lnTo>
                    <a:pt x="46739" y="52561"/>
                  </a:lnTo>
                  <a:lnTo>
                    <a:pt x="46721" y="53756"/>
                  </a:lnTo>
                  <a:lnTo>
                    <a:pt x="46667" y="54926"/>
                  </a:lnTo>
                  <a:lnTo>
                    <a:pt x="46577" y="56072"/>
                  </a:lnTo>
                  <a:lnTo>
                    <a:pt x="46451" y="57194"/>
                  </a:lnTo>
                  <a:lnTo>
                    <a:pt x="46289" y="58291"/>
                  </a:lnTo>
                  <a:lnTo>
                    <a:pt x="46091" y="59364"/>
                  </a:lnTo>
                  <a:lnTo>
                    <a:pt x="45857" y="60413"/>
                  </a:lnTo>
                  <a:lnTo>
                    <a:pt x="45587" y="61437"/>
                  </a:lnTo>
                  <a:lnTo>
                    <a:pt x="45281" y="62437"/>
                  </a:lnTo>
                  <a:lnTo>
                    <a:pt x="44939" y="63412"/>
                  </a:lnTo>
                  <a:lnTo>
                    <a:pt x="44561" y="64361"/>
                  </a:lnTo>
                  <a:lnTo>
                    <a:pt x="44149" y="65280"/>
                  </a:lnTo>
                  <a:lnTo>
                    <a:pt x="43702" y="66169"/>
                  </a:lnTo>
                  <a:lnTo>
                    <a:pt x="43220" y="67029"/>
                  </a:lnTo>
                  <a:lnTo>
                    <a:pt x="42702" y="67858"/>
                  </a:lnTo>
                  <a:lnTo>
                    <a:pt x="42150" y="68659"/>
                  </a:lnTo>
                  <a:lnTo>
                    <a:pt x="41563" y="69430"/>
                  </a:lnTo>
                  <a:lnTo>
                    <a:pt x="40941" y="70171"/>
                  </a:lnTo>
                  <a:lnTo>
                    <a:pt x="40285" y="70882"/>
                  </a:lnTo>
                  <a:lnTo>
                    <a:pt x="39593" y="71564"/>
                  </a:lnTo>
                  <a:lnTo>
                    <a:pt x="38867" y="72215"/>
                  </a:lnTo>
                  <a:lnTo>
                    <a:pt x="38106" y="72836"/>
                  </a:lnTo>
                  <a:lnTo>
                    <a:pt x="37312" y="73426"/>
                  </a:lnTo>
                  <a:lnTo>
                    <a:pt x="36485" y="73986"/>
                  </a:lnTo>
                  <a:lnTo>
                    <a:pt x="35623" y="74515"/>
                  </a:lnTo>
                  <a:lnTo>
                    <a:pt x="34727" y="75013"/>
                  </a:lnTo>
                  <a:lnTo>
                    <a:pt x="33798" y="75480"/>
                  </a:lnTo>
                  <a:lnTo>
                    <a:pt x="32834" y="75917"/>
                  </a:lnTo>
                  <a:lnTo>
                    <a:pt x="31837" y="76323"/>
                  </a:lnTo>
                  <a:lnTo>
                    <a:pt x="30806" y="76698"/>
                  </a:lnTo>
                  <a:lnTo>
                    <a:pt x="29753" y="77030"/>
                  </a:lnTo>
                  <a:lnTo>
                    <a:pt x="28668" y="77327"/>
                  </a:lnTo>
                  <a:lnTo>
                    <a:pt x="27551" y="77589"/>
                  </a:lnTo>
                  <a:lnTo>
                    <a:pt x="26402" y="77816"/>
                  </a:lnTo>
                  <a:lnTo>
                    <a:pt x="25222" y="78008"/>
                  </a:lnTo>
                  <a:lnTo>
                    <a:pt x="24010" y="78165"/>
                  </a:lnTo>
                  <a:lnTo>
                    <a:pt x="22766" y="78288"/>
                  </a:lnTo>
                  <a:lnTo>
                    <a:pt x="21490" y="78375"/>
                  </a:lnTo>
                  <a:lnTo>
                    <a:pt x="20183" y="78427"/>
                  </a:lnTo>
                  <a:lnTo>
                    <a:pt x="18843" y="78445"/>
                  </a:lnTo>
                  <a:lnTo>
                    <a:pt x="18304" y="78442"/>
                  </a:lnTo>
                  <a:lnTo>
                    <a:pt x="17766" y="78434"/>
                  </a:lnTo>
                  <a:lnTo>
                    <a:pt x="17228" y="78421"/>
                  </a:lnTo>
                  <a:lnTo>
                    <a:pt x="16692" y="78403"/>
                  </a:lnTo>
                  <a:lnTo>
                    <a:pt x="16157" y="78379"/>
                  </a:lnTo>
                  <a:lnTo>
                    <a:pt x="15623" y="78350"/>
                  </a:lnTo>
                  <a:lnTo>
                    <a:pt x="15090" y="78315"/>
                  </a:lnTo>
                  <a:lnTo>
                    <a:pt x="14558" y="78276"/>
                  </a:lnTo>
                  <a:lnTo>
                    <a:pt x="14027" y="78231"/>
                  </a:lnTo>
                  <a:lnTo>
                    <a:pt x="13497" y="78180"/>
                  </a:lnTo>
                  <a:lnTo>
                    <a:pt x="12980" y="78125"/>
                  </a:lnTo>
                  <a:lnTo>
                    <a:pt x="12466" y="78064"/>
                  </a:lnTo>
                  <a:lnTo>
                    <a:pt x="11955" y="77998"/>
                  </a:lnTo>
                  <a:lnTo>
                    <a:pt x="11448" y="77926"/>
                  </a:lnTo>
                  <a:lnTo>
                    <a:pt x="10943" y="77849"/>
                  </a:lnTo>
                  <a:lnTo>
                    <a:pt x="10442" y="77767"/>
                  </a:lnTo>
                  <a:lnTo>
                    <a:pt x="9944" y="77680"/>
                  </a:lnTo>
                  <a:lnTo>
                    <a:pt x="9449" y="77587"/>
                  </a:lnTo>
                  <a:lnTo>
                    <a:pt x="8957" y="77489"/>
                  </a:lnTo>
                  <a:lnTo>
                    <a:pt x="8469" y="77386"/>
                  </a:lnTo>
                  <a:lnTo>
                    <a:pt x="7994" y="77288"/>
                  </a:lnTo>
                  <a:lnTo>
                    <a:pt x="7524" y="77183"/>
                  </a:lnTo>
                  <a:lnTo>
                    <a:pt x="7059" y="77072"/>
                  </a:lnTo>
                  <a:lnTo>
                    <a:pt x="6597" y="76954"/>
                  </a:lnTo>
                  <a:lnTo>
                    <a:pt x="6140" y="76830"/>
                  </a:lnTo>
                  <a:lnTo>
                    <a:pt x="5687" y="76700"/>
                  </a:lnTo>
                  <a:lnTo>
                    <a:pt x="5238" y="76564"/>
                  </a:lnTo>
                  <a:lnTo>
                    <a:pt x="4793" y="76421"/>
                  </a:lnTo>
                  <a:lnTo>
                    <a:pt x="4353" y="76272"/>
                  </a:lnTo>
                  <a:lnTo>
                    <a:pt x="3916" y="76116"/>
                  </a:lnTo>
                  <a:lnTo>
                    <a:pt x="3487" y="75954"/>
                  </a:lnTo>
                  <a:lnTo>
                    <a:pt x="3065" y="75788"/>
                  </a:lnTo>
                  <a:lnTo>
                    <a:pt x="2652" y="75616"/>
                  </a:lnTo>
                  <a:lnTo>
                    <a:pt x="2248" y="75438"/>
                  </a:lnTo>
                  <a:lnTo>
                    <a:pt x="1852" y="75256"/>
                  </a:lnTo>
                  <a:lnTo>
                    <a:pt x="1465" y="75068"/>
                  </a:lnTo>
                  <a:lnTo>
                    <a:pt x="1086" y="74875"/>
                  </a:lnTo>
                  <a:lnTo>
                    <a:pt x="715" y="74676"/>
                  </a:lnTo>
                  <a:lnTo>
                    <a:pt x="353" y="74472"/>
                  </a:lnTo>
                  <a:lnTo>
                    <a:pt x="0" y="74263"/>
                  </a:lnTo>
                  <a:lnTo>
                    <a:pt x="0" y="65159"/>
                  </a:lnTo>
                  <a:lnTo>
                    <a:pt x="355" y="65400"/>
                  </a:lnTo>
                  <a:lnTo>
                    <a:pt x="721" y="65635"/>
                  </a:lnTo>
                  <a:lnTo>
                    <a:pt x="1100" y="65866"/>
                  </a:lnTo>
                  <a:lnTo>
                    <a:pt x="1490" y="66091"/>
                  </a:lnTo>
                  <a:lnTo>
                    <a:pt x="1892" y="66310"/>
                  </a:lnTo>
                  <a:lnTo>
                    <a:pt x="2305" y="66525"/>
                  </a:lnTo>
                  <a:lnTo>
                    <a:pt x="2730" y="66734"/>
                  </a:lnTo>
                  <a:lnTo>
                    <a:pt x="3167" y="66937"/>
                  </a:lnTo>
                  <a:lnTo>
                    <a:pt x="3615" y="67136"/>
                  </a:lnTo>
                  <a:lnTo>
                    <a:pt x="4075" y="67329"/>
                  </a:lnTo>
                  <a:lnTo>
                    <a:pt x="4554" y="67517"/>
                  </a:lnTo>
                  <a:lnTo>
                    <a:pt x="5037" y="67698"/>
                  </a:lnTo>
                  <a:lnTo>
                    <a:pt x="5523" y="67872"/>
                  </a:lnTo>
                  <a:lnTo>
                    <a:pt x="6015" y="68041"/>
                  </a:lnTo>
                  <a:lnTo>
                    <a:pt x="6510" y="68203"/>
                  </a:lnTo>
                  <a:lnTo>
                    <a:pt x="7010" y="68358"/>
                  </a:lnTo>
                  <a:lnTo>
                    <a:pt x="7514" y="68507"/>
                  </a:lnTo>
                  <a:lnTo>
                    <a:pt x="8022" y="68650"/>
                  </a:lnTo>
                  <a:lnTo>
                    <a:pt x="8534" y="68787"/>
                  </a:lnTo>
                  <a:lnTo>
                    <a:pt x="9051" y="68917"/>
                  </a:lnTo>
                  <a:lnTo>
                    <a:pt x="9570" y="69042"/>
                  </a:lnTo>
                  <a:lnTo>
                    <a:pt x="10088" y="69161"/>
                  </a:lnTo>
                  <a:lnTo>
                    <a:pt x="10607" y="69274"/>
                  </a:lnTo>
                  <a:lnTo>
                    <a:pt x="11126" y="69383"/>
                  </a:lnTo>
                  <a:lnTo>
                    <a:pt x="11645" y="69486"/>
                  </a:lnTo>
                  <a:lnTo>
                    <a:pt x="12163" y="69584"/>
                  </a:lnTo>
                  <a:lnTo>
                    <a:pt x="12682" y="69677"/>
                  </a:lnTo>
                  <a:lnTo>
                    <a:pt x="13201" y="69764"/>
                  </a:lnTo>
                  <a:lnTo>
                    <a:pt x="13720" y="69846"/>
                  </a:lnTo>
                  <a:lnTo>
                    <a:pt x="14238" y="69923"/>
                  </a:lnTo>
                  <a:lnTo>
                    <a:pt x="14763" y="69983"/>
                  </a:lnTo>
                  <a:lnTo>
                    <a:pt x="15280" y="70037"/>
                  </a:lnTo>
                  <a:lnTo>
                    <a:pt x="15788" y="70085"/>
                  </a:lnTo>
                  <a:lnTo>
                    <a:pt x="16288" y="70126"/>
                  </a:lnTo>
                  <a:lnTo>
                    <a:pt x="16779" y="70161"/>
                  </a:lnTo>
                  <a:lnTo>
                    <a:pt x="17262" y="70190"/>
                  </a:lnTo>
                  <a:lnTo>
                    <a:pt x="17736" y="70212"/>
                  </a:lnTo>
                  <a:lnTo>
                    <a:pt x="18202" y="70228"/>
                  </a:lnTo>
                  <a:lnTo>
                    <a:pt x="18659" y="70237"/>
                  </a:lnTo>
                  <a:lnTo>
                    <a:pt x="19108" y="70240"/>
                  </a:lnTo>
                  <a:lnTo>
                    <a:pt x="19935" y="70231"/>
                  </a:lnTo>
                  <a:lnTo>
                    <a:pt x="20745" y="70202"/>
                  </a:lnTo>
                  <a:lnTo>
                    <a:pt x="21536" y="70155"/>
                  </a:lnTo>
                  <a:lnTo>
                    <a:pt x="22309" y="70088"/>
                  </a:lnTo>
                  <a:lnTo>
                    <a:pt x="23065" y="70002"/>
                  </a:lnTo>
                  <a:lnTo>
                    <a:pt x="23802" y="69897"/>
                  </a:lnTo>
                  <a:lnTo>
                    <a:pt x="24521" y="69774"/>
                  </a:lnTo>
                  <a:lnTo>
                    <a:pt x="25223" y="69631"/>
                  </a:lnTo>
                  <a:lnTo>
                    <a:pt x="25906" y="69469"/>
                  </a:lnTo>
                  <a:lnTo>
                    <a:pt x="26571" y="69288"/>
                  </a:lnTo>
                  <a:lnTo>
                    <a:pt x="27218" y="69076"/>
                  </a:lnTo>
                  <a:lnTo>
                    <a:pt x="27844" y="68843"/>
                  </a:lnTo>
                  <a:lnTo>
                    <a:pt x="28450" y="68589"/>
                  </a:lnTo>
                  <a:lnTo>
                    <a:pt x="29036" y="68314"/>
                  </a:lnTo>
                  <a:lnTo>
                    <a:pt x="29602" y="68017"/>
                  </a:lnTo>
                  <a:lnTo>
                    <a:pt x="30148" y="67700"/>
                  </a:lnTo>
                  <a:lnTo>
                    <a:pt x="30673" y="67361"/>
                  </a:lnTo>
                  <a:lnTo>
                    <a:pt x="31179" y="67001"/>
                  </a:lnTo>
                  <a:lnTo>
                    <a:pt x="31664" y="66620"/>
                  </a:lnTo>
                  <a:lnTo>
                    <a:pt x="32129" y="66218"/>
                  </a:lnTo>
                  <a:lnTo>
                    <a:pt x="32574" y="65794"/>
                  </a:lnTo>
                  <a:lnTo>
                    <a:pt x="32997" y="65350"/>
                  </a:lnTo>
                  <a:lnTo>
                    <a:pt x="33400" y="64884"/>
                  </a:lnTo>
                  <a:lnTo>
                    <a:pt x="33781" y="64397"/>
                  </a:lnTo>
                  <a:lnTo>
                    <a:pt x="34141" y="63889"/>
                  </a:lnTo>
                  <a:lnTo>
                    <a:pt x="34479" y="63359"/>
                  </a:lnTo>
                  <a:lnTo>
                    <a:pt x="34797" y="62809"/>
                  </a:lnTo>
                  <a:lnTo>
                    <a:pt x="35094" y="62237"/>
                  </a:lnTo>
                  <a:lnTo>
                    <a:pt x="35369" y="61644"/>
                  </a:lnTo>
                  <a:lnTo>
                    <a:pt x="35623" y="61030"/>
                  </a:lnTo>
                  <a:lnTo>
                    <a:pt x="35854" y="60394"/>
                  </a:lnTo>
                  <a:lnTo>
                    <a:pt x="36061" y="59734"/>
                  </a:lnTo>
                  <a:lnTo>
                    <a:pt x="36244" y="59052"/>
                  </a:lnTo>
                  <a:lnTo>
                    <a:pt x="36402" y="58346"/>
                  </a:lnTo>
                  <a:lnTo>
                    <a:pt x="36536" y="57616"/>
                  </a:lnTo>
                  <a:lnTo>
                    <a:pt x="36645" y="56863"/>
                  </a:lnTo>
                  <a:lnTo>
                    <a:pt x="36731" y="56087"/>
                  </a:lnTo>
                  <a:lnTo>
                    <a:pt x="36792" y="55288"/>
                  </a:lnTo>
                  <a:lnTo>
                    <a:pt x="36828" y="54466"/>
                  </a:lnTo>
                  <a:lnTo>
                    <a:pt x="36840" y="53620"/>
                  </a:lnTo>
                  <a:lnTo>
                    <a:pt x="36794" y="52142"/>
                  </a:lnTo>
                  <a:lnTo>
                    <a:pt x="36654" y="50736"/>
                  </a:lnTo>
                  <a:lnTo>
                    <a:pt x="36421" y="49402"/>
                  </a:lnTo>
                  <a:lnTo>
                    <a:pt x="36095" y="48140"/>
                  </a:lnTo>
                  <a:lnTo>
                    <a:pt x="35676" y="46950"/>
                  </a:lnTo>
                  <a:lnTo>
                    <a:pt x="35163" y="45832"/>
                  </a:lnTo>
                  <a:lnTo>
                    <a:pt x="34558" y="44786"/>
                  </a:lnTo>
                  <a:lnTo>
                    <a:pt x="33859" y="43812"/>
                  </a:lnTo>
                  <a:lnTo>
                    <a:pt x="33067" y="42911"/>
                  </a:lnTo>
                  <a:lnTo>
                    <a:pt x="32182" y="42081"/>
                  </a:lnTo>
                  <a:lnTo>
                    <a:pt x="31208" y="41316"/>
                  </a:lnTo>
                  <a:lnTo>
                    <a:pt x="30150" y="40632"/>
                  </a:lnTo>
                  <a:lnTo>
                    <a:pt x="29006" y="40029"/>
                  </a:lnTo>
                  <a:lnTo>
                    <a:pt x="27778" y="39506"/>
                  </a:lnTo>
                  <a:lnTo>
                    <a:pt x="26466" y="39063"/>
                  </a:lnTo>
                  <a:lnTo>
                    <a:pt x="25068" y="38701"/>
                  </a:lnTo>
                  <a:lnTo>
                    <a:pt x="23586" y="38420"/>
                  </a:lnTo>
                  <a:lnTo>
                    <a:pt x="22019" y="38219"/>
                  </a:lnTo>
                  <a:lnTo>
                    <a:pt x="20368" y="38098"/>
                  </a:lnTo>
                  <a:lnTo>
                    <a:pt x="18632" y="38058"/>
                  </a:lnTo>
                  <a:lnTo>
                    <a:pt x="18343" y="38059"/>
                  </a:lnTo>
                  <a:lnTo>
                    <a:pt x="18049" y="38064"/>
                  </a:lnTo>
                  <a:lnTo>
                    <a:pt x="17750" y="38072"/>
                  </a:lnTo>
                  <a:lnTo>
                    <a:pt x="17446" y="38083"/>
                  </a:lnTo>
                  <a:lnTo>
                    <a:pt x="17136" y="38097"/>
                  </a:lnTo>
                  <a:lnTo>
                    <a:pt x="16821" y="38115"/>
                  </a:lnTo>
                  <a:lnTo>
                    <a:pt x="16501" y="38136"/>
                  </a:lnTo>
                  <a:lnTo>
                    <a:pt x="16176" y="38159"/>
                  </a:lnTo>
                  <a:lnTo>
                    <a:pt x="15845" y="38186"/>
                  </a:lnTo>
                  <a:lnTo>
                    <a:pt x="15509" y="38216"/>
                  </a:lnTo>
                  <a:lnTo>
                    <a:pt x="15180" y="38239"/>
                  </a:lnTo>
                  <a:lnTo>
                    <a:pt x="14850" y="38263"/>
                  </a:lnTo>
                  <a:lnTo>
                    <a:pt x="14519" y="38290"/>
                  </a:lnTo>
                  <a:lnTo>
                    <a:pt x="14187" y="38318"/>
                  </a:lnTo>
                  <a:lnTo>
                    <a:pt x="13854" y="38349"/>
                  </a:lnTo>
                  <a:lnTo>
                    <a:pt x="13520" y="38382"/>
                  </a:lnTo>
                  <a:lnTo>
                    <a:pt x="13185" y="38417"/>
                  </a:lnTo>
                  <a:lnTo>
                    <a:pt x="12849" y="38454"/>
                  </a:lnTo>
                  <a:lnTo>
                    <a:pt x="12512" y="38493"/>
                  </a:lnTo>
                  <a:lnTo>
                    <a:pt x="12174" y="38534"/>
                  </a:lnTo>
                  <a:lnTo>
                    <a:pt x="11847" y="38577"/>
                  </a:lnTo>
                  <a:lnTo>
                    <a:pt x="11522" y="38621"/>
                  </a:lnTo>
                  <a:lnTo>
                    <a:pt x="11199" y="38666"/>
                  </a:lnTo>
                  <a:lnTo>
                    <a:pt x="10878" y="38712"/>
                  </a:lnTo>
                  <a:lnTo>
                    <a:pt x="10559" y="38759"/>
                  </a:lnTo>
                  <a:lnTo>
                    <a:pt x="10243" y="38807"/>
                  </a:lnTo>
                  <a:lnTo>
                    <a:pt x="9929" y="38856"/>
                  </a:lnTo>
                  <a:lnTo>
                    <a:pt x="9616" y="38907"/>
                  </a:lnTo>
                  <a:lnTo>
                    <a:pt x="9306" y="38958"/>
                  </a:lnTo>
                  <a:lnTo>
                    <a:pt x="8998" y="39010"/>
                  </a:lnTo>
                  <a:lnTo>
                    <a:pt x="8705" y="39053"/>
                  </a:lnTo>
                  <a:lnTo>
                    <a:pt x="8420" y="39095"/>
                  </a:lnTo>
                  <a:lnTo>
                    <a:pt x="8142" y="39138"/>
                  </a:lnTo>
                  <a:lnTo>
                    <a:pt x="7872" y="39180"/>
                  </a:lnTo>
                  <a:lnTo>
                    <a:pt x="7608" y="39222"/>
                  </a:lnTo>
                  <a:lnTo>
                    <a:pt x="7353" y="39265"/>
                  </a:lnTo>
                  <a:lnTo>
                    <a:pt x="7105" y="39307"/>
                  </a:lnTo>
                  <a:lnTo>
                    <a:pt x="6864" y="39349"/>
                  </a:lnTo>
                  <a:lnTo>
                    <a:pt x="6630" y="39392"/>
                  </a:lnTo>
                  <a:lnTo>
                    <a:pt x="6404" y="39434"/>
                  </a:lnTo>
                  <a:lnTo>
                    <a:pt x="1640" y="36417"/>
                  </a:lnTo>
                  <a:lnTo>
                    <a:pt x="4552" y="0"/>
                  </a:lnTo>
                  <a:lnTo>
                    <a:pt x="41075" y="0"/>
                  </a:lnTo>
                  <a:lnTo>
                    <a:pt x="41075" y="8786"/>
                  </a:lnTo>
                  <a:lnTo>
                    <a:pt x="12915" y="8786"/>
                  </a:lnTo>
                  <a:lnTo>
                    <a:pt x="10851" y="30965"/>
                  </a:lnTo>
                  <a:lnTo>
                    <a:pt x="11200" y="30901"/>
                  </a:lnTo>
                  <a:lnTo>
                    <a:pt x="11570" y="30836"/>
                  </a:lnTo>
                  <a:lnTo>
                    <a:pt x="11962" y="30769"/>
                  </a:lnTo>
                  <a:lnTo>
                    <a:pt x="12375" y="30702"/>
                  </a:lnTo>
                  <a:lnTo>
                    <a:pt x="12809" y="30634"/>
                  </a:lnTo>
                  <a:lnTo>
                    <a:pt x="13264" y="30565"/>
                  </a:lnTo>
                  <a:lnTo>
                    <a:pt x="13741" y="30494"/>
                  </a:lnTo>
                  <a:lnTo>
                    <a:pt x="14238" y="30423"/>
                  </a:lnTo>
                  <a:lnTo>
                    <a:pt x="14757" y="30350"/>
                  </a:lnTo>
                  <a:lnTo>
                    <a:pt x="15297" y="30277"/>
                  </a:lnTo>
                  <a:lnTo>
                    <a:pt x="15868" y="30206"/>
                  </a:lnTo>
                  <a:lnTo>
                    <a:pt x="16459" y="30143"/>
                  </a:lnTo>
                  <a:lnTo>
                    <a:pt x="17071" y="30088"/>
                  </a:lnTo>
                  <a:lnTo>
                    <a:pt x="17702" y="30040"/>
                  </a:lnTo>
                  <a:lnTo>
                    <a:pt x="18354" y="29999"/>
                  </a:lnTo>
                  <a:lnTo>
                    <a:pt x="19025" y="29965"/>
                  </a:lnTo>
                  <a:lnTo>
                    <a:pt x="19717" y="29940"/>
                  </a:lnTo>
                  <a:lnTo>
                    <a:pt x="20429" y="29921"/>
                  </a:lnTo>
                  <a:lnTo>
                    <a:pt x="21161" y="29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917095" y="3331306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926887" y="3339563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975849" y="3322255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012267" y="3327336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535116" y="3839011"/>
              <a:ext cx="48909" cy="53302"/>
            </a:xfrm>
            <a:custGeom>
              <a:avLst/>
              <a:pathLst>
                <a:path w="48909" h="53302">
                  <a:moveTo>
                    <a:pt x="48909" y="53302"/>
                  </a:moveTo>
                  <a:lnTo>
                    <a:pt x="0" y="30859"/>
                  </a:lnTo>
                  <a:lnTo>
                    <a:pt x="0" y="25460"/>
                  </a:lnTo>
                  <a:lnTo>
                    <a:pt x="48909" y="0"/>
                  </a:lnTo>
                  <a:lnTo>
                    <a:pt x="48909" y="8469"/>
                  </a:lnTo>
                  <a:lnTo>
                    <a:pt x="10004" y="27736"/>
                  </a:lnTo>
                  <a:lnTo>
                    <a:pt x="48909" y="4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2535116" y="3896971"/>
              <a:ext cx="48909" cy="7939"/>
            </a:xfrm>
            <a:custGeom>
              <a:avLst/>
              <a:pathLst>
                <a:path w="48909" h="7939">
                  <a:moveTo>
                    <a:pt x="0" y="7939"/>
                  </a:moveTo>
                  <a:lnTo>
                    <a:pt x="0" y="0"/>
                  </a:lnTo>
                  <a:lnTo>
                    <a:pt x="48909" y="0"/>
                  </a:lnTo>
                  <a:lnTo>
                    <a:pt x="48909" y="7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598846" y="3827524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2654319" y="3826307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664111" y="3834564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2713074" y="3817255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2749491" y="3822337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2375215" y="4321413"/>
              <a:ext cx="48909" cy="79556"/>
            </a:xfrm>
            <a:custGeom>
              <a:avLst/>
              <a:pathLst>
                <a:path w="48909" h="79556">
                  <a:moveTo>
                    <a:pt x="46527" y="19214"/>
                  </a:moveTo>
                  <a:lnTo>
                    <a:pt x="46515" y="19980"/>
                  </a:lnTo>
                  <a:lnTo>
                    <a:pt x="46478" y="20732"/>
                  </a:lnTo>
                  <a:lnTo>
                    <a:pt x="46417" y="21470"/>
                  </a:lnTo>
                  <a:lnTo>
                    <a:pt x="46332" y="22195"/>
                  </a:lnTo>
                  <a:lnTo>
                    <a:pt x="46222" y="22906"/>
                  </a:lnTo>
                  <a:lnTo>
                    <a:pt x="46089" y="23603"/>
                  </a:lnTo>
                  <a:lnTo>
                    <a:pt x="45930" y="24286"/>
                  </a:lnTo>
                  <a:lnTo>
                    <a:pt x="45748" y="24956"/>
                  </a:lnTo>
                  <a:lnTo>
                    <a:pt x="45541" y="25612"/>
                  </a:lnTo>
                  <a:lnTo>
                    <a:pt x="45309" y="26254"/>
                  </a:lnTo>
                  <a:lnTo>
                    <a:pt x="45056" y="26881"/>
                  </a:lnTo>
                  <a:lnTo>
                    <a:pt x="44782" y="27490"/>
                  </a:lnTo>
                  <a:lnTo>
                    <a:pt x="44488" y="28083"/>
                  </a:lnTo>
                  <a:lnTo>
                    <a:pt x="44175" y="28659"/>
                  </a:lnTo>
                  <a:lnTo>
                    <a:pt x="43841" y="29218"/>
                  </a:lnTo>
                  <a:lnTo>
                    <a:pt x="43486" y="29760"/>
                  </a:lnTo>
                  <a:lnTo>
                    <a:pt x="43112" y="30285"/>
                  </a:lnTo>
                  <a:lnTo>
                    <a:pt x="42718" y="30793"/>
                  </a:lnTo>
                  <a:lnTo>
                    <a:pt x="42303" y="31285"/>
                  </a:lnTo>
                  <a:lnTo>
                    <a:pt x="41869" y="31759"/>
                  </a:lnTo>
                  <a:lnTo>
                    <a:pt x="41426" y="32217"/>
                  </a:lnTo>
                  <a:lnTo>
                    <a:pt x="40965" y="32659"/>
                  </a:lnTo>
                  <a:lnTo>
                    <a:pt x="40486" y="33085"/>
                  </a:lnTo>
                  <a:lnTo>
                    <a:pt x="39989" y="33495"/>
                  </a:lnTo>
                  <a:lnTo>
                    <a:pt x="39474" y="33889"/>
                  </a:lnTo>
                  <a:lnTo>
                    <a:pt x="38941" y="34268"/>
                  </a:lnTo>
                  <a:lnTo>
                    <a:pt x="38390" y="34630"/>
                  </a:lnTo>
                  <a:lnTo>
                    <a:pt x="37821" y="34977"/>
                  </a:lnTo>
                  <a:lnTo>
                    <a:pt x="37234" y="35308"/>
                  </a:lnTo>
                  <a:lnTo>
                    <a:pt x="36629" y="35623"/>
                  </a:lnTo>
                  <a:lnTo>
                    <a:pt x="36008" y="35911"/>
                  </a:lnTo>
                  <a:lnTo>
                    <a:pt x="35373" y="36182"/>
                  </a:lnTo>
                  <a:lnTo>
                    <a:pt x="34725" y="36436"/>
                  </a:lnTo>
                  <a:lnTo>
                    <a:pt x="34062" y="36673"/>
                  </a:lnTo>
                  <a:lnTo>
                    <a:pt x="33386" y="36893"/>
                  </a:lnTo>
                  <a:lnTo>
                    <a:pt x="32697" y="37096"/>
                  </a:lnTo>
                  <a:lnTo>
                    <a:pt x="31993" y="37283"/>
                  </a:lnTo>
                  <a:lnTo>
                    <a:pt x="31276" y="37452"/>
                  </a:lnTo>
                  <a:lnTo>
                    <a:pt x="30545" y="37605"/>
                  </a:lnTo>
                  <a:lnTo>
                    <a:pt x="29800" y="37740"/>
                  </a:lnTo>
                  <a:lnTo>
                    <a:pt x="29800" y="38058"/>
                  </a:lnTo>
                  <a:lnTo>
                    <a:pt x="31629" y="38327"/>
                  </a:lnTo>
                  <a:lnTo>
                    <a:pt x="33368" y="38670"/>
                  </a:lnTo>
                  <a:lnTo>
                    <a:pt x="35017" y="39085"/>
                  </a:lnTo>
                  <a:lnTo>
                    <a:pt x="36576" y="39574"/>
                  </a:lnTo>
                  <a:lnTo>
                    <a:pt x="38044" y="40135"/>
                  </a:lnTo>
                  <a:lnTo>
                    <a:pt x="39423" y="40770"/>
                  </a:lnTo>
                  <a:lnTo>
                    <a:pt x="40712" y="41478"/>
                  </a:lnTo>
                  <a:lnTo>
                    <a:pt x="41911" y="42258"/>
                  </a:lnTo>
                  <a:lnTo>
                    <a:pt x="43020" y="43112"/>
                  </a:lnTo>
                  <a:lnTo>
                    <a:pt x="44039" y="44039"/>
                  </a:lnTo>
                  <a:lnTo>
                    <a:pt x="44964" y="45021"/>
                  </a:lnTo>
                  <a:lnTo>
                    <a:pt x="45792" y="46061"/>
                  </a:lnTo>
                  <a:lnTo>
                    <a:pt x="46523" y="47159"/>
                  </a:lnTo>
                  <a:lnTo>
                    <a:pt x="47156" y="48316"/>
                  </a:lnTo>
                  <a:lnTo>
                    <a:pt x="47691" y="49531"/>
                  </a:lnTo>
                  <a:lnTo>
                    <a:pt x="48130" y="50804"/>
                  </a:lnTo>
                  <a:lnTo>
                    <a:pt x="48471" y="52135"/>
                  </a:lnTo>
                  <a:lnTo>
                    <a:pt x="48714" y="53524"/>
                  </a:lnTo>
                  <a:lnTo>
                    <a:pt x="48860" y="54972"/>
                  </a:lnTo>
                  <a:lnTo>
                    <a:pt x="48909" y="56478"/>
                  </a:lnTo>
                  <a:lnTo>
                    <a:pt x="48891" y="57486"/>
                  </a:lnTo>
                  <a:lnTo>
                    <a:pt x="48839" y="58477"/>
                  </a:lnTo>
                  <a:lnTo>
                    <a:pt x="48752" y="59451"/>
                  </a:lnTo>
                  <a:lnTo>
                    <a:pt x="48629" y="60408"/>
                  </a:lnTo>
                  <a:lnTo>
                    <a:pt x="48472" y="61348"/>
                  </a:lnTo>
                  <a:lnTo>
                    <a:pt x="48280" y="62271"/>
                  </a:lnTo>
                  <a:lnTo>
                    <a:pt x="48053" y="63177"/>
                  </a:lnTo>
                  <a:lnTo>
                    <a:pt x="47791" y="64066"/>
                  </a:lnTo>
                  <a:lnTo>
                    <a:pt x="47494" y="64939"/>
                  </a:lnTo>
                  <a:lnTo>
                    <a:pt x="47162" y="65794"/>
                  </a:lnTo>
                  <a:lnTo>
                    <a:pt x="46805" y="66629"/>
                  </a:lnTo>
                  <a:lnTo>
                    <a:pt x="46413" y="67441"/>
                  </a:lnTo>
                  <a:lnTo>
                    <a:pt x="45984" y="68230"/>
                  </a:lnTo>
                  <a:lnTo>
                    <a:pt x="45519" y="68995"/>
                  </a:lnTo>
                  <a:lnTo>
                    <a:pt x="45018" y="69738"/>
                  </a:lnTo>
                  <a:lnTo>
                    <a:pt x="44482" y="70456"/>
                  </a:lnTo>
                  <a:lnTo>
                    <a:pt x="43909" y="71152"/>
                  </a:lnTo>
                  <a:lnTo>
                    <a:pt x="43300" y="71824"/>
                  </a:lnTo>
                  <a:lnTo>
                    <a:pt x="42655" y="72473"/>
                  </a:lnTo>
                  <a:lnTo>
                    <a:pt x="41975" y="73099"/>
                  </a:lnTo>
                  <a:lnTo>
                    <a:pt x="41257" y="73699"/>
                  </a:lnTo>
                  <a:lnTo>
                    <a:pt x="40503" y="74272"/>
                  </a:lnTo>
                  <a:lnTo>
                    <a:pt x="39712" y="74817"/>
                  </a:lnTo>
                  <a:lnTo>
                    <a:pt x="38883" y="75335"/>
                  </a:lnTo>
                  <a:lnTo>
                    <a:pt x="38018" y="75825"/>
                  </a:lnTo>
                  <a:lnTo>
                    <a:pt x="37116" y="76287"/>
                  </a:lnTo>
                  <a:lnTo>
                    <a:pt x="36176" y="76723"/>
                  </a:lnTo>
                  <a:lnTo>
                    <a:pt x="35199" y="77130"/>
                  </a:lnTo>
                  <a:lnTo>
                    <a:pt x="34186" y="77510"/>
                  </a:lnTo>
                  <a:lnTo>
                    <a:pt x="33135" y="77863"/>
                  </a:lnTo>
                  <a:lnTo>
                    <a:pt x="32046" y="78184"/>
                  </a:lnTo>
                  <a:lnTo>
                    <a:pt x="30918" y="78472"/>
                  </a:lnTo>
                  <a:lnTo>
                    <a:pt x="29751" y="78727"/>
                  </a:lnTo>
                  <a:lnTo>
                    <a:pt x="28545" y="78947"/>
                  </a:lnTo>
                  <a:lnTo>
                    <a:pt x="27299" y="79133"/>
                  </a:lnTo>
                  <a:lnTo>
                    <a:pt x="26015" y="79285"/>
                  </a:lnTo>
                  <a:lnTo>
                    <a:pt x="24691" y="79404"/>
                  </a:lnTo>
                  <a:lnTo>
                    <a:pt x="23328" y="79489"/>
                  </a:lnTo>
                  <a:lnTo>
                    <a:pt x="21926" y="79540"/>
                  </a:lnTo>
                  <a:lnTo>
                    <a:pt x="20484" y="79556"/>
                  </a:lnTo>
                  <a:lnTo>
                    <a:pt x="19337" y="79547"/>
                  </a:lnTo>
                  <a:lnTo>
                    <a:pt x="18202" y="79520"/>
                  </a:lnTo>
                  <a:lnTo>
                    <a:pt x="17080" y="79476"/>
                  </a:lnTo>
                  <a:lnTo>
                    <a:pt x="15970" y="79413"/>
                  </a:lnTo>
                  <a:lnTo>
                    <a:pt x="14873" y="79332"/>
                  </a:lnTo>
                  <a:lnTo>
                    <a:pt x="13789" y="79233"/>
                  </a:lnTo>
                  <a:lnTo>
                    <a:pt x="12718" y="79116"/>
                  </a:lnTo>
                  <a:lnTo>
                    <a:pt x="11659" y="78981"/>
                  </a:lnTo>
                  <a:lnTo>
                    <a:pt x="10613" y="78828"/>
                  </a:lnTo>
                  <a:lnTo>
                    <a:pt x="9580" y="78657"/>
                  </a:lnTo>
                  <a:lnTo>
                    <a:pt x="8570" y="78462"/>
                  </a:lnTo>
                  <a:lnTo>
                    <a:pt x="7571" y="78237"/>
                  </a:lnTo>
                  <a:lnTo>
                    <a:pt x="6584" y="77983"/>
                  </a:lnTo>
                  <a:lnTo>
                    <a:pt x="5608" y="77700"/>
                  </a:lnTo>
                  <a:lnTo>
                    <a:pt x="4644" y="77386"/>
                  </a:lnTo>
                  <a:lnTo>
                    <a:pt x="3692" y="77043"/>
                  </a:lnTo>
                  <a:lnTo>
                    <a:pt x="2751" y="76671"/>
                  </a:lnTo>
                  <a:lnTo>
                    <a:pt x="1822" y="76268"/>
                  </a:lnTo>
                  <a:lnTo>
                    <a:pt x="905" y="75836"/>
                  </a:lnTo>
                  <a:lnTo>
                    <a:pt x="0" y="75375"/>
                  </a:lnTo>
                  <a:lnTo>
                    <a:pt x="0" y="66376"/>
                  </a:lnTo>
                  <a:lnTo>
                    <a:pt x="928" y="66852"/>
                  </a:lnTo>
                  <a:lnTo>
                    <a:pt x="1871" y="67306"/>
                  </a:lnTo>
                  <a:lnTo>
                    <a:pt x="2829" y="67737"/>
                  </a:lnTo>
                  <a:lnTo>
                    <a:pt x="3802" y="68146"/>
                  </a:lnTo>
                  <a:lnTo>
                    <a:pt x="4790" y="68533"/>
                  </a:lnTo>
                  <a:lnTo>
                    <a:pt x="5792" y="68898"/>
                  </a:lnTo>
                  <a:lnTo>
                    <a:pt x="6810" y="69241"/>
                  </a:lnTo>
                  <a:lnTo>
                    <a:pt x="7842" y="69561"/>
                  </a:lnTo>
                  <a:lnTo>
                    <a:pt x="8889" y="69859"/>
                  </a:lnTo>
                  <a:lnTo>
                    <a:pt x="9951" y="70135"/>
                  </a:lnTo>
                  <a:lnTo>
                    <a:pt x="11026" y="70386"/>
                  </a:lnTo>
                  <a:lnTo>
                    <a:pt x="12091" y="70611"/>
                  </a:lnTo>
                  <a:lnTo>
                    <a:pt x="13147" y="70809"/>
                  </a:lnTo>
                  <a:lnTo>
                    <a:pt x="14194" y="70981"/>
                  </a:lnTo>
                  <a:lnTo>
                    <a:pt x="15231" y="71127"/>
                  </a:lnTo>
                  <a:lnTo>
                    <a:pt x="16258" y="71246"/>
                  </a:lnTo>
                  <a:lnTo>
                    <a:pt x="17276" y="71339"/>
                  </a:lnTo>
                  <a:lnTo>
                    <a:pt x="18284" y="71405"/>
                  </a:lnTo>
                  <a:lnTo>
                    <a:pt x="19283" y="71445"/>
                  </a:lnTo>
                  <a:lnTo>
                    <a:pt x="20273" y="71458"/>
                  </a:lnTo>
                  <a:lnTo>
                    <a:pt x="21233" y="71447"/>
                  </a:lnTo>
                  <a:lnTo>
                    <a:pt x="22167" y="71416"/>
                  </a:lnTo>
                  <a:lnTo>
                    <a:pt x="23075" y="71363"/>
                  </a:lnTo>
                  <a:lnTo>
                    <a:pt x="23957" y="71288"/>
                  </a:lnTo>
                  <a:lnTo>
                    <a:pt x="24811" y="71193"/>
                  </a:lnTo>
                  <a:lnTo>
                    <a:pt x="25640" y="71077"/>
                  </a:lnTo>
                  <a:lnTo>
                    <a:pt x="26442" y="70939"/>
                  </a:lnTo>
                  <a:lnTo>
                    <a:pt x="27217" y="70780"/>
                  </a:lnTo>
                  <a:lnTo>
                    <a:pt x="27966" y="70600"/>
                  </a:lnTo>
                  <a:lnTo>
                    <a:pt x="28689" y="70399"/>
                  </a:lnTo>
                  <a:lnTo>
                    <a:pt x="29385" y="70179"/>
                  </a:lnTo>
                  <a:lnTo>
                    <a:pt x="30056" y="69940"/>
                  </a:lnTo>
                  <a:lnTo>
                    <a:pt x="30702" y="69683"/>
                  </a:lnTo>
                  <a:lnTo>
                    <a:pt x="31323" y="69408"/>
                  </a:lnTo>
                  <a:lnTo>
                    <a:pt x="31918" y="69116"/>
                  </a:lnTo>
                  <a:lnTo>
                    <a:pt x="32487" y="68805"/>
                  </a:lnTo>
                  <a:lnTo>
                    <a:pt x="33031" y="68476"/>
                  </a:lnTo>
                  <a:lnTo>
                    <a:pt x="33550" y="68130"/>
                  </a:lnTo>
                  <a:lnTo>
                    <a:pt x="34043" y="67765"/>
                  </a:lnTo>
                  <a:lnTo>
                    <a:pt x="34511" y="67382"/>
                  </a:lnTo>
                  <a:lnTo>
                    <a:pt x="34964" y="66981"/>
                  </a:lnTo>
                  <a:lnTo>
                    <a:pt x="35392" y="66563"/>
                  </a:lnTo>
                  <a:lnTo>
                    <a:pt x="35794" y="66126"/>
                  </a:lnTo>
                  <a:lnTo>
                    <a:pt x="36171" y="65671"/>
                  </a:lnTo>
                  <a:lnTo>
                    <a:pt x="36523" y="65199"/>
                  </a:lnTo>
                  <a:lnTo>
                    <a:pt x="36849" y="64708"/>
                  </a:lnTo>
                  <a:lnTo>
                    <a:pt x="37149" y="64199"/>
                  </a:lnTo>
                  <a:lnTo>
                    <a:pt x="37425" y="63673"/>
                  </a:lnTo>
                  <a:lnTo>
                    <a:pt x="37674" y="63128"/>
                  </a:lnTo>
                  <a:lnTo>
                    <a:pt x="37899" y="62565"/>
                  </a:lnTo>
                  <a:lnTo>
                    <a:pt x="38110" y="61987"/>
                  </a:lnTo>
                  <a:lnTo>
                    <a:pt x="38299" y="61394"/>
                  </a:lnTo>
                  <a:lnTo>
                    <a:pt x="38466" y="60788"/>
                  </a:lnTo>
                  <a:lnTo>
                    <a:pt x="38610" y="60169"/>
                  </a:lnTo>
                  <a:lnTo>
                    <a:pt x="38733" y="59535"/>
                  </a:lnTo>
                  <a:lnTo>
                    <a:pt x="38833" y="58888"/>
                  </a:lnTo>
                  <a:lnTo>
                    <a:pt x="38910" y="58226"/>
                  </a:lnTo>
                  <a:lnTo>
                    <a:pt x="38966" y="57552"/>
                  </a:lnTo>
                  <a:lnTo>
                    <a:pt x="38999" y="56863"/>
                  </a:lnTo>
                  <a:lnTo>
                    <a:pt x="39010" y="56160"/>
                  </a:lnTo>
                  <a:lnTo>
                    <a:pt x="38996" y="55451"/>
                  </a:lnTo>
                  <a:lnTo>
                    <a:pt x="38953" y="54763"/>
                  </a:lnTo>
                  <a:lnTo>
                    <a:pt x="38882" y="54096"/>
                  </a:lnTo>
                  <a:lnTo>
                    <a:pt x="38782" y="53450"/>
                  </a:lnTo>
                  <a:lnTo>
                    <a:pt x="38653" y="52826"/>
                  </a:lnTo>
                  <a:lnTo>
                    <a:pt x="38496" y="52222"/>
                  </a:lnTo>
                  <a:lnTo>
                    <a:pt x="38310" y="51640"/>
                  </a:lnTo>
                  <a:lnTo>
                    <a:pt x="38096" y="51079"/>
                  </a:lnTo>
                  <a:lnTo>
                    <a:pt x="37853" y="50539"/>
                  </a:lnTo>
                  <a:lnTo>
                    <a:pt x="37581" y="50020"/>
                  </a:lnTo>
                  <a:lnTo>
                    <a:pt x="37294" y="49511"/>
                  </a:lnTo>
                  <a:lnTo>
                    <a:pt x="36982" y="49021"/>
                  </a:lnTo>
                  <a:lnTo>
                    <a:pt x="36646" y="48550"/>
                  </a:lnTo>
                  <a:lnTo>
                    <a:pt x="36286" y="48098"/>
                  </a:lnTo>
                  <a:lnTo>
                    <a:pt x="35901" y="47665"/>
                  </a:lnTo>
                  <a:lnTo>
                    <a:pt x="35492" y="47251"/>
                  </a:lnTo>
                  <a:lnTo>
                    <a:pt x="35058" y="46856"/>
                  </a:lnTo>
                  <a:lnTo>
                    <a:pt x="34600" y="46480"/>
                  </a:lnTo>
                  <a:lnTo>
                    <a:pt x="34118" y="46123"/>
                  </a:lnTo>
                  <a:lnTo>
                    <a:pt x="33611" y="45786"/>
                  </a:lnTo>
                  <a:lnTo>
                    <a:pt x="33081" y="45456"/>
                  </a:lnTo>
                  <a:lnTo>
                    <a:pt x="32527" y="45144"/>
                  </a:lnTo>
                  <a:lnTo>
                    <a:pt x="31950" y="44850"/>
                  </a:lnTo>
                  <a:lnTo>
                    <a:pt x="31350" y="44575"/>
                  </a:lnTo>
                  <a:lnTo>
                    <a:pt x="30727" y="44317"/>
                  </a:lnTo>
                  <a:lnTo>
                    <a:pt x="30080" y="44077"/>
                  </a:lnTo>
                  <a:lnTo>
                    <a:pt x="29410" y="43855"/>
                  </a:lnTo>
                  <a:lnTo>
                    <a:pt x="28716" y="43652"/>
                  </a:lnTo>
                  <a:lnTo>
                    <a:pt x="28000" y="43466"/>
                  </a:lnTo>
                  <a:lnTo>
                    <a:pt x="27260" y="43298"/>
                  </a:lnTo>
                  <a:lnTo>
                    <a:pt x="26508" y="43147"/>
                  </a:lnTo>
                  <a:lnTo>
                    <a:pt x="25737" y="43012"/>
                  </a:lnTo>
                  <a:lnTo>
                    <a:pt x="24946" y="42893"/>
                  </a:lnTo>
                  <a:lnTo>
                    <a:pt x="24134" y="42790"/>
                  </a:lnTo>
                  <a:lnTo>
                    <a:pt x="23303" y="42702"/>
                  </a:lnTo>
                  <a:lnTo>
                    <a:pt x="22451" y="42631"/>
                  </a:lnTo>
                  <a:lnTo>
                    <a:pt x="21579" y="42575"/>
                  </a:lnTo>
                  <a:lnTo>
                    <a:pt x="20687" y="42536"/>
                  </a:lnTo>
                  <a:lnTo>
                    <a:pt x="19775" y="42512"/>
                  </a:lnTo>
                  <a:lnTo>
                    <a:pt x="18843" y="42504"/>
                  </a:lnTo>
                  <a:lnTo>
                    <a:pt x="11803" y="42504"/>
                  </a:lnTo>
                  <a:lnTo>
                    <a:pt x="11803" y="34511"/>
                  </a:lnTo>
                  <a:lnTo>
                    <a:pt x="18843" y="34511"/>
                  </a:lnTo>
                  <a:lnTo>
                    <a:pt x="19691" y="34501"/>
                  </a:lnTo>
                  <a:lnTo>
                    <a:pt x="20520" y="34469"/>
                  </a:lnTo>
                  <a:lnTo>
                    <a:pt x="21330" y="34416"/>
                  </a:lnTo>
                  <a:lnTo>
                    <a:pt x="22121" y="34342"/>
                  </a:lnTo>
                  <a:lnTo>
                    <a:pt x="22893" y="34247"/>
                  </a:lnTo>
                  <a:lnTo>
                    <a:pt x="23645" y="34130"/>
                  </a:lnTo>
                  <a:lnTo>
                    <a:pt x="24379" y="33993"/>
                  </a:lnTo>
                  <a:lnTo>
                    <a:pt x="25094" y="33834"/>
                  </a:lnTo>
                  <a:lnTo>
                    <a:pt x="25789" y="33654"/>
                  </a:lnTo>
                  <a:lnTo>
                    <a:pt x="26466" y="33453"/>
                  </a:lnTo>
                  <a:lnTo>
                    <a:pt x="27121" y="33232"/>
                  </a:lnTo>
                  <a:lnTo>
                    <a:pt x="27755" y="32993"/>
                  </a:lnTo>
                  <a:lnTo>
                    <a:pt x="28366" y="32736"/>
                  </a:lnTo>
                  <a:lnTo>
                    <a:pt x="28955" y="32462"/>
                  </a:lnTo>
                  <a:lnTo>
                    <a:pt x="29522" y="32169"/>
                  </a:lnTo>
                  <a:lnTo>
                    <a:pt x="30067" y="31858"/>
                  </a:lnTo>
                  <a:lnTo>
                    <a:pt x="30590" y="31530"/>
                  </a:lnTo>
                  <a:lnTo>
                    <a:pt x="31090" y="31183"/>
                  </a:lnTo>
                  <a:lnTo>
                    <a:pt x="31568" y="30818"/>
                  </a:lnTo>
                  <a:lnTo>
                    <a:pt x="32023" y="30435"/>
                  </a:lnTo>
                  <a:lnTo>
                    <a:pt x="32468" y="30036"/>
                  </a:lnTo>
                  <a:lnTo>
                    <a:pt x="32889" y="29622"/>
                  </a:lnTo>
                  <a:lnTo>
                    <a:pt x="33289" y="29194"/>
                  </a:lnTo>
                  <a:lnTo>
                    <a:pt x="33666" y="28750"/>
                  </a:lnTo>
                  <a:lnTo>
                    <a:pt x="34022" y="28292"/>
                  </a:lnTo>
                  <a:lnTo>
                    <a:pt x="34355" y="27819"/>
                  </a:lnTo>
                  <a:lnTo>
                    <a:pt x="34665" y="27330"/>
                  </a:lnTo>
                  <a:lnTo>
                    <a:pt x="34954" y="26828"/>
                  </a:lnTo>
                  <a:lnTo>
                    <a:pt x="35220" y="26310"/>
                  </a:lnTo>
                  <a:lnTo>
                    <a:pt x="35464" y="25777"/>
                  </a:lnTo>
                  <a:lnTo>
                    <a:pt x="35685" y="25232"/>
                  </a:lnTo>
                  <a:lnTo>
                    <a:pt x="35883" y="24676"/>
                  </a:lnTo>
                  <a:lnTo>
                    <a:pt x="36058" y="24110"/>
                  </a:lnTo>
                  <a:lnTo>
                    <a:pt x="36209" y="23533"/>
                  </a:lnTo>
                  <a:lnTo>
                    <a:pt x="36337" y="22946"/>
                  </a:lnTo>
                  <a:lnTo>
                    <a:pt x="36442" y="22347"/>
                  </a:lnTo>
                  <a:lnTo>
                    <a:pt x="36524" y="21739"/>
                  </a:lnTo>
                  <a:lnTo>
                    <a:pt x="36582" y="21119"/>
                  </a:lnTo>
                  <a:lnTo>
                    <a:pt x="36617" y="20490"/>
                  </a:lnTo>
                  <a:lnTo>
                    <a:pt x="36629" y="19849"/>
                  </a:lnTo>
                  <a:lnTo>
                    <a:pt x="36619" y="19304"/>
                  </a:lnTo>
                  <a:lnTo>
                    <a:pt x="36590" y="18771"/>
                  </a:lnTo>
                  <a:lnTo>
                    <a:pt x="36543" y="18250"/>
                  </a:lnTo>
                  <a:lnTo>
                    <a:pt x="36476" y="17740"/>
                  </a:lnTo>
                  <a:lnTo>
                    <a:pt x="36390" y="17242"/>
                  </a:lnTo>
                  <a:lnTo>
                    <a:pt x="36286" y="16756"/>
                  </a:lnTo>
                  <a:lnTo>
                    <a:pt x="36162" y="16281"/>
                  </a:lnTo>
                  <a:lnTo>
                    <a:pt x="36019" y="15818"/>
                  </a:lnTo>
                  <a:lnTo>
                    <a:pt x="35857" y="15366"/>
                  </a:lnTo>
                  <a:lnTo>
                    <a:pt x="35676" y="14926"/>
                  </a:lnTo>
                  <a:lnTo>
                    <a:pt x="35477" y="14499"/>
                  </a:lnTo>
                  <a:lnTo>
                    <a:pt x="35263" y="14086"/>
                  </a:lnTo>
                  <a:lnTo>
                    <a:pt x="35033" y="13686"/>
                  </a:lnTo>
                  <a:lnTo>
                    <a:pt x="34786" y="13300"/>
                  </a:lnTo>
                  <a:lnTo>
                    <a:pt x="34524" y="12928"/>
                  </a:lnTo>
                  <a:lnTo>
                    <a:pt x="34247" y="12570"/>
                  </a:lnTo>
                  <a:lnTo>
                    <a:pt x="33953" y="12225"/>
                  </a:lnTo>
                  <a:lnTo>
                    <a:pt x="33643" y="11894"/>
                  </a:lnTo>
                  <a:lnTo>
                    <a:pt x="33318" y="11577"/>
                  </a:lnTo>
                  <a:lnTo>
                    <a:pt x="32976" y="11274"/>
                  </a:lnTo>
                  <a:lnTo>
                    <a:pt x="32620" y="10974"/>
                  </a:lnTo>
                  <a:lnTo>
                    <a:pt x="32250" y="10690"/>
                  </a:lnTo>
                  <a:lnTo>
                    <a:pt x="31866" y="10420"/>
                  </a:lnTo>
                  <a:lnTo>
                    <a:pt x="31469" y="10165"/>
                  </a:lnTo>
                  <a:lnTo>
                    <a:pt x="31057" y="9924"/>
                  </a:lnTo>
                  <a:lnTo>
                    <a:pt x="30632" y="9699"/>
                  </a:lnTo>
                  <a:lnTo>
                    <a:pt x="30194" y="9488"/>
                  </a:lnTo>
                  <a:lnTo>
                    <a:pt x="29741" y="9292"/>
                  </a:lnTo>
                  <a:lnTo>
                    <a:pt x="29275" y="9111"/>
                  </a:lnTo>
                  <a:lnTo>
                    <a:pt x="28795" y="8945"/>
                  </a:lnTo>
                  <a:lnTo>
                    <a:pt x="28302" y="8794"/>
                  </a:lnTo>
                  <a:lnTo>
                    <a:pt x="27799" y="8659"/>
                  </a:lnTo>
                  <a:lnTo>
                    <a:pt x="27286" y="8540"/>
                  </a:lnTo>
                  <a:lnTo>
                    <a:pt x="26762" y="8437"/>
                  </a:lnTo>
                  <a:lnTo>
                    <a:pt x="26227" y="8350"/>
                  </a:lnTo>
                  <a:lnTo>
                    <a:pt x="25682" y="8278"/>
                  </a:lnTo>
                  <a:lnTo>
                    <a:pt x="25126" y="8223"/>
                  </a:lnTo>
                  <a:lnTo>
                    <a:pt x="24560" y="8183"/>
                  </a:lnTo>
                  <a:lnTo>
                    <a:pt x="23983" y="8159"/>
                  </a:lnTo>
                  <a:lnTo>
                    <a:pt x="23396" y="8151"/>
                  </a:lnTo>
                  <a:lnTo>
                    <a:pt x="22276" y="8169"/>
                  </a:lnTo>
                  <a:lnTo>
                    <a:pt x="21183" y="8223"/>
                  </a:lnTo>
                  <a:lnTo>
                    <a:pt x="20116" y="8313"/>
                  </a:lnTo>
                  <a:lnTo>
                    <a:pt x="19076" y="8439"/>
                  </a:lnTo>
                  <a:lnTo>
                    <a:pt x="18063" y="8601"/>
                  </a:lnTo>
                  <a:lnTo>
                    <a:pt x="17075" y="8799"/>
                  </a:lnTo>
                  <a:lnTo>
                    <a:pt x="16115" y="9033"/>
                  </a:lnTo>
                  <a:lnTo>
                    <a:pt x="15180" y="9303"/>
                  </a:lnTo>
                  <a:lnTo>
                    <a:pt x="14273" y="9609"/>
                  </a:lnTo>
                  <a:lnTo>
                    <a:pt x="13391" y="9951"/>
                  </a:lnTo>
                  <a:lnTo>
                    <a:pt x="12538" y="10311"/>
                  </a:lnTo>
                  <a:lnTo>
                    <a:pt x="11691" y="10694"/>
                  </a:lnTo>
                  <a:lnTo>
                    <a:pt x="10852" y="11099"/>
                  </a:lnTo>
                  <a:lnTo>
                    <a:pt x="10021" y="11526"/>
                  </a:lnTo>
                  <a:lnTo>
                    <a:pt x="9196" y="11975"/>
                  </a:lnTo>
                  <a:lnTo>
                    <a:pt x="8380" y="12447"/>
                  </a:lnTo>
                  <a:lnTo>
                    <a:pt x="7570" y="12941"/>
                  </a:lnTo>
                  <a:lnTo>
                    <a:pt x="6768" y="13457"/>
                  </a:lnTo>
                  <a:lnTo>
                    <a:pt x="5974" y="13995"/>
                  </a:lnTo>
                  <a:lnTo>
                    <a:pt x="5187" y="14556"/>
                  </a:lnTo>
                  <a:lnTo>
                    <a:pt x="317" y="7939"/>
                  </a:lnTo>
                  <a:lnTo>
                    <a:pt x="724" y="7613"/>
                  </a:lnTo>
                  <a:lnTo>
                    <a:pt x="1139" y="7291"/>
                  </a:lnTo>
                  <a:lnTo>
                    <a:pt x="1562" y="6974"/>
                  </a:lnTo>
                  <a:lnTo>
                    <a:pt x="1994" y="6660"/>
                  </a:lnTo>
                  <a:lnTo>
                    <a:pt x="2434" y="6351"/>
                  </a:lnTo>
                  <a:lnTo>
                    <a:pt x="2883" y="6046"/>
                  </a:lnTo>
                  <a:lnTo>
                    <a:pt x="3341" y="5746"/>
                  </a:lnTo>
                  <a:lnTo>
                    <a:pt x="3806" y="5449"/>
                  </a:lnTo>
                  <a:lnTo>
                    <a:pt x="4281" y="5157"/>
                  </a:lnTo>
                  <a:lnTo>
                    <a:pt x="4763" y="4869"/>
                  </a:lnTo>
                  <a:lnTo>
                    <a:pt x="5265" y="4587"/>
                  </a:lnTo>
                  <a:lnTo>
                    <a:pt x="5775" y="4312"/>
                  </a:lnTo>
                  <a:lnTo>
                    <a:pt x="6294" y="4045"/>
                  </a:lnTo>
                  <a:lnTo>
                    <a:pt x="6821" y="3785"/>
                  </a:lnTo>
                  <a:lnTo>
                    <a:pt x="7357" y="3533"/>
                  </a:lnTo>
                  <a:lnTo>
                    <a:pt x="7901" y="3288"/>
                  </a:lnTo>
                  <a:lnTo>
                    <a:pt x="8454" y="3050"/>
                  </a:lnTo>
                  <a:lnTo>
                    <a:pt x="9015" y="2820"/>
                  </a:lnTo>
                  <a:lnTo>
                    <a:pt x="9584" y="2597"/>
                  </a:lnTo>
                  <a:lnTo>
                    <a:pt x="10162" y="2381"/>
                  </a:lnTo>
                  <a:lnTo>
                    <a:pt x="10748" y="2164"/>
                  </a:lnTo>
                  <a:lnTo>
                    <a:pt x="11342" y="1956"/>
                  </a:lnTo>
                  <a:lnTo>
                    <a:pt x="11943" y="1757"/>
                  </a:lnTo>
                  <a:lnTo>
                    <a:pt x="12551" y="1568"/>
                  </a:lnTo>
                  <a:lnTo>
                    <a:pt x="13166" y="1389"/>
                  </a:lnTo>
                  <a:lnTo>
                    <a:pt x="13789" y="1219"/>
                  </a:lnTo>
                  <a:lnTo>
                    <a:pt x="14420" y="1059"/>
                  </a:lnTo>
                  <a:lnTo>
                    <a:pt x="15058" y="908"/>
                  </a:lnTo>
                  <a:lnTo>
                    <a:pt x="15703" y="766"/>
                  </a:lnTo>
                  <a:lnTo>
                    <a:pt x="16356" y="635"/>
                  </a:lnTo>
                  <a:lnTo>
                    <a:pt x="17026" y="514"/>
                  </a:lnTo>
                  <a:lnTo>
                    <a:pt x="17704" y="406"/>
                  </a:lnTo>
                  <a:lnTo>
                    <a:pt x="18390" y="311"/>
                  </a:lnTo>
                  <a:lnTo>
                    <a:pt x="19083" y="228"/>
                  </a:lnTo>
                  <a:lnTo>
                    <a:pt x="19783" y="158"/>
                  </a:lnTo>
                  <a:lnTo>
                    <a:pt x="20491" y="101"/>
                  </a:lnTo>
                  <a:lnTo>
                    <a:pt x="21206" y="57"/>
                  </a:lnTo>
                  <a:lnTo>
                    <a:pt x="21928" y="25"/>
                  </a:lnTo>
                  <a:lnTo>
                    <a:pt x="22658" y="6"/>
                  </a:lnTo>
                  <a:lnTo>
                    <a:pt x="23396" y="0"/>
                  </a:lnTo>
                  <a:lnTo>
                    <a:pt x="24525" y="14"/>
                  </a:lnTo>
                  <a:lnTo>
                    <a:pt x="25625" y="57"/>
                  </a:lnTo>
                  <a:lnTo>
                    <a:pt x="26697" y="128"/>
                  </a:lnTo>
                  <a:lnTo>
                    <a:pt x="27740" y="228"/>
                  </a:lnTo>
                  <a:lnTo>
                    <a:pt x="28755" y="357"/>
                  </a:lnTo>
                  <a:lnTo>
                    <a:pt x="29741" y="514"/>
                  </a:lnTo>
                  <a:lnTo>
                    <a:pt x="30699" y="700"/>
                  </a:lnTo>
                  <a:lnTo>
                    <a:pt x="31628" y="914"/>
                  </a:lnTo>
                  <a:lnTo>
                    <a:pt x="32528" y="1157"/>
                  </a:lnTo>
                  <a:lnTo>
                    <a:pt x="33400" y="1429"/>
                  </a:lnTo>
                  <a:lnTo>
                    <a:pt x="34253" y="1726"/>
                  </a:lnTo>
                  <a:lnTo>
                    <a:pt x="35079" y="2047"/>
                  </a:lnTo>
                  <a:lnTo>
                    <a:pt x="35875" y="2391"/>
                  </a:lnTo>
                  <a:lnTo>
                    <a:pt x="36643" y="2758"/>
                  </a:lnTo>
                  <a:lnTo>
                    <a:pt x="37383" y="3149"/>
                  </a:lnTo>
                  <a:lnTo>
                    <a:pt x="38094" y="3563"/>
                  </a:lnTo>
                  <a:lnTo>
                    <a:pt x="38776" y="4000"/>
                  </a:lnTo>
                  <a:lnTo>
                    <a:pt x="39430" y="4461"/>
                  </a:lnTo>
                  <a:lnTo>
                    <a:pt x="40055" y="4944"/>
                  </a:lnTo>
                  <a:lnTo>
                    <a:pt x="40651" y="5452"/>
                  </a:lnTo>
                  <a:lnTo>
                    <a:pt x="41219" y="5970"/>
                  </a:lnTo>
                  <a:lnTo>
                    <a:pt x="41759" y="6508"/>
                  </a:lnTo>
                  <a:lnTo>
                    <a:pt x="42270" y="7066"/>
                  </a:lnTo>
                  <a:lnTo>
                    <a:pt x="42752" y="7645"/>
                  </a:lnTo>
                  <a:lnTo>
                    <a:pt x="43205" y="8244"/>
                  </a:lnTo>
                  <a:lnTo>
                    <a:pt x="43630" y="8862"/>
                  </a:lnTo>
                  <a:lnTo>
                    <a:pt x="44027" y="9501"/>
                  </a:lnTo>
                  <a:lnTo>
                    <a:pt x="44395" y="10160"/>
                  </a:lnTo>
                  <a:lnTo>
                    <a:pt x="44734" y="10839"/>
                  </a:lnTo>
                  <a:lnTo>
                    <a:pt x="45045" y="11539"/>
                  </a:lnTo>
                  <a:lnTo>
                    <a:pt x="45326" y="12244"/>
                  </a:lnTo>
                  <a:lnTo>
                    <a:pt x="45578" y="12964"/>
                  </a:lnTo>
                  <a:lnTo>
                    <a:pt x="45801" y="13697"/>
                  </a:lnTo>
                  <a:lnTo>
                    <a:pt x="45993" y="14444"/>
                  </a:lnTo>
                  <a:lnTo>
                    <a:pt x="46156" y="15204"/>
                  </a:lnTo>
                  <a:lnTo>
                    <a:pt x="46290" y="15979"/>
                  </a:lnTo>
                  <a:lnTo>
                    <a:pt x="46393" y="16767"/>
                  </a:lnTo>
                  <a:lnTo>
                    <a:pt x="46468" y="17569"/>
                  </a:lnTo>
                  <a:lnTo>
                    <a:pt x="46512" y="183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2435769" y="4321308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2445561" y="4329565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2495476" y="4321308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2505269" y="4329565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2554337" y="4366406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2591813" y="4322525"/>
              <a:ext cx="46739" cy="78445"/>
            </a:xfrm>
            <a:custGeom>
              <a:avLst/>
              <a:pathLst>
                <a:path w="46739" h="78445">
                  <a:moveTo>
                    <a:pt x="21913" y="29906"/>
                  </a:moveTo>
                  <a:lnTo>
                    <a:pt x="22954" y="29921"/>
                  </a:lnTo>
                  <a:lnTo>
                    <a:pt x="23980" y="29965"/>
                  </a:lnTo>
                  <a:lnTo>
                    <a:pt x="24991" y="30040"/>
                  </a:lnTo>
                  <a:lnTo>
                    <a:pt x="25987" y="30143"/>
                  </a:lnTo>
                  <a:lnTo>
                    <a:pt x="26968" y="30277"/>
                  </a:lnTo>
                  <a:lnTo>
                    <a:pt x="27935" y="30440"/>
                  </a:lnTo>
                  <a:lnTo>
                    <a:pt x="28887" y="30632"/>
                  </a:lnTo>
                  <a:lnTo>
                    <a:pt x="29824" y="30855"/>
                  </a:lnTo>
                  <a:lnTo>
                    <a:pt x="30746" y="31107"/>
                  </a:lnTo>
                  <a:lnTo>
                    <a:pt x="31653" y="31388"/>
                  </a:lnTo>
                  <a:lnTo>
                    <a:pt x="32551" y="31688"/>
                  </a:lnTo>
                  <a:lnTo>
                    <a:pt x="33425" y="32017"/>
                  </a:lnTo>
                  <a:lnTo>
                    <a:pt x="34275" y="32374"/>
                  </a:lnTo>
                  <a:lnTo>
                    <a:pt x="35100" y="32760"/>
                  </a:lnTo>
                  <a:lnTo>
                    <a:pt x="35901" y="33175"/>
                  </a:lnTo>
                  <a:lnTo>
                    <a:pt x="36677" y="33618"/>
                  </a:lnTo>
                  <a:lnTo>
                    <a:pt x="37429" y="34089"/>
                  </a:lnTo>
                  <a:lnTo>
                    <a:pt x="38157" y="34590"/>
                  </a:lnTo>
                  <a:lnTo>
                    <a:pt x="38861" y="35118"/>
                  </a:lnTo>
                  <a:lnTo>
                    <a:pt x="39540" y="35676"/>
                  </a:lnTo>
                  <a:lnTo>
                    <a:pt x="40203" y="36261"/>
                  </a:lnTo>
                  <a:lnTo>
                    <a:pt x="40836" y="36874"/>
                  </a:lnTo>
                  <a:lnTo>
                    <a:pt x="41439" y="37515"/>
                  </a:lnTo>
                  <a:lnTo>
                    <a:pt x="42013" y="38183"/>
                  </a:lnTo>
                  <a:lnTo>
                    <a:pt x="42557" y="38878"/>
                  </a:lnTo>
                  <a:lnTo>
                    <a:pt x="43071" y="39601"/>
                  </a:lnTo>
                  <a:lnTo>
                    <a:pt x="43556" y="40352"/>
                  </a:lnTo>
                  <a:lnTo>
                    <a:pt x="44012" y="41130"/>
                  </a:lnTo>
                  <a:lnTo>
                    <a:pt x="44437" y="41936"/>
                  </a:lnTo>
                  <a:lnTo>
                    <a:pt x="44833" y="42769"/>
                  </a:lnTo>
                  <a:lnTo>
                    <a:pt x="45195" y="43629"/>
                  </a:lnTo>
                  <a:lnTo>
                    <a:pt x="45519" y="44515"/>
                  </a:lnTo>
                  <a:lnTo>
                    <a:pt x="45805" y="45428"/>
                  </a:lnTo>
                  <a:lnTo>
                    <a:pt x="46053" y="46368"/>
                  </a:lnTo>
                  <a:lnTo>
                    <a:pt x="46262" y="47334"/>
                  </a:lnTo>
                  <a:lnTo>
                    <a:pt x="46434" y="48327"/>
                  </a:lnTo>
                  <a:lnTo>
                    <a:pt x="46567" y="49345"/>
                  </a:lnTo>
                  <a:lnTo>
                    <a:pt x="46662" y="50391"/>
                  </a:lnTo>
                  <a:lnTo>
                    <a:pt x="46720" y="51463"/>
                  </a:lnTo>
                  <a:lnTo>
                    <a:pt x="46739" y="52561"/>
                  </a:lnTo>
                  <a:lnTo>
                    <a:pt x="46721" y="53756"/>
                  </a:lnTo>
                  <a:lnTo>
                    <a:pt x="46667" y="54926"/>
                  </a:lnTo>
                  <a:lnTo>
                    <a:pt x="46577" y="56072"/>
                  </a:lnTo>
                  <a:lnTo>
                    <a:pt x="46451" y="57194"/>
                  </a:lnTo>
                  <a:lnTo>
                    <a:pt x="46289" y="58291"/>
                  </a:lnTo>
                  <a:lnTo>
                    <a:pt x="46091" y="59364"/>
                  </a:lnTo>
                  <a:lnTo>
                    <a:pt x="45857" y="60413"/>
                  </a:lnTo>
                  <a:lnTo>
                    <a:pt x="45587" y="61437"/>
                  </a:lnTo>
                  <a:lnTo>
                    <a:pt x="45281" y="62437"/>
                  </a:lnTo>
                  <a:lnTo>
                    <a:pt x="44939" y="63412"/>
                  </a:lnTo>
                  <a:lnTo>
                    <a:pt x="44561" y="64361"/>
                  </a:lnTo>
                  <a:lnTo>
                    <a:pt x="44149" y="65280"/>
                  </a:lnTo>
                  <a:lnTo>
                    <a:pt x="43702" y="66169"/>
                  </a:lnTo>
                  <a:lnTo>
                    <a:pt x="43220" y="67029"/>
                  </a:lnTo>
                  <a:lnTo>
                    <a:pt x="42702" y="67858"/>
                  </a:lnTo>
                  <a:lnTo>
                    <a:pt x="42150" y="68659"/>
                  </a:lnTo>
                  <a:lnTo>
                    <a:pt x="41563" y="69430"/>
                  </a:lnTo>
                  <a:lnTo>
                    <a:pt x="40941" y="70171"/>
                  </a:lnTo>
                  <a:lnTo>
                    <a:pt x="40285" y="70882"/>
                  </a:lnTo>
                  <a:lnTo>
                    <a:pt x="39593" y="71564"/>
                  </a:lnTo>
                  <a:lnTo>
                    <a:pt x="38867" y="72215"/>
                  </a:lnTo>
                  <a:lnTo>
                    <a:pt x="38106" y="72836"/>
                  </a:lnTo>
                  <a:lnTo>
                    <a:pt x="37312" y="73426"/>
                  </a:lnTo>
                  <a:lnTo>
                    <a:pt x="36485" y="73986"/>
                  </a:lnTo>
                  <a:lnTo>
                    <a:pt x="35623" y="74515"/>
                  </a:lnTo>
                  <a:lnTo>
                    <a:pt x="34727" y="75013"/>
                  </a:lnTo>
                  <a:lnTo>
                    <a:pt x="33798" y="75480"/>
                  </a:lnTo>
                  <a:lnTo>
                    <a:pt x="32834" y="75917"/>
                  </a:lnTo>
                  <a:lnTo>
                    <a:pt x="31837" y="76323"/>
                  </a:lnTo>
                  <a:lnTo>
                    <a:pt x="30806" y="76698"/>
                  </a:lnTo>
                  <a:lnTo>
                    <a:pt x="29753" y="77030"/>
                  </a:lnTo>
                  <a:lnTo>
                    <a:pt x="28668" y="77327"/>
                  </a:lnTo>
                  <a:lnTo>
                    <a:pt x="27551" y="77589"/>
                  </a:lnTo>
                  <a:lnTo>
                    <a:pt x="26402" y="77816"/>
                  </a:lnTo>
                  <a:lnTo>
                    <a:pt x="25222" y="78008"/>
                  </a:lnTo>
                  <a:lnTo>
                    <a:pt x="24010" y="78165"/>
                  </a:lnTo>
                  <a:lnTo>
                    <a:pt x="22766" y="78288"/>
                  </a:lnTo>
                  <a:lnTo>
                    <a:pt x="21490" y="78375"/>
                  </a:lnTo>
                  <a:lnTo>
                    <a:pt x="20183" y="78427"/>
                  </a:lnTo>
                  <a:lnTo>
                    <a:pt x="18843" y="78445"/>
                  </a:lnTo>
                  <a:lnTo>
                    <a:pt x="18304" y="78442"/>
                  </a:lnTo>
                  <a:lnTo>
                    <a:pt x="17766" y="78434"/>
                  </a:lnTo>
                  <a:lnTo>
                    <a:pt x="17228" y="78421"/>
                  </a:lnTo>
                  <a:lnTo>
                    <a:pt x="16692" y="78403"/>
                  </a:lnTo>
                  <a:lnTo>
                    <a:pt x="16157" y="78379"/>
                  </a:lnTo>
                  <a:lnTo>
                    <a:pt x="15623" y="78350"/>
                  </a:lnTo>
                  <a:lnTo>
                    <a:pt x="15090" y="78315"/>
                  </a:lnTo>
                  <a:lnTo>
                    <a:pt x="14558" y="78276"/>
                  </a:lnTo>
                  <a:lnTo>
                    <a:pt x="14027" y="78231"/>
                  </a:lnTo>
                  <a:lnTo>
                    <a:pt x="13497" y="78180"/>
                  </a:lnTo>
                  <a:lnTo>
                    <a:pt x="12980" y="78125"/>
                  </a:lnTo>
                  <a:lnTo>
                    <a:pt x="12466" y="78064"/>
                  </a:lnTo>
                  <a:lnTo>
                    <a:pt x="11955" y="77998"/>
                  </a:lnTo>
                  <a:lnTo>
                    <a:pt x="11448" y="77926"/>
                  </a:lnTo>
                  <a:lnTo>
                    <a:pt x="10943" y="77849"/>
                  </a:lnTo>
                  <a:lnTo>
                    <a:pt x="10442" y="77767"/>
                  </a:lnTo>
                  <a:lnTo>
                    <a:pt x="9944" y="77680"/>
                  </a:lnTo>
                  <a:lnTo>
                    <a:pt x="9449" y="77587"/>
                  </a:lnTo>
                  <a:lnTo>
                    <a:pt x="8957" y="77489"/>
                  </a:lnTo>
                  <a:lnTo>
                    <a:pt x="8469" y="77386"/>
                  </a:lnTo>
                  <a:lnTo>
                    <a:pt x="7994" y="77288"/>
                  </a:lnTo>
                  <a:lnTo>
                    <a:pt x="7524" y="77183"/>
                  </a:lnTo>
                  <a:lnTo>
                    <a:pt x="7059" y="77072"/>
                  </a:lnTo>
                  <a:lnTo>
                    <a:pt x="6597" y="76954"/>
                  </a:lnTo>
                  <a:lnTo>
                    <a:pt x="6140" y="76830"/>
                  </a:lnTo>
                  <a:lnTo>
                    <a:pt x="5687" y="76700"/>
                  </a:lnTo>
                  <a:lnTo>
                    <a:pt x="5238" y="76564"/>
                  </a:lnTo>
                  <a:lnTo>
                    <a:pt x="4793" y="76421"/>
                  </a:lnTo>
                  <a:lnTo>
                    <a:pt x="4353" y="76272"/>
                  </a:lnTo>
                  <a:lnTo>
                    <a:pt x="3916" y="76116"/>
                  </a:lnTo>
                  <a:lnTo>
                    <a:pt x="3487" y="75954"/>
                  </a:lnTo>
                  <a:lnTo>
                    <a:pt x="3065" y="75788"/>
                  </a:lnTo>
                  <a:lnTo>
                    <a:pt x="2652" y="75616"/>
                  </a:lnTo>
                  <a:lnTo>
                    <a:pt x="2248" y="75438"/>
                  </a:lnTo>
                  <a:lnTo>
                    <a:pt x="1852" y="75256"/>
                  </a:lnTo>
                  <a:lnTo>
                    <a:pt x="1465" y="75068"/>
                  </a:lnTo>
                  <a:lnTo>
                    <a:pt x="1086" y="74875"/>
                  </a:lnTo>
                  <a:lnTo>
                    <a:pt x="715" y="74676"/>
                  </a:lnTo>
                  <a:lnTo>
                    <a:pt x="353" y="74472"/>
                  </a:lnTo>
                  <a:lnTo>
                    <a:pt x="0" y="74263"/>
                  </a:lnTo>
                  <a:lnTo>
                    <a:pt x="0" y="65159"/>
                  </a:lnTo>
                  <a:lnTo>
                    <a:pt x="355" y="65400"/>
                  </a:lnTo>
                  <a:lnTo>
                    <a:pt x="721" y="65635"/>
                  </a:lnTo>
                  <a:lnTo>
                    <a:pt x="1100" y="65866"/>
                  </a:lnTo>
                  <a:lnTo>
                    <a:pt x="1490" y="66091"/>
                  </a:lnTo>
                  <a:lnTo>
                    <a:pt x="1892" y="66310"/>
                  </a:lnTo>
                  <a:lnTo>
                    <a:pt x="2305" y="66525"/>
                  </a:lnTo>
                  <a:lnTo>
                    <a:pt x="2730" y="66734"/>
                  </a:lnTo>
                  <a:lnTo>
                    <a:pt x="3167" y="66937"/>
                  </a:lnTo>
                  <a:lnTo>
                    <a:pt x="3615" y="67136"/>
                  </a:lnTo>
                  <a:lnTo>
                    <a:pt x="4075" y="67329"/>
                  </a:lnTo>
                  <a:lnTo>
                    <a:pt x="4554" y="67517"/>
                  </a:lnTo>
                  <a:lnTo>
                    <a:pt x="5037" y="67698"/>
                  </a:lnTo>
                  <a:lnTo>
                    <a:pt x="5523" y="67872"/>
                  </a:lnTo>
                  <a:lnTo>
                    <a:pt x="6015" y="68041"/>
                  </a:lnTo>
                  <a:lnTo>
                    <a:pt x="6510" y="68203"/>
                  </a:lnTo>
                  <a:lnTo>
                    <a:pt x="7010" y="68358"/>
                  </a:lnTo>
                  <a:lnTo>
                    <a:pt x="7514" y="68507"/>
                  </a:lnTo>
                  <a:lnTo>
                    <a:pt x="8022" y="68650"/>
                  </a:lnTo>
                  <a:lnTo>
                    <a:pt x="8534" y="68787"/>
                  </a:lnTo>
                  <a:lnTo>
                    <a:pt x="9051" y="68917"/>
                  </a:lnTo>
                  <a:lnTo>
                    <a:pt x="9570" y="69042"/>
                  </a:lnTo>
                  <a:lnTo>
                    <a:pt x="10088" y="69161"/>
                  </a:lnTo>
                  <a:lnTo>
                    <a:pt x="10607" y="69274"/>
                  </a:lnTo>
                  <a:lnTo>
                    <a:pt x="11126" y="69383"/>
                  </a:lnTo>
                  <a:lnTo>
                    <a:pt x="11645" y="69486"/>
                  </a:lnTo>
                  <a:lnTo>
                    <a:pt x="12163" y="69584"/>
                  </a:lnTo>
                  <a:lnTo>
                    <a:pt x="12682" y="69677"/>
                  </a:lnTo>
                  <a:lnTo>
                    <a:pt x="13201" y="69764"/>
                  </a:lnTo>
                  <a:lnTo>
                    <a:pt x="13720" y="69846"/>
                  </a:lnTo>
                  <a:lnTo>
                    <a:pt x="14238" y="69923"/>
                  </a:lnTo>
                  <a:lnTo>
                    <a:pt x="14763" y="69983"/>
                  </a:lnTo>
                  <a:lnTo>
                    <a:pt x="15280" y="70037"/>
                  </a:lnTo>
                  <a:lnTo>
                    <a:pt x="15788" y="70085"/>
                  </a:lnTo>
                  <a:lnTo>
                    <a:pt x="16288" y="70126"/>
                  </a:lnTo>
                  <a:lnTo>
                    <a:pt x="16779" y="70161"/>
                  </a:lnTo>
                  <a:lnTo>
                    <a:pt x="17262" y="70190"/>
                  </a:lnTo>
                  <a:lnTo>
                    <a:pt x="17736" y="70212"/>
                  </a:lnTo>
                  <a:lnTo>
                    <a:pt x="18202" y="70228"/>
                  </a:lnTo>
                  <a:lnTo>
                    <a:pt x="18659" y="70237"/>
                  </a:lnTo>
                  <a:lnTo>
                    <a:pt x="19108" y="70240"/>
                  </a:lnTo>
                  <a:lnTo>
                    <a:pt x="19935" y="70231"/>
                  </a:lnTo>
                  <a:lnTo>
                    <a:pt x="20745" y="70202"/>
                  </a:lnTo>
                  <a:lnTo>
                    <a:pt x="21536" y="70155"/>
                  </a:lnTo>
                  <a:lnTo>
                    <a:pt x="22309" y="70088"/>
                  </a:lnTo>
                  <a:lnTo>
                    <a:pt x="23065" y="70002"/>
                  </a:lnTo>
                  <a:lnTo>
                    <a:pt x="23802" y="69897"/>
                  </a:lnTo>
                  <a:lnTo>
                    <a:pt x="24521" y="69774"/>
                  </a:lnTo>
                  <a:lnTo>
                    <a:pt x="25223" y="69631"/>
                  </a:lnTo>
                  <a:lnTo>
                    <a:pt x="25906" y="69469"/>
                  </a:lnTo>
                  <a:lnTo>
                    <a:pt x="26571" y="69288"/>
                  </a:lnTo>
                  <a:lnTo>
                    <a:pt x="27218" y="69076"/>
                  </a:lnTo>
                  <a:lnTo>
                    <a:pt x="27844" y="68843"/>
                  </a:lnTo>
                  <a:lnTo>
                    <a:pt x="28450" y="68589"/>
                  </a:lnTo>
                  <a:lnTo>
                    <a:pt x="29036" y="68314"/>
                  </a:lnTo>
                  <a:lnTo>
                    <a:pt x="29602" y="68017"/>
                  </a:lnTo>
                  <a:lnTo>
                    <a:pt x="30148" y="67700"/>
                  </a:lnTo>
                  <a:lnTo>
                    <a:pt x="30673" y="67361"/>
                  </a:lnTo>
                  <a:lnTo>
                    <a:pt x="31179" y="67001"/>
                  </a:lnTo>
                  <a:lnTo>
                    <a:pt x="31664" y="66620"/>
                  </a:lnTo>
                  <a:lnTo>
                    <a:pt x="32129" y="66218"/>
                  </a:lnTo>
                  <a:lnTo>
                    <a:pt x="32574" y="65794"/>
                  </a:lnTo>
                  <a:lnTo>
                    <a:pt x="32997" y="65350"/>
                  </a:lnTo>
                  <a:lnTo>
                    <a:pt x="33400" y="64884"/>
                  </a:lnTo>
                  <a:lnTo>
                    <a:pt x="33781" y="64397"/>
                  </a:lnTo>
                  <a:lnTo>
                    <a:pt x="34141" y="63889"/>
                  </a:lnTo>
                  <a:lnTo>
                    <a:pt x="34479" y="63359"/>
                  </a:lnTo>
                  <a:lnTo>
                    <a:pt x="34797" y="62809"/>
                  </a:lnTo>
                  <a:lnTo>
                    <a:pt x="35094" y="62237"/>
                  </a:lnTo>
                  <a:lnTo>
                    <a:pt x="35369" y="61644"/>
                  </a:lnTo>
                  <a:lnTo>
                    <a:pt x="35623" y="61030"/>
                  </a:lnTo>
                  <a:lnTo>
                    <a:pt x="35854" y="60394"/>
                  </a:lnTo>
                  <a:lnTo>
                    <a:pt x="36061" y="59734"/>
                  </a:lnTo>
                  <a:lnTo>
                    <a:pt x="36244" y="59052"/>
                  </a:lnTo>
                  <a:lnTo>
                    <a:pt x="36402" y="58346"/>
                  </a:lnTo>
                  <a:lnTo>
                    <a:pt x="36536" y="57616"/>
                  </a:lnTo>
                  <a:lnTo>
                    <a:pt x="36645" y="56863"/>
                  </a:lnTo>
                  <a:lnTo>
                    <a:pt x="36731" y="56087"/>
                  </a:lnTo>
                  <a:lnTo>
                    <a:pt x="36792" y="55288"/>
                  </a:lnTo>
                  <a:lnTo>
                    <a:pt x="36828" y="54466"/>
                  </a:lnTo>
                  <a:lnTo>
                    <a:pt x="36840" y="53620"/>
                  </a:lnTo>
                  <a:lnTo>
                    <a:pt x="36794" y="52142"/>
                  </a:lnTo>
                  <a:lnTo>
                    <a:pt x="36654" y="50736"/>
                  </a:lnTo>
                  <a:lnTo>
                    <a:pt x="36421" y="49402"/>
                  </a:lnTo>
                  <a:lnTo>
                    <a:pt x="36095" y="48140"/>
                  </a:lnTo>
                  <a:lnTo>
                    <a:pt x="35676" y="46950"/>
                  </a:lnTo>
                  <a:lnTo>
                    <a:pt x="35163" y="45832"/>
                  </a:lnTo>
                  <a:lnTo>
                    <a:pt x="34558" y="44786"/>
                  </a:lnTo>
                  <a:lnTo>
                    <a:pt x="33859" y="43812"/>
                  </a:lnTo>
                  <a:lnTo>
                    <a:pt x="33067" y="42911"/>
                  </a:lnTo>
                  <a:lnTo>
                    <a:pt x="32182" y="42081"/>
                  </a:lnTo>
                  <a:lnTo>
                    <a:pt x="31208" y="41316"/>
                  </a:lnTo>
                  <a:lnTo>
                    <a:pt x="30150" y="40632"/>
                  </a:lnTo>
                  <a:lnTo>
                    <a:pt x="29006" y="40029"/>
                  </a:lnTo>
                  <a:lnTo>
                    <a:pt x="27778" y="39506"/>
                  </a:lnTo>
                  <a:lnTo>
                    <a:pt x="26466" y="39063"/>
                  </a:lnTo>
                  <a:lnTo>
                    <a:pt x="25068" y="38701"/>
                  </a:lnTo>
                  <a:lnTo>
                    <a:pt x="23586" y="38420"/>
                  </a:lnTo>
                  <a:lnTo>
                    <a:pt x="22019" y="38219"/>
                  </a:lnTo>
                  <a:lnTo>
                    <a:pt x="20368" y="38098"/>
                  </a:lnTo>
                  <a:lnTo>
                    <a:pt x="18632" y="38058"/>
                  </a:lnTo>
                  <a:lnTo>
                    <a:pt x="18343" y="38059"/>
                  </a:lnTo>
                  <a:lnTo>
                    <a:pt x="18049" y="38064"/>
                  </a:lnTo>
                  <a:lnTo>
                    <a:pt x="17750" y="38072"/>
                  </a:lnTo>
                  <a:lnTo>
                    <a:pt x="17446" y="38083"/>
                  </a:lnTo>
                  <a:lnTo>
                    <a:pt x="17136" y="38097"/>
                  </a:lnTo>
                  <a:lnTo>
                    <a:pt x="16821" y="38115"/>
                  </a:lnTo>
                  <a:lnTo>
                    <a:pt x="16501" y="38136"/>
                  </a:lnTo>
                  <a:lnTo>
                    <a:pt x="16176" y="38159"/>
                  </a:lnTo>
                  <a:lnTo>
                    <a:pt x="15845" y="38186"/>
                  </a:lnTo>
                  <a:lnTo>
                    <a:pt x="15509" y="38216"/>
                  </a:lnTo>
                  <a:lnTo>
                    <a:pt x="15180" y="38239"/>
                  </a:lnTo>
                  <a:lnTo>
                    <a:pt x="14850" y="38263"/>
                  </a:lnTo>
                  <a:lnTo>
                    <a:pt x="14519" y="38290"/>
                  </a:lnTo>
                  <a:lnTo>
                    <a:pt x="14187" y="38318"/>
                  </a:lnTo>
                  <a:lnTo>
                    <a:pt x="13854" y="38349"/>
                  </a:lnTo>
                  <a:lnTo>
                    <a:pt x="13520" y="38382"/>
                  </a:lnTo>
                  <a:lnTo>
                    <a:pt x="13185" y="38417"/>
                  </a:lnTo>
                  <a:lnTo>
                    <a:pt x="12849" y="38454"/>
                  </a:lnTo>
                  <a:lnTo>
                    <a:pt x="12512" y="38493"/>
                  </a:lnTo>
                  <a:lnTo>
                    <a:pt x="12174" y="38534"/>
                  </a:lnTo>
                  <a:lnTo>
                    <a:pt x="11847" y="38577"/>
                  </a:lnTo>
                  <a:lnTo>
                    <a:pt x="11522" y="38621"/>
                  </a:lnTo>
                  <a:lnTo>
                    <a:pt x="11199" y="38666"/>
                  </a:lnTo>
                  <a:lnTo>
                    <a:pt x="10878" y="38712"/>
                  </a:lnTo>
                  <a:lnTo>
                    <a:pt x="10559" y="38759"/>
                  </a:lnTo>
                  <a:lnTo>
                    <a:pt x="10243" y="38807"/>
                  </a:lnTo>
                  <a:lnTo>
                    <a:pt x="9929" y="38856"/>
                  </a:lnTo>
                  <a:lnTo>
                    <a:pt x="9616" y="38907"/>
                  </a:lnTo>
                  <a:lnTo>
                    <a:pt x="9306" y="38958"/>
                  </a:lnTo>
                  <a:lnTo>
                    <a:pt x="8998" y="39010"/>
                  </a:lnTo>
                  <a:lnTo>
                    <a:pt x="8705" y="39053"/>
                  </a:lnTo>
                  <a:lnTo>
                    <a:pt x="8420" y="39095"/>
                  </a:lnTo>
                  <a:lnTo>
                    <a:pt x="8142" y="39138"/>
                  </a:lnTo>
                  <a:lnTo>
                    <a:pt x="7872" y="39180"/>
                  </a:lnTo>
                  <a:lnTo>
                    <a:pt x="7608" y="39222"/>
                  </a:lnTo>
                  <a:lnTo>
                    <a:pt x="7353" y="39265"/>
                  </a:lnTo>
                  <a:lnTo>
                    <a:pt x="7105" y="39307"/>
                  </a:lnTo>
                  <a:lnTo>
                    <a:pt x="6864" y="39349"/>
                  </a:lnTo>
                  <a:lnTo>
                    <a:pt x="6630" y="39392"/>
                  </a:lnTo>
                  <a:lnTo>
                    <a:pt x="6404" y="39434"/>
                  </a:lnTo>
                  <a:lnTo>
                    <a:pt x="1640" y="36417"/>
                  </a:lnTo>
                  <a:lnTo>
                    <a:pt x="4552" y="0"/>
                  </a:lnTo>
                  <a:lnTo>
                    <a:pt x="41075" y="0"/>
                  </a:lnTo>
                  <a:lnTo>
                    <a:pt x="41075" y="8786"/>
                  </a:lnTo>
                  <a:lnTo>
                    <a:pt x="12915" y="8786"/>
                  </a:lnTo>
                  <a:lnTo>
                    <a:pt x="10851" y="30965"/>
                  </a:lnTo>
                  <a:lnTo>
                    <a:pt x="11200" y="30901"/>
                  </a:lnTo>
                  <a:lnTo>
                    <a:pt x="11570" y="30836"/>
                  </a:lnTo>
                  <a:lnTo>
                    <a:pt x="11962" y="30769"/>
                  </a:lnTo>
                  <a:lnTo>
                    <a:pt x="12375" y="30702"/>
                  </a:lnTo>
                  <a:lnTo>
                    <a:pt x="12809" y="30634"/>
                  </a:lnTo>
                  <a:lnTo>
                    <a:pt x="13264" y="30565"/>
                  </a:lnTo>
                  <a:lnTo>
                    <a:pt x="13741" y="30494"/>
                  </a:lnTo>
                  <a:lnTo>
                    <a:pt x="14238" y="30423"/>
                  </a:lnTo>
                  <a:lnTo>
                    <a:pt x="14757" y="30350"/>
                  </a:lnTo>
                  <a:lnTo>
                    <a:pt x="15297" y="30277"/>
                  </a:lnTo>
                  <a:lnTo>
                    <a:pt x="15868" y="30206"/>
                  </a:lnTo>
                  <a:lnTo>
                    <a:pt x="16459" y="30143"/>
                  </a:lnTo>
                  <a:lnTo>
                    <a:pt x="17071" y="30088"/>
                  </a:lnTo>
                  <a:lnTo>
                    <a:pt x="17702" y="30040"/>
                  </a:lnTo>
                  <a:lnTo>
                    <a:pt x="18354" y="29999"/>
                  </a:lnTo>
                  <a:lnTo>
                    <a:pt x="19025" y="29965"/>
                  </a:lnTo>
                  <a:lnTo>
                    <a:pt x="19717" y="29940"/>
                  </a:lnTo>
                  <a:lnTo>
                    <a:pt x="20429" y="29921"/>
                  </a:lnTo>
                  <a:lnTo>
                    <a:pt x="21161" y="29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2649774" y="4321308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2659566" y="4329565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2709481" y="4321308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2719274" y="4329565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2768236" y="4312256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2804653" y="4317338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2357586" y="4829012"/>
              <a:ext cx="48909" cy="53302"/>
            </a:xfrm>
            <a:custGeom>
              <a:avLst/>
              <a:pathLst>
                <a:path w="48909" h="53302">
                  <a:moveTo>
                    <a:pt x="0" y="44780"/>
                  </a:moveTo>
                  <a:lnTo>
                    <a:pt x="39063" y="27736"/>
                  </a:lnTo>
                  <a:lnTo>
                    <a:pt x="0" y="8575"/>
                  </a:lnTo>
                  <a:lnTo>
                    <a:pt x="0" y="0"/>
                  </a:lnTo>
                  <a:lnTo>
                    <a:pt x="48909" y="25460"/>
                  </a:lnTo>
                  <a:lnTo>
                    <a:pt x="48909" y="30859"/>
                  </a:lnTo>
                  <a:lnTo>
                    <a:pt x="0" y="533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2357586" y="4886973"/>
              <a:ext cx="48909" cy="7939"/>
            </a:xfrm>
            <a:custGeom>
              <a:avLst/>
              <a:pathLst>
                <a:path w="48909" h="7939">
                  <a:moveTo>
                    <a:pt x="0" y="7939"/>
                  </a:moveTo>
                  <a:lnTo>
                    <a:pt x="0" y="0"/>
                  </a:lnTo>
                  <a:lnTo>
                    <a:pt x="48909" y="0"/>
                  </a:lnTo>
                  <a:lnTo>
                    <a:pt x="48909" y="7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2421316" y="4817526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2476789" y="4816308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2486582" y="4824566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2536497" y="4816308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2546289" y="4824566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2596204" y="4816308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2605996" y="4824566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2654959" y="4807257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2691376" y="4812339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2331090" y="5312527"/>
              <a:ext cx="46739" cy="78445"/>
            </a:xfrm>
            <a:custGeom>
              <a:avLst/>
              <a:pathLst>
                <a:path w="46739" h="78445">
                  <a:moveTo>
                    <a:pt x="21913" y="29906"/>
                  </a:moveTo>
                  <a:lnTo>
                    <a:pt x="22954" y="29921"/>
                  </a:lnTo>
                  <a:lnTo>
                    <a:pt x="23980" y="29965"/>
                  </a:lnTo>
                  <a:lnTo>
                    <a:pt x="24991" y="30040"/>
                  </a:lnTo>
                  <a:lnTo>
                    <a:pt x="25987" y="30143"/>
                  </a:lnTo>
                  <a:lnTo>
                    <a:pt x="26968" y="30277"/>
                  </a:lnTo>
                  <a:lnTo>
                    <a:pt x="27935" y="30440"/>
                  </a:lnTo>
                  <a:lnTo>
                    <a:pt x="28887" y="30632"/>
                  </a:lnTo>
                  <a:lnTo>
                    <a:pt x="29824" y="30855"/>
                  </a:lnTo>
                  <a:lnTo>
                    <a:pt x="30746" y="31107"/>
                  </a:lnTo>
                  <a:lnTo>
                    <a:pt x="31653" y="31388"/>
                  </a:lnTo>
                  <a:lnTo>
                    <a:pt x="32551" y="31688"/>
                  </a:lnTo>
                  <a:lnTo>
                    <a:pt x="33425" y="32017"/>
                  </a:lnTo>
                  <a:lnTo>
                    <a:pt x="34275" y="32374"/>
                  </a:lnTo>
                  <a:lnTo>
                    <a:pt x="35100" y="32760"/>
                  </a:lnTo>
                  <a:lnTo>
                    <a:pt x="35901" y="33175"/>
                  </a:lnTo>
                  <a:lnTo>
                    <a:pt x="36677" y="33618"/>
                  </a:lnTo>
                  <a:lnTo>
                    <a:pt x="37429" y="34089"/>
                  </a:lnTo>
                  <a:lnTo>
                    <a:pt x="38157" y="34590"/>
                  </a:lnTo>
                  <a:lnTo>
                    <a:pt x="38861" y="35118"/>
                  </a:lnTo>
                  <a:lnTo>
                    <a:pt x="39540" y="35676"/>
                  </a:lnTo>
                  <a:lnTo>
                    <a:pt x="40203" y="36261"/>
                  </a:lnTo>
                  <a:lnTo>
                    <a:pt x="40836" y="36874"/>
                  </a:lnTo>
                  <a:lnTo>
                    <a:pt x="41439" y="37515"/>
                  </a:lnTo>
                  <a:lnTo>
                    <a:pt x="42013" y="38183"/>
                  </a:lnTo>
                  <a:lnTo>
                    <a:pt x="42557" y="38878"/>
                  </a:lnTo>
                  <a:lnTo>
                    <a:pt x="43071" y="39601"/>
                  </a:lnTo>
                  <a:lnTo>
                    <a:pt x="43556" y="40352"/>
                  </a:lnTo>
                  <a:lnTo>
                    <a:pt x="44012" y="41130"/>
                  </a:lnTo>
                  <a:lnTo>
                    <a:pt x="44437" y="41936"/>
                  </a:lnTo>
                  <a:lnTo>
                    <a:pt x="44833" y="42769"/>
                  </a:lnTo>
                  <a:lnTo>
                    <a:pt x="45195" y="43629"/>
                  </a:lnTo>
                  <a:lnTo>
                    <a:pt x="45519" y="44515"/>
                  </a:lnTo>
                  <a:lnTo>
                    <a:pt x="45805" y="45428"/>
                  </a:lnTo>
                  <a:lnTo>
                    <a:pt x="46053" y="46368"/>
                  </a:lnTo>
                  <a:lnTo>
                    <a:pt x="46262" y="47334"/>
                  </a:lnTo>
                  <a:lnTo>
                    <a:pt x="46434" y="48327"/>
                  </a:lnTo>
                  <a:lnTo>
                    <a:pt x="46567" y="49345"/>
                  </a:lnTo>
                  <a:lnTo>
                    <a:pt x="46662" y="50391"/>
                  </a:lnTo>
                  <a:lnTo>
                    <a:pt x="46720" y="51463"/>
                  </a:lnTo>
                  <a:lnTo>
                    <a:pt x="46739" y="52561"/>
                  </a:lnTo>
                  <a:lnTo>
                    <a:pt x="46721" y="53756"/>
                  </a:lnTo>
                  <a:lnTo>
                    <a:pt x="46667" y="54926"/>
                  </a:lnTo>
                  <a:lnTo>
                    <a:pt x="46577" y="56072"/>
                  </a:lnTo>
                  <a:lnTo>
                    <a:pt x="46451" y="57194"/>
                  </a:lnTo>
                  <a:lnTo>
                    <a:pt x="46289" y="58291"/>
                  </a:lnTo>
                  <a:lnTo>
                    <a:pt x="46091" y="59364"/>
                  </a:lnTo>
                  <a:lnTo>
                    <a:pt x="45857" y="60413"/>
                  </a:lnTo>
                  <a:lnTo>
                    <a:pt x="45587" y="61437"/>
                  </a:lnTo>
                  <a:lnTo>
                    <a:pt x="45281" y="62437"/>
                  </a:lnTo>
                  <a:lnTo>
                    <a:pt x="44939" y="63412"/>
                  </a:lnTo>
                  <a:lnTo>
                    <a:pt x="44561" y="64361"/>
                  </a:lnTo>
                  <a:lnTo>
                    <a:pt x="44149" y="65280"/>
                  </a:lnTo>
                  <a:lnTo>
                    <a:pt x="43702" y="66169"/>
                  </a:lnTo>
                  <a:lnTo>
                    <a:pt x="43220" y="67029"/>
                  </a:lnTo>
                  <a:lnTo>
                    <a:pt x="42702" y="67858"/>
                  </a:lnTo>
                  <a:lnTo>
                    <a:pt x="42150" y="68659"/>
                  </a:lnTo>
                  <a:lnTo>
                    <a:pt x="41563" y="69430"/>
                  </a:lnTo>
                  <a:lnTo>
                    <a:pt x="40941" y="70171"/>
                  </a:lnTo>
                  <a:lnTo>
                    <a:pt x="40285" y="70882"/>
                  </a:lnTo>
                  <a:lnTo>
                    <a:pt x="39593" y="71564"/>
                  </a:lnTo>
                  <a:lnTo>
                    <a:pt x="38867" y="72215"/>
                  </a:lnTo>
                  <a:lnTo>
                    <a:pt x="38106" y="72836"/>
                  </a:lnTo>
                  <a:lnTo>
                    <a:pt x="37312" y="73426"/>
                  </a:lnTo>
                  <a:lnTo>
                    <a:pt x="36485" y="73986"/>
                  </a:lnTo>
                  <a:lnTo>
                    <a:pt x="35623" y="74515"/>
                  </a:lnTo>
                  <a:lnTo>
                    <a:pt x="34727" y="75013"/>
                  </a:lnTo>
                  <a:lnTo>
                    <a:pt x="33798" y="75480"/>
                  </a:lnTo>
                  <a:lnTo>
                    <a:pt x="32834" y="75917"/>
                  </a:lnTo>
                  <a:lnTo>
                    <a:pt x="31837" y="76323"/>
                  </a:lnTo>
                  <a:lnTo>
                    <a:pt x="30806" y="76698"/>
                  </a:lnTo>
                  <a:lnTo>
                    <a:pt x="29753" y="77030"/>
                  </a:lnTo>
                  <a:lnTo>
                    <a:pt x="28668" y="77327"/>
                  </a:lnTo>
                  <a:lnTo>
                    <a:pt x="27551" y="77589"/>
                  </a:lnTo>
                  <a:lnTo>
                    <a:pt x="26402" y="77816"/>
                  </a:lnTo>
                  <a:lnTo>
                    <a:pt x="25222" y="78008"/>
                  </a:lnTo>
                  <a:lnTo>
                    <a:pt x="24010" y="78165"/>
                  </a:lnTo>
                  <a:lnTo>
                    <a:pt x="22766" y="78288"/>
                  </a:lnTo>
                  <a:lnTo>
                    <a:pt x="21490" y="78375"/>
                  </a:lnTo>
                  <a:lnTo>
                    <a:pt x="20183" y="78427"/>
                  </a:lnTo>
                  <a:lnTo>
                    <a:pt x="18843" y="78445"/>
                  </a:lnTo>
                  <a:lnTo>
                    <a:pt x="18304" y="78442"/>
                  </a:lnTo>
                  <a:lnTo>
                    <a:pt x="17766" y="78434"/>
                  </a:lnTo>
                  <a:lnTo>
                    <a:pt x="17228" y="78421"/>
                  </a:lnTo>
                  <a:lnTo>
                    <a:pt x="16692" y="78403"/>
                  </a:lnTo>
                  <a:lnTo>
                    <a:pt x="16157" y="78379"/>
                  </a:lnTo>
                  <a:lnTo>
                    <a:pt x="15623" y="78350"/>
                  </a:lnTo>
                  <a:lnTo>
                    <a:pt x="15090" y="78315"/>
                  </a:lnTo>
                  <a:lnTo>
                    <a:pt x="14558" y="78276"/>
                  </a:lnTo>
                  <a:lnTo>
                    <a:pt x="14027" y="78231"/>
                  </a:lnTo>
                  <a:lnTo>
                    <a:pt x="13497" y="78180"/>
                  </a:lnTo>
                  <a:lnTo>
                    <a:pt x="12980" y="78125"/>
                  </a:lnTo>
                  <a:lnTo>
                    <a:pt x="12466" y="78064"/>
                  </a:lnTo>
                  <a:lnTo>
                    <a:pt x="11955" y="77998"/>
                  </a:lnTo>
                  <a:lnTo>
                    <a:pt x="11448" y="77926"/>
                  </a:lnTo>
                  <a:lnTo>
                    <a:pt x="10943" y="77849"/>
                  </a:lnTo>
                  <a:lnTo>
                    <a:pt x="10442" y="77767"/>
                  </a:lnTo>
                  <a:lnTo>
                    <a:pt x="9944" y="77680"/>
                  </a:lnTo>
                  <a:lnTo>
                    <a:pt x="9449" y="77587"/>
                  </a:lnTo>
                  <a:lnTo>
                    <a:pt x="8957" y="77489"/>
                  </a:lnTo>
                  <a:lnTo>
                    <a:pt x="8469" y="77386"/>
                  </a:lnTo>
                  <a:lnTo>
                    <a:pt x="7994" y="77288"/>
                  </a:lnTo>
                  <a:lnTo>
                    <a:pt x="7524" y="77183"/>
                  </a:lnTo>
                  <a:lnTo>
                    <a:pt x="7059" y="77072"/>
                  </a:lnTo>
                  <a:lnTo>
                    <a:pt x="6597" y="76954"/>
                  </a:lnTo>
                  <a:lnTo>
                    <a:pt x="6140" y="76830"/>
                  </a:lnTo>
                  <a:lnTo>
                    <a:pt x="5687" y="76700"/>
                  </a:lnTo>
                  <a:lnTo>
                    <a:pt x="5238" y="76564"/>
                  </a:lnTo>
                  <a:lnTo>
                    <a:pt x="4793" y="76421"/>
                  </a:lnTo>
                  <a:lnTo>
                    <a:pt x="4353" y="76272"/>
                  </a:lnTo>
                  <a:lnTo>
                    <a:pt x="3916" y="76116"/>
                  </a:lnTo>
                  <a:lnTo>
                    <a:pt x="3487" y="75954"/>
                  </a:lnTo>
                  <a:lnTo>
                    <a:pt x="3065" y="75788"/>
                  </a:lnTo>
                  <a:lnTo>
                    <a:pt x="2652" y="75616"/>
                  </a:lnTo>
                  <a:lnTo>
                    <a:pt x="2248" y="75438"/>
                  </a:lnTo>
                  <a:lnTo>
                    <a:pt x="1852" y="75256"/>
                  </a:lnTo>
                  <a:lnTo>
                    <a:pt x="1465" y="75068"/>
                  </a:lnTo>
                  <a:lnTo>
                    <a:pt x="1086" y="74875"/>
                  </a:lnTo>
                  <a:lnTo>
                    <a:pt x="715" y="74676"/>
                  </a:lnTo>
                  <a:lnTo>
                    <a:pt x="353" y="74472"/>
                  </a:lnTo>
                  <a:lnTo>
                    <a:pt x="0" y="74263"/>
                  </a:lnTo>
                  <a:lnTo>
                    <a:pt x="0" y="65159"/>
                  </a:lnTo>
                  <a:lnTo>
                    <a:pt x="355" y="65400"/>
                  </a:lnTo>
                  <a:lnTo>
                    <a:pt x="721" y="65635"/>
                  </a:lnTo>
                  <a:lnTo>
                    <a:pt x="1100" y="65866"/>
                  </a:lnTo>
                  <a:lnTo>
                    <a:pt x="1490" y="66091"/>
                  </a:lnTo>
                  <a:lnTo>
                    <a:pt x="1892" y="66310"/>
                  </a:lnTo>
                  <a:lnTo>
                    <a:pt x="2305" y="66525"/>
                  </a:lnTo>
                  <a:lnTo>
                    <a:pt x="2730" y="66734"/>
                  </a:lnTo>
                  <a:lnTo>
                    <a:pt x="3167" y="66937"/>
                  </a:lnTo>
                  <a:lnTo>
                    <a:pt x="3615" y="67136"/>
                  </a:lnTo>
                  <a:lnTo>
                    <a:pt x="4075" y="67329"/>
                  </a:lnTo>
                  <a:lnTo>
                    <a:pt x="4554" y="67517"/>
                  </a:lnTo>
                  <a:lnTo>
                    <a:pt x="5037" y="67698"/>
                  </a:lnTo>
                  <a:lnTo>
                    <a:pt x="5523" y="67872"/>
                  </a:lnTo>
                  <a:lnTo>
                    <a:pt x="6015" y="68041"/>
                  </a:lnTo>
                  <a:lnTo>
                    <a:pt x="6510" y="68203"/>
                  </a:lnTo>
                  <a:lnTo>
                    <a:pt x="7010" y="68358"/>
                  </a:lnTo>
                  <a:lnTo>
                    <a:pt x="7514" y="68507"/>
                  </a:lnTo>
                  <a:lnTo>
                    <a:pt x="8022" y="68650"/>
                  </a:lnTo>
                  <a:lnTo>
                    <a:pt x="8534" y="68787"/>
                  </a:lnTo>
                  <a:lnTo>
                    <a:pt x="9051" y="68917"/>
                  </a:lnTo>
                  <a:lnTo>
                    <a:pt x="9570" y="69042"/>
                  </a:lnTo>
                  <a:lnTo>
                    <a:pt x="10088" y="69161"/>
                  </a:lnTo>
                  <a:lnTo>
                    <a:pt x="10607" y="69274"/>
                  </a:lnTo>
                  <a:lnTo>
                    <a:pt x="11126" y="69383"/>
                  </a:lnTo>
                  <a:lnTo>
                    <a:pt x="11645" y="69486"/>
                  </a:lnTo>
                  <a:lnTo>
                    <a:pt x="12163" y="69584"/>
                  </a:lnTo>
                  <a:lnTo>
                    <a:pt x="12682" y="69677"/>
                  </a:lnTo>
                  <a:lnTo>
                    <a:pt x="13201" y="69764"/>
                  </a:lnTo>
                  <a:lnTo>
                    <a:pt x="13720" y="69846"/>
                  </a:lnTo>
                  <a:lnTo>
                    <a:pt x="14238" y="69923"/>
                  </a:lnTo>
                  <a:lnTo>
                    <a:pt x="14763" y="69983"/>
                  </a:lnTo>
                  <a:lnTo>
                    <a:pt x="15280" y="70037"/>
                  </a:lnTo>
                  <a:lnTo>
                    <a:pt x="15788" y="70085"/>
                  </a:lnTo>
                  <a:lnTo>
                    <a:pt x="16288" y="70126"/>
                  </a:lnTo>
                  <a:lnTo>
                    <a:pt x="16779" y="70161"/>
                  </a:lnTo>
                  <a:lnTo>
                    <a:pt x="17262" y="70190"/>
                  </a:lnTo>
                  <a:lnTo>
                    <a:pt x="17736" y="70212"/>
                  </a:lnTo>
                  <a:lnTo>
                    <a:pt x="18202" y="70228"/>
                  </a:lnTo>
                  <a:lnTo>
                    <a:pt x="18659" y="70237"/>
                  </a:lnTo>
                  <a:lnTo>
                    <a:pt x="19108" y="70240"/>
                  </a:lnTo>
                  <a:lnTo>
                    <a:pt x="19935" y="70231"/>
                  </a:lnTo>
                  <a:lnTo>
                    <a:pt x="20745" y="70202"/>
                  </a:lnTo>
                  <a:lnTo>
                    <a:pt x="21536" y="70155"/>
                  </a:lnTo>
                  <a:lnTo>
                    <a:pt x="22309" y="70088"/>
                  </a:lnTo>
                  <a:lnTo>
                    <a:pt x="23065" y="70002"/>
                  </a:lnTo>
                  <a:lnTo>
                    <a:pt x="23802" y="69897"/>
                  </a:lnTo>
                  <a:lnTo>
                    <a:pt x="24521" y="69774"/>
                  </a:lnTo>
                  <a:lnTo>
                    <a:pt x="25223" y="69631"/>
                  </a:lnTo>
                  <a:lnTo>
                    <a:pt x="25906" y="69469"/>
                  </a:lnTo>
                  <a:lnTo>
                    <a:pt x="26571" y="69288"/>
                  </a:lnTo>
                  <a:lnTo>
                    <a:pt x="27218" y="69076"/>
                  </a:lnTo>
                  <a:lnTo>
                    <a:pt x="27844" y="68843"/>
                  </a:lnTo>
                  <a:lnTo>
                    <a:pt x="28450" y="68589"/>
                  </a:lnTo>
                  <a:lnTo>
                    <a:pt x="29036" y="68314"/>
                  </a:lnTo>
                  <a:lnTo>
                    <a:pt x="29602" y="68017"/>
                  </a:lnTo>
                  <a:lnTo>
                    <a:pt x="30148" y="67700"/>
                  </a:lnTo>
                  <a:lnTo>
                    <a:pt x="30673" y="67361"/>
                  </a:lnTo>
                  <a:lnTo>
                    <a:pt x="31179" y="67001"/>
                  </a:lnTo>
                  <a:lnTo>
                    <a:pt x="31664" y="66620"/>
                  </a:lnTo>
                  <a:lnTo>
                    <a:pt x="32129" y="66218"/>
                  </a:lnTo>
                  <a:lnTo>
                    <a:pt x="32574" y="65794"/>
                  </a:lnTo>
                  <a:lnTo>
                    <a:pt x="32997" y="65350"/>
                  </a:lnTo>
                  <a:lnTo>
                    <a:pt x="33400" y="64884"/>
                  </a:lnTo>
                  <a:lnTo>
                    <a:pt x="33781" y="64397"/>
                  </a:lnTo>
                  <a:lnTo>
                    <a:pt x="34141" y="63889"/>
                  </a:lnTo>
                  <a:lnTo>
                    <a:pt x="34479" y="63359"/>
                  </a:lnTo>
                  <a:lnTo>
                    <a:pt x="34797" y="62809"/>
                  </a:lnTo>
                  <a:lnTo>
                    <a:pt x="35094" y="62237"/>
                  </a:lnTo>
                  <a:lnTo>
                    <a:pt x="35369" y="61644"/>
                  </a:lnTo>
                  <a:lnTo>
                    <a:pt x="35623" y="61030"/>
                  </a:lnTo>
                  <a:lnTo>
                    <a:pt x="35854" y="60394"/>
                  </a:lnTo>
                  <a:lnTo>
                    <a:pt x="36061" y="59734"/>
                  </a:lnTo>
                  <a:lnTo>
                    <a:pt x="36244" y="59052"/>
                  </a:lnTo>
                  <a:lnTo>
                    <a:pt x="36402" y="58346"/>
                  </a:lnTo>
                  <a:lnTo>
                    <a:pt x="36536" y="57616"/>
                  </a:lnTo>
                  <a:lnTo>
                    <a:pt x="36645" y="56863"/>
                  </a:lnTo>
                  <a:lnTo>
                    <a:pt x="36731" y="56087"/>
                  </a:lnTo>
                  <a:lnTo>
                    <a:pt x="36792" y="55288"/>
                  </a:lnTo>
                  <a:lnTo>
                    <a:pt x="36828" y="54466"/>
                  </a:lnTo>
                  <a:lnTo>
                    <a:pt x="36840" y="53620"/>
                  </a:lnTo>
                  <a:lnTo>
                    <a:pt x="36794" y="52142"/>
                  </a:lnTo>
                  <a:lnTo>
                    <a:pt x="36654" y="50736"/>
                  </a:lnTo>
                  <a:lnTo>
                    <a:pt x="36421" y="49402"/>
                  </a:lnTo>
                  <a:lnTo>
                    <a:pt x="36095" y="48140"/>
                  </a:lnTo>
                  <a:lnTo>
                    <a:pt x="35676" y="46950"/>
                  </a:lnTo>
                  <a:lnTo>
                    <a:pt x="35163" y="45832"/>
                  </a:lnTo>
                  <a:lnTo>
                    <a:pt x="34558" y="44786"/>
                  </a:lnTo>
                  <a:lnTo>
                    <a:pt x="33859" y="43812"/>
                  </a:lnTo>
                  <a:lnTo>
                    <a:pt x="33067" y="42911"/>
                  </a:lnTo>
                  <a:lnTo>
                    <a:pt x="32182" y="42081"/>
                  </a:lnTo>
                  <a:lnTo>
                    <a:pt x="31208" y="41316"/>
                  </a:lnTo>
                  <a:lnTo>
                    <a:pt x="30150" y="40632"/>
                  </a:lnTo>
                  <a:lnTo>
                    <a:pt x="29006" y="40029"/>
                  </a:lnTo>
                  <a:lnTo>
                    <a:pt x="27778" y="39506"/>
                  </a:lnTo>
                  <a:lnTo>
                    <a:pt x="26466" y="39063"/>
                  </a:lnTo>
                  <a:lnTo>
                    <a:pt x="25068" y="38701"/>
                  </a:lnTo>
                  <a:lnTo>
                    <a:pt x="23586" y="38420"/>
                  </a:lnTo>
                  <a:lnTo>
                    <a:pt x="22019" y="38219"/>
                  </a:lnTo>
                  <a:lnTo>
                    <a:pt x="20368" y="38098"/>
                  </a:lnTo>
                  <a:lnTo>
                    <a:pt x="18632" y="38058"/>
                  </a:lnTo>
                  <a:lnTo>
                    <a:pt x="18343" y="38059"/>
                  </a:lnTo>
                  <a:lnTo>
                    <a:pt x="18049" y="38064"/>
                  </a:lnTo>
                  <a:lnTo>
                    <a:pt x="17750" y="38072"/>
                  </a:lnTo>
                  <a:lnTo>
                    <a:pt x="17446" y="38083"/>
                  </a:lnTo>
                  <a:lnTo>
                    <a:pt x="17136" y="38097"/>
                  </a:lnTo>
                  <a:lnTo>
                    <a:pt x="16821" y="38115"/>
                  </a:lnTo>
                  <a:lnTo>
                    <a:pt x="16501" y="38136"/>
                  </a:lnTo>
                  <a:lnTo>
                    <a:pt x="16176" y="38159"/>
                  </a:lnTo>
                  <a:lnTo>
                    <a:pt x="15845" y="38186"/>
                  </a:lnTo>
                  <a:lnTo>
                    <a:pt x="15509" y="38216"/>
                  </a:lnTo>
                  <a:lnTo>
                    <a:pt x="15180" y="38239"/>
                  </a:lnTo>
                  <a:lnTo>
                    <a:pt x="14850" y="38263"/>
                  </a:lnTo>
                  <a:lnTo>
                    <a:pt x="14519" y="38290"/>
                  </a:lnTo>
                  <a:lnTo>
                    <a:pt x="14187" y="38318"/>
                  </a:lnTo>
                  <a:lnTo>
                    <a:pt x="13854" y="38349"/>
                  </a:lnTo>
                  <a:lnTo>
                    <a:pt x="13520" y="38382"/>
                  </a:lnTo>
                  <a:lnTo>
                    <a:pt x="13185" y="38417"/>
                  </a:lnTo>
                  <a:lnTo>
                    <a:pt x="12849" y="38454"/>
                  </a:lnTo>
                  <a:lnTo>
                    <a:pt x="12512" y="38493"/>
                  </a:lnTo>
                  <a:lnTo>
                    <a:pt x="12174" y="38534"/>
                  </a:lnTo>
                  <a:lnTo>
                    <a:pt x="11847" y="38577"/>
                  </a:lnTo>
                  <a:lnTo>
                    <a:pt x="11522" y="38621"/>
                  </a:lnTo>
                  <a:lnTo>
                    <a:pt x="11199" y="38666"/>
                  </a:lnTo>
                  <a:lnTo>
                    <a:pt x="10878" y="38712"/>
                  </a:lnTo>
                  <a:lnTo>
                    <a:pt x="10559" y="38759"/>
                  </a:lnTo>
                  <a:lnTo>
                    <a:pt x="10243" y="38807"/>
                  </a:lnTo>
                  <a:lnTo>
                    <a:pt x="9929" y="38856"/>
                  </a:lnTo>
                  <a:lnTo>
                    <a:pt x="9616" y="38907"/>
                  </a:lnTo>
                  <a:lnTo>
                    <a:pt x="9306" y="38958"/>
                  </a:lnTo>
                  <a:lnTo>
                    <a:pt x="8998" y="39010"/>
                  </a:lnTo>
                  <a:lnTo>
                    <a:pt x="8705" y="39053"/>
                  </a:lnTo>
                  <a:lnTo>
                    <a:pt x="8420" y="39095"/>
                  </a:lnTo>
                  <a:lnTo>
                    <a:pt x="8142" y="39138"/>
                  </a:lnTo>
                  <a:lnTo>
                    <a:pt x="7872" y="39180"/>
                  </a:lnTo>
                  <a:lnTo>
                    <a:pt x="7608" y="39222"/>
                  </a:lnTo>
                  <a:lnTo>
                    <a:pt x="7353" y="39265"/>
                  </a:lnTo>
                  <a:lnTo>
                    <a:pt x="7105" y="39307"/>
                  </a:lnTo>
                  <a:lnTo>
                    <a:pt x="6864" y="39349"/>
                  </a:lnTo>
                  <a:lnTo>
                    <a:pt x="6630" y="39392"/>
                  </a:lnTo>
                  <a:lnTo>
                    <a:pt x="6404" y="39434"/>
                  </a:lnTo>
                  <a:lnTo>
                    <a:pt x="1640" y="36417"/>
                  </a:lnTo>
                  <a:lnTo>
                    <a:pt x="4552" y="0"/>
                  </a:lnTo>
                  <a:lnTo>
                    <a:pt x="41075" y="0"/>
                  </a:lnTo>
                  <a:lnTo>
                    <a:pt x="41075" y="8786"/>
                  </a:lnTo>
                  <a:lnTo>
                    <a:pt x="12915" y="8786"/>
                  </a:lnTo>
                  <a:lnTo>
                    <a:pt x="10851" y="30965"/>
                  </a:lnTo>
                  <a:lnTo>
                    <a:pt x="11200" y="30901"/>
                  </a:lnTo>
                  <a:lnTo>
                    <a:pt x="11570" y="30836"/>
                  </a:lnTo>
                  <a:lnTo>
                    <a:pt x="11962" y="30769"/>
                  </a:lnTo>
                  <a:lnTo>
                    <a:pt x="12375" y="30702"/>
                  </a:lnTo>
                  <a:lnTo>
                    <a:pt x="12809" y="30634"/>
                  </a:lnTo>
                  <a:lnTo>
                    <a:pt x="13264" y="30565"/>
                  </a:lnTo>
                  <a:lnTo>
                    <a:pt x="13741" y="30494"/>
                  </a:lnTo>
                  <a:lnTo>
                    <a:pt x="14238" y="30423"/>
                  </a:lnTo>
                  <a:lnTo>
                    <a:pt x="14757" y="30350"/>
                  </a:lnTo>
                  <a:lnTo>
                    <a:pt x="15297" y="30277"/>
                  </a:lnTo>
                  <a:lnTo>
                    <a:pt x="15868" y="30206"/>
                  </a:lnTo>
                  <a:lnTo>
                    <a:pt x="16459" y="30143"/>
                  </a:lnTo>
                  <a:lnTo>
                    <a:pt x="17071" y="30088"/>
                  </a:lnTo>
                  <a:lnTo>
                    <a:pt x="17702" y="30040"/>
                  </a:lnTo>
                  <a:lnTo>
                    <a:pt x="18354" y="29999"/>
                  </a:lnTo>
                  <a:lnTo>
                    <a:pt x="19025" y="29965"/>
                  </a:lnTo>
                  <a:lnTo>
                    <a:pt x="19717" y="29940"/>
                  </a:lnTo>
                  <a:lnTo>
                    <a:pt x="20429" y="29921"/>
                  </a:lnTo>
                  <a:lnTo>
                    <a:pt x="21161" y="29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2389051" y="5311309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2398843" y="5319567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2448758" y="5311309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2458551" y="5319567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2507619" y="5356407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2547582" y="5312527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2603055" y="5311309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2612848" y="5319567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2662763" y="5311309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2672555" y="5319567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2722470" y="5311309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2732263" y="5319567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2781225" y="5302258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2817642" y="5307339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1924514" y="5313032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1941977" y="5323782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1940285" y="5356088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1925769" y="4819177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1925060" y="4323030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1941158" y="4362867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1924405" y="3829176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1922659" y="3334175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1935155" y="3348161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1923532" y="2838028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1924841" y="2343027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1928007" y="184917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1983123" y="53526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1983123" y="48576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1983123" y="4362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1983123" y="3867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1983123" y="337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1983123" y="2877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1983123" y="23826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1983123" y="1887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201791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3886651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5755385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7624119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199120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200113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3799039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385993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3869871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392209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3932026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664717" y="5712253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673775" y="5723981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72867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73860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79082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800761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7536561" y="5711107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7547312" y="5747015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759740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760733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765956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766949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2021-10-19T09:50:12Z</dcterms:modified>
</cp:coreProperties>
</file>