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0073" y="1810329"/>
              <a:ext cx="6857019" cy="38392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80531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81448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082365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0073" y="5535585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0073" y="5345521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0073" y="5155457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0073" y="4965393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0073" y="477532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0073" y="4585264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0073" y="4395200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0073" y="4205136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0073" y="4015072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0073" y="382500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0073" y="3634944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0073" y="3444880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0073" y="3254816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0073" y="3064752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0073" y="287468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0073" y="2684623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0073" y="2494559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0073" y="2304495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0073" y="2114431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0073" y="1924367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0073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480990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881907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0073" y="1838838"/>
              <a:ext cx="6722567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80073" y="2028902"/>
              <a:ext cx="5522109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0073" y="2218966"/>
              <a:ext cx="4753815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0073" y="2409031"/>
              <a:ext cx="3961513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0073" y="2599095"/>
              <a:ext cx="3577366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0073" y="2789159"/>
              <a:ext cx="3241238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0073" y="2979223"/>
              <a:ext cx="2953128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0073" y="3169287"/>
              <a:ext cx="2160825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0073" y="3359351"/>
              <a:ext cx="1632623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0073" y="3549415"/>
              <a:ext cx="1608614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0073" y="3739479"/>
              <a:ext cx="1440550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0073" y="3929543"/>
              <a:ext cx="1344513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0073" y="4119607"/>
              <a:ext cx="1248476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0073" y="4309671"/>
              <a:ext cx="1176449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0073" y="4499735"/>
              <a:ext cx="1152440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0073" y="4689800"/>
              <a:ext cx="1056403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0073" y="4879864"/>
              <a:ext cx="1032394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0073" y="5069928"/>
              <a:ext cx="1008385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0073" y="5259992"/>
              <a:ext cx="696265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0073" y="5450056"/>
              <a:ext cx="3313265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443642" y="1860780"/>
              <a:ext cx="92313" cy="91043"/>
            </a:xfrm>
            <a:custGeom>
              <a:avLst/>
              <a:pathLst>
                <a:path w="92313" h="91043">
                  <a:moveTo>
                    <a:pt x="36840" y="0"/>
                  </a:moveTo>
                  <a:lnTo>
                    <a:pt x="45733" y="0"/>
                  </a:lnTo>
                  <a:lnTo>
                    <a:pt x="45733" y="29641"/>
                  </a:lnTo>
                  <a:lnTo>
                    <a:pt x="87232" y="29641"/>
                  </a:lnTo>
                  <a:lnTo>
                    <a:pt x="87232" y="38111"/>
                  </a:lnTo>
                  <a:lnTo>
                    <a:pt x="45733" y="38111"/>
                  </a:lnTo>
                  <a:lnTo>
                    <a:pt x="45733" y="82574"/>
                  </a:lnTo>
                  <a:lnTo>
                    <a:pt x="92313" y="82574"/>
                  </a:lnTo>
                  <a:lnTo>
                    <a:pt x="92313" y="91043"/>
                  </a:lnTo>
                  <a:lnTo>
                    <a:pt x="0" y="91043"/>
                  </a:lnTo>
                  <a:lnTo>
                    <a:pt x="0" y="82574"/>
                  </a:lnTo>
                  <a:lnTo>
                    <a:pt x="36840" y="825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552894" y="1859933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8548660" y="1886187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8548236" y="1912865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8573220" y="1858663"/>
              <a:ext cx="69446" cy="33029"/>
            </a:xfrm>
            <a:custGeom>
              <a:avLst/>
              <a:pathLst>
                <a:path w="69446" h="33029">
                  <a:moveTo>
                    <a:pt x="16938" y="0"/>
                  </a:moveTo>
                  <a:lnTo>
                    <a:pt x="25830" y="2117"/>
                  </a:lnTo>
                  <a:lnTo>
                    <a:pt x="25572" y="2879"/>
                  </a:lnTo>
                  <a:lnTo>
                    <a:pt x="25305" y="3641"/>
                  </a:lnTo>
                  <a:lnTo>
                    <a:pt x="25030" y="4403"/>
                  </a:lnTo>
                  <a:lnTo>
                    <a:pt x="24746" y="5166"/>
                  </a:lnTo>
                  <a:lnTo>
                    <a:pt x="24454" y="5928"/>
                  </a:lnTo>
                  <a:lnTo>
                    <a:pt x="24153" y="6690"/>
                  </a:lnTo>
                  <a:lnTo>
                    <a:pt x="23844" y="7452"/>
                  </a:lnTo>
                  <a:lnTo>
                    <a:pt x="23527" y="8215"/>
                  </a:lnTo>
                  <a:lnTo>
                    <a:pt x="23201" y="8977"/>
                  </a:lnTo>
                  <a:lnTo>
                    <a:pt x="22866" y="9739"/>
                  </a:lnTo>
                  <a:lnTo>
                    <a:pt x="69446" y="9739"/>
                  </a:lnTo>
                  <a:lnTo>
                    <a:pt x="69446" y="17361"/>
                  </a:lnTo>
                  <a:lnTo>
                    <a:pt x="18632" y="17361"/>
                  </a:lnTo>
                  <a:lnTo>
                    <a:pt x="17590" y="19119"/>
                  </a:lnTo>
                  <a:lnTo>
                    <a:pt x="16497" y="20834"/>
                  </a:lnTo>
                  <a:lnTo>
                    <a:pt x="15354" y="22506"/>
                  </a:lnTo>
                  <a:lnTo>
                    <a:pt x="14160" y="24137"/>
                  </a:lnTo>
                  <a:lnTo>
                    <a:pt x="12915" y="25725"/>
                  </a:lnTo>
                  <a:lnTo>
                    <a:pt x="11619" y="27270"/>
                  </a:lnTo>
                  <a:lnTo>
                    <a:pt x="10273" y="28773"/>
                  </a:lnTo>
                  <a:lnTo>
                    <a:pt x="8875" y="30234"/>
                  </a:lnTo>
                  <a:lnTo>
                    <a:pt x="7427" y="31653"/>
                  </a:lnTo>
                  <a:lnTo>
                    <a:pt x="5928" y="33029"/>
                  </a:lnTo>
                  <a:lnTo>
                    <a:pt x="0" y="26677"/>
                  </a:lnTo>
                  <a:lnTo>
                    <a:pt x="2227" y="24505"/>
                  </a:lnTo>
                  <a:lnTo>
                    <a:pt x="4336" y="22223"/>
                  </a:lnTo>
                  <a:lnTo>
                    <a:pt x="6326" y="19830"/>
                  </a:lnTo>
                  <a:lnTo>
                    <a:pt x="8198" y="17327"/>
                  </a:lnTo>
                  <a:lnTo>
                    <a:pt x="9951" y="14715"/>
                  </a:lnTo>
                  <a:lnTo>
                    <a:pt x="11585" y="11992"/>
                  </a:lnTo>
                  <a:lnTo>
                    <a:pt x="13101" y="9159"/>
                  </a:lnTo>
                  <a:lnTo>
                    <a:pt x="14499" y="6216"/>
                  </a:lnTo>
                  <a:lnTo>
                    <a:pt x="15778" y="31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8575761" y="1884917"/>
              <a:ext cx="71564" cy="71564"/>
            </a:xfrm>
            <a:custGeom>
              <a:avLst/>
              <a:pathLst>
                <a:path w="71564" h="71564">
                  <a:moveTo>
                    <a:pt x="12703" y="0"/>
                  </a:moveTo>
                  <a:lnTo>
                    <a:pt x="63518" y="0"/>
                  </a:lnTo>
                  <a:lnTo>
                    <a:pt x="62671" y="24560"/>
                  </a:lnTo>
                  <a:lnTo>
                    <a:pt x="71564" y="24560"/>
                  </a:lnTo>
                  <a:lnTo>
                    <a:pt x="71564" y="32182"/>
                  </a:lnTo>
                  <a:lnTo>
                    <a:pt x="62248" y="32182"/>
                  </a:lnTo>
                  <a:lnTo>
                    <a:pt x="62155" y="33957"/>
                  </a:lnTo>
                  <a:lnTo>
                    <a:pt x="62044" y="35722"/>
                  </a:lnTo>
                  <a:lnTo>
                    <a:pt x="61917" y="37480"/>
                  </a:lnTo>
                  <a:lnTo>
                    <a:pt x="61773" y="39229"/>
                  </a:lnTo>
                  <a:lnTo>
                    <a:pt x="61612" y="40969"/>
                  </a:lnTo>
                  <a:lnTo>
                    <a:pt x="61435" y="42701"/>
                  </a:lnTo>
                  <a:lnTo>
                    <a:pt x="61240" y="44424"/>
                  </a:lnTo>
                  <a:lnTo>
                    <a:pt x="61028" y="46139"/>
                  </a:lnTo>
                  <a:lnTo>
                    <a:pt x="60799" y="47846"/>
                  </a:lnTo>
                  <a:lnTo>
                    <a:pt x="60554" y="49544"/>
                  </a:lnTo>
                  <a:lnTo>
                    <a:pt x="70293" y="49544"/>
                  </a:lnTo>
                  <a:lnTo>
                    <a:pt x="70293" y="56743"/>
                  </a:lnTo>
                  <a:lnTo>
                    <a:pt x="60130" y="56743"/>
                  </a:lnTo>
                  <a:lnTo>
                    <a:pt x="59690" y="59559"/>
                  </a:lnTo>
                  <a:lnTo>
                    <a:pt x="59046" y="62078"/>
                  </a:lnTo>
                  <a:lnTo>
                    <a:pt x="58199" y="64301"/>
                  </a:lnTo>
                  <a:lnTo>
                    <a:pt x="57149" y="66228"/>
                  </a:lnTo>
                  <a:lnTo>
                    <a:pt x="55896" y="67858"/>
                  </a:lnTo>
                  <a:lnTo>
                    <a:pt x="54439" y="69192"/>
                  </a:lnTo>
                  <a:lnTo>
                    <a:pt x="52779" y="70230"/>
                  </a:lnTo>
                  <a:lnTo>
                    <a:pt x="50916" y="70971"/>
                  </a:lnTo>
                  <a:lnTo>
                    <a:pt x="48850" y="71416"/>
                  </a:lnTo>
                  <a:lnTo>
                    <a:pt x="46580" y="71564"/>
                  </a:lnTo>
                  <a:lnTo>
                    <a:pt x="45703" y="71555"/>
                  </a:lnTo>
                  <a:lnTo>
                    <a:pt x="44767" y="71530"/>
                  </a:lnTo>
                  <a:lnTo>
                    <a:pt x="43772" y="71488"/>
                  </a:lnTo>
                  <a:lnTo>
                    <a:pt x="42718" y="71428"/>
                  </a:lnTo>
                  <a:lnTo>
                    <a:pt x="41604" y="71352"/>
                  </a:lnTo>
                  <a:lnTo>
                    <a:pt x="40431" y="71259"/>
                  </a:lnTo>
                  <a:lnTo>
                    <a:pt x="39199" y="71149"/>
                  </a:lnTo>
                  <a:lnTo>
                    <a:pt x="37907" y="71022"/>
                  </a:lnTo>
                  <a:lnTo>
                    <a:pt x="36557" y="70878"/>
                  </a:lnTo>
                  <a:lnTo>
                    <a:pt x="35146" y="70717"/>
                  </a:lnTo>
                  <a:lnTo>
                    <a:pt x="33876" y="63518"/>
                  </a:lnTo>
                  <a:lnTo>
                    <a:pt x="35451" y="63679"/>
                  </a:lnTo>
                  <a:lnTo>
                    <a:pt x="36959" y="63823"/>
                  </a:lnTo>
                  <a:lnTo>
                    <a:pt x="38399" y="63950"/>
                  </a:lnTo>
                  <a:lnTo>
                    <a:pt x="39771" y="64060"/>
                  </a:lnTo>
                  <a:lnTo>
                    <a:pt x="41075" y="64153"/>
                  </a:lnTo>
                  <a:lnTo>
                    <a:pt x="42311" y="64229"/>
                  </a:lnTo>
                  <a:lnTo>
                    <a:pt x="43480" y="64289"/>
                  </a:lnTo>
                  <a:lnTo>
                    <a:pt x="44581" y="64331"/>
                  </a:lnTo>
                  <a:lnTo>
                    <a:pt x="45614" y="64356"/>
                  </a:lnTo>
                  <a:lnTo>
                    <a:pt x="46580" y="64365"/>
                  </a:lnTo>
                  <a:lnTo>
                    <a:pt x="47312" y="64289"/>
                  </a:lnTo>
                  <a:lnTo>
                    <a:pt x="47986" y="64060"/>
                  </a:lnTo>
                  <a:lnTo>
                    <a:pt x="48600" y="63679"/>
                  </a:lnTo>
                  <a:lnTo>
                    <a:pt x="49154" y="63145"/>
                  </a:lnTo>
                  <a:lnTo>
                    <a:pt x="49650" y="62459"/>
                  </a:lnTo>
                  <a:lnTo>
                    <a:pt x="50086" y="61621"/>
                  </a:lnTo>
                  <a:lnTo>
                    <a:pt x="50463" y="60630"/>
                  </a:lnTo>
                  <a:lnTo>
                    <a:pt x="50780" y="59487"/>
                  </a:lnTo>
                  <a:lnTo>
                    <a:pt x="51039" y="58191"/>
                  </a:lnTo>
                  <a:lnTo>
                    <a:pt x="51238" y="56743"/>
                  </a:lnTo>
                  <a:lnTo>
                    <a:pt x="5081" y="56743"/>
                  </a:lnTo>
                  <a:lnTo>
                    <a:pt x="5581" y="54439"/>
                  </a:lnTo>
                  <a:lnTo>
                    <a:pt x="6063" y="52102"/>
                  </a:lnTo>
                  <a:lnTo>
                    <a:pt x="6529" y="49730"/>
                  </a:lnTo>
                  <a:lnTo>
                    <a:pt x="6978" y="47325"/>
                  </a:lnTo>
                  <a:lnTo>
                    <a:pt x="7410" y="44886"/>
                  </a:lnTo>
                  <a:lnTo>
                    <a:pt x="7825" y="42413"/>
                  </a:lnTo>
                  <a:lnTo>
                    <a:pt x="8223" y="39906"/>
                  </a:lnTo>
                  <a:lnTo>
                    <a:pt x="8604" y="37365"/>
                  </a:lnTo>
                  <a:lnTo>
                    <a:pt x="8968" y="34791"/>
                  </a:lnTo>
                  <a:lnTo>
                    <a:pt x="9316" y="32182"/>
                  </a:lnTo>
                  <a:lnTo>
                    <a:pt x="0" y="32182"/>
                  </a:lnTo>
                  <a:lnTo>
                    <a:pt x="0" y="24560"/>
                  </a:lnTo>
                  <a:lnTo>
                    <a:pt x="10586" y="24560"/>
                  </a:lnTo>
                  <a:lnTo>
                    <a:pt x="10836" y="22180"/>
                  </a:lnTo>
                  <a:lnTo>
                    <a:pt x="11077" y="19783"/>
                  </a:lnTo>
                  <a:lnTo>
                    <a:pt x="11310" y="17370"/>
                  </a:lnTo>
                  <a:lnTo>
                    <a:pt x="11534" y="14939"/>
                  </a:lnTo>
                  <a:lnTo>
                    <a:pt x="11750" y="12491"/>
                  </a:lnTo>
                  <a:lnTo>
                    <a:pt x="11958" y="10027"/>
                  </a:lnTo>
                  <a:lnTo>
                    <a:pt x="12157" y="7546"/>
                  </a:lnTo>
                  <a:lnTo>
                    <a:pt x="12348" y="5047"/>
                  </a:lnTo>
                  <a:lnTo>
                    <a:pt x="12530" y="25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8594816" y="1892116"/>
              <a:ext cx="35570" cy="17361"/>
            </a:xfrm>
            <a:custGeom>
              <a:avLst/>
              <a:pathLst>
                <a:path w="35570" h="17361">
                  <a:moveTo>
                    <a:pt x="0" y="17361"/>
                  </a:moveTo>
                  <a:lnTo>
                    <a:pt x="35146" y="17361"/>
                  </a:lnTo>
                  <a:lnTo>
                    <a:pt x="35227" y="15587"/>
                  </a:lnTo>
                  <a:lnTo>
                    <a:pt x="35299" y="13821"/>
                  </a:lnTo>
                  <a:lnTo>
                    <a:pt x="35362" y="12064"/>
                  </a:lnTo>
                  <a:lnTo>
                    <a:pt x="35417" y="10315"/>
                  </a:lnTo>
                  <a:lnTo>
                    <a:pt x="35464" y="8575"/>
                  </a:lnTo>
                  <a:lnTo>
                    <a:pt x="35502" y="6843"/>
                  </a:lnTo>
                  <a:lnTo>
                    <a:pt x="35532" y="5119"/>
                  </a:lnTo>
                  <a:lnTo>
                    <a:pt x="35553" y="3404"/>
                  </a:lnTo>
                  <a:lnTo>
                    <a:pt x="35566" y="1698"/>
                  </a:lnTo>
                  <a:lnTo>
                    <a:pt x="35570" y="0"/>
                  </a:lnTo>
                  <a:lnTo>
                    <a:pt x="1270" y="0"/>
                  </a:lnTo>
                  <a:lnTo>
                    <a:pt x="1181" y="1850"/>
                  </a:lnTo>
                  <a:lnTo>
                    <a:pt x="1084" y="3675"/>
                  </a:lnTo>
                  <a:lnTo>
                    <a:pt x="978" y="5475"/>
                  </a:lnTo>
                  <a:lnTo>
                    <a:pt x="863" y="7249"/>
                  </a:lnTo>
                  <a:lnTo>
                    <a:pt x="741" y="8998"/>
                  </a:lnTo>
                  <a:lnTo>
                    <a:pt x="609" y="10721"/>
                  </a:lnTo>
                  <a:lnTo>
                    <a:pt x="470" y="12419"/>
                  </a:lnTo>
                  <a:lnTo>
                    <a:pt x="321" y="14092"/>
                  </a:lnTo>
                  <a:lnTo>
                    <a:pt x="165" y="157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8604132" y="1894233"/>
              <a:ext cx="14820" cy="13550"/>
            </a:xfrm>
            <a:custGeom>
              <a:avLst/>
              <a:pathLst>
                <a:path w="14820" h="13550">
                  <a:moveTo>
                    <a:pt x="5504" y="0"/>
                  </a:moveTo>
                  <a:lnTo>
                    <a:pt x="6512" y="605"/>
                  </a:lnTo>
                  <a:lnTo>
                    <a:pt x="7503" y="1236"/>
                  </a:lnTo>
                  <a:lnTo>
                    <a:pt x="8477" y="1892"/>
                  </a:lnTo>
                  <a:lnTo>
                    <a:pt x="9434" y="2574"/>
                  </a:lnTo>
                  <a:lnTo>
                    <a:pt x="10374" y="3281"/>
                  </a:lnTo>
                  <a:lnTo>
                    <a:pt x="11297" y="4014"/>
                  </a:lnTo>
                  <a:lnTo>
                    <a:pt x="12204" y="4772"/>
                  </a:lnTo>
                  <a:lnTo>
                    <a:pt x="13093" y="5555"/>
                  </a:lnTo>
                  <a:lnTo>
                    <a:pt x="13965" y="6364"/>
                  </a:lnTo>
                  <a:lnTo>
                    <a:pt x="14820" y="7198"/>
                  </a:lnTo>
                  <a:lnTo>
                    <a:pt x="9316" y="13550"/>
                  </a:lnTo>
                  <a:lnTo>
                    <a:pt x="8460" y="12551"/>
                  </a:lnTo>
                  <a:lnTo>
                    <a:pt x="7588" y="11585"/>
                  </a:lnTo>
                  <a:lnTo>
                    <a:pt x="6699" y="10654"/>
                  </a:lnTo>
                  <a:lnTo>
                    <a:pt x="5792" y="9756"/>
                  </a:lnTo>
                  <a:lnTo>
                    <a:pt x="4869" y="8892"/>
                  </a:lnTo>
                  <a:lnTo>
                    <a:pt x="3929" y="8062"/>
                  </a:lnTo>
                  <a:lnTo>
                    <a:pt x="2972" y="7266"/>
                  </a:lnTo>
                  <a:lnTo>
                    <a:pt x="1998" y="6504"/>
                  </a:lnTo>
                  <a:lnTo>
                    <a:pt x="1007" y="5775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8591005" y="1917100"/>
              <a:ext cx="38534" cy="17361"/>
            </a:xfrm>
            <a:custGeom>
              <a:avLst/>
              <a:pathLst>
                <a:path w="38534" h="17361">
                  <a:moveTo>
                    <a:pt x="36840" y="17361"/>
                  </a:moveTo>
                  <a:lnTo>
                    <a:pt x="38534" y="0"/>
                  </a:lnTo>
                  <a:lnTo>
                    <a:pt x="2964" y="0"/>
                  </a:lnTo>
                  <a:lnTo>
                    <a:pt x="2705" y="1850"/>
                  </a:lnTo>
                  <a:lnTo>
                    <a:pt x="2439" y="3675"/>
                  </a:lnTo>
                  <a:lnTo>
                    <a:pt x="2163" y="5475"/>
                  </a:lnTo>
                  <a:lnTo>
                    <a:pt x="1880" y="7249"/>
                  </a:lnTo>
                  <a:lnTo>
                    <a:pt x="1587" y="8998"/>
                  </a:lnTo>
                  <a:lnTo>
                    <a:pt x="1287" y="10721"/>
                  </a:lnTo>
                  <a:lnTo>
                    <a:pt x="978" y="12419"/>
                  </a:lnTo>
                  <a:lnTo>
                    <a:pt x="660" y="14092"/>
                  </a:lnTo>
                  <a:lnTo>
                    <a:pt x="334" y="15739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8603285" y="1918793"/>
              <a:ext cx="15244" cy="13974"/>
            </a:xfrm>
            <a:custGeom>
              <a:avLst/>
              <a:pathLst>
                <a:path w="15244" h="13974">
                  <a:moveTo>
                    <a:pt x="5081" y="0"/>
                  </a:moveTo>
                  <a:lnTo>
                    <a:pt x="6174" y="686"/>
                  </a:lnTo>
                  <a:lnTo>
                    <a:pt x="7249" y="1388"/>
                  </a:lnTo>
                  <a:lnTo>
                    <a:pt x="8308" y="2108"/>
                  </a:lnTo>
                  <a:lnTo>
                    <a:pt x="9349" y="2845"/>
                  </a:lnTo>
                  <a:lnTo>
                    <a:pt x="10374" y="3599"/>
                  </a:lnTo>
                  <a:lnTo>
                    <a:pt x="11382" y="4370"/>
                  </a:lnTo>
                  <a:lnTo>
                    <a:pt x="12373" y="5157"/>
                  </a:lnTo>
                  <a:lnTo>
                    <a:pt x="13347" y="5962"/>
                  </a:lnTo>
                  <a:lnTo>
                    <a:pt x="14304" y="6783"/>
                  </a:lnTo>
                  <a:lnTo>
                    <a:pt x="15244" y="7622"/>
                  </a:lnTo>
                  <a:lnTo>
                    <a:pt x="10162" y="13974"/>
                  </a:lnTo>
                  <a:lnTo>
                    <a:pt x="9146" y="12974"/>
                  </a:lnTo>
                  <a:lnTo>
                    <a:pt x="8130" y="12009"/>
                  </a:lnTo>
                  <a:lnTo>
                    <a:pt x="7114" y="11077"/>
                  </a:lnTo>
                  <a:lnTo>
                    <a:pt x="6097" y="10179"/>
                  </a:lnTo>
                  <a:lnTo>
                    <a:pt x="5081" y="9316"/>
                  </a:lnTo>
                  <a:lnTo>
                    <a:pt x="4065" y="8486"/>
                  </a:lnTo>
                  <a:lnTo>
                    <a:pt x="3048" y="7689"/>
                  </a:lnTo>
                  <a:lnTo>
                    <a:pt x="2032" y="6927"/>
                  </a:lnTo>
                  <a:lnTo>
                    <a:pt x="1016" y="6199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285529" y="2050844"/>
              <a:ext cx="52085" cy="95277"/>
            </a:xfrm>
            <a:custGeom>
              <a:avLst/>
              <a:pathLst>
                <a:path w="52085" h="95277">
                  <a:moveTo>
                    <a:pt x="47427" y="0"/>
                  </a:moveTo>
                  <a:lnTo>
                    <a:pt x="51661" y="7198"/>
                  </a:lnTo>
                  <a:lnTo>
                    <a:pt x="48816" y="7944"/>
                  </a:lnTo>
                  <a:lnTo>
                    <a:pt x="45868" y="8655"/>
                  </a:lnTo>
                  <a:lnTo>
                    <a:pt x="42819" y="9332"/>
                  </a:lnTo>
                  <a:lnTo>
                    <a:pt x="39669" y="9976"/>
                  </a:lnTo>
                  <a:lnTo>
                    <a:pt x="36417" y="10586"/>
                  </a:lnTo>
                  <a:lnTo>
                    <a:pt x="33063" y="11162"/>
                  </a:lnTo>
                  <a:lnTo>
                    <a:pt x="29608" y="11704"/>
                  </a:lnTo>
                  <a:lnTo>
                    <a:pt x="26051" y="12212"/>
                  </a:lnTo>
                  <a:lnTo>
                    <a:pt x="22392" y="12686"/>
                  </a:lnTo>
                  <a:lnTo>
                    <a:pt x="18632" y="13127"/>
                  </a:lnTo>
                  <a:lnTo>
                    <a:pt x="18632" y="32606"/>
                  </a:lnTo>
                  <a:lnTo>
                    <a:pt x="52085" y="32606"/>
                  </a:lnTo>
                  <a:lnTo>
                    <a:pt x="52085" y="39804"/>
                  </a:lnTo>
                  <a:lnTo>
                    <a:pt x="41922" y="39804"/>
                  </a:lnTo>
                  <a:lnTo>
                    <a:pt x="41922" y="94430"/>
                  </a:lnTo>
                  <a:lnTo>
                    <a:pt x="34300" y="94430"/>
                  </a:lnTo>
                  <a:lnTo>
                    <a:pt x="34300" y="39804"/>
                  </a:lnTo>
                  <a:lnTo>
                    <a:pt x="18632" y="39804"/>
                  </a:lnTo>
                  <a:lnTo>
                    <a:pt x="18524" y="44740"/>
                  </a:lnTo>
                  <a:lnTo>
                    <a:pt x="18369" y="49383"/>
                  </a:lnTo>
                  <a:lnTo>
                    <a:pt x="18168" y="53734"/>
                  </a:lnTo>
                  <a:lnTo>
                    <a:pt x="17920" y="57793"/>
                  </a:lnTo>
                  <a:lnTo>
                    <a:pt x="17626" y="61560"/>
                  </a:lnTo>
                  <a:lnTo>
                    <a:pt x="17285" y="65034"/>
                  </a:lnTo>
                  <a:lnTo>
                    <a:pt x="16898" y="68216"/>
                  </a:lnTo>
                  <a:lnTo>
                    <a:pt x="16464" y="71106"/>
                  </a:lnTo>
                  <a:lnTo>
                    <a:pt x="15983" y="73704"/>
                  </a:lnTo>
                  <a:lnTo>
                    <a:pt x="15456" y="76010"/>
                  </a:lnTo>
                  <a:lnTo>
                    <a:pt x="14873" y="78146"/>
                  </a:lnTo>
                  <a:lnTo>
                    <a:pt x="14228" y="80236"/>
                  </a:lnTo>
                  <a:lnTo>
                    <a:pt x="13518" y="82279"/>
                  </a:lnTo>
                  <a:lnTo>
                    <a:pt x="12746" y="84276"/>
                  </a:lnTo>
                  <a:lnTo>
                    <a:pt x="11909" y="86226"/>
                  </a:lnTo>
                  <a:lnTo>
                    <a:pt x="11009" y="88129"/>
                  </a:lnTo>
                  <a:lnTo>
                    <a:pt x="10046" y="89986"/>
                  </a:lnTo>
                  <a:lnTo>
                    <a:pt x="9019" y="91797"/>
                  </a:lnTo>
                  <a:lnTo>
                    <a:pt x="7929" y="93560"/>
                  </a:lnTo>
                  <a:lnTo>
                    <a:pt x="6775" y="95277"/>
                  </a:lnTo>
                  <a:lnTo>
                    <a:pt x="0" y="89772"/>
                  </a:lnTo>
                  <a:lnTo>
                    <a:pt x="1071" y="88212"/>
                  </a:lnTo>
                  <a:lnTo>
                    <a:pt x="2083" y="86580"/>
                  </a:lnTo>
                  <a:lnTo>
                    <a:pt x="3036" y="84875"/>
                  </a:lnTo>
                  <a:lnTo>
                    <a:pt x="3929" y="83099"/>
                  </a:lnTo>
                  <a:lnTo>
                    <a:pt x="4763" y="81250"/>
                  </a:lnTo>
                  <a:lnTo>
                    <a:pt x="5538" y="79330"/>
                  </a:lnTo>
                  <a:lnTo>
                    <a:pt x="6254" y="77338"/>
                  </a:lnTo>
                  <a:lnTo>
                    <a:pt x="6910" y="75273"/>
                  </a:lnTo>
                  <a:lnTo>
                    <a:pt x="7507" y="73137"/>
                  </a:lnTo>
                  <a:lnTo>
                    <a:pt x="8045" y="70929"/>
                  </a:lnTo>
                  <a:lnTo>
                    <a:pt x="8528" y="68504"/>
                  </a:lnTo>
                  <a:lnTo>
                    <a:pt x="8960" y="65720"/>
                  </a:lnTo>
                  <a:lnTo>
                    <a:pt x="9341" y="62576"/>
                  </a:lnTo>
                  <a:lnTo>
                    <a:pt x="9671" y="59072"/>
                  </a:lnTo>
                  <a:lnTo>
                    <a:pt x="9951" y="55208"/>
                  </a:lnTo>
                  <a:lnTo>
                    <a:pt x="10179" y="50984"/>
                  </a:lnTo>
                  <a:lnTo>
                    <a:pt x="10357" y="46400"/>
                  </a:lnTo>
                  <a:lnTo>
                    <a:pt x="10484" y="41456"/>
                  </a:lnTo>
                  <a:lnTo>
                    <a:pt x="10561" y="36152"/>
                  </a:lnTo>
                  <a:lnTo>
                    <a:pt x="10586" y="30488"/>
                  </a:lnTo>
                  <a:lnTo>
                    <a:pt x="10586" y="6351"/>
                  </a:lnTo>
                  <a:lnTo>
                    <a:pt x="15070" y="5907"/>
                  </a:lnTo>
                  <a:lnTo>
                    <a:pt x="19377" y="5420"/>
                  </a:lnTo>
                  <a:lnTo>
                    <a:pt x="23506" y="4890"/>
                  </a:lnTo>
                  <a:lnTo>
                    <a:pt x="27456" y="4319"/>
                  </a:lnTo>
                  <a:lnTo>
                    <a:pt x="31229" y="3705"/>
                  </a:lnTo>
                  <a:lnTo>
                    <a:pt x="34825" y="3048"/>
                  </a:lnTo>
                  <a:lnTo>
                    <a:pt x="38242" y="2350"/>
                  </a:lnTo>
                  <a:lnTo>
                    <a:pt x="41481" y="1609"/>
                  </a:lnTo>
                  <a:lnTo>
                    <a:pt x="44543" y="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241913" y="2050844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239373" y="2076251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239373" y="2104623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261816" y="2049150"/>
              <a:ext cx="30912" cy="96971"/>
            </a:xfrm>
            <a:custGeom>
              <a:avLst/>
              <a:pathLst>
                <a:path w="30912" h="96971">
                  <a:moveTo>
                    <a:pt x="846" y="17785"/>
                  </a:moveTo>
                  <a:lnTo>
                    <a:pt x="11433" y="17785"/>
                  </a:lnTo>
                  <a:lnTo>
                    <a:pt x="11433" y="0"/>
                  </a:lnTo>
                  <a:lnTo>
                    <a:pt x="19479" y="0"/>
                  </a:lnTo>
                  <a:lnTo>
                    <a:pt x="19479" y="17785"/>
                  </a:lnTo>
                  <a:lnTo>
                    <a:pt x="29641" y="17785"/>
                  </a:lnTo>
                  <a:lnTo>
                    <a:pt x="29641" y="25830"/>
                  </a:lnTo>
                  <a:lnTo>
                    <a:pt x="19479" y="25830"/>
                  </a:lnTo>
                  <a:lnTo>
                    <a:pt x="19479" y="47003"/>
                  </a:lnTo>
                  <a:lnTo>
                    <a:pt x="20571" y="46495"/>
                  </a:lnTo>
                  <a:lnTo>
                    <a:pt x="21647" y="45987"/>
                  </a:lnTo>
                  <a:lnTo>
                    <a:pt x="22705" y="45479"/>
                  </a:lnTo>
                  <a:lnTo>
                    <a:pt x="23747" y="44971"/>
                  </a:lnTo>
                  <a:lnTo>
                    <a:pt x="24772" y="44462"/>
                  </a:lnTo>
                  <a:lnTo>
                    <a:pt x="25780" y="43954"/>
                  </a:lnTo>
                  <a:lnTo>
                    <a:pt x="26770" y="43446"/>
                  </a:lnTo>
                  <a:lnTo>
                    <a:pt x="27744" y="42938"/>
                  </a:lnTo>
                  <a:lnTo>
                    <a:pt x="28701" y="42430"/>
                  </a:lnTo>
                  <a:lnTo>
                    <a:pt x="29641" y="41922"/>
                  </a:lnTo>
                  <a:lnTo>
                    <a:pt x="30912" y="48697"/>
                  </a:lnTo>
                  <a:lnTo>
                    <a:pt x="29807" y="49451"/>
                  </a:lnTo>
                  <a:lnTo>
                    <a:pt x="28693" y="50188"/>
                  </a:lnTo>
                  <a:lnTo>
                    <a:pt x="27571" y="50908"/>
                  </a:lnTo>
                  <a:lnTo>
                    <a:pt x="26440" y="51610"/>
                  </a:lnTo>
                  <a:lnTo>
                    <a:pt x="25301" y="52296"/>
                  </a:lnTo>
                  <a:lnTo>
                    <a:pt x="24153" y="52966"/>
                  </a:lnTo>
                  <a:lnTo>
                    <a:pt x="22997" y="53618"/>
                  </a:lnTo>
                  <a:lnTo>
                    <a:pt x="21833" y="54253"/>
                  </a:lnTo>
                  <a:lnTo>
                    <a:pt x="20660" y="54871"/>
                  </a:lnTo>
                  <a:lnTo>
                    <a:pt x="19479" y="55472"/>
                  </a:lnTo>
                  <a:lnTo>
                    <a:pt x="19479" y="86385"/>
                  </a:lnTo>
                  <a:lnTo>
                    <a:pt x="19464" y="87613"/>
                  </a:lnTo>
                  <a:lnTo>
                    <a:pt x="19419" y="88756"/>
                  </a:lnTo>
                  <a:lnTo>
                    <a:pt x="19345" y="89815"/>
                  </a:lnTo>
                  <a:lnTo>
                    <a:pt x="19241" y="90789"/>
                  </a:lnTo>
                  <a:lnTo>
                    <a:pt x="19108" y="91678"/>
                  </a:lnTo>
                  <a:lnTo>
                    <a:pt x="18945" y="92483"/>
                  </a:lnTo>
                  <a:lnTo>
                    <a:pt x="18752" y="93202"/>
                  </a:lnTo>
                  <a:lnTo>
                    <a:pt x="18530" y="93838"/>
                  </a:lnTo>
                  <a:lnTo>
                    <a:pt x="18278" y="94388"/>
                  </a:lnTo>
                  <a:lnTo>
                    <a:pt x="17996" y="94854"/>
                  </a:lnTo>
                  <a:lnTo>
                    <a:pt x="17672" y="95256"/>
                  </a:lnTo>
                  <a:lnTo>
                    <a:pt x="17293" y="95616"/>
                  </a:lnTo>
                  <a:lnTo>
                    <a:pt x="16859" y="95934"/>
                  </a:lnTo>
                  <a:lnTo>
                    <a:pt x="16370" y="96209"/>
                  </a:lnTo>
                  <a:lnTo>
                    <a:pt x="15826" y="96442"/>
                  </a:lnTo>
                  <a:lnTo>
                    <a:pt x="15227" y="96632"/>
                  </a:lnTo>
                  <a:lnTo>
                    <a:pt x="14573" y="96781"/>
                  </a:lnTo>
                  <a:lnTo>
                    <a:pt x="13863" y="96886"/>
                  </a:lnTo>
                  <a:lnTo>
                    <a:pt x="13099" y="96950"/>
                  </a:lnTo>
                  <a:lnTo>
                    <a:pt x="12280" y="96971"/>
                  </a:lnTo>
                  <a:lnTo>
                    <a:pt x="11183" y="96954"/>
                  </a:lnTo>
                  <a:lnTo>
                    <a:pt x="10095" y="96903"/>
                  </a:lnTo>
                  <a:lnTo>
                    <a:pt x="9015" y="96819"/>
                  </a:lnTo>
                  <a:lnTo>
                    <a:pt x="7944" y="96700"/>
                  </a:lnTo>
                  <a:lnTo>
                    <a:pt x="6881" y="96548"/>
                  </a:lnTo>
                  <a:lnTo>
                    <a:pt x="5826" y="96361"/>
                  </a:lnTo>
                  <a:lnTo>
                    <a:pt x="4780" y="96141"/>
                  </a:lnTo>
                  <a:lnTo>
                    <a:pt x="3743" y="95887"/>
                  </a:lnTo>
                  <a:lnTo>
                    <a:pt x="2714" y="95599"/>
                  </a:lnTo>
                  <a:lnTo>
                    <a:pt x="1693" y="95277"/>
                  </a:lnTo>
                  <a:lnTo>
                    <a:pt x="423" y="87232"/>
                  </a:lnTo>
                  <a:lnTo>
                    <a:pt x="1443" y="87634"/>
                  </a:lnTo>
                  <a:lnTo>
                    <a:pt x="2472" y="87994"/>
                  </a:lnTo>
                  <a:lnTo>
                    <a:pt x="3510" y="88311"/>
                  </a:lnTo>
                  <a:lnTo>
                    <a:pt x="4556" y="88587"/>
                  </a:lnTo>
                  <a:lnTo>
                    <a:pt x="5610" y="88820"/>
                  </a:lnTo>
                  <a:lnTo>
                    <a:pt x="6673" y="89010"/>
                  </a:lnTo>
                  <a:lnTo>
                    <a:pt x="7745" y="89158"/>
                  </a:lnTo>
                  <a:lnTo>
                    <a:pt x="8824" y="89264"/>
                  </a:lnTo>
                  <a:lnTo>
                    <a:pt x="9913" y="89328"/>
                  </a:lnTo>
                  <a:lnTo>
                    <a:pt x="11090" y="89302"/>
                  </a:lnTo>
                  <a:lnTo>
                    <a:pt x="11162" y="89163"/>
                  </a:lnTo>
                  <a:lnTo>
                    <a:pt x="11225" y="88930"/>
                  </a:lnTo>
                  <a:lnTo>
                    <a:pt x="11280" y="88604"/>
                  </a:lnTo>
                  <a:lnTo>
                    <a:pt x="11327" y="88184"/>
                  </a:lnTo>
                  <a:lnTo>
                    <a:pt x="11365" y="87672"/>
                  </a:lnTo>
                  <a:lnTo>
                    <a:pt x="11395" y="87067"/>
                  </a:lnTo>
                  <a:lnTo>
                    <a:pt x="11416" y="86368"/>
                  </a:lnTo>
                  <a:lnTo>
                    <a:pt x="11429" y="85576"/>
                  </a:lnTo>
                  <a:lnTo>
                    <a:pt x="11433" y="84691"/>
                  </a:lnTo>
                  <a:lnTo>
                    <a:pt x="11433" y="59283"/>
                  </a:lnTo>
                  <a:lnTo>
                    <a:pt x="10586" y="59703"/>
                  </a:lnTo>
                  <a:lnTo>
                    <a:pt x="9739" y="60113"/>
                  </a:lnTo>
                  <a:lnTo>
                    <a:pt x="8892" y="60516"/>
                  </a:lnTo>
                  <a:lnTo>
                    <a:pt x="8045" y="60910"/>
                  </a:lnTo>
                  <a:lnTo>
                    <a:pt x="7198" y="61295"/>
                  </a:lnTo>
                  <a:lnTo>
                    <a:pt x="6351" y="61672"/>
                  </a:lnTo>
                  <a:lnTo>
                    <a:pt x="5504" y="62040"/>
                  </a:lnTo>
                  <a:lnTo>
                    <a:pt x="4658" y="62400"/>
                  </a:lnTo>
                  <a:lnTo>
                    <a:pt x="3811" y="62752"/>
                  </a:lnTo>
                  <a:lnTo>
                    <a:pt x="2964" y="63095"/>
                  </a:lnTo>
                  <a:lnTo>
                    <a:pt x="0" y="55049"/>
                  </a:lnTo>
                  <a:lnTo>
                    <a:pt x="1181" y="54621"/>
                  </a:lnTo>
                  <a:lnTo>
                    <a:pt x="2354" y="54185"/>
                  </a:lnTo>
                  <a:lnTo>
                    <a:pt x="3518" y="53740"/>
                  </a:lnTo>
                  <a:lnTo>
                    <a:pt x="4674" y="53287"/>
                  </a:lnTo>
                  <a:lnTo>
                    <a:pt x="5822" y="52826"/>
                  </a:lnTo>
                  <a:lnTo>
                    <a:pt x="6961" y="52356"/>
                  </a:lnTo>
                  <a:lnTo>
                    <a:pt x="8092" y="51877"/>
                  </a:lnTo>
                  <a:lnTo>
                    <a:pt x="9214" y="51390"/>
                  </a:lnTo>
                  <a:lnTo>
                    <a:pt x="10328" y="50895"/>
                  </a:lnTo>
                  <a:lnTo>
                    <a:pt x="11433" y="50391"/>
                  </a:lnTo>
                  <a:lnTo>
                    <a:pt x="11433" y="25830"/>
                  </a:lnTo>
                  <a:lnTo>
                    <a:pt x="846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352436" y="2049997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348201" y="2076251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349048" y="2102082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379113" y="2055078"/>
              <a:ext cx="67329" cy="88079"/>
            </a:xfrm>
            <a:custGeom>
              <a:avLst/>
              <a:pathLst>
                <a:path w="67329" h="88079">
                  <a:moveTo>
                    <a:pt x="254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38111" y="8045"/>
                  </a:lnTo>
                  <a:lnTo>
                    <a:pt x="38111" y="80033"/>
                  </a:lnTo>
                  <a:lnTo>
                    <a:pt x="67329" y="80033"/>
                  </a:lnTo>
                  <a:lnTo>
                    <a:pt x="67329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9641" y="80033"/>
                  </a:lnTo>
                  <a:lnTo>
                    <a:pt x="29641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475737" y="2240061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471503" y="2266315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472349" y="2292146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502415" y="2245143"/>
              <a:ext cx="67329" cy="88079"/>
            </a:xfrm>
            <a:custGeom>
              <a:avLst/>
              <a:pathLst>
                <a:path w="67329" h="88079">
                  <a:moveTo>
                    <a:pt x="254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38111" y="8045"/>
                  </a:lnTo>
                  <a:lnTo>
                    <a:pt x="38111" y="80033"/>
                  </a:lnTo>
                  <a:lnTo>
                    <a:pt x="67329" y="80033"/>
                  </a:lnTo>
                  <a:lnTo>
                    <a:pt x="67329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9641" y="80033"/>
                  </a:lnTo>
                  <a:lnTo>
                    <a:pt x="29641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581178" y="2239214"/>
              <a:ext cx="95277" cy="32182"/>
            </a:xfrm>
            <a:custGeom>
              <a:avLst/>
              <a:pathLst>
                <a:path w="95277" h="32182">
                  <a:moveTo>
                    <a:pt x="0" y="13127"/>
                  </a:moveTo>
                  <a:lnTo>
                    <a:pt x="25407" y="13127"/>
                  </a:lnTo>
                  <a:lnTo>
                    <a:pt x="25407" y="0"/>
                  </a:lnTo>
                  <a:lnTo>
                    <a:pt x="33876" y="0"/>
                  </a:lnTo>
                  <a:lnTo>
                    <a:pt x="33876" y="13127"/>
                  </a:lnTo>
                  <a:lnTo>
                    <a:pt x="61401" y="13127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13127"/>
                  </a:lnTo>
                  <a:lnTo>
                    <a:pt x="95277" y="13127"/>
                  </a:lnTo>
                  <a:lnTo>
                    <a:pt x="95277" y="20749"/>
                  </a:lnTo>
                  <a:lnTo>
                    <a:pt x="69870" y="20749"/>
                  </a:lnTo>
                  <a:lnTo>
                    <a:pt x="69870" y="32182"/>
                  </a:lnTo>
                  <a:lnTo>
                    <a:pt x="61401" y="32182"/>
                  </a:lnTo>
                  <a:lnTo>
                    <a:pt x="61401" y="20749"/>
                  </a:lnTo>
                  <a:lnTo>
                    <a:pt x="33876" y="20749"/>
                  </a:lnTo>
                  <a:lnTo>
                    <a:pt x="33876" y="32182"/>
                  </a:lnTo>
                  <a:lnTo>
                    <a:pt x="25407" y="32182"/>
                  </a:lnTo>
                  <a:lnTo>
                    <a:pt x="25407" y="20749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580331" y="2269280"/>
              <a:ext cx="79609" cy="67329"/>
            </a:xfrm>
            <a:custGeom>
              <a:avLst/>
              <a:pathLst>
                <a:path w="79609" h="67329">
                  <a:moveTo>
                    <a:pt x="7622" y="11009"/>
                  </a:moveTo>
                  <a:lnTo>
                    <a:pt x="41075" y="11009"/>
                  </a:lnTo>
                  <a:lnTo>
                    <a:pt x="41240" y="9985"/>
                  </a:lnTo>
                  <a:lnTo>
                    <a:pt x="41397" y="8943"/>
                  </a:lnTo>
                  <a:lnTo>
                    <a:pt x="41545" y="7884"/>
                  </a:lnTo>
                  <a:lnTo>
                    <a:pt x="41685" y="6809"/>
                  </a:lnTo>
                  <a:lnTo>
                    <a:pt x="41816" y="5716"/>
                  </a:lnTo>
                  <a:lnTo>
                    <a:pt x="41939" y="4607"/>
                  </a:lnTo>
                  <a:lnTo>
                    <a:pt x="42053" y="3480"/>
                  </a:lnTo>
                  <a:lnTo>
                    <a:pt x="42159" y="2337"/>
                  </a:lnTo>
                  <a:lnTo>
                    <a:pt x="42256" y="1177"/>
                  </a:lnTo>
                  <a:lnTo>
                    <a:pt x="42345" y="0"/>
                  </a:lnTo>
                  <a:lnTo>
                    <a:pt x="51661" y="0"/>
                  </a:lnTo>
                  <a:lnTo>
                    <a:pt x="51572" y="1177"/>
                  </a:lnTo>
                  <a:lnTo>
                    <a:pt x="51475" y="2337"/>
                  </a:lnTo>
                  <a:lnTo>
                    <a:pt x="51369" y="3480"/>
                  </a:lnTo>
                  <a:lnTo>
                    <a:pt x="51255" y="4607"/>
                  </a:lnTo>
                  <a:lnTo>
                    <a:pt x="51132" y="5716"/>
                  </a:lnTo>
                  <a:lnTo>
                    <a:pt x="51001" y="6809"/>
                  </a:lnTo>
                  <a:lnTo>
                    <a:pt x="50861" y="7884"/>
                  </a:lnTo>
                  <a:lnTo>
                    <a:pt x="50713" y="8943"/>
                  </a:lnTo>
                  <a:lnTo>
                    <a:pt x="50556" y="9985"/>
                  </a:lnTo>
                  <a:lnTo>
                    <a:pt x="50391" y="11009"/>
                  </a:lnTo>
                  <a:lnTo>
                    <a:pt x="79609" y="11009"/>
                  </a:lnTo>
                  <a:lnTo>
                    <a:pt x="79597" y="16423"/>
                  </a:lnTo>
                  <a:lnTo>
                    <a:pt x="79559" y="21486"/>
                  </a:lnTo>
                  <a:lnTo>
                    <a:pt x="79495" y="26197"/>
                  </a:lnTo>
                  <a:lnTo>
                    <a:pt x="79406" y="30556"/>
                  </a:lnTo>
                  <a:lnTo>
                    <a:pt x="79292" y="34564"/>
                  </a:lnTo>
                  <a:lnTo>
                    <a:pt x="79152" y="38221"/>
                  </a:lnTo>
                  <a:lnTo>
                    <a:pt x="78987" y="41526"/>
                  </a:lnTo>
                  <a:lnTo>
                    <a:pt x="78796" y="44479"/>
                  </a:lnTo>
                  <a:lnTo>
                    <a:pt x="78580" y="47082"/>
                  </a:lnTo>
                  <a:lnTo>
                    <a:pt x="78339" y="49332"/>
                  </a:lnTo>
                  <a:lnTo>
                    <a:pt x="78064" y="51335"/>
                  </a:lnTo>
                  <a:lnTo>
                    <a:pt x="77746" y="53194"/>
                  </a:lnTo>
                  <a:lnTo>
                    <a:pt x="77386" y="54909"/>
                  </a:lnTo>
                  <a:lnTo>
                    <a:pt x="76984" y="56480"/>
                  </a:lnTo>
                  <a:lnTo>
                    <a:pt x="76539" y="57907"/>
                  </a:lnTo>
                  <a:lnTo>
                    <a:pt x="76052" y="59190"/>
                  </a:lnTo>
                  <a:lnTo>
                    <a:pt x="75523" y="60329"/>
                  </a:lnTo>
                  <a:lnTo>
                    <a:pt x="74951" y="61325"/>
                  </a:lnTo>
                  <a:lnTo>
                    <a:pt x="74337" y="62176"/>
                  </a:lnTo>
                  <a:lnTo>
                    <a:pt x="73681" y="62883"/>
                  </a:lnTo>
                  <a:lnTo>
                    <a:pt x="72940" y="63486"/>
                  </a:lnTo>
                  <a:lnTo>
                    <a:pt x="72072" y="64026"/>
                  </a:lnTo>
                  <a:lnTo>
                    <a:pt x="71077" y="64503"/>
                  </a:lnTo>
                  <a:lnTo>
                    <a:pt x="69955" y="64915"/>
                  </a:lnTo>
                  <a:lnTo>
                    <a:pt x="68705" y="65265"/>
                  </a:lnTo>
                  <a:lnTo>
                    <a:pt x="67329" y="65551"/>
                  </a:lnTo>
                  <a:lnTo>
                    <a:pt x="65826" y="65773"/>
                  </a:lnTo>
                  <a:lnTo>
                    <a:pt x="64196" y="65932"/>
                  </a:lnTo>
                  <a:lnTo>
                    <a:pt x="62438" y="66027"/>
                  </a:lnTo>
                  <a:lnTo>
                    <a:pt x="60554" y="66059"/>
                  </a:lnTo>
                  <a:lnTo>
                    <a:pt x="59283" y="66046"/>
                  </a:lnTo>
                  <a:lnTo>
                    <a:pt x="58013" y="66008"/>
                  </a:lnTo>
                  <a:lnTo>
                    <a:pt x="56743" y="65944"/>
                  </a:lnTo>
                  <a:lnTo>
                    <a:pt x="55472" y="65856"/>
                  </a:lnTo>
                  <a:lnTo>
                    <a:pt x="54202" y="65741"/>
                  </a:lnTo>
                  <a:lnTo>
                    <a:pt x="52932" y="65601"/>
                  </a:lnTo>
                  <a:lnTo>
                    <a:pt x="51661" y="65436"/>
                  </a:lnTo>
                  <a:lnTo>
                    <a:pt x="50391" y="65246"/>
                  </a:lnTo>
                  <a:lnTo>
                    <a:pt x="49121" y="65030"/>
                  </a:lnTo>
                  <a:lnTo>
                    <a:pt x="47850" y="64788"/>
                  </a:lnTo>
                  <a:lnTo>
                    <a:pt x="46156" y="56743"/>
                  </a:lnTo>
                  <a:lnTo>
                    <a:pt x="47596" y="57065"/>
                  </a:lnTo>
                  <a:lnTo>
                    <a:pt x="49036" y="57353"/>
                  </a:lnTo>
                  <a:lnTo>
                    <a:pt x="50476" y="57607"/>
                  </a:lnTo>
                  <a:lnTo>
                    <a:pt x="51915" y="57827"/>
                  </a:lnTo>
                  <a:lnTo>
                    <a:pt x="53355" y="58013"/>
                  </a:lnTo>
                  <a:lnTo>
                    <a:pt x="54795" y="58166"/>
                  </a:lnTo>
                  <a:lnTo>
                    <a:pt x="56235" y="58284"/>
                  </a:lnTo>
                  <a:lnTo>
                    <a:pt x="57674" y="58369"/>
                  </a:lnTo>
                  <a:lnTo>
                    <a:pt x="59114" y="58420"/>
                  </a:lnTo>
                  <a:lnTo>
                    <a:pt x="60554" y="58437"/>
                  </a:lnTo>
                  <a:lnTo>
                    <a:pt x="61854" y="58390"/>
                  </a:lnTo>
                  <a:lnTo>
                    <a:pt x="63044" y="58250"/>
                  </a:lnTo>
                  <a:lnTo>
                    <a:pt x="64124" y="58017"/>
                  </a:lnTo>
                  <a:lnTo>
                    <a:pt x="65093" y="57691"/>
                  </a:lnTo>
                  <a:lnTo>
                    <a:pt x="65953" y="57272"/>
                  </a:lnTo>
                  <a:lnTo>
                    <a:pt x="66702" y="56760"/>
                  </a:lnTo>
                  <a:lnTo>
                    <a:pt x="67342" y="56154"/>
                  </a:lnTo>
                  <a:lnTo>
                    <a:pt x="67871" y="55455"/>
                  </a:lnTo>
                  <a:lnTo>
                    <a:pt x="68290" y="54664"/>
                  </a:lnTo>
                  <a:lnTo>
                    <a:pt x="68600" y="53779"/>
                  </a:lnTo>
                  <a:lnTo>
                    <a:pt x="69163" y="52055"/>
                  </a:lnTo>
                  <a:lnTo>
                    <a:pt x="69667" y="49934"/>
                  </a:lnTo>
                  <a:lnTo>
                    <a:pt x="70111" y="47414"/>
                  </a:lnTo>
                  <a:lnTo>
                    <a:pt x="70497" y="44496"/>
                  </a:lnTo>
                  <a:lnTo>
                    <a:pt x="70823" y="41181"/>
                  </a:lnTo>
                  <a:lnTo>
                    <a:pt x="71089" y="37467"/>
                  </a:lnTo>
                  <a:lnTo>
                    <a:pt x="71297" y="33355"/>
                  </a:lnTo>
                  <a:lnTo>
                    <a:pt x="71445" y="28845"/>
                  </a:lnTo>
                  <a:lnTo>
                    <a:pt x="71534" y="23938"/>
                  </a:lnTo>
                  <a:lnTo>
                    <a:pt x="71564" y="18632"/>
                  </a:lnTo>
                  <a:lnTo>
                    <a:pt x="48697" y="18632"/>
                  </a:lnTo>
                  <a:lnTo>
                    <a:pt x="46889" y="25979"/>
                  </a:lnTo>
                  <a:lnTo>
                    <a:pt x="44513" y="32775"/>
                  </a:lnTo>
                  <a:lnTo>
                    <a:pt x="41570" y="39021"/>
                  </a:lnTo>
                  <a:lnTo>
                    <a:pt x="38060" y="44717"/>
                  </a:lnTo>
                  <a:lnTo>
                    <a:pt x="33982" y="49862"/>
                  </a:lnTo>
                  <a:lnTo>
                    <a:pt x="29337" y="54456"/>
                  </a:lnTo>
                  <a:lnTo>
                    <a:pt x="24124" y="58500"/>
                  </a:lnTo>
                  <a:lnTo>
                    <a:pt x="18344" y="61994"/>
                  </a:lnTo>
                  <a:lnTo>
                    <a:pt x="11996" y="64937"/>
                  </a:lnTo>
                  <a:lnTo>
                    <a:pt x="5081" y="67329"/>
                  </a:lnTo>
                  <a:lnTo>
                    <a:pt x="0" y="58860"/>
                  </a:lnTo>
                  <a:lnTo>
                    <a:pt x="6339" y="56857"/>
                  </a:lnTo>
                  <a:lnTo>
                    <a:pt x="12144" y="54405"/>
                  </a:lnTo>
                  <a:lnTo>
                    <a:pt x="17416" y="51505"/>
                  </a:lnTo>
                  <a:lnTo>
                    <a:pt x="22155" y="48155"/>
                  </a:lnTo>
                  <a:lnTo>
                    <a:pt x="26360" y="44357"/>
                  </a:lnTo>
                  <a:lnTo>
                    <a:pt x="30031" y="40109"/>
                  </a:lnTo>
                  <a:lnTo>
                    <a:pt x="33169" y="35413"/>
                  </a:lnTo>
                  <a:lnTo>
                    <a:pt x="35773" y="30268"/>
                  </a:lnTo>
                  <a:lnTo>
                    <a:pt x="37844" y="24674"/>
                  </a:lnTo>
                  <a:lnTo>
                    <a:pt x="39381" y="18632"/>
                  </a:lnTo>
                  <a:lnTo>
                    <a:pt x="7622" y="186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660788" y="2293417"/>
              <a:ext cx="17361" cy="25830"/>
            </a:xfrm>
            <a:custGeom>
              <a:avLst/>
              <a:pathLst>
                <a:path w="17361" h="25830">
                  <a:moveTo>
                    <a:pt x="8045" y="0"/>
                  </a:moveTo>
                  <a:lnTo>
                    <a:pt x="9129" y="2049"/>
                  </a:lnTo>
                  <a:lnTo>
                    <a:pt x="10179" y="4132"/>
                  </a:lnTo>
                  <a:lnTo>
                    <a:pt x="11196" y="6250"/>
                  </a:lnTo>
                  <a:lnTo>
                    <a:pt x="12178" y="8401"/>
                  </a:lnTo>
                  <a:lnTo>
                    <a:pt x="13127" y="10586"/>
                  </a:lnTo>
                  <a:lnTo>
                    <a:pt x="14041" y="12805"/>
                  </a:lnTo>
                  <a:lnTo>
                    <a:pt x="14922" y="15058"/>
                  </a:lnTo>
                  <a:lnTo>
                    <a:pt x="15769" y="17344"/>
                  </a:lnTo>
                  <a:lnTo>
                    <a:pt x="16582" y="19665"/>
                  </a:lnTo>
                  <a:lnTo>
                    <a:pt x="17361" y="22019"/>
                  </a:lnTo>
                  <a:lnTo>
                    <a:pt x="8892" y="25830"/>
                  </a:lnTo>
                  <a:lnTo>
                    <a:pt x="8193" y="23319"/>
                  </a:lnTo>
                  <a:lnTo>
                    <a:pt x="7452" y="20867"/>
                  </a:lnTo>
                  <a:lnTo>
                    <a:pt x="6669" y="18475"/>
                  </a:lnTo>
                  <a:lnTo>
                    <a:pt x="5843" y="16142"/>
                  </a:lnTo>
                  <a:lnTo>
                    <a:pt x="4975" y="13868"/>
                  </a:lnTo>
                  <a:lnTo>
                    <a:pt x="4065" y="11653"/>
                  </a:lnTo>
                  <a:lnTo>
                    <a:pt x="3112" y="9498"/>
                  </a:lnTo>
                  <a:lnTo>
                    <a:pt x="2117" y="7402"/>
                  </a:lnTo>
                  <a:lnTo>
                    <a:pt x="1079" y="5365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580331" y="2295534"/>
              <a:ext cx="19902" cy="22866"/>
            </a:xfrm>
            <a:custGeom>
              <a:avLst/>
              <a:pathLst>
                <a:path w="19902" h="22866">
                  <a:moveTo>
                    <a:pt x="11856" y="0"/>
                  </a:moveTo>
                  <a:lnTo>
                    <a:pt x="19902" y="2964"/>
                  </a:lnTo>
                  <a:lnTo>
                    <a:pt x="18945" y="5145"/>
                  </a:lnTo>
                  <a:lnTo>
                    <a:pt x="17937" y="7283"/>
                  </a:lnTo>
                  <a:lnTo>
                    <a:pt x="16878" y="9379"/>
                  </a:lnTo>
                  <a:lnTo>
                    <a:pt x="15769" y="11433"/>
                  </a:lnTo>
                  <a:lnTo>
                    <a:pt x="14609" y="13444"/>
                  </a:lnTo>
                  <a:lnTo>
                    <a:pt x="13398" y="15413"/>
                  </a:lnTo>
                  <a:lnTo>
                    <a:pt x="12136" y="17340"/>
                  </a:lnTo>
                  <a:lnTo>
                    <a:pt x="10823" y="19224"/>
                  </a:lnTo>
                  <a:lnTo>
                    <a:pt x="9460" y="21066"/>
                  </a:lnTo>
                  <a:lnTo>
                    <a:pt x="8045" y="22866"/>
                  </a:lnTo>
                  <a:lnTo>
                    <a:pt x="0" y="19055"/>
                  </a:lnTo>
                  <a:lnTo>
                    <a:pt x="1414" y="17264"/>
                  </a:lnTo>
                  <a:lnTo>
                    <a:pt x="2777" y="15447"/>
                  </a:lnTo>
                  <a:lnTo>
                    <a:pt x="4090" y="13605"/>
                  </a:lnTo>
                  <a:lnTo>
                    <a:pt x="5352" y="11738"/>
                  </a:lnTo>
                  <a:lnTo>
                    <a:pt x="6563" y="9845"/>
                  </a:lnTo>
                  <a:lnTo>
                    <a:pt x="7723" y="7927"/>
                  </a:lnTo>
                  <a:lnTo>
                    <a:pt x="8833" y="5983"/>
                  </a:lnTo>
                  <a:lnTo>
                    <a:pt x="9891" y="4014"/>
                  </a:lnTo>
                  <a:lnTo>
                    <a:pt x="10899" y="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680047" y="2430125"/>
              <a:ext cx="38111" cy="95277"/>
            </a:xfrm>
            <a:custGeom>
              <a:avLst/>
              <a:pathLst>
                <a:path w="38111" h="95277">
                  <a:moveTo>
                    <a:pt x="29641" y="0"/>
                  </a:moveTo>
                  <a:lnTo>
                    <a:pt x="38111" y="0"/>
                  </a:lnTo>
                  <a:lnTo>
                    <a:pt x="38111" y="95277"/>
                  </a:lnTo>
                  <a:lnTo>
                    <a:pt x="29641" y="95277"/>
                  </a:lnTo>
                  <a:lnTo>
                    <a:pt x="29641" y="71987"/>
                  </a:lnTo>
                  <a:lnTo>
                    <a:pt x="27245" y="73660"/>
                  </a:lnTo>
                  <a:lnTo>
                    <a:pt x="24797" y="75290"/>
                  </a:lnTo>
                  <a:lnTo>
                    <a:pt x="22299" y="76878"/>
                  </a:lnTo>
                  <a:lnTo>
                    <a:pt x="19750" y="78424"/>
                  </a:lnTo>
                  <a:lnTo>
                    <a:pt x="17150" y="79927"/>
                  </a:lnTo>
                  <a:lnTo>
                    <a:pt x="14499" y="81388"/>
                  </a:lnTo>
                  <a:lnTo>
                    <a:pt x="11797" y="82807"/>
                  </a:lnTo>
                  <a:lnTo>
                    <a:pt x="9045" y="84183"/>
                  </a:lnTo>
                  <a:lnTo>
                    <a:pt x="6241" y="85517"/>
                  </a:lnTo>
                  <a:lnTo>
                    <a:pt x="3387" y="86808"/>
                  </a:lnTo>
                  <a:lnTo>
                    <a:pt x="0" y="77492"/>
                  </a:lnTo>
                  <a:lnTo>
                    <a:pt x="3192" y="76040"/>
                  </a:lnTo>
                  <a:lnTo>
                    <a:pt x="6334" y="74562"/>
                  </a:lnTo>
                  <a:lnTo>
                    <a:pt x="9426" y="73059"/>
                  </a:lnTo>
                  <a:lnTo>
                    <a:pt x="12466" y="71530"/>
                  </a:lnTo>
                  <a:lnTo>
                    <a:pt x="15456" y="69976"/>
                  </a:lnTo>
                  <a:lnTo>
                    <a:pt x="18394" y="68396"/>
                  </a:lnTo>
                  <a:lnTo>
                    <a:pt x="21282" y="66791"/>
                  </a:lnTo>
                  <a:lnTo>
                    <a:pt x="24120" y="65161"/>
                  </a:lnTo>
                  <a:lnTo>
                    <a:pt x="26906" y="63505"/>
                  </a:lnTo>
                  <a:lnTo>
                    <a:pt x="29641" y="61824"/>
                  </a:lnTo>
                  <a:lnTo>
                    <a:pt x="29641" y="33029"/>
                  </a:lnTo>
                  <a:lnTo>
                    <a:pt x="1270" y="33029"/>
                  </a:lnTo>
                  <a:lnTo>
                    <a:pt x="1270" y="24560"/>
                  </a:lnTo>
                  <a:lnTo>
                    <a:pt x="29641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734673" y="2430125"/>
              <a:ext cx="42769" cy="93584"/>
            </a:xfrm>
            <a:custGeom>
              <a:avLst/>
              <a:pathLst>
                <a:path w="42769" h="93584">
                  <a:moveTo>
                    <a:pt x="0" y="0"/>
                  </a:moveTo>
                  <a:lnTo>
                    <a:pt x="8469" y="0"/>
                  </a:lnTo>
                  <a:lnTo>
                    <a:pt x="8469" y="31759"/>
                  </a:lnTo>
                  <a:lnTo>
                    <a:pt x="11331" y="30298"/>
                  </a:lnTo>
                  <a:lnTo>
                    <a:pt x="14160" y="28795"/>
                  </a:lnTo>
                  <a:lnTo>
                    <a:pt x="16955" y="27249"/>
                  </a:lnTo>
                  <a:lnTo>
                    <a:pt x="19716" y="25661"/>
                  </a:lnTo>
                  <a:lnTo>
                    <a:pt x="22443" y="24031"/>
                  </a:lnTo>
                  <a:lnTo>
                    <a:pt x="25136" y="22358"/>
                  </a:lnTo>
                  <a:lnTo>
                    <a:pt x="27795" y="20643"/>
                  </a:lnTo>
                  <a:lnTo>
                    <a:pt x="30421" y="18886"/>
                  </a:lnTo>
                  <a:lnTo>
                    <a:pt x="33012" y="17086"/>
                  </a:lnTo>
                  <a:lnTo>
                    <a:pt x="35570" y="15244"/>
                  </a:lnTo>
                  <a:lnTo>
                    <a:pt x="41075" y="22866"/>
                  </a:lnTo>
                  <a:lnTo>
                    <a:pt x="38081" y="24954"/>
                  </a:lnTo>
                  <a:lnTo>
                    <a:pt x="35028" y="26982"/>
                  </a:lnTo>
                  <a:lnTo>
                    <a:pt x="31915" y="28951"/>
                  </a:lnTo>
                  <a:lnTo>
                    <a:pt x="28744" y="30861"/>
                  </a:lnTo>
                  <a:lnTo>
                    <a:pt x="25513" y="32712"/>
                  </a:lnTo>
                  <a:lnTo>
                    <a:pt x="22223" y="34503"/>
                  </a:lnTo>
                  <a:lnTo>
                    <a:pt x="18873" y="36235"/>
                  </a:lnTo>
                  <a:lnTo>
                    <a:pt x="15464" y="37907"/>
                  </a:lnTo>
                  <a:lnTo>
                    <a:pt x="11996" y="39521"/>
                  </a:lnTo>
                  <a:lnTo>
                    <a:pt x="8469" y="41075"/>
                  </a:lnTo>
                  <a:lnTo>
                    <a:pt x="8469" y="82150"/>
                  </a:lnTo>
                  <a:lnTo>
                    <a:pt x="8488" y="82480"/>
                  </a:lnTo>
                  <a:lnTo>
                    <a:pt x="8545" y="82794"/>
                  </a:lnTo>
                  <a:lnTo>
                    <a:pt x="8640" y="83090"/>
                  </a:lnTo>
                  <a:lnTo>
                    <a:pt x="8774" y="83370"/>
                  </a:lnTo>
                  <a:lnTo>
                    <a:pt x="8945" y="83632"/>
                  </a:lnTo>
                  <a:lnTo>
                    <a:pt x="9155" y="83878"/>
                  </a:lnTo>
                  <a:lnTo>
                    <a:pt x="9402" y="84107"/>
                  </a:lnTo>
                  <a:lnTo>
                    <a:pt x="9688" y="84318"/>
                  </a:lnTo>
                  <a:lnTo>
                    <a:pt x="10012" y="84513"/>
                  </a:lnTo>
                  <a:lnTo>
                    <a:pt x="10374" y="84691"/>
                  </a:lnTo>
                  <a:lnTo>
                    <a:pt x="10817" y="84852"/>
                  </a:lnTo>
                  <a:lnTo>
                    <a:pt x="11382" y="84996"/>
                  </a:lnTo>
                  <a:lnTo>
                    <a:pt x="12070" y="85123"/>
                  </a:lnTo>
                  <a:lnTo>
                    <a:pt x="12881" y="85233"/>
                  </a:lnTo>
                  <a:lnTo>
                    <a:pt x="13815" y="85326"/>
                  </a:lnTo>
                  <a:lnTo>
                    <a:pt x="14871" y="85402"/>
                  </a:lnTo>
                  <a:lnTo>
                    <a:pt x="16051" y="85462"/>
                  </a:lnTo>
                  <a:lnTo>
                    <a:pt x="17353" y="85504"/>
                  </a:lnTo>
                  <a:lnTo>
                    <a:pt x="18778" y="85529"/>
                  </a:lnTo>
                  <a:lnTo>
                    <a:pt x="20325" y="85538"/>
                  </a:lnTo>
                  <a:lnTo>
                    <a:pt x="21871" y="85527"/>
                  </a:lnTo>
                  <a:lnTo>
                    <a:pt x="23290" y="85495"/>
                  </a:lnTo>
                  <a:lnTo>
                    <a:pt x="24581" y="85443"/>
                  </a:lnTo>
                  <a:lnTo>
                    <a:pt x="25746" y="85368"/>
                  </a:lnTo>
                  <a:lnTo>
                    <a:pt x="26783" y="85273"/>
                  </a:lnTo>
                  <a:lnTo>
                    <a:pt x="27694" y="85157"/>
                  </a:lnTo>
                  <a:lnTo>
                    <a:pt x="28477" y="85019"/>
                  </a:lnTo>
                  <a:lnTo>
                    <a:pt x="29133" y="84860"/>
                  </a:lnTo>
                  <a:lnTo>
                    <a:pt x="29663" y="84680"/>
                  </a:lnTo>
                  <a:lnTo>
                    <a:pt x="30065" y="84479"/>
                  </a:lnTo>
                  <a:lnTo>
                    <a:pt x="30395" y="84248"/>
                  </a:lnTo>
                  <a:lnTo>
                    <a:pt x="30709" y="83979"/>
                  </a:lnTo>
                  <a:lnTo>
                    <a:pt x="31005" y="83672"/>
                  </a:lnTo>
                  <a:lnTo>
                    <a:pt x="31285" y="83327"/>
                  </a:lnTo>
                  <a:lnTo>
                    <a:pt x="31547" y="82944"/>
                  </a:lnTo>
                  <a:lnTo>
                    <a:pt x="31793" y="82523"/>
                  </a:lnTo>
                  <a:lnTo>
                    <a:pt x="32021" y="82063"/>
                  </a:lnTo>
                  <a:lnTo>
                    <a:pt x="32233" y="81566"/>
                  </a:lnTo>
                  <a:lnTo>
                    <a:pt x="32428" y="81030"/>
                  </a:lnTo>
                  <a:lnTo>
                    <a:pt x="32606" y="80456"/>
                  </a:lnTo>
                  <a:lnTo>
                    <a:pt x="32771" y="79775"/>
                  </a:lnTo>
                  <a:lnTo>
                    <a:pt x="32928" y="78915"/>
                  </a:lnTo>
                  <a:lnTo>
                    <a:pt x="33076" y="77877"/>
                  </a:lnTo>
                  <a:lnTo>
                    <a:pt x="33215" y="76662"/>
                  </a:lnTo>
                  <a:lnTo>
                    <a:pt x="33347" y="75269"/>
                  </a:lnTo>
                  <a:lnTo>
                    <a:pt x="33470" y="73698"/>
                  </a:lnTo>
                  <a:lnTo>
                    <a:pt x="33584" y="71949"/>
                  </a:lnTo>
                  <a:lnTo>
                    <a:pt x="33690" y="70022"/>
                  </a:lnTo>
                  <a:lnTo>
                    <a:pt x="33787" y="67918"/>
                  </a:lnTo>
                  <a:lnTo>
                    <a:pt x="33876" y="65635"/>
                  </a:lnTo>
                  <a:lnTo>
                    <a:pt x="42769" y="68176"/>
                  </a:lnTo>
                  <a:lnTo>
                    <a:pt x="42671" y="70793"/>
                  </a:lnTo>
                  <a:lnTo>
                    <a:pt x="42548" y="73224"/>
                  </a:lnTo>
                  <a:lnTo>
                    <a:pt x="42400" y="75468"/>
                  </a:lnTo>
                  <a:lnTo>
                    <a:pt x="42227" y="77526"/>
                  </a:lnTo>
                  <a:lnTo>
                    <a:pt x="42028" y="79398"/>
                  </a:lnTo>
                  <a:lnTo>
                    <a:pt x="41803" y="81083"/>
                  </a:lnTo>
                  <a:lnTo>
                    <a:pt x="41553" y="82582"/>
                  </a:lnTo>
                  <a:lnTo>
                    <a:pt x="41278" y="83895"/>
                  </a:lnTo>
                  <a:lnTo>
                    <a:pt x="40977" y="85021"/>
                  </a:lnTo>
                  <a:lnTo>
                    <a:pt x="40651" y="85961"/>
                  </a:lnTo>
                  <a:lnTo>
                    <a:pt x="40298" y="86783"/>
                  </a:lnTo>
                  <a:lnTo>
                    <a:pt x="39915" y="87553"/>
                  </a:lnTo>
                  <a:lnTo>
                    <a:pt x="39502" y="88273"/>
                  </a:lnTo>
                  <a:lnTo>
                    <a:pt x="39059" y="88942"/>
                  </a:lnTo>
                  <a:lnTo>
                    <a:pt x="38587" y="89561"/>
                  </a:lnTo>
                  <a:lnTo>
                    <a:pt x="38085" y="90128"/>
                  </a:lnTo>
                  <a:lnTo>
                    <a:pt x="37554" y="90645"/>
                  </a:lnTo>
                  <a:lnTo>
                    <a:pt x="36993" y="91111"/>
                  </a:lnTo>
                  <a:lnTo>
                    <a:pt x="36402" y="91526"/>
                  </a:lnTo>
                  <a:lnTo>
                    <a:pt x="35782" y="91890"/>
                  </a:lnTo>
                  <a:lnTo>
                    <a:pt x="35055" y="92212"/>
                  </a:lnTo>
                  <a:lnTo>
                    <a:pt x="34147" y="92499"/>
                  </a:lnTo>
                  <a:lnTo>
                    <a:pt x="33057" y="92754"/>
                  </a:lnTo>
                  <a:lnTo>
                    <a:pt x="31784" y="92974"/>
                  </a:lnTo>
                  <a:lnTo>
                    <a:pt x="30330" y="93160"/>
                  </a:lnTo>
                  <a:lnTo>
                    <a:pt x="28693" y="93312"/>
                  </a:lnTo>
                  <a:lnTo>
                    <a:pt x="26874" y="93431"/>
                  </a:lnTo>
                  <a:lnTo>
                    <a:pt x="24873" y="93516"/>
                  </a:lnTo>
                  <a:lnTo>
                    <a:pt x="22690" y="93567"/>
                  </a:lnTo>
                  <a:lnTo>
                    <a:pt x="20325" y="93584"/>
                  </a:lnTo>
                  <a:lnTo>
                    <a:pt x="17795" y="93564"/>
                  </a:lnTo>
                  <a:lnTo>
                    <a:pt x="15456" y="93507"/>
                  </a:lnTo>
                  <a:lnTo>
                    <a:pt x="13307" y="93412"/>
                  </a:lnTo>
                  <a:lnTo>
                    <a:pt x="11348" y="93279"/>
                  </a:lnTo>
                  <a:lnTo>
                    <a:pt x="9580" y="93107"/>
                  </a:lnTo>
                  <a:lnTo>
                    <a:pt x="8003" y="92898"/>
                  </a:lnTo>
                  <a:lnTo>
                    <a:pt x="6616" y="92650"/>
                  </a:lnTo>
                  <a:lnTo>
                    <a:pt x="5420" y="92364"/>
                  </a:lnTo>
                  <a:lnTo>
                    <a:pt x="4414" y="92040"/>
                  </a:lnTo>
                  <a:lnTo>
                    <a:pt x="3599" y="91678"/>
                  </a:lnTo>
                  <a:lnTo>
                    <a:pt x="2915" y="91269"/>
                  </a:lnTo>
                  <a:lnTo>
                    <a:pt x="2303" y="90806"/>
                  </a:lnTo>
                  <a:lnTo>
                    <a:pt x="1763" y="90287"/>
                  </a:lnTo>
                  <a:lnTo>
                    <a:pt x="1295" y="89713"/>
                  </a:lnTo>
                  <a:lnTo>
                    <a:pt x="899" y="89084"/>
                  </a:lnTo>
                  <a:lnTo>
                    <a:pt x="575" y="88400"/>
                  </a:lnTo>
                  <a:lnTo>
                    <a:pt x="323" y="87661"/>
                  </a:lnTo>
                  <a:lnTo>
                    <a:pt x="143" y="86867"/>
                  </a:lnTo>
                  <a:lnTo>
                    <a:pt x="35" y="86018"/>
                  </a:lnTo>
                  <a:lnTo>
                    <a:pt x="0" y="85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788452" y="2428855"/>
              <a:ext cx="96548" cy="19055"/>
            </a:xfrm>
            <a:custGeom>
              <a:avLst/>
              <a:pathLst>
                <a:path w="96548" h="19055">
                  <a:moveTo>
                    <a:pt x="49544" y="0"/>
                  </a:moveTo>
                  <a:lnTo>
                    <a:pt x="50205" y="1024"/>
                  </a:lnTo>
                  <a:lnTo>
                    <a:pt x="50831" y="2066"/>
                  </a:lnTo>
                  <a:lnTo>
                    <a:pt x="51424" y="3125"/>
                  </a:lnTo>
                  <a:lnTo>
                    <a:pt x="51983" y="4200"/>
                  </a:lnTo>
                  <a:lnTo>
                    <a:pt x="52508" y="5293"/>
                  </a:lnTo>
                  <a:lnTo>
                    <a:pt x="52999" y="6402"/>
                  </a:lnTo>
                  <a:lnTo>
                    <a:pt x="53457" y="7529"/>
                  </a:lnTo>
                  <a:lnTo>
                    <a:pt x="53880" y="8672"/>
                  </a:lnTo>
                  <a:lnTo>
                    <a:pt x="54270" y="9832"/>
                  </a:lnTo>
                  <a:lnTo>
                    <a:pt x="54625" y="11009"/>
                  </a:lnTo>
                  <a:lnTo>
                    <a:pt x="96548" y="11009"/>
                  </a:lnTo>
                  <a:lnTo>
                    <a:pt x="96548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44039" y="11009"/>
                  </a:lnTo>
                  <a:lnTo>
                    <a:pt x="43776" y="10090"/>
                  </a:lnTo>
                  <a:lnTo>
                    <a:pt x="43497" y="9197"/>
                  </a:lnTo>
                  <a:lnTo>
                    <a:pt x="43201" y="8329"/>
                  </a:lnTo>
                  <a:lnTo>
                    <a:pt x="42887" y="7486"/>
                  </a:lnTo>
                  <a:lnTo>
                    <a:pt x="42557" y="6669"/>
                  </a:lnTo>
                  <a:lnTo>
                    <a:pt x="42210" y="5877"/>
                  </a:lnTo>
                  <a:lnTo>
                    <a:pt x="41846" y="5111"/>
                  </a:lnTo>
                  <a:lnTo>
                    <a:pt x="41464" y="4370"/>
                  </a:lnTo>
                  <a:lnTo>
                    <a:pt x="41066" y="3654"/>
                  </a:lnTo>
                  <a:lnTo>
                    <a:pt x="40651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801155" y="2455956"/>
              <a:ext cx="69023" cy="70717"/>
            </a:xfrm>
            <a:custGeom>
              <a:avLst/>
              <a:pathLst>
                <a:path w="69023" h="70717">
                  <a:moveTo>
                    <a:pt x="0" y="0"/>
                  </a:moveTo>
                  <a:lnTo>
                    <a:pt x="69023" y="0"/>
                  </a:lnTo>
                  <a:lnTo>
                    <a:pt x="69023" y="32606"/>
                  </a:lnTo>
                  <a:lnTo>
                    <a:pt x="39804" y="32606"/>
                  </a:lnTo>
                  <a:lnTo>
                    <a:pt x="39804" y="59707"/>
                  </a:lnTo>
                  <a:lnTo>
                    <a:pt x="39783" y="60937"/>
                  </a:lnTo>
                  <a:lnTo>
                    <a:pt x="39720" y="62087"/>
                  </a:lnTo>
                  <a:lnTo>
                    <a:pt x="39614" y="63156"/>
                  </a:lnTo>
                  <a:lnTo>
                    <a:pt x="39466" y="64145"/>
                  </a:lnTo>
                  <a:lnTo>
                    <a:pt x="39275" y="65053"/>
                  </a:lnTo>
                  <a:lnTo>
                    <a:pt x="39042" y="65881"/>
                  </a:lnTo>
                  <a:lnTo>
                    <a:pt x="38767" y="66628"/>
                  </a:lnTo>
                  <a:lnTo>
                    <a:pt x="38449" y="67295"/>
                  </a:lnTo>
                  <a:lnTo>
                    <a:pt x="38089" y="67882"/>
                  </a:lnTo>
                  <a:lnTo>
                    <a:pt x="37687" y="68388"/>
                  </a:lnTo>
                  <a:lnTo>
                    <a:pt x="37230" y="68830"/>
                  </a:lnTo>
                  <a:lnTo>
                    <a:pt x="36705" y="69226"/>
                  </a:lnTo>
                  <a:lnTo>
                    <a:pt x="36112" y="69576"/>
                  </a:lnTo>
                  <a:lnTo>
                    <a:pt x="35451" y="69878"/>
                  </a:lnTo>
                  <a:lnTo>
                    <a:pt x="34723" y="70135"/>
                  </a:lnTo>
                  <a:lnTo>
                    <a:pt x="33927" y="70344"/>
                  </a:lnTo>
                  <a:lnTo>
                    <a:pt x="33063" y="70507"/>
                  </a:lnTo>
                  <a:lnTo>
                    <a:pt x="32131" y="70624"/>
                  </a:lnTo>
                  <a:lnTo>
                    <a:pt x="31132" y="70694"/>
                  </a:lnTo>
                  <a:lnTo>
                    <a:pt x="30065" y="70717"/>
                  </a:lnTo>
                  <a:lnTo>
                    <a:pt x="28553" y="70704"/>
                  </a:lnTo>
                  <a:lnTo>
                    <a:pt x="27067" y="70666"/>
                  </a:lnTo>
                  <a:lnTo>
                    <a:pt x="25606" y="70602"/>
                  </a:lnTo>
                  <a:lnTo>
                    <a:pt x="24170" y="70514"/>
                  </a:lnTo>
                  <a:lnTo>
                    <a:pt x="22760" y="70399"/>
                  </a:lnTo>
                  <a:lnTo>
                    <a:pt x="21376" y="70259"/>
                  </a:lnTo>
                  <a:lnTo>
                    <a:pt x="20016" y="70094"/>
                  </a:lnTo>
                  <a:lnTo>
                    <a:pt x="18682" y="69904"/>
                  </a:lnTo>
                  <a:lnTo>
                    <a:pt x="17374" y="69688"/>
                  </a:lnTo>
                  <a:lnTo>
                    <a:pt x="16091" y="69446"/>
                  </a:lnTo>
                  <a:lnTo>
                    <a:pt x="14397" y="60977"/>
                  </a:lnTo>
                  <a:lnTo>
                    <a:pt x="15837" y="61299"/>
                  </a:lnTo>
                  <a:lnTo>
                    <a:pt x="17277" y="61587"/>
                  </a:lnTo>
                  <a:lnTo>
                    <a:pt x="18716" y="61841"/>
                  </a:lnTo>
                  <a:lnTo>
                    <a:pt x="20156" y="62061"/>
                  </a:lnTo>
                  <a:lnTo>
                    <a:pt x="21596" y="62248"/>
                  </a:lnTo>
                  <a:lnTo>
                    <a:pt x="23036" y="62400"/>
                  </a:lnTo>
                  <a:lnTo>
                    <a:pt x="24475" y="62519"/>
                  </a:lnTo>
                  <a:lnTo>
                    <a:pt x="25915" y="62603"/>
                  </a:lnTo>
                  <a:lnTo>
                    <a:pt x="27355" y="62654"/>
                  </a:lnTo>
                  <a:lnTo>
                    <a:pt x="28795" y="62671"/>
                  </a:lnTo>
                  <a:lnTo>
                    <a:pt x="29277" y="62620"/>
                  </a:lnTo>
                  <a:lnTo>
                    <a:pt x="29709" y="62468"/>
                  </a:lnTo>
                  <a:lnTo>
                    <a:pt x="30090" y="62214"/>
                  </a:lnTo>
                  <a:lnTo>
                    <a:pt x="30421" y="61858"/>
                  </a:lnTo>
                  <a:lnTo>
                    <a:pt x="30700" y="61401"/>
                  </a:lnTo>
                  <a:lnTo>
                    <a:pt x="30929" y="60842"/>
                  </a:lnTo>
                  <a:lnTo>
                    <a:pt x="31107" y="60181"/>
                  </a:lnTo>
                  <a:lnTo>
                    <a:pt x="31234" y="59419"/>
                  </a:lnTo>
                  <a:lnTo>
                    <a:pt x="31310" y="58555"/>
                  </a:lnTo>
                  <a:lnTo>
                    <a:pt x="31335" y="57590"/>
                  </a:lnTo>
                  <a:lnTo>
                    <a:pt x="31335" y="32606"/>
                  </a:lnTo>
                  <a:lnTo>
                    <a:pt x="0" y="326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809625" y="2464002"/>
              <a:ext cx="52085" cy="16514"/>
            </a:xfrm>
            <a:custGeom>
              <a:avLst/>
              <a:pathLst>
                <a:path w="52085" h="16514">
                  <a:moveTo>
                    <a:pt x="0" y="16514"/>
                  </a:moveTo>
                  <a:lnTo>
                    <a:pt x="52085" y="16514"/>
                  </a:lnTo>
                  <a:lnTo>
                    <a:pt x="52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788028" y="2492373"/>
              <a:ext cx="33453" cy="30065"/>
            </a:xfrm>
            <a:custGeom>
              <a:avLst/>
              <a:pathLst>
                <a:path w="33453" h="30065">
                  <a:moveTo>
                    <a:pt x="25830" y="0"/>
                  </a:moveTo>
                  <a:lnTo>
                    <a:pt x="33453" y="4234"/>
                  </a:lnTo>
                  <a:lnTo>
                    <a:pt x="31416" y="7236"/>
                  </a:lnTo>
                  <a:lnTo>
                    <a:pt x="29201" y="10146"/>
                  </a:lnTo>
                  <a:lnTo>
                    <a:pt x="26809" y="12962"/>
                  </a:lnTo>
                  <a:lnTo>
                    <a:pt x="24238" y="15684"/>
                  </a:lnTo>
                  <a:lnTo>
                    <a:pt x="21490" y="18314"/>
                  </a:lnTo>
                  <a:lnTo>
                    <a:pt x="18564" y="20851"/>
                  </a:lnTo>
                  <a:lnTo>
                    <a:pt x="15460" y="23294"/>
                  </a:lnTo>
                  <a:lnTo>
                    <a:pt x="12178" y="25644"/>
                  </a:lnTo>
                  <a:lnTo>
                    <a:pt x="8718" y="27901"/>
                  </a:lnTo>
                  <a:lnTo>
                    <a:pt x="5081" y="30065"/>
                  </a:lnTo>
                  <a:lnTo>
                    <a:pt x="0" y="23290"/>
                  </a:lnTo>
                  <a:lnTo>
                    <a:pt x="3307" y="21151"/>
                  </a:lnTo>
                  <a:lnTo>
                    <a:pt x="6453" y="18970"/>
                  </a:lnTo>
                  <a:lnTo>
                    <a:pt x="9438" y="16747"/>
                  </a:lnTo>
                  <a:lnTo>
                    <a:pt x="12263" y="14482"/>
                  </a:lnTo>
                  <a:lnTo>
                    <a:pt x="14926" y="12174"/>
                  </a:lnTo>
                  <a:lnTo>
                    <a:pt x="17429" y="9824"/>
                  </a:lnTo>
                  <a:lnTo>
                    <a:pt x="19771" y="7431"/>
                  </a:lnTo>
                  <a:lnTo>
                    <a:pt x="21952" y="4996"/>
                  </a:lnTo>
                  <a:lnTo>
                    <a:pt x="23971" y="25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850277" y="2492373"/>
              <a:ext cx="32606" cy="30065"/>
            </a:xfrm>
            <a:custGeom>
              <a:avLst/>
              <a:pathLst>
                <a:path w="32606" h="30065">
                  <a:moveTo>
                    <a:pt x="7198" y="0"/>
                  </a:moveTo>
                  <a:lnTo>
                    <a:pt x="9739" y="1981"/>
                  </a:lnTo>
                  <a:lnTo>
                    <a:pt x="12280" y="4031"/>
                  </a:lnTo>
                  <a:lnTo>
                    <a:pt x="14820" y="6148"/>
                  </a:lnTo>
                  <a:lnTo>
                    <a:pt x="17361" y="8333"/>
                  </a:lnTo>
                  <a:lnTo>
                    <a:pt x="19902" y="10586"/>
                  </a:lnTo>
                  <a:lnTo>
                    <a:pt x="22443" y="12906"/>
                  </a:lnTo>
                  <a:lnTo>
                    <a:pt x="24983" y="15295"/>
                  </a:lnTo>
                  <a:lnTo>
                    <a:pt x="27524" y="17751"/>
                  </a:lnTo>
                  <a:lnTo>
                    <a:pt x="30065" y="20275"/>
                  </a:lnTo>
                  <a:lnTo>
                    <a:pt x="32606" y="22866"/>
                  </a:lnTo>
                  <a:lnTo>
                    <a:pt x="25830" y="30065"/>
                  </a:lnTo>
                  <a:lnTo>
                    <a:pt x="23590" y="27524"/>
                  </a:lnTo>
                  <a:lnTo>
                    <a:pt x="21274" y="24983"/>
                  </a:lnTo>
                  <a:lnTo>
                    <a:pt x="18881" y="22443"/>
                  </a:lnTo>
                  <a:lnTo>
                    <a:pt x="16413" y="19902"/>
                  </a:lnTo>
                  <a:lnTo>
                    <a:pt x="13868" y="17361"/>
                  </a:lnTo>
                  <a:lnTo>
                    <a:pt x="11247" y="14820"/>
                  </a:lnTo>
                  <a:lnTo>
                    <a:pt x="8549" y="12280"/>
                  </a:lnTo>
                  <a:lnTo>
                    <a:pt x="5775" y="9739"/>
                  </a:lnTo>
                  <a:lnTo>
                    <a:pt x="2926" y="7198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295900" y="2621036"/>
              <a:ext cx="96124" cy="92737"/>
            </a:xfrm>
            <a:custGeom>
              <a:avLst/>
              <a:pathLst>
                <a:path w="96124" h="92737">
                  <a:moveTo>
                    <a:pt x="85114" y="0"/>
                  </a:moveTo>
                  <a:lnTo>
                    <a:pt x="89349" y="7198"/>
                  </a:lnTo>
                  <a:lnTo>
                    <a:pt x="85927" y="7444"/>
                  </a:lnTo>
                  <a:lnTo>
                    <a:pt x="82438" y="7673"/>
                  </a:lnTo>
                  <a:lnTo>
                    <a:pt x="78881" y="7884"/>
                  </a:lnTo>
                  <a:lnTo>
                    <a:pt x="75256" y="8079"/>
                  </a:lnTo>
                  <a:lnTo>
                    <a:pt x="71564" y="8257"/>
                  </a:lnTo>
                  <a:lnTo>
                    <a:pt x="67803" y="8418"/>
                  </a:lnTo>
                  <a:lnTo>
                    <a:pt x="63975" y="8562"/>
                  </a:lnTo>
                  <a:lnTo>
                    <a:pt x="60080" y="8689"/>
                  </a:lnTo>
                  <a:lnTo>
                    <a:pt x="56116" y="8799"/>
                  </a:lnTo>
                  <a:lnTo>
                    <a:pt x="52085" y="8892"/>
                  </a:lnTo>
                  <a:lnTo>
                    <a:pt x="52085" y="15667"/>
                  </a:lnTo>
                  <a:lnTo>
                    <a:pt x="96124" y="15667"/>
                  </a:lnTo>
                  <a:lnTo>
                    <a:pt x="96124" y="23290"/>
                  </a:lnTo>
                  <a:lnTo>
                    <a:pt x="52085" y="23290"/>
                  </a:lnTo>
                  <a:lnTo>
                    <a:pt x="52085" y="29218"/>
                  </a:lnTo>
                  <a:lnTo>
                    <a:pt x="86808" y="29218"/>
                  </a:lnTo>
                  <a:lnTo>
                    <a:pt x="86808" y="65212"/>
                  </a:lnTo>
                  <a:lnTo>
                    <a:pt x="52085" y="65212"/>
                  </a:lnTo>
                  <a:lnTo>
                    <a:pt x="52085" y="71140"/>
                  </a:lnTo>
                  <a:lnTo>
                    <a:pt x="91890" y="71140"/>
                  </a:lnTo>
                  <a:lnTo>
                    <a:pt x="91890" y="78763"/>
                  </a:lnTo>
                  <a:lnTo>
                    <a:pt x="52085" y="78763"/>
                  </a:lnTo>
                  <a:lnTo>
                    <a:pt x="52085" y="84691"/>
                  </a:lnTo>
                  <a:lnTo>
                    <a:pt x="95701" y="84691"/>
                  </a:lnTo>
                  <a:lnTo>
                    <a:pt x="95701" y="92737"/>
                  </a:lnTo>
                  <a:lnTo>
                    <a:pt x="0" y="92737"/>
                  </a:lnTo>
                  <a:lnTo>
                    <a:pt x="0" y="84691"/>
                  </a:lnTo>
                  <a:lnTo>
                    <a:pt x="43616" y="84691"/>
                  </a:lnTo>
                  <a:lnTo>
                    <a:pt x="43616" y="78763"/>
                  </a:lnTo>
                  <a:lnTo>
                    <a:pt x="4234" y="78763"/>
                  </a:lnTo>
                  <a:lnTo>
                    <a:pt x="4234" y="71140"/>
                  </a:lnTo>
                  <a:lnTo>
                    <a:pt x="43616" y="71140"/>
                  </a:lnTo>
                  <a:lnTo>
                    <a:pt x="43616" y="65212"/>
                  </a:lnTo>
                  <a:lnTo>
                    <a:pt x="8469" y="65212"/>
                  </a:lnTo>
                  <a:lnTo>
                    <a:pt x="8469" y="29218"/>
                  </a:lnTo>
                  <a:lnTo>
                    <a:pt x="43616" y="29218"/>
                  </a:lnTo>
                  <a:lnTo>
                    <a:pt x="43616" y="23290"/>
                  </a:lnTo>
                  <a:lnTo>
                    <a:pt x="846" y="23290"/>
                  </a:lnTo>
                  <a:lnTo>
                    <a:pt x="846" y="15667"/>
                  </a:lnTo>
                  <a:lnTo>
                    <a:pt x="43616" y="15667"/>
                  </a:lnTo>
                  <a:lnTo>
                    <a:pt x="43616" y="9316"/>
                  </a:lnTo>
                  <a:lnTo>
                    <a:pt x="8045" y="10162"/>
                  </a:lnTo>
                  <a:lnTo>
                    <a:pt x="5504" y="2540"/>
                  </a:lnTo>
                  <a:lnTo>
                    <a:pt x="13465" y="2515"/>
                  </a:lnTo>
                  <a:lnTo>
                    <a:pt x="21426" y="2439"/>
                  </a:lnTo>
                  <a:lnTo>
                    <a:pt x="29387" y="2312"/>
                  </a:lnTo>
                  <a:lnTo>
                    <a:pt x="37348" y="2134"/>
                  </a:lnTo>
                  <a:lnTo>
                    <a:pt x="45309" y="1905"/>
                  </a:lnTo>
                  <a:lnTo>
                    <a:pt x="53270" y="1626"/>
                  </a:lnTo>
                  <a:lnTo>
                    <a:pt x="61231" y="1295"/>
                  </a:lnTo>
                  <a:lnTo>
                    <a:pt x="69192" y="914"/>
                  </a:lnTo>
                  <a:lnTo>
                    <a:pt x="77153" y="4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312415" y="2657877"/>
              <a:ext cx="27101" cy="6775"/>
            </a:xfrm>
            <a:custGeom>
              <a:avLst/>
              <a:pathLst>
                <a:path w="27101" h="6775">
                  <a:moveTo>
                    <a:pt x="0" y="6775"/>
                  </a:moveTo>
                  <a:lnTo>
                    <a:pt x="27101" y="6775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347985" y="2657877"/>
              <a:ext cx="27101" cy="6775"/>
            </a:xfrm>
            <a:custGeom>
              <a:avLst/>
              <a:pathLst>
                <a:path w="27101" h="6775">
                  <a:moveTo>
                    <a:pt x="0" y="0"/>
                  </a:moveTo>
                  <a:lnTo>
                    <a:pt x="0" y="6775"/>
                  </a:lnTo>
                  <a:lnTo>
                    <a:pt x="27101" y="6775"/>
                  </a:lnTo>
                  <a:lnTo>
                    <a:pt x="2710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312415" y="2671851"/>
              <a:ext cx="27101" cy="6775"/>
            </a:xfrm>
            <a:custGeom>
              <a:avLst/>
              <a:pathLst>
                <a:path w="27101" h="6775">
                  <a:moveTo>
                    <a:pt x="0" y="6775"/>
                  </a:moveTo>
                  <a:lnTo>
                    <a:pt x="27101" y="6775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347985" y="2671851"/>
              <a:ext cx="27101" cy="6775"/>
            </a:xfrm>
            <a:custGeom>
              <a:avLst/>
              <a:pathLst>
                <a:path w="27101" h="6775">
                  <a:moveTo>
                    <a:pt x="0" y="0"/>
                  </a:moveTo>
                  <a:lnTo>
                    <a:pt x="0" y="6775"/>
                  </a:lnTo>
                  <a:lnTo>
                    <a:pt x="27101" y="6775"/>
                  </a:lnTo>
                  <a:lnTo>
                    <a:pt x="2710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422514" y="2640092"/>
              <a:ext cx="77069" cy="76222"/>
            </a:xfrm>
            <a:custGeom>
              <a:avLst/>
              <a:pathLst>
                <a:path w="77069" h="76222">
                  <a:moveTo>
                    <a:pt x="2964" y="21172"/>
                  </a:moveTo>
                  <a:lnTo>
                    <a:pt x="33029" y="21172"/>
                  </a:lnTo>
                  <a:lnTo>
                    <a:pt x="33029" y="0"/>
                  </a:lnTo>
                  <a:lnTo>
                    <a:pt x="41075" y="0"/>
                  </a:lnTo>
                  <a:lnTo>
                    <a:pt x="41075" y="21172"/>
                  </a:lnTo>
                  <a:lnTo>
                    <a:pt x="74951" y="21172"/>
                  </a:lnTo>
                  <a:lnTo>
                    <a:pt x="74951" y="28795"/>
                  </a:lnTo>
                  <a:lnTo>
                    <a:pt x="44462" y="28795"/>
                  </a:lnTo>
                  <a:lnTo>
                    <a:pt x="46237" y="34295"/>
                  </a:lnTo>
                  <a:lnTo>
                    <a:pt x="48341" y="39449"/>
                  </a:lnTo>
                  <a:lnTo>
                    <a:pt x="50776" y="44255"/>
                  </a:lnTo>
                  <a:lnTo>
                    <a:pt x="53541" y="48714"/>
                  </a:lnTo>
                  <a:lnTo>
                    <a:pt x="56637" y="52826"/>
                  </a:lnTo>
                  <a:lnTo>
                    <a:pt x="60063" y="56590"/>
                  </a:lnTo>
                  <a:lnTo>
                    <a:pt x="63819" y="60008"/>
                  </a:lnTo>
                  <a:lnTo>
                    <a:pt x="67905" y="63078"/>
                  </a:lnTo>
                  <a:lnTo>
                    <a:pt x="72322" y="65800"/>
                  </a:lnTo>
                  <a:lnTo>
                    <a:pt x="77069" y="68176"/>
                  </a:lnTo>
                  <a:lnTo>
                    <a:pt x="72834" y="76222"/>
                  </a:lnTo>
                  <a:lnTo>
                    <a:pt x="68303" y="73914"/>
                  </a:lnTo>
                  <a:lnTo>
                    <a:pt x="64026" y="71225"/>
                  </a:lnTo>
                  <a:lnTo>
                    <a:pt x="60003" y="68155"/>
                  </a:lnTo>
                  <a:lnTo>
                    <a:pt x="56235" y="64704"/>
                  </a:lnTo>
                  <a:lnTo>
                    <a:pt x="52720" y="60871"/>
                  </a:lnTo>
                  <a:lnTo>
                    <a:pt x="49459" y="56658"/>
                  </a:lnTo>
                  <a:lnTo>
                    <a:pt x="46453" y="52064"/>
                  </a:lnTo>
                  <a:lnTo>
                    <a:pt x="43700" y="47088"/>
                  </a:lnTo>
                  <a:lnTo>
                    <a:pt x="41202" y="41731"/>
                  </a:lnTo>
                  <a:lnTo>
                    <a:pt x="38958" y="35993"/>
                  </a:lnTo>
                  <a:lnTo>
                    <a:pt x="37395" y="40732"/>
                  </a:lnTo>
                  <a:lnTo>
                    <a:pt x="35417" y="45292"/>
                  </a:lnTo>
                  <a:lnTo>
                    <a:pt x="33025" y="49675"/>
                  </a:lnTo>
                  <a:lnTo>
                    <a:pt x="30217" y="53880"/>
                  </a:lnTo>
                  <a:lnTo>
                    <a:pt x="26995" y="57907"/>
                  </a:lnTo>
                  <a:lnTo>
                    <a:pt x="23357" y="61756"/>
                  </a:lnTo>
                  <a:lnTo>
                    <a:pt x="19305" y="65428"/>
                  </a:lnTo>
                  <a:lnTo>
                    <a:pt x="14837" y="68921"/>
                  </a:lnTo>
                  <a:lnTo>
                    <a:pt x="9955" y="72237"/>
                  </a:lnTo>
                  <a:lnTo>
                    <a:pt x="4658" y="75375"/>
                  </a:lnTo>
                  <a:lnTo>
                    <a:pt x="0" y="68600"/>
                  </a:lnTo>
                  <a:lnTo>
                    <a:pt x="5504" y="65229"/>
                  </a:lnTo>
                  <a:lnTo>
                    <a:pt x="10501" y="61723"/>
                  </a:lnTo>
                  <a:lnTo>
                    <a:pt x="14990" y="58081"/>
                  </a:lnTo>
                  <a:lnTo>
                    <a:pt x="18970" y="54304"/>
                  </a:lnTo>
                  <a:lnTo>
                    <a:pt x="22443" y="50391"/>
                  </a:lnTo>
                  <a:lnTo>
                    <a:pt x="25407" y="46343"/>
                  </a:lnTo>
                  <a:lnTo>
                    <a:pt x="27863" y="42159"/>
                  </a:lnTo>
                  <a:lnTo>
                    <a:pt x="29811" y="37840"/>
                  </a:lnTo>
                  <a:lnTo>
                    <a:pt x="31251" y="33385"/>
                  </a:lnTo>
                  <a:lnTo>
                    <a:pt x="32182" y="28795"/>
                  </a:lnTo>
                  <a:lnTo>
                    <a:pt x="2964" y="287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402611" y="2618919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499493" y="2824323"/>
              <a:ext cx="35570" cy="84691"/>
            </a:xfrm>
            <a:custGeom>
              <a:avLst/>
              <a:pathLst>
                <a:path w="35570" h="84691">
                  <a:moveTo>
                    <a:pt x="0" y="17785"/>
                  </a:move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5570" y="17785"/>
                  </a:lnTo>
                  <a:lnTo>
                    <a:pt x="35570" y="25407"/>
                  </a:lnTo>
                  <a:lnTo>
                    <a:pt x="22019" y="25407"/>
                  </a:lnTo>
                  <a:lnTo>
                    <a:pt x="22019" y="43192"/>
                  </a:lnTo>
                  <a:lnTo>
                    <a:pt x="31759" y="43192"/>
                  </a:lnTo>
                  <a:lnTo>
                    <a:pt x="31759" y="78339"/>
                  </a:lnTo>
                  <a:lnTo>
                    <a:pt x="10162" y="78339"/>
                  </a:lnTo>
                  <a:lnTo>
                    <a:pt x="10162" y="84691"/>
                  </a:lnTo>
                  <a:lnTo>
                    <a:pt x="2540" y="84691"/>
                  </a:lnTo>
                  <a:lnTo>
                    <a:pt x="2540" y="43192"/>
                  </a:lnTo>
                  <a:lnTo>
                    <a:pt x="13550" y="43192"/>
                  </a:lnTo>
                  <a:lnTo>
                    <a:pt x="13550" y="25407"/>
                  </a:lnTo>
                  <a:lnTo>
                    <a:pt x="0" y="25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509656" y="2875138"/>
              <a:ext cx="13974" cy="19902"/>
            </a:xfrm>
            <a:custGeom>
              <a:avLst/>
              <a:pathLst>
                <a:path w="13974" h="19902">
                  <a:moveTo>
                    <a:pt x="0" y="19902"/>
                  </a:moveTo>
                  <a:lnTo>
                    <a:pt x="13974" y="19902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527865" y="2826863"/>
              <a:ext cx="43616" cy="94430"/>
            </a:xfrm>
            <a:custGeom>
              <a:avLst/>
              <a:pathLst>
                <a:path w="43616" h="94430">
                  <a:moveTo>
                    <a:pt x="43616" y="0"/>
                  </a:moveTo>
                  <a:lnTo>
                    <a:pt x="43616" y="85114"/>
                  </a:lnTo>
                  <a:lnTo>
                    <a:pt x="43594" y="86023"/>
                  </a:lnTo>
                  <a:lnTo>
                    <a:pt x="43531" y="86884"/>
                  </a:lnTo>
                  <a:lnTo>
                    <a:pt x="43425" y="87700"/>
                  </a:lnTo>
                  <a:lnTo>
                    <a:pt x="43277" y="88468"/>
                  </a:lnTo>
                  <a:lnTo>
                    <a:pt x="43086" y="89190"/>
                  </a:lnTo>
                  <a:lnTo>
                    <a:pt x="42853" y="89866"/>
                  </a:lnTo>
                  <a:lnTo>
                    <a:pt x="42578" y="90494"/>
                  </a:lnTo>
                  <a:lnTo>
                    <a:pt x="42261" y="91077"/>
                  </a:lnTo>
                  <a:lnTo>
                    <a:pt x="41901" y="91612"/>
                  </a:lnTo>
                  <a:lnTo>
                    <a:pt x="41498" y="92101"/>
                  </a:lnTo>
                  <a:lnTo>
                    <a:pt x="41054" y="92544"/>
                  </a:lnTo>
                  <a:lnTo>
                    <a:pt x="40567" y="92940"/>
                  </a:lnTo>
                  <a:lnTo>
                    <a:pt x="40037" y="93289"/>
                  </a:lnTo>
                  <a:lnTo>
                    <a:pt x="39466" y="93592"/>
                  </a:lnTo>
                  <a:lnTo>
                    <a:pt x="38852" y="93848"/>
                  </a:lnTo>
                  <a:lnTo>
                    <a:pt x="38195" y="94058"/>
                  </a:lnTo>
                  <a:lnTo>
                    <a:pt x="37497" y="94221"/>
                  </a:lnTo>
                  <a:lnTo>
                    <a:pt x="36756" y="94337"/>
                  </a:lnTo>
                  <a:lnTo>
                    <a:pt x="35972" y="94407"/>
                  </a:lnTo>
                  <a:lnTo>
                    <a:pt x="35146" y="94430"/>
                  </a:lnTo>
                  <a:lnTo>
                    <a:pt x="34100" y="94422"/>
                  </a:lnTo>
                  <a:lnTo>
                    <a:pt x="32995" y="94397"/>
                  </a:lnTo>
                  <a:lnTo>
                    <a:pt x="31831" y="94354"/>
                  </a:lnTo>
                  <a:lnTo>
                    <a:pt x="30607" y="94295"/>
                  </a:lnTo>
                  <a:lnTo>
                    <a:pt x="29324" y="94219"/>
                  </a:lnTo>
                  <a:lnTo>
                    <a:pt x="27982" y="94126"/>
                  </a:lnTo>
                  <a:lnTo>
                    <a:pt x="26580" y="94015"/>
                  </a:lnTo>
                  <a:lnTo>
                    <a:pt x="25119" y="93888"/>
                  </a:lnTo>
                  <a:lnTo>
                    <a:pt x="23599" y="93744"/>
                  </a:lnTo>
                  <a:lnTo>
                    <a:pt x="22019" y="93584"/>
                  </a:lnTo>
                  <a:lnTo>
                    <a:pt x="20325" y="85961"/>
                  </a:lnTo>
                  <a:lnTo>
                    <a:pt x="22049" y="86122"/>
                  </a:lnTo>
                  <a:lnTo>
                    <a:pt x="23662" y="86266"/>
                  </a:lnTo>
                  <a:lnTo>
                    <a:pt x="25166" y="86393"/>
                  </a:lnTo>
                  <a:lnTo>
                    <a:pt x="26559" y="86503"/>
                  </a:lnTo>
                  <a:lnTo>
                    <a:pt x="27842" y="86596"/>
                  </a:lnTo>
                  <a:lnTo>
                    <a:pt x="29015" y="86673"/>
                  </a:lnTo>
                  <a:lnTo>
                    <a:pt x="30078" y="86732"/>
                  </a:lnTo>
                  <a:lnTo>
                    <a:pt x="31030" y="86774"/>
                  </a:lnTo>
                  <a:lnTo>
                    <a:pt x="31873" y="86800"/>
                  </a:lnTo>
                  <a:lnTo>
                    <a:pt x="32606" y="86808"/>
                  </a:lnTo>
                  <a:lnTo>
                    <a:pt x="33088" y="86783"/>
                  </a:lnTo>
                  <a:lnTo>
                    <a:pt x="33520" y="86707"/>
                  </a:lnTo>
                  <a:lnTo>
                    <a:pt x="33901" y="86580"/>
                  </a:lnTo>
                  <a:lnTo>
                    <a:pt x="34232" y="86402"/>
                  </a:lnTo>
                  <a:lnTo>
                    <a:pt x="34511" y="86173"/>
                  </a:lnTo>
                  <a:lnTo>
                    <a:pt x="34740" y="85894"/>
                  </a:lnTo>
                  <a:lnTo>
                    <a:pt x="34918" y="85563"/>
                  </a:lnTo>
                  <a:lnTo>
                    <a:pt x="35045" y="85182"/>
                  </a:lnTo>
                  <a:lnTo>
                    <a:pt x="35121" y="84750"/>
                  </a:lnTo>
                  <a:lnTo>
                    <a:pt x="35146" y="84267"/>
                  </a:lnTo>
                  <a:lnTo>
                    <a:pt x="35146" y="57590"/>
                  </a:lnTo>
                  <a:lnTo>
                    <a:pt x="18208" y="57590"/>
                  </a:lnTo>
                  <a:lnTo>
                    <a:pt x="17717" y="61536"/>
                  </a:lnTo>
                  <a:lnTo>
                    <a:pt x="17090" y="65415"/>
                  </a:lnTo>
                  <a:lnTo>
                    <a:pt x="16328" y="69226"/>
                  </a:lnTo>
                  <a:lnTo>
                    <a:pt x="15430" y="72970"/>
                  </a:lnTo>
                  <a:lnTo>
                    <a:pt x="14397" y="76645"/>
                  </a:lnTo>
                  <a:lnTo>
                    <a:pt x="13228" y="80253"/>
                  </a:lnTo>
                  <a:lnTo>
                    <a:pt x="11924" y="83793"/>
                  </a:lnTo>
                  <a:lnTo>
                    <a:pt x="10484" y="87266"/>
                  </a:lnTo>
                  <a:lnTo>
                    <a:pt x="8909" y="90670"/>
                  </a:lnTo>
                  <a:lnTo>
                    <a:pt x="7198" y="94007"/>
                  </a:lnTo>
                  <a:lnTo>
                    <a:pt x="0" y="88925"/>
                  </a:lnTo>
                  <a:lnTo>
                    <a:pt x="1930" y="85411"/>
                  </a:lnTo>
                  <a:lnTo>
                    <a:pt x="3658" y="81811"/>
                  </a:lnTo>
                  <a:lnTo>
                    <a:pt x="5183" y="78127"/>
                  </a:lnTo>
                  <a:lnTo>
                    <a:pt x="6504" y="74359"/>
                  </a:lnTo>
                  <a:lnTo>
                    <a:pt x="7622" y="70505"/>
                  </a:lnTo>
                  <a:lnTo>
                    <a:pt x="8536" y="66567"/>
                  </a:lnTo>
                  <a:lnTo>
                    <a:pt x="9248" y="62544"/>
                  </a:lnTo>
                  <a:lnTo>
                    <a:pt x="9756" y="58437"/>
                  </a:lnTo>
                  <a:lnTo>
                    <a:pt x="10061" y="54244"/>
                  </a:lnTo>
                  <a:lnTo>
                    <a:pt x="10162" y="49967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546497" y="2834909"/>
              <a:ext cx="16514" cy="16938"/>
            </a:xfrm>
            <a:custGeom>
              <a:avLst/>
              <a:pathLst>
                <a:path w="16514" h="16938">
                  <a:moveTo>
                    <a:pt x="0" y="16938"/>
                  </a:moveTo>
                  <a:lnTo>
                    <a:pt x="16514" y="16938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546497" y="2859470"/>
              <a:ext cx="16514" cy="17361"/>
            </a:xfrm>
            <a:custGeom>
              <a:avLst/>
              <a:pathLst>
                <a:path w="16514" h="17361">
                  <a:moveTo>
                    <a:pt x="0" y="17361"/>
                  </a:moveTo>
                  <a:lnTo>
                    <a:pt x="16514" y="17361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479167" y="2826016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476626" y="2851424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476626" y="2879796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585878" y="2824323"/>
              <a:ext cx="97395" cy="97395"/>
            </a:xfrm>
            <a:custGeom>
              <a:avLst/>
              <a:pathLst>
                <a:path w="97395" h="97395">
                  <a:moveTo>
                    <a:pt x="0" y="10162"/>
                  </a:moveTo>
                  <a:lnTo>
                    <a:pt x="44462" y="10162"/>
                  </a:lnTo>
                  <a:lnTo>
                    <a:pt x="44462" y="0"/>
                  </a:lnTo>
                  <a:lnTo>
                    <a:pt x="52932" y="0"/>
                  </a:lnTo>
                  <a:lnTo>
                    <a:pt x="52932" y="10162"/>
                  </a:lnTo>
                  <a:lnTo>
                    <a:pt x="97395" y="10162"/>
                  </a:lnTo>
                  <a:lnTo>
                    <a:pt x="97395" y="18208"/>
                  </a:lnTo>
                  <a:lnTo>
                    <a:pt x="52932" y="18208"/>
                  </a:lnTo>
                  <a:lnTo>
                    <a:pt x="52932" y="28371"/>
                  </a:lnTo>
                  <a:lnTo>
                    <a:pt x="91043" y="28371"/>
                  </a:lnTo>
                  <a:lnTo>
                    <a:pt x="91043" y="86385"/>
                  </a:lnTo>
                  <a:lnTo>
                    <a:pt x="91013" y="87378"/>
                  </a:lnTo>
                  <a:lnTo>
                    <a:pt x="90924" y="88324"/>
                  </a:lnTo>
                  <a:lnTo>
                    <a:pt x="90776" y="89224"/>
                  </a:lnTo>
                  <a:lnTo>
                    <a:pt x="90568" y="90077"/>
                  </a:lnTo>
                  <a:lnTo>
                    <a:pt x="90302" y="90884"/>
                  </a:lnTo>
                  <a:lnTo>
                    <a:pt x="89976" y="91644"/>
                  </a:lnTo>
                  <a:lnTo>
                    <a:pt x="89590" y="92358"/>
                  </a:lnTo>
                  <a:lnTo>
                    <a:pt x="89146" y="93025"/>
                  </a:lnTo>
                  <a:lnTo>
                    <a:pt x="88642" y="93645"/>
                  </a:lnTo>
                  <a:lnTo>
                    <a:pt x="88079" y="94219"/>
                  </a:lnTo>
                  <a:lnTo>
                    <a:pt x="87456" y="94742"/>
                  </a:lnTo>
                  <a:lnTo>
                    <a:pt x="86774" y="95210"/>
                  </a:lnTo>
                  <a:lnTo>
                    <a:pt x="86033" y="95622"/>
                  </a:lnTo>
                  <a:lnTo>
                    <a:pt x="85233" y="95980"/>
                  </a:lnTo>
                  <a:lnTo>
                    <a:pt x="84373" y="96283"/>
                  </a:lnTo>
                  <a:lnTo>
                    <a:pt x="83454" y="96531"/>
                  </a:lnTo>
                  <a:lnTo>
                    <a:pt x="82476" y="96723"/>
                  </a:lnTo>
                  <a:lnTo>
                    <a:pt x="81439" y="96861"/>
                  </a:lnTo>
                  <a:lnTo>
                    <a:pt x="80342" y="96944"/>
                  </a:lnTo>
                  <a:lnTo>
                    <a:pt x="79186" y="96971"/>
                  </a:lnTo>
                  <a:lnTo>
                    <a:pt x="78148" y="96963"/>
                  </a:lnTo>
                  <a:lnTo>
                    <a:pt x="77069" y="96937"/>
                  </a:lnTo>
                  <a:lnTo>
                    <a:pt x="75947" y="96895"/>
                  </a:lnTo>
                  <a:lnTo>
                    <a:pt x="74782" y="96836"/>
                  </a:lnTo>
                  <a:lnTo>
                    <a:pt x="73575" y="96759"/>
                  </a:lnTo>
                  <a:lnTo>
                    <a:pt x="72326" y="96666"/>
                  </a:lnTo>
                  <a:lnTo>
                    <a:pt x="71034" y="96556"/>
                  </a:lnTo>
                  <a:lnTo>
                    <a:pt x="69701" y="96429"/>
                  </a:lnTo>
                  <a:lnTo>
                    <a:pt x="68324" y="96285"/>
                  </a:lnTo>
                  <a:lnTo>
                    <a:pt x="66906" y="96124"/>
                  </a:lnTo>
                  <a:lnTo>
                    <a:pt x="64788" y="87655"/>
                  </a:lnTo>
                  <a:lnTo>
                    <a:pt x="66605" y="87816"/>
                  </a:lnTo>
                  <a:lnTo>
                    <a:pt x="68329" y="87960"/>
                  </a:lnTo>
                  <a:lnTo>
                    <a:pt x="69959" y="88087"/>
                  </a:lnTo>
                  <a:lnTo>
                    <a:pt x="71496" y="88197"/>
                  </a:lnTo>
                  <a:lnTo>
                    <a:pt x="72940" y="88290"/>
                  </a:lnTo>
                  <a:lnTo>
                    <a:pt x="74291" y="88367"/>
                  </a:lnTo>
                  <a:lnTo>
                    <a:pt x="75548" y="88426"/>
                  </a:lnTo>
                  <a:lnTo>
                    <a:pt x="76713" y="88468"/>
                  </a:lnTo>
                  <a:lnTo>
                    <a:pt x="77784" y="88494"/>
                  </a:lnTo>
                  <a:lnTo>
                    <a:pt x="78763" y="88502"/>
                  </a:lnTo>
                  <a:lnTo>
                    <a:pt x="79567" y="88460"/>
                  </a:lnTo>
                  <a:lnTo>
                    <a:pt x="80287" y="88333"/>
                  </a:lnTo>
                  <a:lnTo>
                    <a:pt x="80922" y="88121"/>
                  </a:lnTo>
                  <a:lnTo>
                    <a:pt x="81473" y="87824"/>
                  </a:lnTo>
                  <a:lnTo>
                    <a:pt x="81938" y="87443"/>
                  </a:lnTo>
                  <a:lnTo>
                    <a:pt x="82320" y="86978"/>
                  </a:lnTo>
                  <a:lnTo>
                    <a:pt x="82616" y="86427"/>
                  </a:lnTo>
                  <a:lnTo>
                    <a:pt x="82828" y="85792"/>
                  </a:lnTo>
                  <a:lnTo>
                    <a:pt x="82955" y="85072"/>
                  </a:lnTo>
                  <a:lnTo>
                    <a:pt x="82997" y="84267"/>
                  </a:lnTo>
                  <a:lnTo>
                    <a:pt x="82997" y="35993"/>
                  </a:lnTo>
                  <a:lnTo>
                    <a:pt x="13550" y="35993"/>
                  </a:lnTo>
                  <a:lnTo>
                    <a:pt x="13550" y="97395"/>
                  </a:lnTo>
                  <a:lnTo>
                    <a:pt x="5504" y="97395"/>
                  </a:lnTo>
                  <a:lnTo>
                    <a:pt x="5504" y="28371"/>
                  </a:lnTo>
                  <a:lnTo>
                    <a:pt x="44462" y="28371"/>
                  </a:lnTo>
                  <a:lnTo>
                    <a:pt x="44462" y="18208"/>
                  </a:lnTo>
                  <a:lnTo>
                    <a:pt x="0" y="18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603663" y="2862010"/>
              <a:ext cx="60977" cy="55049"/>
            </a:xfrm>
            <a:custGeom>
              <a:avLst/>
              <a:pathLst>
                <a:path w="60977" h="55049">
                  <a:moveTo>
                    <a:pt x="17361" y="423"/>
                  </a:moveTo>
                  <a:lnTo>
                    <a:pt x="18441" y="1613"/>
                  </a:lnTo>
                  <a:lnTo>
                    <a:pt x="19479" y="2811"/>
                  </a:lnTo>
                  <a:lnTo>
                    <a:pt x="20474" y="4018"/>
                  </a:lnTo>
                  <a:lnTo>
                    <a:pt x="21426" y="5233"/>
                  </a:lnTo>
                  <a:lnTo>
                    <a:pt x="22337" y="6457"/>
                  </a:lnTo>
                  <a:lnTo>
                    <a:pt x="23205" y="7689"/>
                  </a:lnTo>
                  <a:lnTo>
                    <a:pt x="24031" y="8930"/>
                  </a:lnTo>
                  <a:lnTo>
                    <a:pt x="24814" y="10179"/>
                  </a:lnTo>
                  <a:lnTo>
                    <a:pt x="25555" y="11437"/>
                  </a:lnTo>
                  <a:lnTo>
                    <a:pt x="26254" y="12703"/>
                  </a:lnTo>
                  <a:lnTo>
                    <a:pt x="36417" y="12703"/>
                  </a:lnTo>
                  <a:lnTo>
                    <a:pt x="37086" y="11433"/>
                  </a:lnTo>
                  <a:lnTo>
                    <a:pt x="37738" y="10162"/>
                  </a:lnTo>
                  <a:lnTo>
                    <a:pt x="38373" y="8892"/>
                  </a:lnTo>
                  <a:lnTo>
                    <a:pt x="38991" y="7622"/>
                  </a:lnTo>
                  <a:lnTo>
                    <a:pt x="39593" y="6351"/>
                  </a:lnTo>
                  <a:lnTo>
                    <a:pt x="40177" y="5081"/>
                  </a:lnTo>
                  <a:lnTo>
                    <a:pt x="40745" y="3811"/>
                  </a:lnTo>
                  <a:lnTo>
                    <a:pt x="41295" y="2540"/>
                  </a:lnTo>
                  <a:lnTo>
                    <a:pt x="41829" y="1270"/>
                  </a:lnTo>
                  <a:lnTo>
                    <a:pt x="42345" y="0"/>
                  </a:lnTo>
                  <a:lnTo>
                    <a:pt x="50814" y="2117"/>
                  </a:lnTo>
                  <a:lnTo>
                    <a:pt x="50302" y="3290"/>
                  </a:lnTo>
                  <a:lnTo>
                    <a:pt x="49781" y="4437"/>
                  </a:lnTo>
                  <a:lnTo>
                    <a:pt x="49252" y="5559"/>
                  </a:lnTo>
                  <a:lnTo>
                    <a:pt x="48714" y="6656"/>
                  </a:lnTo>
                  <a:lnTo>
                    <a:pt x="48168" y="7728"/>
                  </a:lnTo>
                  <a:lnTo>
                    <a:pt x="47613" y="8774"/>
                  </a:lnTo>
                  <a:lnTo>
                    <a:pt x="47050" y="9794"/>
                  </a:lnTo>
                  <a:lnTo>
                    <a:pt x="46478" y="10789"/>
                  </a:lnTo>
                  <a:lnTo>
                    <a:pt x="45898" y="11759"/>
                  </a:lnTo>
                  <a:lnTo>
                    <a:pt x="45309" y="12703"/>
                  </a:lnTo>
                  <a:lnTo>
                    <a:pt x="58437" y="12703"/>
                  </a:lnTo>
                  <a:lnTo>
                    <a:pt x="58437" y="20325"/>
                  </a:lnTo>
                  <a:lnTo>
                    <a:pt x="34723" y="20325"/>
                  </a:lnTo>
                  <a:lnTo>
                    <a:pt x="34723" y="29641"/>
                  </a:lnTo>
                  <a:lnTo>
                    <a:pt x="60977" y="29641"/>
                  </a:lnTo>
                  <a:lnTo>
                    <a:pt x="60977" y="37264"/>
                  </a:lnTo>
                  <a:lnTo>
                    <a:pt x="34723" y="37264"/>
                  </a:lnTo>
                  <a:lnTo>
                    <a:pt x="34723" y="55049"/>
                  </a:lnTo>
                  <a:lnTo>
                    <a:pt x="26677" y="55049"/>
                  </a:lnTo>
                  <a:lnTo>
                    <a:pt x="26677" y="37264"/>
                  </a:lnTo>
                  <a:lnTo>
                    <a:pt x="0" y="37264"/>
                  </a:lnTo>
                  <a:lnTo>
                    <a:pt x="0" y="29641"/>
                  </a:lnTo>
                  <a:lnTo>
                    <a:pt x="26677" y="29641"/>
                  </a:lnTo>
                  <a:lnTo>
                    <a:pt x="26677" y="20325"/>
                  </a:lnTo>
                  <a:lnTo>
                    <a:pt x="2964" y="20325"/>
                  </a:lnTo>
                  <a:lnTo>
                    <a:pt x="2964" y="12703"/>
                  </a:lnTo>
                  <a:lnTo>
                    <a:pt x="17361" y="12703"/>
                  </a:lnTo>
                  <a:lnTo>
                    <a:pt x="16760" y="11861"/>
                  </a:lnTo>
                  <a:lnTo>
                    <a:pt x="16142" y="11026"/>
                  </a:lnTo>
                  <a:lnTo>
                    <a:pt x="15506" y="10201"/>
                  </a:lnTo>
                  <a:lnTo>
                    <a:pt x="14854" y="9383"/>
                  </a:lnTo>
                  <a:lnTo>
                    <a:pt x="14185" y="8575"/>
                  </a:lnTo>
                  <a:lnTo>
                    <a:pt x="13499" y="7774"/>
                  </a:lnTo>
                  <a:lnTo>
                    <a:pt x="12796" y="6982"/>
                  </a:lnTo>
                  <a:lnTo>
                    <a:pt x="12076" y="6199"/>
                  </a:lnTo>
                  <a:lnTo>
                    <a:pt x="11340" y="5424"/>
                  </a:lnTo>
                  <a:lnTo>
                    <a:pt x="10586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196562" y="3014810"/>
              <a:ext cx="81727" cy="97818"/>
            </a:xfrm>
            <a:custGeom>
              <a:avLst/>
              <a:pathLst>
                <a:path w="81727" h="97818">
                  <a:moveTo>
                    <a:pt x="0" y="22866"/>
                  </a:moveTo>
                  <a:lnTo>
                    <a:pt x="8469" y="22866"/>
                  </a:lnTo>
                  <a:lnTo>
                    <a:pt x="8469" y="82150"/>
                  </a:lnTo>
                  <a:lnTo>
                    <a:pt x="36840" y="82150"/>
                  </a:lnTo>
                  <a:lnTo>
                    <a:pt x="36840" y="0"/>
                  </a:lnTo>
                  <a:lnTo>
                    <a:pt x="45309" y="0"/>
                  </a:lnTo>
                  <a:lnTo>
                    <a:pt x="45309" y="82150"/>
                  </a:lnTo>
                  <a:lnTo>
                    <a:pt x="73258" y="82150"/>
                  </a:lnTo>
                  <a:lnTo>
                    <a:pt x="73258" y="22019"/>
                  </a:lnTo>
                  <a:lnTo>
                    <a:pt x="81727" y="22019"/>
                  </a:lnTo>
                  <a:lnTo>
                    <a:pt x="81727" y="97818"/>
                  </a:lnTo>
                  <a:lnTo>
                    <a:pt x="73258" y="97818"/>
                  </a:lnTo>
                  <a:lnTo>
                    <a:pt x="73258" y="90196"/>
                  </a:lnTo>
                  <a:lnTo>
                    <a:pt x="0" y="901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300309" y="3014387"/>
              <a:ext cx="91890" cy="96971"/>
            </a:xfrm>
            <a:custGeom>
              <a:avLst/>
              <a:pathLst>
                <a:path w="91890" h="96971">
                  <a:moveTo>
                    <a:pt x="45733" y="28795"/>
                  </a:moveTo>
                  <a:lnTo>
                    <a:pt x="54202" y="28795"/>
                  </a:lnTo>
                  <a:lnTo>
                    <a:pt x="54202" y="48274"/>
                  </a:lnTo>
                  <a:lnTo>
                    <a:pt x="89772" y="48274"/>
                  </a:lnTo>
                  <a:lnTo>
                    <a:pt x="89772" y="56319"/>
                  </a:lnTo>
                  <a:lnTo>
                    <a:pt x="54202" y="56319"/>
                  </a:lnTo>
                  <a:lnTo>
                    <a:pt x="54202" y="85961"/>
                  </a:lnTo>
                  <a:lnTo>
                    <a:pt x="54181" y="87191"/>
                  </a:lnTo>
                  <a:lnTo>
                    <a:pt x="54117" y="88341"/>
                  </a:lnTo>
                  <a:lnTo>
                    <a:pt x="54011" y="89410"/>
                  </a:lnTo>
                  <a:lnTo>
                    <a:pt x="53863" y="90399"/>
                  </a:lnTo>
                  <a:lnTo>
                    <a:pt x="53673" y="91307"/>
                  </a:lnTo>
                  <a:lnTo>
                    <a:pt x="53440" y="92135"/>
                  </a:lnTo>
                  <a:lnTo>
                    <a:pt x="53165" y="92883"/>
                  </a:lnTo>
                  <a:lnTo>
                    <a:pt x="52847" y="93550"/>
                  </a:lnTo>
                  <a:lnTo>
                    <a:pt x="52487" y="94136"/>
                  </a:lnTo>
                  <a:lnTo>
                    <a:pt x="52085" y="94642"/>
                  </a:lnTo>
                  <a:lnTo>
                    <a:pt x="51623" y="95085"/>
                  </a:lnTo>
                  <a:lnTo>
                    <a:pt x="51085" y="95481"/>
                  </a:lnTo>
                  <a:lnTo>
                    <a:pt x="50471" y="95830"/>
                  </a:lnTo>
                  <a:lnTo>
                    <a:pt x="49781" y="96133"/>
                  </a:lnTo>
                  <a:lnTo>
                    <a:pt x="49015" y="96389"/>
                  </a:lnTo>
                  <a:lnTo>
                    <a:pt x="48172" y="96599"/>
                  </a:lnTo>
                  <a:lnTo>
                    <a:pt x="47253" y="96762"/>
                  </a:lnTo>
                  <a:lnTo>
                    <a:pt x="46258" y="96878"/>
                  </a:lnTo>
                  <a:lnTo>
                    <a:pt x="45187" y="96948"/>
                  </a:lnTo>
                  <a:lnTo>
                    <a:pt x="44039" y="96971"/>
                  </a:lnTo>
                  <a:lnTo>
                    <a:pt x="42942" y="96963"/>
                  </a:lnTo>
                  <a:lnTo>
                    <a:pt x="41854" y="96937"/>
                  </a:lnTo>
                  <a:lnTo>
                    <a:pt x="40774" y="96895"/>
                  </a:lnTo>
                  <a:lnTo>
                    <a:pt x="39703" y="96836"/>
                  </a:lnTo>
                  <a:lnTo>
                    <a:pt x="38640" y="96759"/>
                  </a:lnTo>
                  <a:lnTo>
                    <a:pt x="37586" y="96666"/>
                  </a:lnTo>
                  <a:lnTo>
                    <a:pt x="36540" y="96556"/>
                  </a:lnTo>
                  <a:lnTo>
                    <a:pt x="35502" y="96429"/>
                  </a:lnTo>
                  <a:lnTo>
                    <a:pt x="34473" y="96285"/>
                  </a:lnTo>
                  <a:lnTo>
                    <a:pt x="33453" y="96124"/>
                  </a:lnTo>
                  <a:lnTo>
                    <a:pt x="31759" y="88079"/>
                  </a:lnTo>
                  <a:lnTo>
                    <a:pt x="32860" y="88239"/>
                  </a:lnTo>
                  <a:lnTo>
                    <a:pt x="33961" y="88383"/>
                  </a:lnTo>
                  <a:lnTo>
                    <a:pt x="35062" y="88510"/>
                  </a:lnTo>
                  <a:lnTo>
                    <a:pt x="36163" y="88621"/>
                  </a:lnTo>
                  <a:lnTo>
                    <a:pt x="37264" y="88714"/>
                  </a:lnTo>
                  <a:lnTo>
                    <a:pt x="38365" y="88790"/>
                  </a:lnTo>
                  <a:lnTo>
                    <a:pt x="39466" y="88849"/>
                  </a:lnTo>
                  <a:lnTo>
                    <a:pt x="40567" y="88892"/>
                  </a:lnTo>
                  <a:lnTo>
                    <a:pt x="41668" y="88917"/>
                  </a:lnTo>
                  <a:lnTo>
                    <a:pt x="42769" y="88925"/>
                  </a:lnTo>
                  <a:lnTo>
                    <a:pt x="43332" y="88879"/>
                  </a:lnTo>
                  <a:lnTo>
                    <a:pt x="43836" y="88739"/>
                  </a:lnTo>
                  <a:lnTo>
                    <a:pt x="44280" y="88506"/>
                  </a:lnTo>
                  <a:lnTo>
                    <a:pt x="44666" y="88180"/>
                  </a:lnTo>
                  <a:lnTo>
                    <a:pt x="44992" y="87761"/>
                  </a:lnTo>
                  <a:lnTo>
                    <a:pt x="45259" y="87249"/>
                  </a:lnTo>
                  <a:lnTo>
                    <a:pt x="45466" y="86643"/>
                  </a:lnTo>
                  <a:lnTo>
                    <a:pt x="45614" y="85944"/>
                  </a:lnTo>
                  <a:lnTo>
                    <a:pt x="45703" y="85152"/>
                  </a:lnTo>
                  <a:lnTo>
                    <a:pt x="45733" y="84267"/>
                  </a:lnTo>
                  <a:lnTo>
                    <a:pt x="45733" y="56319"/>
                  </a:lnTo>
                  <a:lnTo>
                    <a:pt x="8045" y="56319"/>
                  </a:lnTo>
                  <a:lnTo>
                    <a:pt x="5928" y="48274"/>
                  </a:lnTo>
                  <a:lnTo>
                    <a:pt x="8100" y="46029"/>
                  </a:lnTo>
                  <a:lnTo>
                    <a:pt x="10213" y="43700"/>
                  </a:lnTo>
                  <a:lnTo>
                    <a:pt x="12267" y="41287"/>
                  </a:lnTo>
                  <a:lnTo>
                    <a:pt x="14262" y="38788"/>
                  </a:lnTo>
                  <a:lnTo>
                    <a:pt x="16197" y="36205"/>
                  </a:lnTo>
                  <a:lnTo>
                    <a:pt x="18073" y="33537"/>
                  </a:lnTo>
                  <a:lnTo>
                    <a:pt x="19889" y="30785"/>
                  </a:lnTo>
                  <a:lnTo>
                    <a:pt x="21647" y="27948"/>
                  </a:lnTo>
                  <a:lnTo>
                    <a:pt x="23345" y="25026"/>
                  </a:lnTo>
                  <a:lnTo>
                    <a:pt x="24983" y="22019"/>
                  </a:lnTo>
                  <a:lnTo>
                    <a:pt x="0" y="22019"/>
                  </a:lnTo>
                  <a:lnTo>
                    <a:pt x="0" y="13974"/>
                  </a:lnTo>
                  <a:lnTo>
                    <a:pt x="29218" y="13974"/>
                  </a:lnTo>
                  <a:lnTo>
                    <a:pt x="29887" y="12614"/>
                  </a:lnTo>
                  <a:lnTo>
                    <a:pt x="30539" y="11247"/>
                  </a:lnTo>
                  <a:lnTo>
                    <a:pt x="31174" y="9870"/>
                  </a:lnTo>
                  <a:lnTo>
                    <a:pt x="31793" y="8486"/>
                  </a:lnTo>
                  <a:lnTo>
                    <a:pt x="32394" y="7092"/>
                  </a:lnTo>
                  <a:lnTo>
                    <a:pt x="32978" y="5691"/>
                  </a:lnTo>
                  <a:lnTo>
                    <a:pt x="33546" y="4281"/>
                  </a:lnTo>
                  <a:lnTo>
                    <a:pt x="34096" y="2862"/>
                  </a:lnTo>
                  <a:lnTo>
                    <a:pt x="34630" y="1435"/>
                  </a:lnTo>
                  <a:lnTo>
                    <a:pt x="35146" y="0"/>
                  </a:lnTo>
                  <a:lnTo>
                    <a:pt x="44039" y="1693"/>
                  </a:lnTo>
                  <a:lnTo>
                    <a:pt x="38958" y="13974"/>
                  </a:lnTo>
                  <a:lnTo>
                    <a:pt x="91890" y="13974"/>
                  </a:lnTo>
                  <a:lnTo>
                    <a:pt x="91890" y="22019"/>
                  </a:lnTo>
                  <a:lnTo>
                    <a:pt x="35146" y="22019"/>
                  </a:lnTo>
                  <a:lnTo>
                    <a:pt x="33601" y="25026"/>
                  </a:lnTo>
                  <a:lnTo>
                    <a:pt x="32013" y="27948"/>
                  </a:lnTo>
                  <a:lnTo>
                    <a:pt x="30383" y="30785"/>
                  </a:lnTo>
                  <a:lnTo>
                    <a:pt x="28710" y="33537"/>
                  </a:lnTo>
                  <a:lnTo>
                    <a:pt x="26995" y="36205"/>
                  </a:lnTo>
                  <a:lnTo>
                    <a:pt x="25238" y="38788"/>
                  </a:lnTo>
                  <a:lnTo>
                    <a:pt x="23438" y="41287"/>
                  </a:lnTo>
                  <a:lnTo>
                    <a:pt x="21596" y="43700"/>
                  </a:lnTo>
                  <a:lnTo>
                    <a:pt x="19711" y="46029"/>
                  </a:lnTo>
                  <a:lnTo>
                    <a:pt x="17785" y="48274"/>
                  </a:lnTo>
                  <a:lnTo>
                    <a:pt x="45733" y="48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365098" y="3076211"/>
              <a:ext cx="30488" cy="31335"/>
            </a:xfrm>
            <a:custGeom>
              <a:avLst/>
              <a:pathLst>
                <a:path w="30488" h="31335">
                  <a:moveTo>
                    <a:pt x="5504" y="0"/>
                  </a:moveTo>
                  <a:lnTo>
                    <a:pt x="8193" y="2070"/>
                  </a:lnTo>
                  <a:lnTo>
                    <a:pt x="10840" y="4217"/>
                  </a:lnTo>
                  <a:lnTo>
                    <a:pt x="13444" y="6440"/>
                  </a:lnTo>
                  <a:lnTo>
                    <a:pt x="16006" y="8740"/>
                  </a:lnTo>
                  <a:lnTo>
                    <a:pt x="18526" y="11115"/>
                  </a:lnTo>
                  <a:lnTo>
                    <a:pt x="21003" y="13567"/>
                  </a:lnTo>
                  <a:lnTo>
                    <a:pt x="23438" y="16095"/>
                  </a:lnTo>
                  <a:lnTo>
                    <a:pt x="25830" y="18699"/>
                  </a:lnTo>
                  <a:lnTo>
                    <a:pt x="28181" y="21380"/>
                  </a:lnTo>
                  <a:lnTo>
                    <a:pt x="30488" y="24137"/>
                  </a:lnTo>
                  <a:lnTo>
                    <a:pt x="24560" y="31335"/>
                  </a:lnTo>
                  <a:lnTo>
                    <a:pt x="22256" y="28409"/>
                  </a:lnTo>
                  <a:lnTo>
                    <a:pt x="19919" y="25559"/>
                  </a:lnTo>
                  <a:lnTo>
                    <a:pt x="17548" y="22786"/>
                  </a:lnTo>
                  <a:lnTo>
                    <a:pt x="15142" y="20088"/>
                  </a:lnTo>
                  <a:lnTo>
                    <a:pt x="12703" y="17467"/>
                  </a:lnTo>
                  <a:lnTo>
                    <a:pt x="10230" y="14922"/>
                  </a:lnTo>
                  <a:lnTo>
                    <a:pt x="7723" y="12453"/>
                  </a:lnTo>
                  <a:lnTo>
                    <a:pt x="5183" y="10061"/>
                  </a:lnTo>
                  <a:lnTo>
                    <a:pt x="2608" y="7745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299462" y="3076635"/>
              <a:ext cx="31759" cy="30912"/>
            </a:xfrm>
            <a:custGeom>
              <a:avLst/>
              <a:pathLst>
                <a:path w="31759" h="30912">
                  <a:moveTo>
                    <a:pt x="24560" y="0"/>
                  </a:moveTo>
                  <a:lnTo>
                    <a:pt x="31759" y="4234"/>
                  </a:lnTo>
                  <a:lnTo>
                    <a:pt x="29972" y="7169"/>
                  </a:lnTo>
                  <a:lnTo>
                    <a:pt x="27998" y="10044"/>
                  </a:lnTo>
                  <a:lnTo>
                    <a:pt x="25839" y="12860"/>
                  </a:lnTo>
                  <a:lnTo>
                    <a:pt x="23493" y="15617"/>
                  </a:lnTo>
                  <a:lnTo>
                    <a:pt x="20961" y="18314"/>
                  </a:lnTo>
                  <a:lnTo>
                    <a:pt x="18242" y="20952"/>
                  </a:lnTo>
                  <a:lnTo>
                    <a:pt x="15337" y="23531"/>
                  </a:lnTo>
                  <a:lnTo>
                    <a:pt x="12246" y="26051"/>
                  </a:lnTo>
                  <a:lnTo>
                    <a:pt x="8968" y="28511"/>
                  </a:lnTo>
                  <a:lnTo>
                    <a:pt x="5504" y="30912"/>
                  </a:lnTo>
                  <a:lnTo>
                    <a:pt x="0" y="24137"/>
                  </a:lnTo>
                  <a:lnTo>
                    <a:pt x="3294" y="21913"/>
                  </a:lnTo>
                  <a:lnTo>
                    <a:pt x="6402" y="19648"/>
                  </a:lnTo>
                  <a:lnTo>
                    <a:pt x="9324" y="17340"/>
                  </a:lnTo>
                  <a:lnTo>
                    <a:pt x="12060" y="14990"/>
                  </a:lnTo>
                  <a:lnTo>
                    <a:pt x="14609" y="12597"/>
                  </a:lnTo>
                  <a:lnTo>
                    <a:pt x="16972" y="10162"/>
                  </a:lnTo>
                  <a:lnTo>
                    <a:pt x="19148" y="7685"/>
                  </a:lnTo>
                  <a:lnTo>
                    <a:pt x="21138" y="5166"/>
                  </a:lnTo>
                  <a:lnTo>
                    <a:pt x="22942" y="2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419080" y="3204451"/>
              <a:ext cx="35570" cy="84691"/>
            </a:xfrm>
            <a:custGeom>
              <a:avLst/>
              <a:pathLst>
                <a:path w="35570" h="84691">
                  <a:moveTo>
                    <a:pt x="0" y="17785"/>
                  </a:move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5570" y="17785"/>
                  </a:lnTo>
                  <a:lnTo>
                    <a:pt x="35570" y="25407"/>
                  </a:lnTo>
                  <a:lnTo>
                    <a:pt x="22019" y="25407"/>
                  </a:lnTo>
                  <a:lnTo>
                    <a:pt x="22019" y="43192"/>
                  </a:lnTo>
                  <a:lnTo>
                    <a:pt x="31759" y="43192"/>
                  </a:lnTo>
                  <a:lnTo>
                    <a:pt x="31759" y="78339"/>
                  </a:lnTo>
                  <a:lnTo>
                    <a:pt x="10162" y="78339"/>
                  </a:lnTo>
                  <a:lnTo>
                    <a:pt x="10162" y="84691"/>
                  </a:lnTo>
                  <a:lnTo>
                    <a:pt x="2540" y="84691"/>
                  </a:lnTo>
                  <a:lnTo>
                    <a:pt x="2540" y="43192"/>
                  </a:lnTo>
                  <a:lnTo>
                    <a:pt x="13550" y="43192"/>
                  </a:lnTo>
                  <a:lnTo>
                    <a:pt x="13550" y="25407"/>
                  </a:lnTo>
                  <a:lnTo>
                    <a:pt x="0" y="25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429243" y="3255266"/>
              <a:ext cx="13974" cy="19902"/>
            </a:xfrm>
            <a:custGeom>
              <a:avLst/>
              <a:pathLst>
                <a:path w="13974" h="19902">
                  <a:moveTo>
                    <a:pt x="0" y="19902"/>
                  </a:moveTo>
                  <a:lnTo>
                    <a:pt x="13974" y="19902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447452" y="3206992"/>
              <a:ext cx="43616" cy="94430"/>
            </a:xfrm>
            <a:custGeom>
              <a:avLst/>
              <a:pathLst>
                <a:path w="43616" h="94430">
                  <a:moveTo>
                    <a:pt x="43616" y="0"/>
                  </a:moveTo>
                  <a:lnTo>
                    <a:pt x="43616" y="85114"/>
                  </a:lnTo>
                  <a:lnTo>
                    <a:pt x="43594" y="86023"/>
                  </a:lnTo>
                  <a:lnTo>
                    <a:pt x="43531" y="86884"/>
                  </a:lnTo>
                  <a:lnTo>
                    <a:pt x="43425" y="87700"/>
                  </a:lnTo>
                  <a:lnTo>
                    <a:pt x="43277" y="88468"/>
                  </a:lnTo>
                  <a:lnTo>
                    <a:pt x="43086" y="89190"/>
                  </a:lnTo>
                  <a:lnTo>
                    <a:pt x="42853" y="89866"/>
                  </a:lnTo>
                  <a:lnTo>
                    <a:pt x="42578" y="90494"/>
                  </a:lnTo>
                  <a:lnTo>
                    <a:pt x="42261" y="91077"/>
                  </a:lnTo>
                  <a:lnTo>
                    <a:pt x="41901" y="91612"/>
                  </a:lnTo>
                  <a:lnTo>
                    <a:pt x="41498" y="92101"/>
                  </a:lnTo>
                  <a:lnTo>
                    <a:pt x="41054" y="92544"/>
                  </a:lnTo>
                  <a:lnTo>
                    <a:pt x="40567" y="92940"/>
                  </a:lnTo>
                  <a:lnTo>
                    <a:pt x="40037" y="93289"/>
                  </a:lnTo>
                  <a:lnTo>
                    <a:pt x="39466" y="93592"/>
                  </a:lnTo>
                  <a:lnTo>
                    <a:pt x="38852" y="93848"/>
                  </a:lnTo>
                  <a:lnTo>
                    <a:pt x="38195" y="94058"/>
                  </a:lnTo>
                  <a:lnTo>
                    <a:pt x="37497" y="94221"/>
                  </a:lnTo>
                  <a:lnTo>
                    <a:pt x="36756" y="94337"/>
                  </a:lnTo>
                  <a:lnTo>
                    <a:pt x="35972" y="94407"/>
                  </a:lnTo>
                  <a:lnTo>
                    <a:pt x="35146" y="94430"/>
                  </a:lnTo>
                  <a:lnTo>
                    <a:pt x="34100" y="94422"/>
                  </a:lnTo>
                  <a:lnTo>
                    <a:pt x="32995" y="94397"/>
                  </a:lnTo>
                  <a:lnTo>
                    <a:pt x="31831" y="94354"/>
                  </a:lnTo>
                  <a:lnTo>
                    <a:pt x="30607" y="94295"/>
                  </a:lnTo>
                  <a:lnTo>
                    <a:pt x="29324" y="94219"/>
                  </a:lnTo>
                  <a:lnTo>
                    <a:pt x="27982" y="94126"/>
                  </a:lnTo>
                  <a:lnTo>
                    <a:pt x="26580" y="94015"/>
                  </a:lnTo>
                  <a:lnTo>
                    <a:pt x="25119" y="93888"/>
                  </a:lnTo>
                  <a:lnTo>
                    <a:pt x="23599" y="93744"/>
                  </a:lnTo>
                  <a:lnTo>
                    <a:pt x="22019" y="93584"/>
                  </a:lnTo>
                  <a:lnTo>
                    <a:pt x="20325" y="85961"/>
                  </a:lnTo>
                  <a:lnTo>
                    <a:pt x="22049" y="86122"/>
                  </a:lnTo>
                  <a:lnTo>
                    <a:pt x="23662" y="86266"/>
                  </a:lnTo>
                  <a:lnTo>
                    <a:pt x="25166" y="86393"/>
                  </a:lnTo>
                  <a:lnTo>
                    <a:pt x="26559" y="86503"/>
                  </a:lnTo>
                  <a:lnTo>
                    <a:pt x="27842" y="86596"/>
                  </a:lnTo>
                  <a:lnTo>
                    <a:pt x="29015" y="86673"/>
                  </a:lnTo>
                  <a:lnTo>
                    <a:pt x="30078" y="86732"/>
                  </a:lnTo>
                  <a:lnTo>
                    <a:pt x="31030" y="86774"/>
                  </a:lnTo>
                  <a:lnTo>
                    <a:pt x="31873" y="86800"/>
                  </a:lnTo>
                  <a:lnTo>
                    <a:pt x="32606" y="86808"/>
                  </a:lnTo>
                  <a:lnTo>
                    <a:pt x="33088" y="86783"/>
                  </a:lnTo>
                  <a:lnTo>
                    <a:pt x="33520" y="86707"/>
                  </a:lnTo>
                  <a:lnTo>
                    <a:pt x="33901" y="86580"/>
                  </a:lnTo>
                  <a:lnTo>
                    <a:pt x="34232" y="86402"/>
                  </a:lnTo>
                  <a:lnTo>
                    <a:pt x="34511" y="86173"/>
                  </a:lnTo>
                  <a:lnTo>
                    <a:pt x="34740" y="85894"/>
                  </a:lnTo>
                  <a:lnTo>
                    <a:pt x="34918" y="85563"/>
                  </a:lnTo>
                  <a:lnTo>
                    <a:pt x="35045" y="85182"/>
                  </a:lnTo>
                  <a:lnTo>
                    <a:pt x="35121" y="84750"/>
                  </a:lnTo>
                  <a:lnTo>
                    <a:pt x="35146" y="84267"/>
                  </a:lnTo>
                  <a:lnTo>
                    <a:pt x="35146" y="57590"/>
                  </a:lnTo>
                  <a:lnTo>
                    <a:pt x="18208" y="57590"/>
                  </a:lnTo>
                  <a:lnTo>
                    <a:pt x="17717" y="61536"/>
                  </a:lnTo>
                  <a:lnTo>
                    <a:pt x="17090" y="65415"/>
                  </a:lnTo>
                  <a:lnTo>
                    <a:pt x="16328" y="69226"/>
                  </a:lnTo>
                  <a:lnTo>
                    <a:pt x="15430" y="72970"/>
                  </a:lnTo>
                  <a:lnTo>
                    <a:pt x="14397" y="76645"/>
                  </a:lnTo>
                  <a:lnTo>
                    <a:pt x="13228" y="80253"/>
                  </a:lnTo>
                  <a:lnTo>
                    <a:pt x="11924" y="83793"/>
                  </a:lnTo>
                  <a:lnTo>
                    <a:pt x="10484" y="87266"/>
                  </a:lnTo>
                  <a:lnTo>
                    <a:pt x="8909" y="90670"/>
                  </a:lnTo>
                  <a:lnTo>
                    <a:pt x="7198" y="94007"/>
                  </a:lnTo>
                  <a:lnTo>
                    <a:pt x="0" y="88925"/>
                  </a:lnTo>
                  <a:lnTo>
                    <a:pt x="1930" y="85411"/>
                  </a:lnTo>
                  <a:lnTo>
                    <a:pt x="3658" y="81811"/>
                  </a:lnTo>
                  <a:lnTo>
                    <a:pt x="5183" y="78127"/>
                  </a:lnTo>
                  <a:lnTo>
                    <a:pt x="6504" y="74359"/>
                  </a:lnTo>
                  <a:lnTo>
                    <a:pt x="7622" y="70505"/>
                  </a:lnTo>
                  <a:lnTo>
                    <a:pt x="8536" y="66567"/>
                  </a:lnTo>
                  <a:lnTo>
                    <a:pt x="9248" y="62544"/>
                  </a:lnTo>
                  <a:lnTo>
                    <a:pt x="9756" y="58437"/>
                  </a:lnTo>
                  <a:lnTo>
                    <a:pt x="10061" y="54244"/>
                  </a:lnTo>
                  <a:lnTo>
                    <a:pt x="10162" y="49967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466084" y="3215037"/>
              <a:ext cx="16514" cy="16938"/>
            </a:xfrm>
            <a:custGeom>
              <a:avLst/>
              <a:pathLst>
                <a:path w="16514" h="16938">
                  <a:moveTo>
                    <a:pt x="0" y="16938"/>
                  </a:moveTo>
                  <a:lnTo>
                    <a:pt x="16514" y="16938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466084" y="3239598"/>
              <a:ext cx="16514" cy="17361"/>
            </a:xfrm>
            <a:custGeom>
              <a:avLst/>
              <a:pathLst>
                <a:path w="16514" h="17361">
                  <a:moveTo>
                    <a:pt x="0" y="17361"/>
                  </a:moveTo>
                  <a:lnTo>
                    <a:pt x="16514" y="17361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398754" y="3206145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396214" y="3231552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396214" y="3259924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505889" y="3205298"/>
              <a:ext cx="38111" cy="95277"/>
            </a:xfrm>
            <a:custGeom>
              <a:avLst/>
              <a:pathLst>
                <a:path w="38111" h="95277">
                  <a:moveTo>
                    <a:pt x="29641" y="0"/>
                  </a:moveTo>
                  <a:lnTo>
                    <a:pt x="38111" y="0"/>
                  </a:lnTo>
                  <a:lnTo>
                    <a:pt x="38111" y="95277"/>
                  </a:lnTo>
                  <a:lnTo>
                    <a:pt x="29641" y="95277"/>
                  </a:lnTo>
                  <a:lnTo>
                    <a:pt x="29641" y="71987"/>
                  </a:lnTo>
                  <a:lnTo>
                    <a:pt x="27245" y="73660"/>
                  </a:lnTo>
                  <a:lnTo>
                    <a:pt x="24797" y="75290"/>
                  </a:lnTo>
                  <a:lnTo>
                    <a:pt x="22299" y="76878"/>
                  </a:lnTo>
                  <a:lnTo>
                    <a:pt x="19750" y="78424"/>
                  </a:lnTo>
                  <a:lnTo>
                    <a:pt x="17150" y="79927"/>
                  </a:lnTo>
                  <a:lnTo>
                    <a:pt x="14499" y="81388"/>
                  </a:lnTo>
                  <a:lnTo>
                    <a:pt x="11797" y="82807"/>
                  </a:lnTo>
                  <a:lnTo>
                    <a:pt x="9045" y="84183"/>
                  </a:lnTo>
                  <a:lnTo>
                    <a:pt x="6241" y="85517"/>
                  </a:lnTo>
                  <a:lnTo>
                    <a:pt x="3387" y="86808"/>
                  </a:lnTo>
                  <a:lnTo>
                    <a:pt x="0" y="77492"/>
                  </a:lnTo>
                  <a:lnTo>
                    <a:pt x="3192" y="76040"/>
                  </a:lnTo>
                  <a:lnTo>
                    <a:pt x="6334" y="74562"/>
                  </a:lnTo>
                  <a:lnTo>
                    <a:pt x="9426" y="73059"/>
                  </a:lnTo>
                  <a:lnTo>
                    <a:pt x="12466" y="71530"/>
                  </a:lnTo>
                  <a:lnTo>
                    <a:pt x="15456" y="69976"/>
                  </a:lnTo>
                  <a:lnTo>
                    <a:pt x="18394" y="68396"/>
                  </a:lnTo>
                  <a:lnTo>
                    <a:pt x="21282" y="66791"/>
                  </a:lnTo>
                  <a:lnTo>
                    <a:pt x="24120" y="65161"/>
                  </a:lnTo>
                  <a:lnTo>
                    <a:pt x="26906" y="63505"/>
                  </a:lnTo>
                  <a:lnTo>
                    <a:pt x="29641" y="61824"/>
                  </a:lnTo>
                  <a:lnTo>
                    <a:pt x="29641" y="33029"/>
                  </a:lnTo>
                  <a:lnTo>
                    <a:pt x="1270" y="33029"/>
                  </a:lnTo>
                  <a:lnTo>
                    <a:pt x="1270" y="24560"/>
                  </a:lnTo>
                  <a:lnTo>
                    <a:pt x="29641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560515" y="3205298"/>
              <a:ext cx="42769" cy="93584"/>
            </a:xfrm>
            <a:custGeom>
              <a:avLst/>
              <a:pathLst>
                <a:path w="42769" h="93584">
                  <a:moveTo>
                    <a:pt x="0" y="0"/>
                  </a:moveTo>
                  <a:lnTo>
                    <a:pt x="8469" y="0"/>
                  </a:lnTo>
                  <a:lnTo>
                    <a:pt x="8469" y="31759"/>
                  </a:lnTo>
                  <a:lnTo>
                    <a:pt x="11331" y="30298"/>
                  </a:lnTo>
                  <a:lnTo>
                    <a:pt x="14160" y="28795"/>
                  </a:lnTo>
                  <a:lnTo>
                    <a:pt x="16955" y="27249"/>
                  </a:lnTo>
                  <a:lnTo>
                    <a:pt x="19716" y="25661"/>
                  </a:lnTo>
                  <a:lnTo>
                    <a:pt x="22443" y="24031"/>
                  </a:lnTo>
                  <a:lnTo>
                    <a:pt x="25136" y="22358"/>
                  </a:lnTo>
                  <a:lnTo>
                    <a:pt x="27795" y="20643"/>
                  </a:lnTo>
                  <a:lnTo>
                    <a:pt x="30421" y="18886"/>
                  </a:lnTo>
                  <a:lnTo>
                    <a:pt x="33012" y="17086"/>
                  </a:lnTo>
                  <a:lnTo>
                    <a:pt x="35570" y="15244"/>
                  </a:lnTo>
                  <a:lnTo>
                    <a:pt x="41075" y="22866"/>
                  </a:lnTo>
                  <a:lnTo>
                    <a:pt x="38081" y="24954"/>
                  </a:lnTo>
                  <a:lnTo>
                    <a:pt x="35028" y="26982"/>
                  </a:lnTo>
                  <a:lnTo>
                    <a:pt x="31915" y="28951"/>
                  </a:lnTo>
                  <a:lnTo>
                    <a:pt x="28744" y="30861"/>
                  </a:lnTo>
                  <a:lnTo>
                    <a:pt x="25513" y="32712"/>
                  </a:lnTo>
                  <a:lnTo>
                    <a:pt x="22223" y="34503"/>
                  </a:lnTo>
                  <a:lnTo>
                    <a:pt x="18873" y="36235"/>
                  </a:lnTo>
                  <a:lnTo>
                    <a:pt x="15464" y="37907"/>
                  </a:lnTo>
                  <a:lnTo>
                    <a:pt x="11996" y="39521"/>
                  </a:lnTo>
                  <a:lnTo>
                    <a:pt x="8469" y="41075"/>
                  </a:lnTo>
                  <a:lnTo>
                    <a:pt x="8469" y="82150"/>
                  </a:lnTo>
                  <a:lnTo>
                    <a:pt x="8488" y="82480"/>
                  </a:lnTo>
                  <a:lnTo>
                    <a:pt x="8545" y="82794"/>
                  </a:lnTo>
                  <a:lnTo>
                    <a:pt x="8640" y="83090"/>
                  </a:lnTo>
                  <a:lnTo>
                    <a:pt x="8774" y="83370"/>
                  </a:lnTo>
                  <a:lnTo>
                    <a:pt x="8945" y="83632"/>
                  </a:lnTo>
                  <a:lnTo>
                    <a:pt x="9155" y="83878"/>
                  </a:lnTo>
                  <a:lnTo>
                    <a:pt x="9402" y="84107"/>
                  </a:lnTo>
                  <a:lnTo>
                    <a:pt x="9688" y="84318"/>
                  </a:lnTo>
                  <a:lnTo>
                    <a:pt x="10012" y="84513"/>
                  </a:lnTo>
                  <a:lnTo>
                    <a:pt x="10374" y="84691"/>
                  </a:lnTo>
                  <a:lnTo>
                    <a:pt x="10817" y="84852"/>
                  </a:lnTo>
                  <a:lnTo>
                    <a:pt x="11382" y="84996"/>
                  </a:lnTo>
                  <a:lnTo>
                    <a:pt x="12070" y="85123"/>
                  </a:lnTo>
                  <a:lnTo>
                    <a:pt x="12881" y="85233"/>
                  </a:lnTo>
                  <a:lnTo>
                    <a:pt x="13815" y="85326"/>
                  </a:lnTo>
                  <a:lnTo>
                    <a:pt x="14871" y="85402"/>
                  </a:lnTo>
                  <a:lnTo>
                    <a:pt x="16051" y="85462"/>
                  </a:lnTo>
                  <a:lnTo>
                    <a:pt x="17353" y="85504"/>
                  </a:lnTo>
                  <a:lnTo>
                    <a:pt x="18778" y="85529"/>
                  </a:lnTo>
                  <a:lnTo>
                    <a:pt x="20325" y="85538"/>
                  </a:lnTo>
                  <a:lnTo>
                    <a:pt x="21871" y="85527"/>
                  </a:lnTo>
                  <a:lnTo>
                    <a:pt x="23290" y="85495"/>
                  </a:lnTo>
                  <a:lnTo>
                    <a:pt x="24581" y="85443"/>
                  </a:lnTo>
                  <a:lnTo>
                    <a:pt x="25746" y="85368"/>
                  </a:lnTo>
                  <a:lnTo>
                    <a:pt x="26783" y="85273"/>
                  </a:lnTo>
                  <a:lnTo>
                    <a:pt x="27694" y="85157"/>
                  </a:lnTo>
                  <a:lnTo>
                    <a:pt x="28477" y="85019"/>
                  </a:lnTo>
                  <a:lnTo>
                    <a:pt x="29133" y="84860"/>
                  </a:lnTo>
                  <a:lnTo>
                    <a:pt x="29663" y="84680"/>
                  </a:lnTo>
                  <a:lnTo>
                    <a:pt x="30065" y="84479"/>
                  </a:lnTo>
                  <a:lnTo>
                    <a:pt x="30395" y="84248"/>
                  </a:lnTo>
                  <a:lnTo>
                    <a:pt x="30709" y="83979"/>
                  </a:lnTo>
                  <a:lnTo>
                    <a:pt x="31005" y="83672"/>
                  </a:lnTo>
                  <a:lnTo>
                    <a:pt x="31285" y="83327"/>
                  </a:lnTo>
                  <a:lnTo>
                    <a:pt x="31547" y="82944"/>
                  </a:lnTo>
                  <a:lnTo>
                    <a:pt x="31793" y="82523"/>
                  </a:lnTo>
                  <a:lnTo>
                    <a:pt x="32021" y="82063"/>
                  </a:lnTo>
                  <a:lnTo>
                    <a:pt x="32233" y="81566"/>
                  </a:lnTo>
                  <a:lnTo>
                    <a:pt x="32428" y="81030"/>
                  </a:lnTo>
                  <a:lnTo>
                    <a:pt x="32606" y="80456"/>
                  </a:lnTo>
                  <a:lnTo>
                    <a:pt x="32771" y="79775"/>
                  </a:lnTo>
                  <a:lnTo>
                    <a:pt x="32928" y="78915"/>
                  </a:lnTo>
                  <a:lnTo>
                    <a:pt x="33076" y="77877"/>
                  </a:lnTo>
                  <a:lnTo>
                    <a:pt x="33215" y="76662"/>
                  </a:lnTo>
                  <a:lnTo>
                    <a:pt x="33347" y="75269"/>
                  </a:lnTo>
                  <a:lnTo>
                    <a:pt x="33470" y="73698"/>
                  </a:lnTo>
                  <a:lnTo>
                    <a:pt x="33584" y="71949"/>
                  </a:lnTo>
                  <a:lnTo>
                    <a:pt x="33690" y="70022"/>
                  </a:lnTo>
                  <a:lnTo>
                    <a:pt x="33787" y="67918"/>
                  </a:lnTo>
                  <a:lnTo>
                    <a:pt x="33876" y="65635"/>
                  </a:lnTo>
                  <a:lnTo>
                    <a:pt x="42769" y="68176"/>
                  </a:lnTo>
                  <a:lnTo>
                    <a:pt x="42671" y="70793"/>
                  </a:lnTo>
                  <a:lnTo>
                    <a:pt x="42548" y="73224"/>
                  </a:lnTo>
                  <a:lnTo>
                    <a:pt x="42400" y="75468"/>
                  </a:lnTo>
                  <a:lnTo>
                    <a:pt x="42227" y="77526"/>
                  </a:lnTo>
                  <a:lnTo>
                    <a:pt x="42028" y="79398"/>
                  </a:lnTo>
                  <a:lnTo>
                    <a:pt x="41803" y="81083"/>
                  </a:lnTo>
                  <a:lnTo>
                    <a:pt x="41553" y="82582"/>
                  </a:lnTo>
                  <a:lnTo>
                    <a:pt x="41278" y="83895"/>
                  </a:lnTo>
                  <a:lnTo>
                    <a:pt x="40977" y="85021"/>
                  </a:lnTo>
                  <a:lnTo>
                    <a:pt x="40651" y="85961"/>
                  </a:lnTo>
                  <a:lnTo>
                    <a:pt x="40298" y="86783"/>
                  </a:lnTo>
                  <a:lnTo>
                    <a:pt x="39915" y="87553"/>
                  </a:lnTo>
                  <a:lnTo>
                    <a:pt x="39502" y="88273"/>
                  </a:lnTo>
                  <a:lnTo>
                    <a:pt x="39059" y="88942"/>
                  </a:lnTo>
                  <a:lnTo>
                    <a:pt x="38587" y="89561"/>
                  </a:lnTo>
                  <a:lnTo>
                    <a:pt x="38085" y="90128"/>
                  </a:lnTo>
                  <a:lnTo>
                    <a:pt x="37554" y="90645"/>
                  </a:lnTo>
                  <a:lnTo>
                    <a:pt x="36993" y="91111"/>
                  </a:lnTo>
                  <a:lnTo>
                    <a:pt x="36402" y="91526"/>
                  </a:lnTo>
                  <a:lnTo>
                    <a:pt x="35782" y="91890"/>
                  </a:lnTo>
                  <a:lnTo>
                    <a:pt x="35055" y="92212"/>
                  </a:lnTo>
                  <a:lnTo>
                    <a:pt x="34147" y="92499"/>
                  </a:lnTo>
                  <a:lnTo>
                    <a:pt x="33057" y="92754"/>
                  </a:lnTo>
                  <a:lnTo>
                    <a:pt x="31784" y="92974"/>
                  </a:lnTo>
                  <a:lnTo>
                    <a:pt x="30330" y="93160"/>
                  </a:lnTo>
                  <a:lnTo>
                    <a:pt x="28693" y="93312"/>
                  </a:lnTo>
                  <a:lnTo>
                    <a:pt x="26874" y="93431"/>
                  </a:lnTo>
                  <a:lnTo>
                    <a:pt x="24873" y="93516"/>
                  </a:lnTo>
                  <a:lnTo>
                    <a:pt x="22690" y="93567"/>
                  </a:lnTo>
                  <a:lnTo>
                    <a:pt x="20325" y="93584"/>
                  </a:lnTo>
                  <a:lnTo>
                    <a:pt x="17795" y="93564"/>
                  </a:lnTo>
                  <a:lnTo>
                    <a:pt x="15456" y="93507"/>
                  </a:lnTo>
                  <a:lnTo>
                    <a:pt x="13307" y="93412"/>
                  </a:lnTo>
                  <a:lnTo>
                    <a:pt x="11348" y="93279"/>
                  </a:lnTo>
                  <a:lnTo>
                    <a:pt x="9580" y="93107"/>
                  </a:lnTo>
                  <a:lnTo>
                    <a:pt x="8003" y="92898"/>
                  </a:lnTo>
                  <a:lnTo>
                    <a:pt x="6616" y="92650"/>
                  </a:lnTo>
                  <a:lnTo>
                    <a:pt x="5420" y="92364"/>
                  </a:lnTo>
                  <a:lnTo>
                    <a:pt x="4414" y="92040"/>
                  </a:lnTo>
                  <a:lnTo>
                    <a:pt x="3599" y="91678"/>
                  </a:lnTo>
                  <a:lnTo>
                    <a:pt x="2915" y="91269"/>
                  </a:lnTo>
                  <a:lnTo>
                    <a:pt x="2303" y="90806"/>
                  </a:lnTo>
                  <a:lnTo>
                    <a:pt x="1763" y="90287"/>
                  </a:lnTo>
                  <a:lnTo>
                    <a:pt x="1295" y="89713"/>
                  </a:lnTo>
                  <a:lnTo>
                    <a:pt x="899" y="89084"/>
                  </a:lnTo>
                  <a:lnTo>
                    <a:pt x="575" y="88400"/>
                  </a:lnTo>
                  <a:lnTo>
                    <a:pt x="323" y="87661"/>
                  </a:lnTo>
                  <a:lnTo>
                    <a:pt x="143" y="86867"/>
                  </a:lnTo>
                  <a:lnTo>
                    <a:pt x="35" y="86018"/>
                  </a:lnTo>
                  <a:lnTo>
                    <a:pt x="0" y="85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868859" y="3394515"/>
              <a:ext cx="97395" cy="97395"/>
            </a:xfrm>
            <a:custGeom>
              <a:avLst/>
              <a:pathLst>
                <a:path w="97395" h="97395">
                  <a:moveTo>
                    <a:pt x="0" y="17785"/>
                  </a:moveTo>
                  <a:lnTo>
                    <a:pt x="17785" y="17785"/>
                  </a:lnTo>
                  <a:lnTo>
                    <a:pt x="17785" y="0"/>
                  </a:lnTo>
                  <a:lnTo>
                    <a:pt x="26254" y="0"/>
                  </a:lnTo>
                  <a:lnTo>
                    <a:pt x="26254" y="17785"/>
                  </a:lnTo>
                  <a:lnTo>
                    <a:pt x="70293" y="17785"/>
                  </a:lnTo>
                  <a:lnTo>
                    <a:pt x="70293" y="0"/>
                  </a:lnTo>
                  <a:lnTo>
                    <a:pt x="78763" y="0"/>
                  </a:lnTo>
                  <a:lnTo>
                    <a:pt x="78763" y="17785"/>
                  </a:lnTo>
                  <a:lnTo>
                    <a:pt x="97395" y="17785"/>
                  </a:lnTo>
                  <a:lnTo>
                    <a:pt x="97395" y="25830"/>
                  </a:lnTo>
                  <a:lnTo>
                    <a:pt x="78763" y="25830"/>
                  </a:lnTo>
                  <a:lnTo>
                    <a:pt x="78763" y="97395"/>
                  </a:lnTo>
                  <a:lnTo>
                    <a:pt x="70293" y="97395"/>
                  </a:lnTo>
                  <a:lnTo>
                    <a:pt x="70293" y="89349"/>
                  </a:lnTo>
                  <a:lnTo>
                    <a:pt x="26254" y="89349"/>
                  </a:lnTo>
                  <a:lnTo>
                    <a:pt x="26254" y="97395"/>
                  </a:lnTo>
                  <a:lnTo>
                    <a:pt x="17785" y="97395"/>
                  </a:lnTo>
                  <a:lnTo>
                    <a:pt x="17785" y="25830"/>
                  </a:lnTo>
                  <a:lnTo>
                    <a:pt x="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895113" y="3420346"/>
              <a:ext cx="44039" cy="23713"/>
            </a:xfrm>
            <a:custGeom>
              <a:avLst/>
              <a:pathLst>
                <a:path w="44039" h="23713">
                  <a:moveTo>
                    <a:pt x="0" y="23713"/>
                  </a:moveTo>
                  <a:lnTo>
                    <a:pt x="44039" y="23713"/>
                  </a:lnTo>
                  <a:lnTo>
                    <a:pt x="440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895113" y="3452105"/>
              <a:ext cx="44039" cy="23713"/>
            </a:xfrm>
            <a:custGeom>
              <a:avLst/>
              <a:pathLst>
                <a:path w="44039" h="23713">
                  <a:moveTo>
                    <a:pt x="0" y="23713"/>
                  </a:moveTo>
                  <a:lnTo>
                    <a:pt x="44039" y="23713"/>
                  </a:lnTo>
                  <a:lnTo>
                    <a:pt x="440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977687" y="3394515"/>
              <a:ext cx="96971" cy="97395"/>
            </a:xfrm>
            <a:custGeom>
              <a:avLst/>
              <a:pathLst>
                <a:path w="96971" h="97395">
                  <a:moveTo>
                    <a:pt x="11433" y="7198"/>
                  </a:moveTo>
                  <a:lnTo>
                    <a:pt x="43192" y="7198"/>
                  </a:lnTo>
                  <a:lnTo>
                    <a:pt x="43192" y="0"/>
                  </a:lnTo>
                  <a:lnTo>
                    <a:pt x="51661" y="0"/>
                  </a:lnTo>
                  <a:lnTo>
                    <a:pt x="51661" y="7198"/>
                  </a:lnTo>
                  <a:lnTo>
                    <a:pt x="84267" y="7198"/>
                  </a:lnTo>
                  <a:lnTo>
                    <a:pt x="84267" y="24137"/>
                  </a:lnTo>
                  <a:lnTo>
                    <a:pt x="96971" y="24137"/>
                  </a:lnTo>
                  <a:lnTo>
                    <a:pt x="96971" y="32182"/>
                  </a:lnTo>
                  <a:lnTo>
                    <a:pt x="84267" y="32182"/>
                  </a:lnTo>
                  <a:lnTo>
                    <a:pt x="84267" y="49544"/>
                  </a:lnTo>
                  <a:lnTo>
                    <a:pt x="51661" y="49544"/>
                  </a:lnTo>
                  <a:lnTo>
                    <a:pt x="51661" y="97395"/>
                  </a:lnTo>
                  <a:lnTo>
                    <a:pt x="43192" y="97395"/>
                  </a:lnTo>
                  <a:lnTo>
                    <a:pt x="43192" y="49544"/>
                  </a:lnTo>
                  <a:lnTo>
                    <a:pt x="11009" y="49544"/>
                  </a:lnTo>
                  <a:lnTo>
                    <a:pt x="11009" y="41498"/>
                  </a:lnTo>
                  <a:lnTo>
                    <a:pt x="43192" y="41498"/>
                  </a:lnTo>
                  <a:lnTo>
                    <a:pt x="43192" y="32182"/>
                  </a:lnTo>
                  <a:lnTo>
                    <a:pt x="0" y="32182"/>
                  </a:lnTo>
                  <a:lnTo>
                    <a:pt x="0" y="24137"/>
                  </a:lnTo>
                  <a:lnTo>
                    <a:pt x="43192" y="24137"/>
                  </a:lnTo>
                  <a:lnTo>
                    <a:pt x="43192" y="15244"/>
                  </a:lnTo>
                  <a:lnTo>
                    <a:pt x="11433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029349" y="3409759"/>
              <a:ext cx="24137" cy="8892"/>
            </a:xfrm>
            <a:custGeom>
              <a:avLst/>
              <a:pathLst>
                <a:path w="24137" h="8892">
                  <a:moveTo>
                    <a:pt x="0" y="0"/>
                  </a:moveTo>
                  <a:lnTo>
                    <a:pt x="0" y="8892"/>
                  </a:lnTo>
                  <a:lnTo>
                    <a:pt x="24137" y="8892"/>
                  </a:lnTo>
                  <a:lnTo>
                    <a:pt x="241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029349" y="3426698"/>
              <a:ext cx="24137" cy="9316"/>
            </a:xfrm>
            <a:custGeom>
              <a:avLst/>
              <a:pathLst>
                <a:path w="24137" h="9316">
                  <a:moveTo>
                    <a:pt x="0" y="0"/>
                  </a:moveTo>
                  <a:lnTo>
                    <a:pt x="0" y="9316"/>
                  </a:lnTo>
                  <a:lnTo>
                    <a:pt x="24137" y="9316"/>
                  </a:lnTo>
                  <a:lnTo>
                    <a:pt x="241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977264" y="3449988"/>
              <a:ext cx="17785" cy="42769"/>
            </a:xfrm>
            <a:custGeom>
              <a:avLst/>
              <a:pathLst>
                <a:path w="17785" h="42769">
                  <a:moveTo>
                    <a:pt x="9739" y="0"/>
                  </a:moveTo>
                  <a:lnTo>
                    <a:pt x="17785" y="0"/>
                  </a:lnTo>
                  <a:lnTo>
                    <a:pt x="17785" y="11433"/>
                  </a:lnTo>
                  <a:lnTo>
                    <a:pt x="17666" y="15862"/>
                  </a:lnTo>
                  <a:lnTo>
                    <a:pt x="17310" y="20004"/>
                  </a:lnTo>
                  <a:lnTo>
                    <a:pt x="16718" y="23857"/>
                  </a:lnTo>
                  <a:lnTo>
                    <a:pt x="15888" y="27423"/>
                  </a:lnTo>
                  <a:lnTo>
                    <a:pt x="14820" y="30700"/>
                  </a:lnTo>
                  <a:lnTo>
                    <a:pt x="13516" y="33690"/>
                  </a:lnTo>
                  <a:lnTo>
                    <a:pt x="11975" y="36391"/>
                  </a:lnTo>
                  <a:lnTo>
                    <a:pt x="10196" y="38805"/>
                  </a:lnTo>
                  <a:lnTo>
                    <a:pt x="8181" y="40931"/>
                  </a:lnTo>
                  <a:lnTo>
                    <a:pt x="5928" y="42769"/>
                  </a:lnTo>
                  <a:lnTo>
                    <a:pt x="0" y="36840"/>
                  </a:lnTo>
                  <a:lnTo>
                    <a:pt x="1850" y="35278"/>
                  </a:lnTo>
                  <a:lnTo>
                    <a:pt x="3506" y="33470"/>
                  </a:lnTo>
                  <a:lnTo>
                    <a:pt x="4967" y="31416"/>
                  </a:lnTo>
                  <a:lnTo>
                    <a:pt x="6233" y="29116"/>
                  </a:lnTo>
                  <a:lnTo>
                    <a:pt x="7304" y="26571"/>
                  </a:lnTo>
                  <a:lnTo>
                    <a:pt x="8181" y="23781"/>
                  </a:lnTo>
                  <a:lnTo>
                    <a:pt x="8862" y="20745"/>
                  </a:lnTo>
                  <a:lnTo>
                    <a:pt x="9349" y="17463"/>
                  </a:lnTo>
                  <a:lnTo>
                    <a:pt x="9642" y="13935"/>
                  </a:lnTo>
                  <a:lnTo>
                    <a:pt x="9739" y="101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056027" y="3449988"/>
              <a:ext cx="8469" cy="41922"/>
            </a:xfrm>
            <a:custGeom>
              <a:avLst/>
              <a:pathLst>
                <a:path w="8469" h="41922">
                  <a:moveTo>
                    <a:pt x="0" y="0"/>
                  </a:moveTo>
                  <a:lnTo>
                    <a:pt x="8469" y="0"/>
                  </a:lnTo>
                  <a:lnTo>
                    <a:pt x="8469" y="41922"/>
                  </a:lnTo>
                  <a:lnTo>
                    <a:pt x="0" y="419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033584" y="3452952"/>
              <a:ext cx="17361" cy="26677"/>
            </a:xfrm>
            <a:custGeom>
              <a:avLst/>
              <a:pathLst>
                <a:path w="17361" h="26677">
                  <a:moveTo>
                    <a:pt x="6775" y="0"/>
                  </a:moveTo>
                  <a:lnTo>
                    <a:pt x="8024" y="2129"/>
                  </a:lnTo>
                  <a:lnTo>
                    <a:pt x="9231" y="4285"/>
                  </a:lnTo>
                  <a:lnTo>
                    <a:pt x="10395" y="6466"/>
                  </a:lnTo>
                  <a:lnTo>
                    <a:pt x="11518" y="8672"/>
                  </a:lnTo>
                  <a:lnTo>
                    <a:pt x="12597" y="10904"/>
                  </a:lnTo>
                  <a:lnTo>
                    <a:pt x="13635" y="13161"/>
                  </a:lnTo>
                  <a:lnTo>
                    <a:pt x="14630" y="15443"/>
                  </a:lnTo>
                  <a:lnTo>
                    <a:pt x="15583" y="17751"/>
                  </a:lnTo>
                  <a:lnTo>
                    <a:pt x="16493" y="20084"/>
                  </a:lnTo>
                  <a:lnTo>
                    <a:pt x="17361" y="22443"/>
                  </a:lnTo>
                  <a:lnTo>
                    <a:pt x="10162" y="26677"/>
                  </a:lnTo>
                  <a:lnTo>
                    <a:pt x="9375" y="24319"/>
                  </a:lnTo>
                  <a:lnTo>
                    <a:pt x="8536" y="21985"/>
                  </a:lnTo>
                  <a:lnTo>
                    <a:pt x="7647" y="19678"/>
                  </a:lnTo>
                  <a:lnTo>
                    <a:pt x="6707" y="17395"/>
                  </a:lnTo>
                  <a:lnTo>
                    <a:pt x="5716" y="15138"/>
                  </a:lnTo>
                  <a:lnTo>
                    <a:pt x="4674" y="12906"/>
                  </a:lnTo>
                  <a:lnTo>
                    <a:pt x="3582" y="10700"/>
                  </a:lnTo>
                  <a:lnTo>
                    <a:pt x="2439" y="8519"/>
                  </a:lnTo>
                  <a:lnTo>
                    <a:pt x="1244" y="6364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998860" y="3453799"/>
              <a:ext cx="16091" cy="27948"/>
            </a:xfrm>
            <a:custGeom>
              <a:avLst/>
              <a:pathLst>
                <a:path w="16091" h="27948">
                  <a:moveTo>
                    <a:pt x="8469" y="0"/>
                  </a:moveTo>
                  <a:lnTo>
                    <a:pt x="16091" y="2540"/>
                  </a:lnTo>
                  <a:lnTo>
                    <a:pt x="15320" y="5538"/>
                  </a:lnTo>
                  <a:lnTo>
                    <a:pt x="14533" y="8435"/>
                  </a:lnTo>
                  <a:lnTo>
                    <a:pt x="13728" y="11230"/>
                  </a:lnTo>
                  <a:lnTo>
                    <a:pt x="12906" y="13923"/>
                  </a:lnTo>
                  <a:lnTo>
                    <a:pt x="12068" y="16514"/>
                  </a:lnTo>
                  <a:lnTo>
                    <a:pt x="11213" y="19004"/>
                  </a:lnTo>
                  <a:lnTo>
                    <a:pt x="10340" y="21393"/>
                  </a:lnTo>
                  <a:lnTo>
                    <a:pt x="9451" y="23679"/>
                  </a:lnTo>
                  <a:lnTo>
                    <a:pt x="8545" y="25864"/>
                  </a:lnTo>
                  <a:lnTo>
                    <a:pt x="7622" y="27948"/>
                  </a:lnTo>
                  <a:lnTo>
                    <a:pt x="0" y="23713"/>
                  </a:lnTo>
                  <a:lnTo>
                    <a:pt x="1075" y="21342"/>
                  </a:lnTo>
                  <a:lnTo>
                    <a:pt x="2100" y="18970"/>
                  </a:lnTo>
                  <a:lnTo>
                    <a:pt x="3074" y="16599"/>
                  </a:lnTo>
                  <a:lnTo>
                    <a:pt x="3997" y="14228"/>
                  </a:lnTo>
                  <a:lnTo>
                    <a:pt x="4869" y="11856"/>
                  </a:lnTo>
                  <a:lnTo>
                    <a:pt x="5691" y="9485"/>
                  </a:lnTo>
                  <a:lnTo>
                    <a:pt x="6461" y="7114"/>
                  </a:lnTo>
                  <a:lnTo>
                    <a:pt x="7181" y="4742"/>
                  </a:lnTo>
                  <a:lnTo>
                    <a:pt x="7850" y="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843156" y="3584156"/>
              <a:ext cx="96548" cy="98242"/>
            </a:xfrm>
            <a:custGeom>
              <a:avLst/>
              <a:pathLst>
                <a:path w="96548" h="98242">
                  <a:moveTo>
                    <a:pt x="96548" y="12703"/>
                  </a:moveTo>
                  <a:lnTo>
                    <a:pt x="96548" y="20749"/>
                  </a:lnTo>
                  <a:lnTo>
                    <a:pt x="19479" y="20749"/>
                  </a:lnTo>
                  <a:lnTo>
                    <a:pt x="19479" y="52085"/>
                  </a:lnTo>
                  <a:lnTo>
                    <a:pt x="19364" y="57348"/>
                  </a:lnTo>
                  <a:lnTo>
                    <a:pt x="19021" y="62468"/>
                  </a:lnTo>
                  <a:lnTo>
                    <a:pt x="18450" y="67444"/>
                  </a:lnTo>
                  <a:lnTo>
                    <a:pt x="17649" y="72275"/>
                  </a:lnTo>
                  <a:lnTo>
                    <a:pt x="16620" y="76963"/>
                  </a:lnTo>
                  <a:lnTo>
                    <a:pt x="15363" y="81507"/>
                  </a:lnTo>
                  <a:lnTo>
                    <a:pt x="13876" y="85906"/>
                  </a:lnTo>
                  <a:lnTo>
                    <a:pt x="12161" y="90162"/>
                  </a:lnTo>
                  <a:lnTo>
                    <a:pt x="10218" y="94274"/>
                  </a:lnTo>
                  <a:lnTo>
                    <a:pt x="8045" y="98242"/>
                  </a:lnTo>
                  <a:lnTo>
                    <a:pt x="0" y="93584"/>
                  </a:lnTo>
                  <a:lnTo>
                    <a:pt x="1151" y="91155"/>
                  </a:lnTo>
                  <a:lnTo>
                    <a:pt x="2235" y="88782"/>
                  </a:lnTo>
                  <a:lnTo>
                    <a:pt x="3252" y="86463"/>
                  </a:lnTo>
                  <a:lnTo>
                    <a:pt x="4200" y="84200"/>
                  </a:lnTo>
                  <a:lnTo>
                    <a:pt x="5081" y="81991"/>
                  </a:lnTo>
                  <a:lnTo>
                    <a:pt x="5894" y="79838"/>
                  </a:lnTo>
                  <a:lnTo>
                    <a:pt x="6639" y="77740"/>
                  </a:lnTo>
                  <a:lnTo>
                    <a:pt x="7317" y="75697"/>
                  </a:lnTo>
                  <a:lnTo>
                    <a:pt x="7927" y="73709"/>
                  </a:lnTo>
                  <a:lnTo>
                    <a:pt x="8469" y="71775"/>
                  </a:lnTo>
                  <a:lnTo>
                    <a:pt x="8951" y="69834"/>
                  </a:lnTo>
                  <a:lnTo>
                    <a:pt x="9383" y="67820"/>
                  </a:lnTo>
                  <a:lnTo>
                    <a:pt x="9764" y="65735"/>
                  </a:lnTo>
                  <a:lnTo>
                    <a:pt x="10095" y="63577"/>
                  </a:lnTo>
                  <a:lnTo>
                    <a:pt x="10374" y="61348"/>
                  </a:lnTo>
                  <a:lnTo>
                    <a:pt x="10603" y="59046"/>
                  </a:lnTo>
                  <a:lnTo>
                    <a:pt x="10781" y="56673"/>
                  </a:lnTo>
                  <a:lnTo>
                    <a:pt x="10908" y="54227"/>
                  </a:lnTo>
                  <a:lnTo>
                    <a:pt x="10984" y="51710"/>
                  </a:lnTo>
                  <a:lnTo>
                    <a:pt x="11009" y="49121"/>
                  </a:lnTo>
                  <a:lnTo>
                    <a:pt x="11009" y="12703"/>
                  </a:lnTo>
                  <a:lnTo>
                    <a:pt x="51238" y="12703"/>
                  </a:lnTo>
                  <a:lnTo>
                    <a:pt x="50886" y="11691"/>
                  </a:lnTo>
                  <a:lnTo>
                    <a:pt x="50509" y="10688"/>
                  </a:lnTo>
                  <a:lnTo>
                    <a:pt x="50107" y="9692"/>
                  </a:lnTo>
                  <a:lnTo>
                    <a:pt x="49679" y="8706"/>
                  </a:lnTo>
                  <a:lnTo>
                    <a:pt x="49226" y="7728"/>
                  </a:lnTo>
                  <a:lnTo>
                    <a:pt x="48748" y="6758"/>
                  </a:lnTo>
                  <a:lnTo>
                    <a:pt x="48244" y="5797"/>
                  </a:lnTo>
                  <a:lnTo>
                    <a:pt x="47715" y="4844"/>
                  </a:lnTo>
                  <a:lnTo>
                    <a:pt x="47160" y="3900"/>
                  </a:lnTo>
                  <a:lnTo>
                    <a:pt x="46580" y="2964"/>
                  </a:lnTo>
                  <a:lnTo>
                    <a:pt x="55049" y="0"/>
                  </a:lnTo>
                  <a:lnTo>
                    <a:pt x="55790" y="1194"/>
                  </a:lnTo>
                  <a:lnTo>
                    <a:pt x="56489" y="2405"/>
                  </a:lnTo>
                  <a:lnTo>
                    <a:pt x="57145" y="3633"/>
                  </a:lnTo>
                  <a:lnTo>
                    <a:pt x="57759" y="4878"/>
                  </a:lnTo>
                  <a:lnTo>
                    <a:pt x="58331" y="6140"/>
                  </a:lnTo>
                  <a:lnTo>
                    <a:pt x="58860" y="7418"/>
                  </a:lnTo>
                  <a:lnTo>
                    <a:pt x="59347" y="8714"/>
                  </a:lnTo>
                  <a:lnTo>
                    <a:pt x="59792" y="10027"/>
                  </a:lnTo>
                  <a:lnTo>
                    <a:pt x="60194" y="11357"/>
                  </a:lnTo>
                  <a:lnTo>
                    <a:pt x="60554" y="127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955795" y="3584579"/>
              <a:ext cx="91890" cy="96971"/>
            </a:xfrm>
            <a:custGeom>
              <a:avLst/>
              <a:pathLst>
                <a:path w="91890" h="96971">
                  <a:moveTo>
                    <a:pt x="45733" y="28795"/>
                  </a:moveTo>
                  <a:lnTo>
                    <a:pt x="54202" y="28795"/>
                  </a:lnTo>
                  <a:lnTo>
                    <a:pt x="54202" y="48274"/>
                  </a:lnTo>
                  <a:lnTo>
                    <a:pt x="89772" y="48274"/>
                  </a:lnTo>
                  <a:lnTo>
                    <a:pt x="89772" y="56319"/>
                  </a:lnTo>
                  <a:lnTo>
                    <a:pt x="54202" y="56319"/>
                  </a:lnTo>
                  <a:lnTo>
                    <a:pt x="54202" y="85961"/>
                  </a:lnTo>
                  <a:lnTo>
                    <a:pt x="54181" y="87191"/>
                  </a:lnTo>
                  <a:lnTo>
                    <a:pt x="54117" y="88341"/>
                  </a:lnTo>
                  <a:lnTo>
                    <a:pt x="54011" y="89410"/>
                  </a:lnTo>
                  <a:lnTo>
                    <a:pt x="53863" y="90399"/>
                  </a:lnTo>
                  <a:lnTo>
                    <a:pt x="53673" y="91307"/>
                  </a:lnTo>
                  <a:lnTo>
                    <a:pt x="53440" y="92135"/>
                  </a:lnTo>
                  <a:lnTo>
                    <a:pt x="53165" y="92883"/>
                  </a:lnTo>
                  <a:lnTo>
                    <a:pt x="52847" y="93550"/>
                  </a:lnTo>
                  <a:lnTo>
                    <a:pt x="52487" y="94136"/>
                  </a:lnTo>
                  <a:lnTo>
                    <a:pt x="52085" y="94642"/>
                  </a:lnTo>
                  <a:lnTo>
                    <a:pt x="51623" y="95085"/>
                  </a:lnTo>
                  <a:lnTo>
                    <a:pt x="51085" y="95481"/>
                  </a:lnTo>
                  <a:lnTo>
                    <a:pt x="50471" y="95830"/>
                  </a:lnTo>
                  <a:lnTo>
                    <a:pt x="49781" y="96133"/>
                  </a:lnTo>
                  <a:lnTo>
                    <a:pt x="49015" y="96389"/>
                  </a:lnTo>
                  <a:lnTo>
                    <a:pt x="48172" y="96599"/>
                  </a:lnTo>
                  <a:lnTo>
                    <a:pt x="47253" y="96762"/>
                  </a:lnTo>
                  <a:lnTo>
                    <a:pt x="46258" y="96878"/>
                  </a:lnTo>
                  <a:lnTo>
                    <a:pt x="45187" y="96948"/>
                  </a:lnTo>
                  <a:lnTo>
                    <a:pt x="44039" y="96971"/>
                  </a:lnTo>
                  <a:lnTo>
                    <a:pt x="42942" y="96963"/>
                  </a:lnTo>
                  <a:lnTo>
                    <a:pt x="41854" y="96937"/>
                  </a:lnTo>
                  <a:lnTo>
                    <a:pt x="40774" y="96895"/>
                  </a:lnTo>
                  <a:lnTo>
                    <a:pt x="39703" y="96836"/>
                  </a:lnTo>
                  <a:lnTo>
                    <a:pt x="38640" y="96759"/>
                  </a:lnTo>
                  <a:lnTo>
                    <a:pt x="37586" y="96666"/>
                  </a:lnTo>
                  <a:lnTo>
                    <a:pt x="36540" y="96556"/>
                  </a:lnTo>
                  <a:lnTo>
                    <a:pt x="35502" y="96429"/>
                  </a:lnTo>
                  <a:lnTo>
                    <a:pt x="34473" y="96285"/>
                  </a:lnTo>
                  <a:lnTo>
                    <a:pt x="33453" y="96124"/>
                  </a:lnTo>
                  <a:lnTo>
                    <a:pt x="31759" y="88079"/>
                  </a:lnTo>
                  <a:lnTo>
                    <a:pt x="32860" y="88239"/>
                  </a:lnTo>
                  <a:lnTo>
                    <a:pt x="33961" y="88383"/>
                  </a:lnTo>
                  <a:lnTo>
                    <a:pt x="35062" y="88510"/>
                  </a:lnTo>
                  <a:lnTo>
                    <a:pt x="36163" y="88621"/>
                  </a:lnTo>
                  <a:lnTo>
                    <a:pt x="37264" y="88714"/>
                  </a:lnTo>
                  <a:lnTo>
                    <a:pt x="38365" y="88790"/>
                  </a:lnTo>
                  <a:lnTo>
                    <a:pt x="39466" y="88849"/>
                  </a:lnTo>
                  <a:lnTo>
                    <a:pt x="40567" y="88892"/>
                  </a:lnTo>
                  <a:lnTo>
                    <a:pt x="41668" y="88917"/>
                  </a:lnTo>
                  <a:lnTo>
                    <a:pt x="42769" y="88925"/>
                  </a:lnTo>
                  <a:lnTo>
                    <a:pt x="43332" y="88879"/>
                  </a:lnTo>
                  <a:lnTo>
                    <a:pt x="43836" y="88739"/>
                  </a:lnTo>
                  <a:lnTo>
                    <a:pt x="44280" y="88506"/>
                  </a:lnTo>
                  <a:lnTo>
                    <a:pt x="44666" y="88180"/>
                  </a:lnTo>
                  <a:lnTo>
                    <a:pt x="44992" y="87761"/>
                  </a:lnTo>
                  <a:lnTo>
                    <a:pt x="45259" y="87249"/>
                  </a:lnTo>
                  <a:lnTo>
                    <a:pt x="45466" y="86643"/>
                  </a:lnTo>
                  <a:lnTo>
                    <a:pt x="45614" y="85944"/>
                  </a:lnTo>
                  <a:lnTo>
                    <a:pt x="45703" y="85152"/>
                  </a:lnTo>
                  <a:lnTo>
                    <a:pt x="45733" y="84267"/>
                  </a:lnTo>
                  <a:lnTo>
                    <a:pt x="45733" y="56319"/>
                  </a:lnTo>
                  <a:lnTo>
                    <a:pt x="8045" y="56319"/>
                  </a:lnTo>
                  <a:lnTo>
                    <a:pt x="5928" y="48274"/>
                  </a:lnTo>
                  <a:lnTo>
                    <a:pt x="8100" y="46029"/>
                  </a:lnTo>
                  <a:lnTo>
                    <a:pt x="10213" y="43700"/>
                  </a:lnTo>
                  <a:lnTo>
                    <a:pt x="12267" y="41287"/>
                  </a:lnTo>
                  <a:lnTo>
                    <a:pt x="14262" y="38788"/>
                  </a:lnTo>
                  <a:lnTo>
                    <a:pt x="16197" y="36205"/>
                  </a:lnTo>
                  <a:lnTo>
                    <a:pt x="18073" y="33537"/>
                  </a:lnTo>
                  <a:lnTo>
                    <a:pt x="19889" y="30785"/>
                  </a:lnTo>
                  <a:lnTo>
                    <a:pt x="21647" y="27948"/>
                  </a:lnTo>
                  <a:lnTo>
                    <a:pt x="23345" y="25026"/>
                  </a:lnTo>
                  <a:lnTo>
                    <a:pt x="24983" y="22019"/>
                  </a:lnTo>
                  <a:lnTo>
                    <a:pt x="0" y="22019"/>
                  </a:lnTo>
                  <a:lnTo>
                    <a:pt x="0" y="13974"/>
                  </a:lnTo>
                  <a:lnTo>
                    <a:pt x="29218" y="13974"/>
                  </a:lnTo>
                  <a:lnTo>
                    <a:pt x="29887" y="12614"/>
                  </a:lnTo>
                  <a:lnTo>
                    <a:pt x="30539" y="11247"/>
                  </a:lnTo>
                  <a:lnTo>
                    <a:pt x="31174" y="9870"/>
                  </a:lnTo>
                  <a:lnTo>
                    <a:pt x="31793" y="8486"/>
                  </a:lnTo>
                  <a:lnTo>
                    <a:pt x="32394" y="7092"/>
                  </a:lnTo>
                  <a:lnTo>
                    <a:pt x="32978" y="5691"/>
                  </a:lnTo>
                  <a:lnTo>
                    <a:pt x="33546" y="4281"/>
                  </a:lnTo>
                  <a:lnTo>
                    <a:pt x="34096" y="2862"/>
                  </a:lnTo>
                  <a:lnTo>
                    <a:pt x="34630" y="1435"/>
                  </a:lnTo>
                  <a:lnTo>
                    <a:pt x="35146" y="0"/>
                  </a:lnTo>
                  <a:lnTo>
                    <a:pt x="44039" y="1693"/>
                  </a:lnTo>
                  <a:lnTo>
                    <a:pt x="38958" y="13974"/>
                  </a:lnTo>
                  <a:lnTo>
                    <a:pt x="91890" y="13974"/>
                  </a:lnTo>
                  <a:lnTo>
                    <a:pt x="91890" y="22019"/>
                  </a:lnTo>
                  <a:lnTo>
                    <a:pt x="35146" y="22019"/>
                  </a:lnTo>
                  <a:lnTo>
                    <a:pt x="33601" y="25026"/>
                  </a:lnTo>
                  <a:lnTo>
                    <a:pt x="32013" y="27948"/>
                  </a:lnTo>
                  <a:lnTo>
                    <a:pt x="30383" y="30785"/>
                  </a:lnTo>
                  <a:lnTo>
                    <a:pt x="28710" y="33537"/>
                  </a:lnTo>
                  <a:lnTo>
                    <a:pt x="26995" y="36205"/>
                  </a:lnTo>
                  <a:lnTo>
                    <a:pt x="25238" y="38788"/>
                  </a:lnTo>
                  <a:lnTo>
                    <a:pt x="23438" y="41287"/>
                  </a:lnTo>
                  <a:lnTo>
                    <a:pt x="21596" y="43700"/>
                  </a:lnTo>
                  <a:lnTo>
                    <a:pt x="19711" y="46029"/>
                  </a:lnTo>
                  <a:lnTo>
                    <a:pt x="17785" y="48274"/>
                  </a:lnTo>
                  <a:lnTo>
                    <a:pt x="45733" y="48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020584" y="3646404"/>
              <a:ext cx="30488" cy="31335"/>
            </a:xfrm>
            <a:custGeom>
              <a:avLst/>
              <a:pathLst>
                <a:path w="30488" h="31335">
                  <a:moveTo>
                    <a:pt x="5504" y="0"/>
                  </a:moveTo>
                  <a:lnTo>
                    <a:pt x="8193" y="2070"/>
                  </a:lnTo>
                  <a:lnTo>
                    <a:pt x="10840" y="4217"/>
                  </a:lnTo>
                  <a:lnTo>
                    <a:pt x="13444" y="6440"/>
                  </a:lnTo>
                  <a:lnTo>
                    <a:pt x="16006" y="8740"/>
                  </a:lnTo>
                  <a:lnTo>
                    <a:pt x="18526" y="11115"/>
                  </a:lnTo>
                  <a:lnTo>
                    <a:pt x="21003" y="13567"/>
                  </a:lnTo>
                  <a:lnTo>
                    <a:pt x="23438" y="16095"/>
                  </a:lnTo>
                  <a:lnTo>
                    <a:pt x="25830" y="18699"/>
                  </a:lnTo>
                  <a:lnTo>
                    <a:pt x="28181" y="21380"/>
                  </a:lnTo>
                  <a:lnTo>
                    <a:pt x="30488" y="24137"/>
                  </a:lnTo>
                  <a:lnTo>
                    <a:pt x="24560" y="31335"/>
                  </a:lnTo>
                  <a:lnTo>
                    <a:pt x="22256" y="28409"/>
                  </a:lnTo>
                  <a:lnTo>
                    <a:pt x="19919" y="25559"/>
                  </a:lnTo>
                  <a:lnTo>
                    <a:pt x="17548" y="22786"/>
                  </a:lnTo>
                  <a:lnTo>
                    <a:pt x="15142" y="20088"/>
                  </a:lnTo>
                  <a:lnTo>
                    <a:pt x="12703" y="17467"/>
                  </a:lnTo>
                  <a:lnTo>
                    <a:pt x="10230" y="14922"/>
                  </a:lnTo>
                  <a:lnTo>
                    <a:pt x="7723" y="12453"/>
                  </a:lnTo>
                  <a:lnTo>
                    <a:pt x="5183" y="10061"/>
                  </a:lnTo>
                  <a:lnTo>
                    <a:pt x="2608" y="7745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954948" y="3646827"/>
              <a:ext cx="31759" cy="30912"/>
            </a:xfrm>
            <a:custGeom>
              <a:avLst/>
              <a:pathLst>
                <a:path w="31759" h="30912">
                  <a:moveTo>
                    <a:pt x="24560" y="0"/>
                  </a:moveTo>
                  <a:lnTo>
                    <a:pt x="31759" y="4234"/>
                  </a:lnTo>
                  <a:lnTo>
                    <a:pt x="29972" y="7169"/>
                  </a:lnTo>
                  <a:lnTo>
                    <a:pt x="27998" y="10044"/>
                  </a:lnTo>
                  <a:lnTo>
                    <a:pt x="25839" y="12860"/>
                  </a:lnTo>
                  <a:lnTo>
                    <a:pt x="23493" y="15617"/>
                  </a:lnTo>
                  <a:lnTo>
                    <a:pt x="20961" y="18314"/>
                  </a:lnTo>
                  <a:lnTo>
                    <a:pt x="18242" y="20952"/>
                  </a:lnTo>
                  <a:lnTo>
                    <a:pt x="15337" y="23531"/>
                  </a:lnTo>
                  <a:lnTo>
                    <a:pt x="12246" y="26051"/>
                  </a:lnTo>
                  <a:lnTo>
                    <a:pt x="8968" y="28511"/>
                  </a:lnTo>
                  <a:lnTo>
                    <a:pt x="5504" y="30912"/>
                  </a:lnTo>
                  <a:lnTo>
                    <a:pt x="0" y="24137"/>
                  </a:lnTo>
                  <a:lnTo>
                    <a:pt x="3294" y="21913"/>
                  </a:lnTo>
                  <a:lnTo>
                    <a:pt x="6402" y="19648"/>
                  </a:lnTo>
                  <a:lnTo>
                    <a:pt x="9324" y="17340"/>
                  </a:lnTo>
                  <a:lnTo>
                    <a:pt x="12060" y="14990"/>
                  </a:lnTo>
                  <a:lnTo>
                    <a:pt x="14609" y="12597"/>
                  </a:lnTo>
                  <a:lnTo>
                    <a:pt x="16972" y="10162"/>
                  </a:lnTo>
                  <a:lnTo>
                    <a:pt x="19148" y="7685"/>
                  </a:lnTo>
                  <a:lnTo>
                    <a:pt x="21138" y="5166"/>
                  </a:lnTo>
                  <a:lnTo>
                    <a:pt x="22942" y="2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680597" y="3775490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676362" y="3801744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677209" y="3827575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707274" y="3780571"/>
              <a:ext cx="67329" cy="88079"/>
            </a:xfrm>
            <a:custGeom>
              <a:avLst/>
              <a:pathLst>
                <a:path w="67329" h="88079">
                  <a:moveTo>
                    <a:pt x="254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38111" y="8045"/>
                  </a:lnTo>
                  <a:lnTo>
                    <a:pt x="38111" y="80033"/>
                  </a:lnTo>
                  <a:lnTo>
                    <a:pt x="67329" y="80033"/>
                  </a:lnTo>
                  <a:lnTo>
                    <a:pt x="67329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9641" y="80033"/>
                  </a:lnTo>
                  <a:lnTo>
                    <a:pt x="29641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786037" y="3778031"/>
              <a:ext cx="95701" cy="94007"/>
            </a:xfrm>
            <a:custGeom>
              <a:avLst/>
              <a:pathLst>
                <a:path w="95701" h="94007">
                  <a:moveTo>
                    <a:pt x="89772" y="25830"/>
                  </a:moveTo>
                  <a:lnTo>
                    <a:pt x="89772" y="94007"/>
                  </a:lnTo>
                  <a:lnTo>
                    <a:pt x="81303" y="94007"/>
                  </a:lnTo>
                  <a:lnTo>
                    <a:pt x="81303" y="85961"/>
                  </a:lnTo>
                  <a:lnTo>
                    <a:pt x="14397" y="85961"/>
                  </a:lnTo>
                  <a:lnTo>
                    <a:pt x="14397" y="94007"/>
                  </a:lnTo>
                  <a:lnTo>
                    <a:pt x="5928" y="94007"/>
                  </a:lnTo>
                  <a:lnTo>
                    <a:pt x="5928" y="25830"/>
                  </a:lnTo>
                  <a:lnTo>
                    <a:pt x="32182" y="25830"/>
                  </a:lnTo>
                  <a:lnTo>
                    <a:pt x="32182" y="8045"/>
                  </a:lnTo>
                  <a:lnTo>
                    <a:pt x="0" y="8045"/>
                  </a:lnTo>
                  <a:lnTo>
                    <a:pt x="0" y="0"/>
                  </a:lnTo>
                  <a:lnTo>
                    <a:pt x="95701" y="0"/>
                  </a:lnTo>
                  <a:lnTo>
                    <a:pt x="95701" y="8045"/>
                  </a:lnTo>
                  <a:lnTo>
                    <a:pt x="63942" y="8045"/>
                  </a:lnTo>
                  <a:lnTo>
                    <a:pt x="63942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826689" y="3786076"/>
              <a:ext cx="14820" cy="17785"/>
            </a:xfrm>
            <a:custGeom>
              <a:avLst/>
              <a:pathLst>
                <a:path w="14820" h="17785">
                  <a:moveTo>
                    <a:pt x="14820" y="0"/>
                  </a:moveTo>
                  <a:lnTo>
                    <a:pt x="0" y="0"/>
                  </a:lnTo>
                  <a:lnTo>
                    <a:pt x="0" y="17785"/>
                  </a:lnTo>
                  <a:lnTo>
                    <a:pt x="14820" y="17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800435" y="3811907"/>
              <a:ext cx="66906" cy="44039"/>
            </a:xfrm>
            <a:custGeom>
              <a:avLst/>
              <a:pathLst>
                <a:path w="66906" h="44039">
                  <a:moveTo>
                    <a:pt x="0" y="44039"/>
                  </a:moveTo>
                  <a:lnTo>
                    <a:pt x="66906" y="44039"/>
                  </a:lnTo>
                  <a:lnTo>
                    <a:pt x="66906" y="27524"/>
                  </a:lnTo>
                  <a:lnTo>
                    <a:pt x="66228" y="27605"/>
                  </a:lnTo>
                  <a:lnTo>
                    <a:pt x="65551" y="27677"/>
                  </a:lnTo>
                  <a:lnTo>
                    <a:pt x="64873" y="27740"/>
                  </a:lnTo>
                  <a:lnTo>
                    <a:pt x="64196" y="27795"/>
                  </a:lnTo>
                  <a:lnTo>
                    <a:pt x="63518" y="27842"/>
                  </a:lnTo>
                  <a:lnTo>
                    <a:pt x="62841" y="27880"/>
                  </a:lnTo>
                  <a:lnTo>
                    <a:pt x="62163" y="27910"/>
                  </a:lnTo>
                  <a:lnTo>
                    <a:pt x="61485" y="27931"/>
                  </a:lnTo>
                  <a:lnTo>
                    <a:pt x="60808" y="27943"/>
                  </a:lnTo>
                  <a:lnTo>
                    <a:pt x="60130" y="27948"/>
                  </a:lnTo>
                  <a:lnTo>
                    <a:pt x="57687" y="27931"/>
                  </a:lnTo>
                  <a:lnTo>
                    <a:pt x="55438" y="27880"/>
                  </a:lnTo>
                  <a:lnTo>
                    <a:pt x="53385" y="27795"/>
                  </a:lnTo>
                  <a:lnTo>
                    <a:pt x="51526" y="27677"/>
                  </a:lnTo>
                  <a:lnTo>
                    <a:pt x="49862" y="27524"/>
                  </a:lnTo>
                  <a:lnTo>
                    <a:pt x="48392" y="27338"/>
                  </a:lnTo>
                  <a:lnTo>
                    <a:pt x="47118" y="27118"/>
                  </a:lnTo>
                  <a:lnTo>
                    <a:pt x="46038" y="26864"/>
                  </a:lnTo>
                  <a:lnTo>
                    <a:pt x="45153" y="26576"/>
                  </a:lnTo>
                  <a:lnTo>
                    <a:pt x="44462" y="26254"/>
                  </a:lnTo>
                  <a:lnTo>
                    <a:pt x="43819" y="25712"/>
                  </a:lnTo>
                  <a:lnTo>
                    <a:pt x="43243" y="25102"/>
                  </a:lnTo>
                  <a:lnTo>
                    <a:pt x="42735" y="24425"/>
                  </a:lnTo>
                  <a:lnTo>
                    <a:pt x="42294" y="23679"/>
                  </a:lnTo>
                  <a:lnTo>
                    <a:pt x="41922" y="22866"/>
                  </a:lnTo>
                  <a:lnTo>
                    <a:pt x="41617" y="21985"/>
                  </a:lnTo>
                  <a:lnTo>
                    <a:pt x="41380" y="21037"/>
                  </a:lnTo>
                  <a:lnTo>
                    <a:pt x="41210" y="20021"/>
                  </a:lnTo>
                  <a:lnTo>
                    <a:pt x="41109" y="18936"/>
                  </a:lnTo>
                  <a:lnTo>
                    <a:pt x="41075" y="17785"/>
                  </a:lnTo>
                  <a:lnTo>
                    <a:pt x="41075" y="0"/>
                  </a:lnTo>
                  <a:lnTo>
                    <a:pt x="26254" y="0"/>
                  </a:lnTo>
                  <a:lnTo>
                    <a:pt x="26254" y="846"/>
                  </a:lnTo>
                  <a:lnTo>
                    <a:pt x="26063" y="4416"/>
                  </a:lnTo>
                  <a:lnTo>
                    <a:pt x="25492" y="7842"/>
                  </a:lnTo>
                  <a:lnTo>
                    <a:pt x="24539" y="11124"/>
                  </a:lnTo>
                  <a:lnTo>
                    <a:pt x="23205" y="14262"/>
                  </a:lnTo>
                  <a:lnTo>
                    <a:pt x="21490" y="17255"/>
                  </a:lnTo>
                  <a:lnTo>
                    <a:pt x="19394" y="20105"/>
                  </a:lnTo>
                  <a:lnTo>
                    <a:pt x="16917" y="22811"/>
                  </a:lnTo>
                  <a:lnTo>
                    <a:pt x="14058" y="25373"/>
                  </a:lnTo>
                  <a:lnTo>
                    <a:pt x="10819" y="27791"/>
                  </a:lnTo>
                  <a:lnTo>
                    <a:pt x="7198" y="30065"/>
                  </a:lnTo>
                  <a:lnTo>
                    <a:pt x="2117" y="22019"/>
                  </a:lnTo>
                  <a:lnTo>
                    <a:pt x="5094" y="20283"/>
                  </a:lnTo>
                  <a:lnTo>
                    <a:pt x="7757" y="18462"/>
                  </a:lnTo>
                  <a:lnTo>
                    <a:pt x="10107" y="16557"/>
                  </a:lnTo>
                  <a:lnTo>
                    <a:pt x="12144" y="14566"/>
                  </a:lnTo>
                  <a:lnTo>
                    <a:pt x="13868" y="12491"/>
                  </a:lnTo>
                  <a:lnTo>
                    <a:pt x="15278" y="10332"/>
                  </a:lnTo>
                  <a:lnTo>
                    <a:pt x="16375" y="8088"/>
                  </a:lnTo>
                  <a:lnTo>
                    <a:pt x="17158" y="5759"/>
                  </a:lnTo>
                  <a:lnTo>
                    <a:pt x="17628" y="3345"/>
                  </a:lnTo>
                  <a:lnTo>
                    <a:pt x="17785" y="84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849979" y="3811907"/>
              <a:ext cx="17361" cy="19479"/>
            </a:xfrm>
            <a:custGeom>
              <a:avLst/>
              <a:pathLst>
                <a:path w="17361" h="19479">
                  <a:moveTo>
                    <a:pt x="0" y="0"/>
                  </a:moveTo>
                  <a:lnTo>
                    <a:pt x="0" y="15667"/>
                  </a:lnTo>
                  <a:lnTo>
                    <a:pt x="16" y="16157"/>
                  </a:lnTo>
                  <a:lnTo>
                    <a:pt x="67" y="16607"/>
                  </a:lnTo>
                  <a:lnTo>
                    <a:pt x="152" y="17020"/>
                  </a:lnTo>
                  <a:lnTo>
                    <a:pt x="271" y="17395"/>
                  </a:lnTo>
                  <a:lnTo>
                    <a:pt x="423" y="17732"/>
                  </a:lnTo>
                  <a:lnTo>
                    <a:pt x="609" y="18030"/>
                  </a:lnTo>
                  <a:lnTo>
                    <a:pt x="829" y="18291"/>
                  </a:lnTo>
                  <a:lnTo>
                    <a:pt x="1084" y="18513"/>
                  </a:lnTo>
                  <a:lnTo>
                    <a:pt x="1372" y="18697"/>
                  </a:lnTo>
                  <a:lnTo>
                    <a:pt x="1693" y="18843"/>
                  </a:lnTo>
                  <a:lnTo>
                    <a:pt x="2087" y="18964"/>
                  </a:lnTo>
                  <a:lnTo>
                    <a:pt x="2591" y="19072"/>
                  </a:lnTo>
                  <a:lnTo>
                    <a:pt x="3205" y="19167"/>
                  </a:lnTo>
                  <a:lnTo>
                    <a:pt x="3929" y="19250"/>
                  </a:lnTo>
                  <a:lnTo>
                    <a:pt x="4763" y="19320"/>
                  </a:lnTo>
                  <a:lnTo>
                    <a:pt x="5708" y="19377"/>
                  </a:lnTo>
                  <a:lnTo>
                    <a:pt x="6762" y="19421"/>
                  </a:lnTo>
                  <a:lnTo>
                    <a:pt x="7927" y="19453"/>
                  </a:lnTo>
                  <a:lnTo>
                    <a:pt x="9201" y="19472"/>
                  </a:lnTo>
                  <a:lnTo>
                    <a:pt x="10586" y="19479"/>
                  </a:lnTo>
                  <a:lnTo>
                    <a:pt x="11263" y="19474"/>
                  </a:lnTo>
                  <a:lnTo>
                    <a:pt x="11941" y="19462"/>
                  </a:lnTo>
                  <a:lnTo>
                    <a:pt x="12619" y="19440"/>
                  </a:lnTo>
                  <a:lnTo>
                    <a:pt x="13296" y="19411"/>
                  </a:lnTo>
                  <a:lnTo>
                    <a:pt x="13974" y="19373"/>
                  </a:lnTo>
                  <a:lnTo>
                    <a:pt x="14651" y="19326"/>
                  </a:lnTo>
                  <a:lnTo>
                    <a:pt x="15329" y="19271"/>
                  </a:lnTo>
                  <a:lnTo>
                    <a:pt x="16006" y="19208"/>
                  </a:lnTo>
                  <a:lnTo>
                    <a:pt x="16684" y="19136"/>
                  </a:lnTo>
                  <a:lnTo>
                    <a:pt x="17361" y="19055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583290" y="3963860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582019" y="3986727"/>
              <a:ext cx="94430" cy="75798"/>
            </a:xfrm>
            <a:custGeom>
              <a:avLst/>
              <a:pathLst>
                <a:path w="94430" h="75798">
                  <a:moveTo>
                    <a:pt x="0" y="18208"/>
                  </a:moveTo>
                  <a:lnTo>
                    <a:pt x="28795" y="18208"/>
                  </a:lnTo>
                  <a:lnTo>
                    <a:pt x="29713" y="16349"/>
                  </a:lnTo>
                  <a:lnTo>
                    <a:pt x="30607" y="14499"/>
                  </a:lnTo>
                  <a:lnTo>
                    <a:pt x="31475" y="12657"/>
                  </a:lnTo>
                  <a:lnTo>
                    <a:pt x="32318" y="10823"/>
                  </a:lnTo>
                  <a:lnTo>
                    <a:pt x="33135" y="8998"/>
                  </a:lnTo>
                  <a:lnTo>
                    <a:pt x="33927" y="7181"/>
                  </a:lnTo>
                  <a:lnTo>
                    <a:pt x="34693" y="5373"/>
                  </a:lnTo>
                  <a:lnTo>
                    <a:pt x="35434" y="3573"/>
                  </a:lnTo>
                  <a:lnTo>
                    <a:pt x="36150" y="1782"/>
                  </a:lnTo>
                  <a:lnTo>
                    <a:pt x="36840" y="0"/>
                  </a:lnTo>
                  <a:lnTo>
                    <a:pt x="46156" y="846"/>
                  </a:lnTo>
                  <a:lnTo>
                    <a:pt x="45475" y="2697"/>
                  </a:lnTo>
                  <a:lnTo>
                    <a:pt x="44784" y="4522"/>
                  </a:lnTo>
                  <a:lnTo>
                    <a:pt x="44086" y="6322"/>
                  </a:lnTo>
                  <a:lnTo>
                    <a:pt x="43378" y="8096"/>
                  </a:lnTo>
                  <a:lnTo>
                    <a:pt x="42663" y="9845"/>
                  </a:lnTo>
                  <a:lnTo>
                    <a:pt x="41939" y="11568"/>
                  </a:lnTo>
                  <a:lnTo>
                    <a:pt x="41206" y="13266"/>
                  </a:lnTo>
                  <a:lnTo>
                    <a:pt x="40465" y="14939"/>
                  </a:lnTo>
                  <a:lnTo>
                    <a:pt x="39716" y="16586"/>
                  </a:lnTo>
                  <a:lnTo>
                    <a:pt x="38958" y="18208"/>
                  </a:lnTo>
                  <a:lnTo>
                    <a:pt x="94430" y="18208"/>
                  </a:lnTo>
                  <a:lnTo>
                    <a:pt x="94430" y="26677"/>
                  </a:lnTo>
                  <a:lnTo>
                    <a:pt x="73681" y="26677"/>
                  </a:lnTo>
                  <a:lnTo>
                    <a:pt x="72944" y="29756"/>
                  </a:lnTo>
                  <a:lnTo>
                    <a:pt x="72089" y="32724"/>
                  </a:lnTo>
                  <a:lnTo>
                    <a:pt x="71115" y="35583"/>
                  </a:lnTo>
                  <a:lnTo>
                    <a:pt x="70022" y="38331"/>
                  </a:lnTo>
                  <a:lnTo>
                    <a:pt x="68811" y="40969"/>
                  </a:lnTo>
                  <a:lnTo>
                    <a:pt x="67482" y="43497"/>
                  </a:lnTo>
                  <a:lnTo>
                    <a:pt x="66033" y="45915"/>
                  </a:lnTo>
                  <a:lnTo>
                    <a:pt x="64467" y="48223"/>
                  </a:lnTo>
                  <a:lnTo>
                    <a:pt x="62781" y="50421"/>
                  </a:lnTo>
                  <a:lnTo>
                    <a:pt x="60977" y="52508"/>
                  </a:lnTo>
                  <a:lnTo>
                    <a:pt x="64183" y="53952"/>
                  </a:lnTo>
                  <a:lnTo>
                    <a:pt x="67363" y="55405"/>
                  </a:lnTo>
                  <a:lnTo>
                    <a:pt x="70518" y="56866"/>
                  </a:lnTo>
                  <a:lnTo>
                    <a:pt x="73647" y="58335"/>
                  </a:lnTo>
                  <a:lnTo>
                    <a:pt x="76751" y="59813"/>
                  </a:lnTo>
                  <a:lnTo>
                    <a:pt x="79830" y="61299"/>
                  </a:lnTo>
                  <a:lnTo>
                    <a:pt x="82883" y="62794"/>
                  </a:lnTo>
                  <a:lnTo>
                    <a:pt x="85910" y="64297"/>
                  </a:lnTo>
                  <a:lnTo>
                    <a:pt x="88913" y="65809"/>
                  </a:lnTo>
                  <a:lnTo>
                    <a:pt x="91890" y="67329"/>
                  </a:lnTo>
                  <a:lnTo>
                    <a:pt x="85961" y="75798"/>
                  </a:lnTo>
                  <a:lnTo>
                    <a:pt x="83429" y="74181"/>
                  </a:lnTo>
                  <a:lnTo>
                    <a:pt x="80744" y="72546"/>
                  </a:lnTo>
                  <a:lnTo>
                    <a:pt x="77907" y="70895"/>
                  </a:lnTo>
                  <a:lnTo>
                    <a:pt x="74918" y="69226"/>
                  </a:lnTo>
                  <a:lnTo>
                    <a:pt x="71775" y="67541"/>
                  </a:lnTo>
                  <a:lnTo>
                    <a:pt x="68481" y="65839"/>
                  </a:lnTo>
                  <a:lnTo>
                    <a:pt x="65034" y="64119"/>
                  </a:lnTo>
                  <a:lnTo>
                    <a:pt x="61435" y="62383"/>
                  </a:lnTo>
                  <a:lnTo>
                    <a:pt x="57683" y="60630"/>
                  </a:lnTo>
                  <a:lnTo>
                    <a:pt x="53779" y="58860"/>
                  </a:lnTo>
                  <a:lnTo>
                    <a:pt x="50179" y="61240"/>
                  </a:lnTo>
                  <a:lnTo>
                    <a:pt x="46326" y="63467"/>
                  </a:lnTo>
                  <a:lnTo>
                    <a:pt x="42218" y="65542"/>
                  </a:lnTo>
                  <a:lnTo>
                    <a:pt x="37857" y="67465"/>
                  </a:lnTo>
                  <a:lnTo>
                    <a:pt x="33241" y="69235"/>
                  </a:lnTo>
                  <a:lnTo>
                    <a:pt x="28371" y="70852"/>
                  </a:lnTo>
                  <a:lnTo>
                    <a:pt x="23247" y="72317"/>
                  </a:lnTo>
                  <a:lnTo>
                    <a:pt x="17869" y="73630"/>
                  </a:lnTo>
                  <a:lnTo>
                    <a:pt x="12237" y="74790"/>
                  </a:lnTo>
                  <a:lnTo>
                    <a:pt x="6351" y="75798"/>
                  </a:lnTo>
                  <a:lnTo>
                    <a:pt x="2117" y="67329"/>
                  </a:lnTo>
                  <a:lnTo>
                    <a:pt x="7338" y="66516"/>
                  </a:lnTo>
                  <a:lnTo>
                    <a:pt x="12331" y="65601"/>
                  </a:lnTo>
                  <a:lnTo>
                    <a:pt x="17094" y="64585"/>
                  </a:lnTo>
                  <a:lnTo>
                    <a:pt x="21630" y="63467"/>
                  </a:lnTo>
                  <a:lnTo>
                    <a:pt x="25936" y="62248"/>
                  </a:lnTo>
                  <a:lnTo>
                    <a:pt x="30014" y="60926"/>
                  </a:lnTo>
                  <a:lnTo>
                    <a:pt x="33863" y="59504"/>
                  </a:lnTo>
                  <a:lnTo>
                    <a:pt x="37484" y="57979"/>
                  </a:lnTo>
                  <a:lnTo>
                    <a:pt x="40876" y="56353"/>
                  </a:lnTo>
                  <a:lnTo>
                    <a:pt x="44039" y="54625"/>
                  </a:lnTo>
                  <a:lnTo>
                    <a:pt x="41308" y="53520"/>
                  </a:lnTo>
                  <a:lnTo>
                    <a:pt x="38534" y="52407"/>
                  </a:lnTo>
                  <a:lnTo>
                    <a:pt x="35718" y="51284"/>
                  </a:lnTo>
                  <a:lnTo>
                    <a:pt x="32860" y="50154"/>
                  </a:lnTo>
                  <a:lnTo>
                    <a:pt x="29959" y="49015"/>
                  </a:lnTo>
                  <a:lnTo>
                    <a:pt x="27016" y="47867"/>
                  </a:lnTo>
                  <a:lnTo>
                    <a:pt x="24031" y="46711"/>
                  </a:lnTo>
                  <a:lnTo>
                    <a:pt x="21003" y="45547"/>
                  </a:lnTo>
                  <a:lnTo>
                    <a:pt x="17933" y="44374"/>
                  </a:lnTo>
                  <a:lnTo>
                    <a:pt x="14820" y="43192"/>
                  </a:lnTo>
                  <a:lnTo>
                    <a:pt x="2456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608697" y="4013405"/>
              <a:ext cx="37687" cy="22443"/>
            </a:xfrm>
            <a:custGeom>
              <a:avLst/>
              <a:pathLst>
                <a:path w="37687" h="22443">
                  <a:moveTo>
                    <a:pt x="8045" y="0"/>
                  </a:moveTo>
                  <a:lnTo>
                    <a:pt x="7279" y="1422"/>
                  </a:lnTo>
                  <a:lnTo>
                    <a:pt x="6504" y="2811"/>
                  </a:lnTo>
                  <a:lnTo>
                    <a:pt x="5720" y="4166"/>
                  </a:lnTo>
                  <a:lnTo>
                    <a:pt x="4929" y="5488"/>
                  </a:lnTo>
                  <a:lnTo>
                    <a:pt x="4128" y="6775"/>
                  </a:lnTo>
                  <a:lnTo>
                    <a:pt x="3319" y="8028"/>
                  </a:lnTo>
                  <a:lnTo>
                    <a:pt x="2502" y="9248"/>
                  </a:lnTo>
                  <a:lnTo>
                    <a:pt x="1676" y="10433"/>
                  </a:lnTo>
                  <a:lnTo>
                    <a:pt x="842" y="11585"/>
                  </a:lnTo>
                  <a:lnTo>
                    <a:pt x="0" y="12703"/>
                  </a:lnTo>
                  <a:lnTo>
                    <a:pt x="2616" y="13639"/>
                  </a:lnTo>
                  <a:lnTo>
                    <a:pt x="5216" y="14583"/>
                  </a:lnTo>
                  <a:lnTo>
                    <a:pt x="7800" y="15536"/>
                  </a:lnTo>
                  <a:lnTo>
                    <a:pt x="10366" y="16497"/>
                  </a:lnTo>
                  <a:lnTo>
                    <a:pt x="12915" y="17467"/>
                  </a:lnTo>
                  <a:lnTo>
                    <a:pt x="15447" y="18445"/>
                  </a:lnTo>
                  <a:lnTo>
                    <a:pt x="17963" y="19432"/>
                  </a:lnTo>
                  <a:lnTo>
                    <a:pt x="20461" y="20427"/>
                  </a:lnTo>
                  <a:lnTo>
                    <a:pt x="22942" y="21431"/>
                  </a:lnTo>
                  <a:lnTo>
                    <a:pt x="25407" y="22443"/>
                  </a:lnTo>
                  <a:lnTo>
                    <a:pt x="27130" y="20694"/>
                  </a:lnTo>
                  <a:lnTo>
                    <a:pt x="28744" y="18835"/>
                  </a:lnTo>
                  <a:lnTo>
                    <a:pt x="30247" y="16866"/>
                  </a:lnTo>
                  <a:lnTo>
                    <a:pt x="31640" y="14787"/>
                  </a:lnTo>
                  <a:lnTo>
                    <a:pt x="32923" y="12597"/>
                  </a:lnTo>
                  <a:lnTo>
                    <a:pt x="34096" y="10298"/>
                  </a:lnTo>
                  <a:lnTo>
                    <a:pt x="35159" y="7889"/>
                  </a:lnTo>
                  <a:lnTo>
                    <a:pt x="36112" y="5369"/>
                  </a:lnTo>
                  <a:lnTo>
                    <a:pt x="36955" y="2739"/>
                  </a:lnTo>
                  <a:lnTo>
                    <a:pt x="376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689154" y="3964707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688307" y="3993079"/>
              <a:ext cx="27101" cy="69023"/>
            </a:xfrm>
            <a:custGeom>
              <a:avLst/>
              <a:pathLst>
                <a:path w="27101" h="69023">
                  <a:moveTo>
                    <a:pt x="19902" y="0"/>
                  </a:moveTo>
                  <a:lnTo>
                    <a:pt x="27101" y="3811"/>
                  </a:lnTo>
                  <a:lnTo>
                    <a:pt x="26491" y="5085"/>
                  </a:lnTo>
                  <a:lnTo>
                    <a:pt x="25847" y="6368"/>
                  </a:lnTo>
                  <a:lnTo>
                    <a:pt x="25170" y="7660"/>
                  </a:lnTo>
                  <a:lnTo>
                    <a:pt x="24458" y="8960"/>
                  </a:lnTo>
                  <a:lnTo>
                    <a:pt x="23713" y="10268"/>
                  </a:lnTo>
                  <a:lnTo>
                    <a:pt x="22934" y="11585"/>
                  </a:lnTo>
                  <a:lnTo>
                    <a:pt x="22121" y="12911"/>
                  </a:lnTo>
                  <a:lnTo>
                    <a:pt x="21274" y="14245"/>
                  </a:lnTo>
                  <a:lnTo>
                    <a:pt x="20393" y="15587"/>
                  </a:lnTo>
                  <a:lnTo>
                    <a:pt x="19479" y="16938"/>
                  </a:lnTo>
                  <a:lnTo>
                    <a:pt x="19479" y="69023"/>
                  </a:lnTo>
                  <a:lnTo>
                    <a:pt x="11433" y="69023"/>
                  </a:lnTo>
                  <a:lnTo>
                    <a:pt x="11433" y="26254"/>
                  </a:lnTo>
                  <a:lnTo>
                    <a:pt x="10760" y="26999"/>
                  </a:lnTo>
                  <a:lnTo>
                    <a:pt x="10095" y="27711"/>
                  </a:lnTo>
                  <a:lnTo>
                    <a:pt x="9438" y="28388"/>
                  </a:lnTo>
                  <a:lnTo>
                    <a:pt x="8790" y="29032"/>
                  </a:lnTo>
                  <a:lnTo>
                    <a:pt x="8151" y="29641"/>
                  </a:lnTo>
                  <a:lnTo>
                    <a:pt x="7520" y="30217"/>
                  </a:lnTo>
                  <a:lnTo>
                    <a:pt x="6898" y="30759"/>
                  </a:lnTo>
                  <a:lnTo>
                    <a:pt x="6284" y="31268"/>
                  </a:lnTo>
                  <a:lnTo>
                    <a:pt x="5678" y="31742"/>
                  </a:lnTo>
                  <a:lnTo>
                    <a:pt x="5081" y="32182"/>
                  </a:lnTo>
                  <a:lnTo>
                    <a:pt x="0" y="25407"/>
                  </a:lnTo>
                  <a:lnTo>
                    <a:pt x="2638" y="23019"/>
                  </a:lnTo>
                  <a:lnTo>
                    <a:pt x="5132" y="20596"/>
                  </a:lnTo>
                  <a:lnTo>
                    <a:pt x="7482" y="18140"/>
                  </a:lnTo>
                  <a:lnTo>
                    <a:pt x="9688" y="15650"/>
                  </a:lnTo>
                  <a:lnTo>
                    <a:pt x="11750" y="13127"/>
                  </a:lnTo>
                  <a:lnTo>
                    <a:pt x="13669" y="10569"/>
                  </a:lnTo>
                  <a:lnTo>
                    <a:pt x="15443" y="7977"/>
                  </a:lnTo>
                  <a:lnTo>
                    <a:pt x="17073" y="5352"/>
                  </a:lnTo>
                  <a:lnTo>
                    <a:pt x="18560" y="2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752249" y="3964284"/>
              <a:ext cx="35146" cy="98242"/>
            </a:xfrm>
            <a:custGeom>
              <a:avLst/>
              <a:pathLst>
                <a:path w="35146" h="98242">
                  <a:moveTo>
                    <a:pt x="10586" y="0"/>
                  </a:moveTo>
                  <a:lnTo>
                    <a:pt x="17785" y="2540"/>
                  </a:lnTo>
                  <a:lnTo>
                    <a:pt x="15244" y="18632"/>
                  </a:lnTo>
                  <a:lnTo>
                    <a:pt x="35146" y="18632"/>
                  </a:lnTo>
                  <a:lnTo>
                    <a:pt x="35146" y="26254"/>
                  </a:lnTo>
                  <a:lnTo>
                    <a:pt x="30488" y="26254"/>
                  </a:lnTo>
                  <a:lnTo>
                    <a:pt x="30116" y="31170"/>
                  </a:lnTo>
                  <a:lnTo>
                    <a:pt x="29675" y="35926"/>
                  </a:lnTo>
                  <a:lnTo>
                    <a:pt x="29167" y="40520"/>
                  </a:lnTo>
                  <a:lnTo>
                    <a:pt x="28591" y="44954"/>
                  </a:lnTo>
                  <a:lnTo>
                    <a:pt x="27948" y="49226"/>
                  </a:lnTo>
                  <a:lnTo>
                    <a:pt x="27236" y="53338"/>
                  </a:lnTo>
                  <a:lnTo>
                    <a:pt x="26457" y="57289"/>
                  </a:lnTo>
                  <a:lnTo>
                    <a:pt x="25610" y="61079"/>
                  </a:lnTo>
                  <a:lnTo>
                    <a:pt x="24696" y="64708"/>
                  </a:lnTo>
                  <a:lnTo>
                    <a:pt x="23713" y="68176"/>
                  </a:lnTo>
                  <a:lnTo>
                    <a:pt x="24590" y="70615"/>
                  </a:lnTo>
                  <a:lnTo>
                    <a:pt x="25525" y="73020"/>
                  </a:lnTo>
                  <a:lnTo>
                    <a:pt x="26521" y="75392"/>
                  </a:lnTo>
                  <a:lnTo>
                    <a:pt x="27575" y="77729"/>
                  </a:lnTo>
                  <a:lnTo>
                    <a:pt x="28689" y="80033"/>
                  </a:lnTo>
                  <a:lnTo>
                    <a:pt x="29862" y="82303"/>
                  </a:lnTo>
                  <a:lnTo>
                    <a:pt x="31094" y="84538"/>
                  </a:lnTo>
                  <a:lnTo>
                    <a:pt x="32385" y="86740"/>
                  </a:lnTo>
                  <a:lnTo>
                    <a:pt x="33736" y="88909"/>
                  </a:lnTo>
                  <a:lnTo>
                    <a:pt x="35146" y="91043"/>
                  </a:lnTo>
                  <a:lnTo>
                    <a:pt x="29641" y="98242"/>
                  </a:lnTo>
                  <a:lnTo>
                    <a:pt x="28549" y="96442"/>
                  </a:lnTo>
                  <a:lnTo>
                    <a:pt x="27473" y="94600"/>
                  </a:lnTo>
                  <a:lnTo>
                    <a:pt x="26415" y="92715"/>
                  </a:lnTo>
                  <a:lnTo>
                    <a:pt x="25373" y="90789"/>
                  </a:lnTo>
                  <a:lnTo>
                    <a:pt x="24348" y="88820"/>
                  </a:lnTo>
                  <a:lnTo>
                    <a:pt x="23340" y="86808"/>
                  </a:lnTo>
                  <a:lnTo>
                    <a:pt x="22350" y="84754"/>
                  </a:lnTo>
                  <a:lnTo>
                    <a:pt x="21376" y="82658"/>
                  </a:lnTo>
                  <a:lnTo>
                    <a:pt x="20419" y="80520"/>
                  </a:lnTo>
                  <a:lnTo>
                    <a:pt x="19479" y="78339"/>
                  </a:lnTo>
                  <a:lnTo>
                    <a:pt x="18348" y="80672"/>
                  </a:lnTo>
                  <a:lnTo>
                    <a:pt x="17158" y="82929"/>
                  </a:lnTo>
                  <a:lnTo>
                    <a:pt x="15909" y="85110"/>
                  </a:lnTo>
                  <a:lnTo>
                    <a:pt x="14600" y="87215"/>
                  </a:lnTo>
                  <a:lnTo>
                    <a:pt x="13233" y="89243"/>
                  </a:lnTo>
                  <a:lnTo>
                    <a:pt x="11805" y="91195"/>
                  </a:lnTo>
                  <a:lnTo>
                    <a:pt x="10319" y="93071"/>
                  </a:lnTo>
                  <a:lnTo>
                    <a:pt x="8774" y="94871"/>
                  </a:lnTo>
                  <a:lnTo>
                    <a:pt x="7169" y="96594"/>
                  </a:lnTo>
                  <a:lnTo>
                    <a:pt x="5504" y="98242"/>
                  </a:lnTo>
                  <a:lnTo>
                    <a:pt x="0" y="91043"/>
                  </a:lnTo>
                  <a:lnTo>
                    <a:pt x="1986" y="89201"/>
                  </a:lnTo>
                  <a:lnTo>
                    <a:pt x="3878" y="87232"/>
                  </a:lnTo>
                  <a:lnTo>
                    <a:pt x="5678" y="85136"/>
                  </a:lnTo>
                  <a:lnTo>
                    <a:pt x="7385" y="82912"/>
                  </a:lnTo>
                  <a:lnTo>
                    <a:pt x="8998" y="80562"/>
                  </a:lnTo>
                  <a:lnTo>
                    <a:pt x="10518" y="78085"/>
                  </a:lnTo>
                  <a:lnTo>
                    <a:pt x="11945" y="75481"/>
                  </a:lnTo>
                  <a:lnTo>
                    <a:pt x="13279" y="72749"/>
                  </a:lnTo>
                  <a:lnTo>
                    <a:pt x="14520" y="69891"/>
                  </a:lnTo>
                  <a:lnTo>
                    <a:pt x="15667" y="66906"/>
                  </a:lnTo>
                  <a:lnTo>
                    <a:pt x="14998" y="64928"/>
                  </a:lnTo>
                  <a:lnTo>
                    <a:pt x="14346" y="62891"/>
                  </a:lnTo>
                  <a:lnTo>
                    <a:pt x="13711" y="60795"/>
                  </a:lnTo>
                  <a:lnTo>
                    <a:pt x="13093" y="58640"/>
                  </a:lnTo>
                  <a:lnTo>
                    <a:pt x="12491" y="56425"/>
                  </a:lnTo>
                  <a:lnTo>
                    <a:pt x="11907" y="54151"/>
                  </a:lnTo>
                  <a:lnTo>
                    <a:pt x="11340" y="51818"/>
                  </a:lnTo>
                  <a:lnTo>
                    <a:pt x="10789" y="49425"/>
                  </a:lnTo>
                  <a:lnTo>
                    <a:pt x="10256" y="46974"/>
                  </a:lnTo>
                  <a:lnTo>
                    <a:pt x="9739" y="44462"/>
                  </a:lnTo>
                  <a:lnTo>
                    <a:pt x="7198" y="51661"/>
                  </a:lnTo>
                  <a:lnTo>
                    <a:pt x="846" y="47003"/>
                  </a:lnTo>
                  <a:lnTo>
                    <a:pt x="2163" y="42722"/>
                  </a:lnTo>
                  <a:lnTo>
                    <a:pt x="3404" y="38348"/>
                  </a:lnTo>
                  <a:lnTo>
                    <a:pt x="4569" y="33880"/>
                  </a:lnTo>
                  <a:lnTo>
                    <a:pt x="5657" y="29320"/>
                  </a:lnTo>
                  <a:lnTo>
                    <a:pt x="6669" y="24666"/>
                  </a:lnTo>
                  <a:lnTo>
                    <a:pt x="7605" y="19919"/>
                  </a:lnTo>
                  <a:lnTo>
                    <a:pt x="8464" y="15079"/>
                  </a:lnTo>
                  <a:lnTo>
                    <a:pt x="9248" y="10146"/>
                  </a:lnTo>
                  <a:lnTo>
                    <a:pt x="9955" y="51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766083" y="3990538"/>
              <a:ext cx="9032" cy="27948"/>
            </a:xfrm>
            <a:custGeom>
              <a:avLst/>
              <a:pathLst>
                <a:path w="9032" h="27948">
                  <a:moveTo>
                    <a:pt x="5221" y="27948"/>
                  </a:moveTo>
                  <a:lnTo>
                    <a:pt x="5792" y="25534"/>
                  </a:lnTo>
                  <a:lnTo>
                    <a:pt x="6322" y="23036"/>
                  </a:lnTo>
                  <a:lnTo>
                    <a:pt x="6809" y="20452"/>
                  </a:lnTo>
                  <a:lnTo>
                    <a:pt x="7253" y="17785"/>
                  </a:lnTo>
                  <a:lnTo>
                    <a:pt x="7656" y="15032"/>
                  </a:lnTo>
                  <a:lnTo>
                    <a:pt x="8016" y="12195"/>
                  </a:lnTo>
                  <a:lnTo>
                    <a:pt x="8333" y="9273"/>
                  </a:lnTo>
                  <a:lnTo>
                    <a:pt x="8608" y="6267"/>
                  </a:lnTo>
                  <a:lnTo>
                    <a:pt x="8841" y="3175"/>
                  </a:lnTo>
                  <a:lnTo>
                    <a:pt x="9032" y="0"/>
                  </a:lnTo>
                  <a:lnTo>
                    <a:pt x="67" y="114"/>
                  </a:lnTo>
                  <a:lnTo>
                    <a:pt x="21" y="287"/>
                  </a:lnTo>
                  <a:lnTo>
                    <a:pt x="0" y="520"/>
                  </a:lnTo>
                  <a:lnTo>
                    <a:pt x="4" y="813"/>
                  </a:lnTo>
                  <a:lnTo>
                    <a:pt x="33" y="1164"/>
                  </a:lnTo>
                  <a:lnTo>
                    <a:pt x="88" y="1575"/>
                  </a:lnTo>
                  <a:lnTo>
                    <a:pt x="169" y="2045"/>
                  </a:lnTo>
                  <a:lnTo>
                    <a:pt x="275" y="2574"/>
                  </a:lnTo>
                  <a:lnTo>
                    <a:pt x="406" y="3163"/>
                  </a:lnTo>
                  <a:lnTo>
                    <a:pt x="563" y="3811"/>
                  </a:lnTo>
                  <a:lnTo>
                    <a:pt x="914" y="6339"/>
                  </a:lnTo>
                  <a:lnTo>
                    <a:pt x="1291" y="8841"/>
                  </a:lnTo>
                  <a:lnTo>
                    <a:pt x="1693" y="11319"/>
                  </a:lnTo>
                  <a:lnTo>
                    <a:pt x="2121" y="13770"/>
                  </a:lnTo>
                  <a:lnTo>
                    <a:pt x="2574" y="16197"/>
                  </a:lnTo>
                  <a:lnTo>
                    <a:pt x="3053" y="18598"/>
                  </a:lnTo>
                  <a:lnTo>
                    <a:pt x="3557" y="20973"/>
                  </a:lnTo>
                  <a:lnTo>
                    <a:pt x="4086" y="23324"/>
                  </a:lnTo>
                  <a:lnTo>
                    <a:pt x="4641" y="256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717102" y="3964707"/>
              <a:ext cx="36417" cy="25830"/>
            </a:xfrm>
            <a:custGeom>
              <a:avLst/>
              <a:pathLst>
                <a:path w="36417" h="25830">
                  <a:moveTo>
                    <a:pt x="0" y="5504"/>
                  </a:moveTo>
                  <a:lnTo>
                    <a:pt x="8045" y="5504"/>
                  </a:lnTo>
                  <a:lnTo>
                    <a:pt x="8045" y="18208"/>
                  </a:lnTo>
                  <a:lnTo>
                    <a:pt x="14397" y="18208"/>
                  </a:lnTo>
                  <a:lnTo>
                    <a:pt x="14397" y="0"/>
                  </a:lnTo>
                  <a:lnTo>
                    <a:pt x="22019" y="0"/>
                  </a:lnTo>
                  <a:lnTo>
                    <a:pt x="22019" y="18208"/>
                  </a:lnTo>
                  <a:lnTo>
                    <a:pt x="28371" y="18208"/>
                  </a:lnTo>
                  <a:lnTo>
                    <a:pt x="28371" y="5081"/>
                  </a:lnTo>
                  <a:lnTo>
                    <a:pt x="36417" y="5081"/>
                  </a:lnTo>
                  <a:lnTo>
                    <a:pt x="36417" y="25830"/>
                  </a:lnTo>
                  <a:lnTo>
                    <a:pt x="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712867" y="3996466"/>
              <a:ext cx="44886" cy="64788"/>
            </a:xfrm>
            <a:custGeom>
              <a:avLst/>
              <a:pathLst>
                <a:path w="44886" h="64788">
                  <a:moveTo>
                    <a:pt x="3811" y="0"/>
                  </a:moveTo>
                  <a:lnTo>
                    <a:pt x="41075" y="0"/>
                  </a:lnTo>
                  <a:lnTo>
                    <a:pt x="41075" y="7198"/>
                  </a:lnTo>
                  <a:lnTo>
                    <a:pt x="23290" y="7198"/>
                  </a:lnTo>
                  <a:lnTo>
                    <a:pt x="22426" y="8693"/>
                  </a:lnTo>
                  <a:lnTo>
                    <a:pt x="21528" y="10129"/>
                  </a:lnTo>
                  <a:lnTo>
                    <a:pt x="20596" y="11505"/>
                  </a:lnTo>
                  <a:lnTo>
                    <a:pt x="19631" y="12822"/>
                  </a:lnTo>
                  <a:lnTo>
                    <a:pt x="18632" y="14079"/>
                  </a:lnTo>
                  <a:lnTo>
                    <a:pt x="17598" y="15278"/>
                  </a:lnTo>
                  <a:lnTo>
                    <a:pt x="16531" y="16417"/>
                  </a:lnTo>
                  <a:lnTo>
                    <a:pt x="15430" y="17497"/>
                  </a:lnTo>
                  <a:lnTo>
                    <a:pt x="14295" y="18517"/>
                  </a:lnTo>
                  <a:lnTo>
                    <a:pt x="13127" y="19479"/>
                  </a:lnTo>
                  <a:lnTo>
                    <a:pt x="14300" y="19470"/>
                  </a:lnTo>
                  <a:lnTo>
                    <a:pt x="15447" y="19445"/>
                  </a:lnTo>
                  <a:lnTo>
                    <a:pt x="16569" y="19402"/>
                  </a:lnTo>
                  <a:lnTo>
                    <a:pt x="17666" y="19343"/>
                  </a:lnTo>
                  <a:lnTo>
                    <a:pt x="18737" y="19267"/>
                  </a:lnTo>
                  <a:lnTo>
                    <a:pt x="19783" y="19174"/>
                  </a:lnTo>
                  <a:lnTo>
                    <a:pt x="20804" y="19064"/>
                  </a:lnTo>
                  <a:lnTo>
                    <a:pt x="21799" y="18936"/>
                  </a:lnTo>
                  <a:lnTo>
                    <a:pt x="22769" y="18793"/>
                  </a:lnTo>
                  <a:lnTo>
                    <a:pt x="23713" y="18632"/>
                  </a:lnTo>
                  <a:lnTo>
                    <a:pt x="24310" y="18115"/>
                  </a:lnTo>
                  <a:lnTo>
                    <a:pt x="24916" y="17581"/>
                  </a:lnTo>
                  <a:lnTo>
                    <a:pt x="25530" y="17031"/>
                  </a:lnTo>
                  <a:lnTo>
                    <a:pt x="26152" y="16464"/>
                  </a:lnTo>
                  <a:lnTo>
                    <a:pt x="26783" y="15879"/>
                  </a:lnTo>
                  <a:lnTo>
                    <a:pt x="27423" y="15278"/>
                  </a:lnTo>
                  <a:lnTo>
                    <a:pt x="28070" y="14660"/>
                  </a:lnTo>
                  <a:lnTo>
                    <a:pt x="28727" y="14024"/>
                  </a:lnTo>
                  <a:lnTo>
                    <a:pt x="29392" y="13372"/>
                  </a:lnTo>
                  <a:lnTo>
                    <a:pt x="30065" y="12703"/>
                  </a:lnTo>
                  <a:lnTo>
                    <a:pt x="36840" y="15244"/>
                  </a:lnTo>
                  <a:lnTo>
                    <a:pt x="34778" y="17327"/>
                  </a:lnTo>
                  <a:lnTo>
                    <a:pt x="32657" y="19343"/>
                  </a:lnTo>
                  <a:lnTo>
                    <a:pt x="30476" y="21291"/>
                  </a:lnTo>
                  <a:lnTo>
                    <a:pt x="28236" y="23171"/>
                  </a:lnTo>
                  <a:lnTo>
                    <a:pt x="25936" y="24983"/>
                  </a:lnTo>
                  <a:lnTo>
                    <a:pt x="23578" y="26728"/>
                  </a:lnTo>
                  <a:lnTo>
                    <a:pt x="21160" y="28405"/>
                  </a:lnTo>
                  <a:lnTo>
                    <a:pt x="18682" y="30014"/>
                  </a:lnTo>
                  <a:lnTo>
                    <a:pt x="16146" y="31556"/>
                  </a:lnTo>
                  <a:lnTo>
                    <a:pt x="13550" y="33029"/>
                  </a:lnTo>
                  <a:lnTo>
                    <a:pt x="15642" y="32771"/>
                  </a:lnTo>
                  <a:lnTo>
                    <a:pt x="17683" y="32504"/>
                  </a:lnTo>
                  <a:lnTo>
                    <a:pt x="19673" y="32229"/>
                  </a:lnTo>
                  <a:lnTo>
                    <a:pt x="21613" y="31945"/>
                  </a:lnTo>
                  <a:lnTo>
                    <a:pt x="23501" y="31653"/>
                  </a:lnTo>
                  <a:lnTo>
                    <a:pt x="25339" y="31352"/>
                  </a:lnTo>
                  <a:lnTo>
                    <a:pt x="27126" y="31043"/>
                  </a:lnTo>
                  <a:lnTo>
                    <a:pt x="28862" y="30726"/>
                  </a:lnTo>
                  <a:lnTo>
                    <a:pt x="30548" y="30399"/>
                  </a:lnTo>
                  <a:lnTo>
                    <a:pt x="32182" y="30065"/>
                  </a:lnTo>
                  <a:lnTo>
                    <a:pt x="32009" y="29726"/>
                  </a:lnTo>
                  <a:lnTo>
                    <a:pt x="31827" y="29387"/>
                  </a:lnTo>
                  <a:lnTo>
                    <a:pt x="31636" y="29049"/>
                  </a:lnTo>
                  <a:lnTo>
                    <a:pt x="31437" y="28710"/>
                  </a:lnTo>
                  <a:lnTo>
                    <a:pt x="31229" y="28371"/>
                  </a:lnTo>
                  <a:lnTo>
                    <a:pt x="31013" y="28032"/>
                  </a:lnTo>
                  <a:lnTo>
                    <a:pt x="30789" y="27694"/>
                  </a:lnTo>
                  <a:lnTo>
                    <a:pt x="30556" y="27355"/>
                  </a:lnTo>
                  <a:lnTo>
                    <a:pt x="30315" y="27016"/>
                  </a:lnTo>
                  <a:lnTo>
                    <a:pt x="30065" y="26677"/>
                  </a:lnTo>
                  <a:lnTo>
                    <a:pt x="35993" y="24137"/>
                  </a:lnTo>
                  <a:lnTo>
                    <a:pt x="36997" y="25424"/>
                  </a:lnTo>
                  <a:lnTo>
                    <a:pt x="37975" y="26745"/>
                  </a:lnTo>
                  <a:lnTo>
                    <a:pt x="38928" y="28100"/>
                  </a:lnTo>
                  <a:lnTo>
                    <a:pt x="39855" y="29489"/>
                  </a:lnTo>
                  <a:lnTo>
                    <a:pt x="40757" y="30912"/>
                  </a:lnTo>
                  <a:lnTo>
                    <a:pt x="41634" y="32369"/>
                  </a:lnTo>
                  <a:lnTo>
                    <a:pt x="42485" y="33859"/>
                  </a:lnTo>
                  <a:lnTo>
                    <a:pt x="43311" y="35384"/>
                  </a:lnTo>
                  <a:lnTo>
                    <a:pt x="44111" y="36942"/>
                  </a:lnTo>
                  <a:lnTo>
                    <a:pt x="44886" y="38534"/>
                  </a:lnTo>
                  <a:lnTo>
                    <a:pt x="38111" y="41498"/>
                  </a:lnTo>
                  <a:lnTo>
                    <a:pt x="37937" y="40910"/>
                  </a:lnTo>
                  <a:lnTo>
                    <a:pt x="37755" y="40330"/>
                  </a:lnTo>
                  <a:lnTo>
                    <a:pt x="37564" y="39758"/>
                  </a:lnTo>
                  <a:lnTo>
                    <a:pt x="37365" y="39195"/>
                  </a:lnTo>
                  <a:lnTo>
                    <a:pt x="37158" y="38640"/>
                  </a:lnTo>
                  <a:lnTo>
                    <a:pt x="36942" y="38094"/>
                  </a:lnTo>
                  <a:lnTo>
                    <a:pt x="36717" y="37556"/>
                  </a:lnTo>
                  <a:lnTo>
                    <a:pt x="36485" y="37027"/>
                  </a:lnTo>
                  <a:lnTo>
                    <a:pt x="36243" y="36506"/>
                  </a:lnTo>
                  <a:lnTo>
                    <a:pt x="35993" y="35993"/>
                  </a:lnTo>
                  <a:lnTo>
                    <a:pt x="35062" y="36239"/>
                  </a:lnTo>
                  <a:lnTo>
                    <a:pt x="34130" y="36468"/>
                  </a:lnTo>
                  <a:lnTo>
                    <a:pt x="33199" y="36679"/>
                  </a:lnTo>
                  <a:lnTo>
                    <a:pt x="32267" y="36874"/>
                  </a:lnTo>
                  <a:lnTo>
                    <a:pt x="31335" y="37052"/>
                  </a:lnTo>
                  <a:lnTo>
                    <a:pt x="30404" y="37213"/>
                  </a:lnTo>
                  <a:lnTo>
                    <a:pt x="29472" y="37357"/>
                  </a:lnTo>
                  <a:lnTo>
                    <a:pt x="28541" y="37484"/>
                  </a:lnTo>
                  <a:lnTo>
                    <a:pt x="27609" y="37594"/>
                  </a:lnTo>
                  <a:lnTo>
                    <a:pt x="26677" y="37687"/>
                  </a:lnTo>
                  <a:lnTo>
                    <a:pt x="26677" y="56319"/>
                  </a:lnTo>
                  <a:lnTo>
                    <a:pt x="26658" y="57223"/>
                  </a:lnTo>
                  <a:lnTo>
                    <a:pt x="26601" y="58072"/>
                  </a:lnTo>
                  <a:lnTo>
                    <a:pt x="26506" y="58866"/>
                  </a:lnTo>
                  <a:lnTo>
                    <a:pt x="26372" y="59605"/>
                  </a:lnTo>
                  <a:lnTo>
                    <a:pt x="26201" y="60289"/>
                  </a:lnTo>
                  <a:lnTo>
                    <a:pt x="25991" y="60918"/>
                  </a:lnTo>
                  <a:lnTo>
                    <a:pt x="25744" y="61492"/>
                  </a:lnTo>
                  <a:lnTo>
                    <a:pt x="25458" y="62011"/>
                  </a:lnTo>
                  <a:lnTo>
                    <a:pt x="25134" y="62474"/>
                  </a:lnTo>
                  <a:lnTo>
                    <a:pt x="24772" y="62883"/>
                  </a:lnTo>
                  <a:lnTo>
                    <a:pt x="24350" y="63245"/>
                  </a:lnTo>
                  <a:lnTo>
                    <a:pt x="23849" y="63569"/>
                  </a:lnTo>
                  <a:lnTo>
                    <a:pt x="23266" y="63855"/>
                  </a:lnTo>
                  <a:lnTo>
                    <a:pt x="22604" y="64102"/>
                  </a:lnTo>
                  <a:lnTo>
                    <a:pt x="21860" y="64312"/>
                  </a:lnTo>
                  <a:lnTo>
                    <a:pt x="21037" y="64484"/>
                  </a:lnTo>
                  <a:lnTo>
                    <a:pt x="20133" y="64617"/>
                  </a:lnTo>
                  <a:lnTo>
                    <a:pt x="19148" y="64712"/>
                  </a:lnTo>
                  <a:lnTo>
                    <a:pt x="18083" y="64769"/>
                  </a:lnTo>
                  <a:lnTo>
                    <a:pt x="16938" y="64788"/>
                  </a:lnTo>
                  <a:lnTo>
                    <a:pt x="16264" y="64780"/>
                  </a:lnTo>
                  <a:lnTo>
                    <a:pt x="15600" y="64755"/>
                  </a:lnTo>
                  <a:lnTo>
                    <a:pt x="14943" y="64712"/>
                  </a:lnTo>
                  <a:lnTo>
                    <a:pt x="14295" y="64653"/>
                  </a:lnTo>
                  <a:lnTo>
                    <a:pt x="13656" y="64577"/>
                  </a:lnTo>
                  <a:lnTo>
                    <a:pt x="13025" y="64484"/>
                  </a:lnTo>
                  <a:lnTo>
                    <a:pt x="12403" y="64373"/>
                  </a:lnTo>
                  <a:lnTo>
                    <a:pt x="11789" y="64246"/>
                  </a:lnTo>
                  <a:lnTo>
                    <a:pt x="11183" y="64102"/>
                  </a:lnTo>
                  <a:lnTo>
                    <a:pt x="10586" y="63942"/>
                  </a:lnTo>
                  <a:lnTo>
                    <a:pt x="9316" y="57166"/>
                  </a:lnTo>
                  <a:lnTo>
                    <a:pt x="10078" y="57327"/>
                  </a:lnTo>
                  <a:lnTo>
                    <a:pt x="10840" y="57471"/>
                  </a:lnTo>
                  <a:lnTo>
                    <a:pt x="11602" y="57598"/>
                  </a:lnTo>
                  <a:lnTo>
                    <a:pt x="12364" y="57708"/>
                  </a:lnTo>
                  <a:lnTo>
                    <a:pt x="13127" y="57801"/>
                  </a:lnTo>
                  <a:lnTo>
                    <a:pt x="13889" y="57878"/>
                  </a:lnTo>
                  <a:lnTo>
                    <a:pt x="14651" y="57937"/>
                  </a:lnTo>
                  <a:lnTo>
                    <a:pt x="15413" y="57979"/>
                  </a:lnTo>
                  <a:lnTo>
                    <a:pt x="16176" y="58005"/>
                  </a:lnTo>
                  <a:lnTo>
                    <a:pt x="16938" y="58013"/>
                  </a:lnTo>
                  <a:lnTo>
                    <a:pt x="17340" y="57983"/>
                  </a:lnTo>
                  <a:lnTo>
                    <a:pt x="17700" y="57895"/>
                  </a:lnTo>
                  <a:lnTo>
                    <a:pt x="18018" y="57746"/>
                  </a:lnTo>
                  <a:lnTo>
                    <a:pt x="18293" y="57539"/>
                  </a:lnTo>
                  <a:lnTo>
                    <a:pt x="18526" y="57272"/>
                  </a:lnTo>
                  <a:lnTo>
                    <a:pt x="18716" y="56946"/>
                  </a:lnTo>
                  <a:lnTo>
                    <a:pt x="18865" y="56561"/>
                  </a:lnTo>
                  <a:lnTo>
                    <a:pt x="18970" y="56116"/>
                  </a:lnTo>
                  <a:lnTo>
                    <a:pt x="19034" y="55612"/>
                  </a:lnTo>
                  <a:lnTo>
                    <a:pt x="19055" y="55049"/>
                  </a:lnTo>
                  <a:lnTo>
                    <a:pt x="19055" y="38958"/>
                  </a:lnTo>
                  <a:lnTo>
                    <a:pt x="17437" y="39207"/>
                  </a:lnTo>
                  <a:lnTo>
                    <a:pt x="15803" y="39449"/>
                  </a:lnTo>
                  <a:lnTo>
                    <a:pt x="14151" y="39682"/>
                  </a:lnTo>
                  <a:lnTo>
                    <a:pt x="12483" y="39906"/>
                  </a:lnTo>
                  <a:lnTo>
                    <a:pt x="10798" y="40122"/>
                  </a:lnTo>
                  <a:lnTo>
                    <a:pt x="9095" y="40330"/>
                  </a:lnTo>
                  <a:lnTo>
                    <a:pt x="7376" y="40529"/>
                  </a:lnTo>
                  <a:lnTo>
                    <a:pt x="5640" y="40719"/>
                  </a:lnTo>
                  <a:lnTo>
                    <a:pt x="3887" y="40901"/>
                  </a:lnTo>
                  <a:lnTo>
                    <a:pt x="2117" y="41075"/>
                  </a:lnTo>
                  <a:lnTo>
                    <a:pt x="0" y="35146"/>
                  </a:lnTo>
                  <a:lnTo>
                    <a:pt x="1689" y="34202"/>
                  </a:lnTo>
                  <a:lnTo>
                    <a:pt x="3370" y="33232"/>
                  </a:lnTo>
                  <a:lnTo>
                    <a:pt x="5043" y="32237"/>
                  </a:lnTo>
                  <a:lnTo>
                    <a:pt x="6707" y="31217"/>
                  </a:lnTo>
                  <a:lnTo>
                    <a:pt x="8363" y="30171"/>
                  </a:lnTo>
                  <a:lnTo>
                    <a:pt x="10010" y="29099"/>
                  </a:lnTo>
                  <a:lnTo>
                    <a:pt x="11649" y="28003"/>
                  </a:lnTo>
                  <a:lnTo>
                    <a:pt x="13279" y="26881"/>
                  </a:lnTo>
                  <a:lnTo>
                    <a:pt x="14901" y="25733"/>
                  </a:lnTo>
                  <a:lnTo>
                    <a:pt x="16514" y="24560"/>
                  </a:lnTo>
                  <a:lnTo>
                    <a:pt x="15405" y="24725"/>
                  </a:lnTo>
                  <a:lnTo>
                    <a:pt x="14278" y="24882"/>
                  </a:lnTo>
                  <a:lnTo>
                    <a:pt x="13135" y="25030"/>
                  </a:lnTo>
                  <a:lnTo>
                    <a:pt x="11975" y="25170"/>
                  </a:lnTo>
                  <a:lnTo>
                    <a:pt x="10798" y="25301"/>
                  </a:lnTo>
                  <a:lnTo>
                    <a:pt x="9604" y="25424"/>
                  </a:lnTo>
                  <a:lnTo>
                    <a:pt x="8392" y="25538"/>
                  </a:lnTo>
                  <a:lnTo>
                    <a:pt x="7164" y="25644"/>
                  </a:lnTo>
                  <a:lnTo>
                    <a:pt x="5919" y="25741"/>
                  </a:lnTo>
                  <a:lnTo>
                    <a:pt x="4658" y="25830"/>
                  </a:lnTo>
                  <a:lnTo>
                    <a:pt x="3387" y="19902"/>
                  </a:lnTo>
                  <a:lnTo>
                    <a:pt x="4802" y="18860"/>
                  </a:lnTo>
                  <a:lnTo>
                    <a:pt x="6165" y="17768"/>
                  </a:lnTo>
                  <a:lnTo>
                    <a:pt x="7478" y="16624"/>
                  </a:lnTo>
                  <a:lnTo>
                    <a:pt x="8740" y="15430"/>
                  </a:lnTo>
                  <a:lnTo>
                    <a:pt x="9951" y="14185"/>
                  </a:lnTo>
                  <a:lnTo>
                    <a:pt x="11111" y="12890"/>
                  </a:lnTo>
                  <a:lnTo>
                    <a:pt x="12220" y="11543"/>
                  </a:lnTo>
                  <a:lnTo>
                    <a:pt x="13279" y="10146"/>
                  </a:lnTo>
                  <a:lnTo>
                    <a:pt x="14287" y="8697"/>
                  </a:lnTo>
                  <a:lnTo>
                    <a:pt x="15244" y="7198"/>
                  </a:lnTo>
                  <a:lnTo>
                    <a:pt x="3811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742509" y="4038812"/>
              <a:ext cx="11009" cy="12280"/>
            </a:xfrm>
            <a:custGeom>
              <a:avLst/>
              <a:pathLst>
                <a:path w="11009" h="12280">
                  <a:moveTo>
                    <a:pt x="5928" y="0"/>
                  </a:moveTo>
                  <a:lnTo>
                    <a:pt x="6512" y="859"/>
                  </a:lnTo>
                  <a:lnTo>
                    <a:pt x="7080" y="1744"/>
                  </a:lnTo>
                  <a:lnTo>
                    <a:pt x="7630" y="2655"/>
                  </a:lnTo>
                  <a:lnTo>
                    <a:pt x="8164" y="3590"/>
                  </a:lnTo>
                  <a:lnTo>
                    <a:pt x="8680" y="4552"/>
                  </a:lnTo>
                  <a:lnTo>
                    <a:pt x="9180" y="5538"/>
                  </a:lnTo>
                  <a:lnTo>
                    <a:pt x="9663" y="6550"/>
                  </a:lnTo>
                  <a:lnTo>
                    <a:pt x="10129" y="7588"/>
                  </a:lnTo>
                  <a:lnTo>
                    <a:pt x="10577" y="8651"/>
                  </a:lnTo>
                  <a:lnTo>
                    <a:pt x="11009" y="9739"/>
                  </a:lnTo>
                  <a:lnTo>
                    <a:pt x="5081" y="12280"/>
                  </a:lnTo>
                  <a:lnTo>
                    <a:pt x="4649" y="11191"/>
                  </a:lnTo>
                  <a:lnTo>
                    <a:pt x="4200" y="10129"/>
                  </a:lnTo>
                  <a:lnTo>
                    <a:pt x="3734" y="9091"/>
                  </a:lnTo>
                  <a:lnTo>
                    <a:pt x="3252" y="8079"/>
                  </a:lnTo>
                  <a:lnTo>
                    <a:pt x="2752" y="7092"/>
                  </a:lnTo>
                  <a:lnTo>
                    <a:pt x="2235" y="6131"/>
                  </a:lnTo>
                  <a:lnTo>
                    <a:pt x="1702" y="5195"/>
                  </a:lnTo>
                  <a:lnTo>
                    <a:pt x="1151" y="4285"/>
                  </a:lnTo>
                  <a:lnTo>
                    <a:pt x="584" y="340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712444" y="4039236"/>
              <a:ext cx="13550" cy="16938"/>
            </a:xfrm>
            <a:custGeom>
              <a:avLst/>
              <a:pathLst>
                <a:path w="13550" h="16938">
                  <a:moveTo>
                    <a:pt x="7198" y="0"/>
                  </a:moveTo>
                  <a:lnTo>
                    <a:pt x="13550" y="2117"/>
                  </a:lnTo>
                  <a:lnTo>
                    <a:pt x="12868" y="3866"/>
                  </a:lnTo>
                  <a:lnTo>
                    <a:pt x="12178" y="5555"/>
                  </a:lnTo>
                  <a:lnTo>
                    <a:pt x="11479" y="7186"/>
                  </a:lnTo>
                  <a:lnTo>
                    <a:pt x="10772" y="8757"/>
                  </a:lnTo>
                  <a:lnTo>
                    <a:pt x="10057" y="10268"/>
                  </a:lnTo>
                  <a:lnTo>
                    <a:pt x="9332" y="11721"/>
                  </a:lnTo>
                  <a:lnTo>
                    <a:pt x="8600" y="13114"/>
                  </a:lnTo>
                  <a:lnTo>
                    <a:pt x="7859" y="14448"/>
                  </a:lnTo>
                  <a:lnTo>
                    <a:pt x="7109" y="15722"/>
                  </a:lnTo>
                  <a:lnTo>
                    <a:pt x="6351" y="16938"/>
                  </a:lnTo>
                  <a:lnTo>
                    <a:pt x="0" y="13550"/>
                  </a:lnTo>
                  <a:lnTo>
                    <a:pt x="910" y="12119"/>
                  </a:lnTo>
                  <a:lnTo>
                    <a:pt x="1778" y="10704"/>
                  </a:lnTo>
                  <a:lnTo>
                    <a:pt x="2604" y="9307"/>
                  </a:lnTo>
                  <a:lnTo>
                    <a:pt x="3387" y="7927"/>
                  </a:lnTo>
                  <a:lnTo>
                    <a:pt x="4128" y="6563"/>
                  </a:lnTo>
                  <a:lnTo>
                    <a:pt x="4827" y="5216"/>
                  </a:lnTo>
                  <a:lnTo>
                    <a:pt x="5483" y="3887"/>
                  </a:lnTo>
                  <a:lnTo>
                    <a:pt x="6097" y="2574"/>
                  </a:lnTo>
                  <a:lnTo>
                    <a:pt x="6669" y="12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485136" y="4159853"/>
              <a:ext cx="96971" cy="92737"/>
            </a:xfrm>
            <a:custGeom>
              <a:avLst/>
              <a:pathLst>
                <a:path w="96971" h="92737">
                  <a:moveTo>
                    <a:pt x="8045" y="0"/>
                  </a:moveTo>
                  <a:lnTo>
                    <a:pt x="87655" y="0"/>
                  </a:lnTo>
                  <a:lnTo>
                    <a:pt x="87655" y="8045"/>
                  </a:lnTo>
                  <a:lnTo>
                    <a:pt x="51661" y="8045"/>
                  </a:lnTo>
                  <a:lnTo>
                    <a:pt x="51657" y="12254"/>
                  </a:lnTo>
                  <a:lnTo>
                    <a:pt x="51644" y="16074"/>
                  </a:lnTo>
                  <a:lnTo>
                    <a:pt x="51623" y="19504"/>
                  </a:lnTo>
                  <a:lnTo>
                    <a:pt x="51594" y="22544"/>
                  </a:lnTo>
                  <a:lnTo>
                    <a:pt x="51555" y="25195"/>
                  </a:lnTo>
                  <a:lnTo>
                    <a:pt x="51509" y="27456"/>
                  </a:lnTo>
                  <a:lnTo>
                    <a:pt x="51454" y="29328"/>
                  </a:lnTo>
                  <a:lnTo>
                    <a:pt x="51390" y="30810"/>
                  </a:lnTo>
                  <a:lnTo>
                    <a:pt x="51318" y="31903"/>
                  </a:lnTo>
                  <a:lnTo>
                    <a:pt x="51238" y="32606"/>
                  </a:lnTo>
                  <a:lnTo>
                    <a:pt x="93584" y="32606"/>
                  </a:lnTo>
                  <a:lnTo>
                    <a:pt x="93584" y="40651"/>
                  </a:lnTo>
                  <a:lnTo>
                    <a:pt x="52085" y="40651"/>
                  </a:lnTo>
                  <a:lnTo>
                    <a:pt x="54668" y="46495"/>
                  </a:lnTo>
                  <a:lnTo>
                    <a:pt x="57674" y="52000"/>
                  </a:lnTo>
                  <a:lnTo>
                    <a:pt x="61104" y="57166"/>
                  </a:lnTo>
                  <a:lnTo>
                    <a:pt x="64958" y="61994"/>
                  </a:lnTo>
                  <a:lnTo>
                    <a:pt x="69235" y="66482"/>
                  </a:lnTo>
                  <a:lnTo>
                    <a:pt x="73935" y="70632"/>
                  </a:lnTo>
                  <a:lnTo>
                    <a:pt x="79059" y="74443"/>
                  </a:lnTo>
                  <a:lnTo>
                    <a:pt x="84606" y="77916"/>
                  </a:lnTo>
                  <a:lnTo>
                    <a:pt x="90577" y="81049"/>
                  </a:lnTo>
                  <a:lnTo>
                    <a:pt x="96971" y="83844"/>
                  </a:lnTo>
                  <a:lnTo>
                    <a:pt x="91043" y="92737"/>
                  </a:lnTo>
                  <a:lnTo>
                    <a:pt x="85055" y="89671"/>
                  </a:lnTo>
                  <a:lnTo>
                    <a:pt x="79457" y="86402"/>
                  </a:lnTo>
                  <a:lnTo>
                    <a:pt x="74248" y="82929"/>
                  </a:lnTo>
                  <a:lnTo>
                    <a:pt x="69430" y="79254"/>
                  </a:lnTo>
                  <a:lnTo>
                    <a:pt x="65000" y="75375"/>
                  </a:lnTo>
                  <a:lnTo>
                    <a:pt x="60960" y="71293"/>
                  </a:lnTo>
                  <a:lnTo>
                    <a:pt x="57310" y="67007"/>
                  </a:lnTo>
                  <a:lnTo>
                    <a:pt x="54050" y="62519"/>
                  </a:lnTo>
                  <a:lnTo>
                    <a:pt x="51179" y="57827"/>
                  </a:lnTo>
                  <a:lnTo>
                    <a:pt x="48697" y="52932"/>
                  </a:lnTo>
                  <a:lnTo>
                    <a:pt x="46889" y="58132"/>
                  </a:lnTo>
                  <a:lnTo>
                    <a:pt x="44513" y="63061"/>
                  </a:lnTo>
                  <a:lnTo>
                    <a:pt x="41570" y="67719"/>
                  </a:lnTo>
                  <a:lnTo>
                    <a:pt x="38060" y="72106"/>
                  </a:lnTo>
                  <a:lnTo>
                    <a:pt x="33982" y="76222"/>
                  </a:lnTo>
                  <a:lnTo>
                    <a:pt x="29337" y="80067"/>
                  </a:lnTo>
                  <a:lnTo>
                    <a:pt x="24124" y="83641"/>
                  </a:lnTo>
                  <a:lnTo>
                    <a:pt x="18344" y="86944"/>
                  </a:lnTo>
                  <a:lnTo>
                    <a:pt x="11996" y="89976"/>
                  </a:lnTo>
                  <a:lnTo>
                    <a:pt x="5081" y="92737"/>
                  </a:lnTo>
                  <a:lnTo>
                    <a:pt x="0" y="84267"/>
                  </a:lnTo>
                  <a:lnTo>
                    <a:pt x="4039" y="82794"/>
                  </a:lnTo>
                  <a:lnTo>
                    <a:pt x="7859" y="81252"/>
                  </a:lnTo>
                  <a:lnTo>
                    <a:pt x="11458" y="79643"/>
                  </a:lnTo>
                  <a:lnTo>
                    <a:pt x="14837" y="77966"/>
                  </a:lnTo>
                  <a:lnTo>
                    <a:pt x="17996" y="76222"/>
                  </a:lnTo>
                  <a:lnTo>
                    <a:pt x="20935" y="74409"/>
                  </a:lnTo>
                  <a:lnTo>
                    <a:pt x="23654" y="72529"/>
                  </a:lnTo>
                  <a:lnTo>
                    <a:pt x="26152" y="70581"/>
                  </a:lnTo>
                  <a:lnTo>
                    <a:pt x="28430" y="68566"/>
                  </a:lnTo>
                  <a:lnTo>
                    <a:pt x="30488" y="66482"/>
                  </a:lnTo>
                  <a:lnTo>
                    <a:pt x="32356" y="64318"/>
                  </a:lnTo>
                  <a:lnTo>
                    <a:pt x="34062" y="62061"/>
                  </a:lnTo>
                  <a:lnTo>
                    <a:pt x="35608" y="59711"/>
                  </a:lnTo>
                  <a:lnTo>
                    <a:pt x="36993" y="57268"/>
                  </a:lnTo>
                  <a:lnTo>
                    <a:pt x="38216" y="54731"/>
                  </a:lnTo>
                  <a:lnTo>
                    <a:pt x="39279" y="52102"/>
                  </a:lnTo>
                  <a:lnTo>
                    <a:pt x="40181" y="49379"/>
                  </a:lnTo>
                  <a:lnTo>
                    <a:pt x="40922" y="46563"/>
                  </a:lnTo>
                  <a:lnTo>
                    <a:pt x="41503" y="43654"/>
                  </a:lnTo>
                  <a:lnTo>
                    <a:pt x="41922" y="40651"/>
                  </a:lnTo>
                  <a:lnTo>
                    <a:pt x="2117" y="40651"/>
                  </a:lnTo>
                  <a:lnTo>
                    <a:pt x="2117" y="32606"/>
                  </a:lnTo>
                  <a:lnTo>
                    <a:pt x="42769" y="32606"/>
                  </a:lnTo>
                  <a:lnTo>
                    <a:pt x="42849" y="31369"/>
                  </a:lnTo>
                  <a:lnTo>
                    <a:pt x="42921" y="29862"/>
                  </a:lnTo>
                  <a:lnTo>
                    <a:pt x="42985" y="28083"/>
                  </a:lnTo>
                  <a:lnTo>
                    <a:pt x="43040" y="26034"/>
                  </a:lnTo>
                  <a:lnTo>
                    <a:pt x="43086" y="23713"/>
                  </a:lnTo>
                  <a:lnTo>
                    <a:pt x="43124" y="21122"/>
                  </a:lnTo>
                  <a:lnTo>
                    <a:pt x="43154" y="18259"/>
                  </a:lnTo>
                  <a:lnTo>
                    <a:pt x="43175" y="15125"/>
                  </a:lnTo>
                  <a:lnTo>
                    <a:pt x="43188" y="11721"/>
                  </a:lnTo>
                  <a:lnTo>
                    <a:pt x="43192" y="8045"/>
                  </a:lnTo>
                  <a:lnTo>
                    <a:pt x="8045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596928" y="4155618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592694" y="4181872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592270" y="4208550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616831" y="4154348"/>
              <a:ext cx="74951" cy="97818"/>
            </a:xfrm>
            <a:custGeom>
              <a:avLst/>
              <a:pathLst>
                <a:path w="74951" h="97818">
                  <a:moveTo>
                    <a:pt x="8045" y="8469"/>
                  </a:moveTo>
                  <a:lnTo>
                    <a:pt x="31759" y="8469"/>
                  </a:lnTo>
                  <a:lnTo>
                    <a:pt x="31759" y="0"/>
                  </a:lnTo>
                  <a:lnTo>
                    <a:pt x="39804" y="0"/>
                  </a:lnTo>
                  <a:lnTo>
                    <a:pt x="39804" y="8469"/>
                  </a:lnTo>
                  <a:lnTo>
                    <a:pt x="66059" y="8469"/>
                  </a:lnTo>
                  <a:lnTo>
                    <a:pt x="66059" y="24983"/>
                  </a:lnTo>
                  <a:lnTo>
                    <a:pt x="74104" y="24983"/>
                  </a:lnTo>
                  <a:lnTo>
                    <a:pt x="74104" y="32182"/>
                  </a:lnTo>
                  <a:lnTo>
                    <a:pt x="66059" y="32182"/>
                  </a:lnTo>
                  <a:lnTo>
                    <a:pt x="66059" y="49121"/>
                  </a:lnTo>
                  <a:lnTo>
                    <a:pt x="39804" y="49121"/>
                  </a:lnTo>
                  <a:lnTo>
                    <a:pt x="39804" y="57590"/>
                  </a:lnTo>
                  <a:lnTo>
                    <a:pt x="69870" y="57590"/>
                  </a:lnTo>
                  <a:lnTo>
                    <a:pt x="69870" y="64788"/>
                  </a:lnTo>
                  <a:lnTo>
                    <a:pt x="39804" y="64788"/>
                  </a:lnTo>
                  <a:lnTo>
                    <a:pt x="39804" y="73258"/>
                  </a:lnTo>
                  <a:lnTo>
                    <a:pt x="74951" y="73258"/>
                  </a:lnTo>
                  <a:lnTo>
                    <a:pt x="74951" y="80880"/>
                  </a:lnTo>
                  <a:lnTo>
                    <a:pt x="39804" y="80880"/>
                  </a:lnTo>
                  <a:lnTo>
                    <a:pt x="39804" y="97818"/>
                  </a:lnTo>
                  <a:lnTo>
                    <a:pt x="31759" y="97818"/>
                  </a:lnTo>
                  <a:lnTo>
                    <a:pt x="31759" y="80880"/>
                  </a:lnTo>
                  <a:lnTo>
                    <a:pt x="0" y="80880"/>
                  </a:lnTo>
                  <a:lnTo>
                    <a:pt x="0" y="73258"/>
                  </a:lnTo>
                  <a:lnTo>
                    <a:pt x="31759" y="73258"/>
                  </a:lnTo>
                  <a:lnTo>
                    <a:pt x="31759" y="64788"/>
                  </a:lnTo>
                  <a:lnTo>
                    <a:pt x="6775" y="64788"/>
                  </a:lnTo>
                  <a:lnTo>
                    <a:pt x="6775" y="57590"/>
                  </a:lnTo>
                  <a:lnTo>
                    <a:pt x="31759" y="57590"/>
                  </a:lnTo>
                  <a:lnTo>
                    <a:pt x="31759" y="49121"/>
                  </a:lnTo>
                  <a:lnTo>
                    <a:pt x="7622" y="49121"/>
                  </a:lnTo>
                  <a:lnTo>
                    <a:pt x="7622" y="41075"/>
                  </a:lnTo>
                  <a:lnTo>
                    <a:pt x="31759" y="41075"/>
                  </a:lnTo>
                  <a:lnTo>
                    <a:pt x="31759" y="32182"/>
                  </a:lnTo>
                  <a:lnTo>
                    <a:pt x="1693" y="32182"/>
                  </a:lnTo>
                  <a:lnTo>
                    <a:pt x="1693" y="24983"/>
                  </a:lnTo>
                  <a:lnTo>
                    <a:pt x="31759" y="24983"/>
                  </a:lnTo>
                  <a:lnTo>
                    <a:pt x="31759" y="16514"/>
                  </a:lnTo>
                  <a:lnTo>
                    <a:pt x="8045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656636" y="4170863"/>
              <a:ext cx="18208" cy="8469"/>
            </a:xfrm>
            <a:custGeom>
              <a:avLst/>
              <a:pathLst>
                <a:path w="18208" h="8469">
                  <a:moveTo>
                    <a:pt x="0" y="0"/>
                  </a:moveTo>
                  <a:lnTo>
                    <a:pt x="0" y="8469"/>
                  </a:lnTo>
                  <a:lnTo>
                    <a:pt x="18208" y="8469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656636" y="4186531"/>
              <a:ext cx="18208" cy="8892"/>
            </a:xfrm>
            <a:custGeom>
              <a:avLst/>
              <a:pathLst>
                <a:path w="18208" h="8892">
                  <a:moveTo>
                    <a:pt x="0" y="0"/>
                  </a:moveTo>
                  <a:lnTo>
                    <a:pt x="0" y="8892"/>
                  </a:lnTo>
                  <a:lnTo>
                    <a:pt x="18208" y="8892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416919" y="4348223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425388" y="4356269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427082" y="4352458"/>
              <a:ext cx="25407" cy="66059"/>
            </a:xfrm>
            <a:custGeom>
              <a:avLst/>
              <a:pathLst>
                <a:path w="25407" h="66059">
                  <a:moveTo>
                    <a:pt x="17361" y="0"/>
                  </a:moveTo>
                  <a:lnTo>
                    <a:pt x="25407" y="0"/>
                  </a:lnTo>
                  <a:lnTo>
                    <a:pt x="25358" y="6324"/>
                  </a:lnTo>
                  <a:lnTo>
                    <a:pt x="25212" y="12254"/>
                  </a:lnTo>
                  <a:lnTo>
                    <a:pt x="24969" y="17791"/>
                  </a:lnTo>
                  <a:lnTo>
                    <a:pt x="24628" y="22934"/>
                  </a:lnTo>
                  <a:lnTo>
                    <a:pt x="24189" y="27683"/>
                  </a:lnTo>
                  <a:lnTo>
                    <a:pt x="23654" y="32038"/>
                  </a:lnTo>
                  <a:lnTo>
                    <a:pt x="23021" y="36000"/>
                  </a:lnTo>
                  <a:lnTo>
                    <a:pt x="22290" y="39567"/>
                  </a:lnTo>
                  <a:lnTo>
                    <a:pt x="21462" y="42741"/>
                  </a:lnTo>
                  <a:lnTo>
                    <a:pt x="20537" y="45521"/>
                  </a:lnTo>
                  <a:lnTo>
                    <a:pt x="19498" y="48051"/>
                  </a:lnTo>
                  <a:lnTo>
                    <a:pt x="18327" y="50476"/>
                  </a:lnTo>
                  <a:lnTo>
                    <a:pt x="17025" y="52794"/>
                  </a:lnTo>
                  <a:lnTo>
                    <a:pt x="15591" y="55007"/>
                  </a:lnTo>
                  <a:lnTo>
                    <a:pt x="14027" y="57113"/>
                  </a:lnTo>
                  <a:lnTo>
                    <a:pt x="12331" y="59114"/>
                  </a:lnTo>
                  <a:lnTo>
                    <a:pt x="10503" y="61009"/>
                  </a:lnTo>
                  <a:lnTo>
                    <a:pt x="8545" y="62798"/>
                  </a:lnTo>
                  <a:lnTo>
                    <a:pt x="6455" y="64481"/>
                  </a:lnTo>
                  <a:lnTo>
                    <a:pt x="4234" y="66059"/>
                  </a:lnTo>
                  <a:lnTo>
                    <a:pt x="0" y="58437"/>
                  </a:lnTo>
                  <a:lnTo>
                    <a:pt x="1810" y="57037"/>
                  </a:lnTo>
                  <a:lnTo>
                    <a:pt x="3514" y="55549"/>
                  </a:lnTo>
                  <a:lnTo>
                    <a:pt x="5113" y="53971"/>
                  </a:lnTo>
                  <a:lnTo>
                    <a:pt x="6605" y="52305"/>
                  </a:lnTo>
                  <a:lnTo>
                    <a:pt x="7992" y="50550"/>
                  </a:lnTo>
                  <a:lnTo>
                    <a:pt x="9273" y="48706"/>
                  </a:lnTo>
                  <a:lnTo>
                    <a:pt x="10448" y="46772"/>
                  </a:lnTo>
                  <a:lnTo>
                    <a:pt x="11518" y="44750"/>
                  </a:lnTo>
                  <a:lnTo>
                    <a:pt x="12481" y="42640"/>
                  </a:lnTo>
                  <a:lnTo>
                    <a:pt x="13338" y="40440"/>
                  </a:lnTo>
                  <a:lnTo>
                    <a:pt x="14103" y="38015"/>
                  </a:lnTo>
                  <a:lnTo>
                    <a:pt x="14787" y="35231"/>
                  </a:lnTo>
                  <a:lnTo>
                    <a:pt x="15390" y="32087"/>
                  </a:lnTo>
                  <a:lnTo>
                    <a:pt x="15913" y="28583"/>
                  </a:lnTo>
                  <a:lnTo>
                    <a:pt x="16356" y="24719"/>
                  </a:lnTo>
                  <a:lnTo>
                    <a:pt x="16718" y="20495"/>
                  </a:lnTo>
                  <a:lnTo>
                    <a:pt x="16999" y="15911"/>
                  </a:lnTo>
                  <a:lnTo>
                    <a:pt x="17200" y="10967"/>
                  </a:lnTo>
                  <a:lnTo>
                    <a:pt x="17321" y="56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467734" y="4352458"/>
              <a:ext cx="24137" cy="59283"/>
            </a:xfrm>
            <a:custGeom>
              <a:avLst/>
              <a:pathLst>
                <a:path w="24137" h="59283">
                  <a:moveTo>
                    <a:pt x="24137" y="50814"/>
                  </a:moveTo>
                  <a:lnTo>
                    <a:pt x="24137" y="58437"/>
                  </a:lnTo>
                  <a:lnTo>
                    <a:pt x="23370" y="58597"/>
                  </a:lnTo>
                  <a:lnTo>
                    <a:pt x="22595" y="58741"/>
                  </a:lnTo>
                  <a:lnTo>
                    <a:pt x="21812" y="58868"/>
                  </a:lnTo>
                  <a:lnTo>
                    <a:pt x="21020" y="58979"/>
                  </a:lnTo>
                  <a:lnTo>
                    <a:pt x="20220" y="59072"/>
                  </a:lnTo>
                  <a:lnTo>
                    <a:pt x="19411" y="59148"/>
                  </a:lnTo>
                  <a:lnTo>
                    <a:pt x="18593" y="59207"/>
                  </a:lnTo>
                  <a:lnTo>
                    <a:pt x="17768" y="59250"/>
                  </a:lnTo>
                  <a:lnTo>
                    <a:pt x="16934" y="59275"/>
                  </a:lnTo>
                  <a:lnTo>
                    <a:pt x="16091" y="59283"/>
                  </a:lnTo>
                  <a:lnTo>
                    <a:pt x="14058" y="59267"/>
                  </a:lnTo>
                  <a:lnTo>
                    <a:pt x="12195" y="59216"/>
                  </a:lnTo>
                  <a:lnTo>
                    <a:pt x="10501" y="59131"/>
                  </a:lnTo>
                  <a:lnTo>
                    <a:pt x="8977" y="59012"/>
                  </a:lnTo>
                  <a:lnTo>
                    <a:pt x="7622" y="58860"/>
                  </a:lnTo>
                  <a:lnTo>
                    <a:pt x="6436" y="58674"/>
                  </a:lnTo>
                  <a:lnTo>
                    <a:pt x="5420" y="58454"/>
                  </a:lnTo>
                  <a:lnTo>
                    <a:pt x="4573" y="58199"/>
                  </a:lnTo>
                  <a:lnTo>
                    <a:pt x="3895" y="57911"/>
                  </a:lnTo>
                  <a:lnTo>
                    <a:pt x="3387" y="57590"/>
                  </a:lnTo>
                  <a:lnTo>
                    <a:pt x="2744" y="57132"/>
                  </a:lnTo>
                  <a:lnTo>
                    <a:pt x="2168" y="56607"/>
                  </a:lnTo>
                  <a:lnTo>
                    <a:pt x="1659" y="56014"/>
                  </a:lnTo>
                  <a:lnTo>
                    <a:pt x="1219" y="55354"/>
                  </a:lnTo>
                  <a:lnTo>
                    <a:pt x="846" y="54625"/>
                  </a:lnTo>
                  <a:lnTo>
                    <a:pt x="542" y="53829"/>
                  </a:lnTo>
                  <a:lnTo>
                    <a:pt x="304" y="52966"/>
                  </a:lnTo>
                  <a:lnTo>
                    <a:pt x="135" y="52034"/>
                  </a:lnTo>
                  <a:lnTo>
                    <a:pt x="33" y="51035"/>
                  </a:lnTo>
                  <a:lnTo>
                    <a:pt x="0" y="49967"/>
                  </a:lnTo>
                  <a:lnTo>
                    <a:pt x="0" y="0"/>
                  </a:lnTo>
                  <a:lnTo>
                    <a:pt x="8045" y="0"/>
                  </a:lnTo>
                  <a:lnTo>
                    <a:pt x="8045" y="48274"/>
                  </a:lnTo>
                  <a:lnTo>
                    <a:pt x="8058" y="48604"/>
                  </a:lnTo>
                  <a:lnTo>
                    <a:pt x="8096" y="48917"/>
                  </a:lnTo>
                  <a:lnTo>
                    <a:pt x="8160" y="49214"/>
                  </a:lnTo>
                  <a:lnTo>
                    <a:pt x="8248" y="49493"/>
                  </a:lnTo>
                  <a:lnTo>
                    <a:pt x="8363" y="49756"/>
                  </a:lnTo>
                  <a:lnTo>
                    <a:pt x="8503" y="50001"/>
                  </a:lnTo>
                  <a:lnTo>
                    <a:pt x="8668" y="50230"/>
                  </a:lnTo>
                  <a:lnTo>
                    <a:pt x="8858" y="50442"/>
                  </a:lnTo>
                  <a:lnTo>
                    <a:pt x="9074" y="50636"/>
                  </a:lnTo>
                  <a:lnTo>
                    <a:pt x="9316" y="50814"/>
                  </a:lnTo>
                  <a:lnTo>
                    <a:pt x="9612" y="50975"/>
                  </a:lnTo>
                  <a:lnTo>
                    <a:pt x="9993" y="51119"/>
                  </a:lnTo>
                  <a:lnTo>
                    <a:pt x="10459" y="51246"/>
                  </a:lnTo>
                  <a:lnTo>
                    <a:pt x="11009" y="51356"/>
                  </a:lnTo>
                  <a:lnTo>
                    <a:pt x="11645" y="51450"/>
                  </a:lnTo>
                  <a:lnTo>
                    <a:pt x="12364" y="51526"/>
                  </a:lnTo>
                  <a:lnTo>
                    <a:pt x="13169" y="51585"/>
                  </a:lnTo>
                  <a:lnTo>
                    <a:pt x="14058" y="51627"/>
                  </a:lnTo>
                  <a:lnTo>
                    <a:pt x="15032" y="51653"/>
                  </a:lnTo>
                  <a:lnTo>
                    <a:pt x="16091" y="51661"/>
                  </a:lnTo>
                  <a:lnTo>
                    <a:pt x="16934" y="51653"/>
                  </a:lnTo>
                  <a:lnTo>
                    <a:pt x="17768" y="51627"/>
                  </a:lnTo>
                  <a:lnTo>
                    <a:pt x="18593" y="51585"/>
                  </a:lnTo>
                  <a:lnTo>
                    <a:pt x="19411" y="51526"/>
                  </a:lnTo>
                  <a:lnTo>
                    <a:pt x="20220" y="51450"/>
                  </a:lnTo>
                  <a:lnTo>
                    <a:pt x="21020" y="51356"/>
                  </a:lnTo>
                  <a:lnTo>
                    <a:pt x="21812" y="51246"/>
                  </a:lnTo>
                  <a:lnTo>
                    <a:pt x="22595" y="51119"/>
                  </a:lnTo>
                  <a:lnTo>
                    <a:pt x="23370" y="50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600276" y="4346953"/>
              <a:ext cx="8469" cy="94007"/>
            </a:xfrm>
            <a:custGeom>
              <a:avLst/>
              <a:pathLst>
                <a:path w="8469" h="94007">
                  <a:moveTo>
                    <a:pt x="0" y="0"/>
                  </a:moveTo>
                  <a:lnTo>
                    <a:pt x="8469" y="0"/>
                  </a:lnTo>
                  <a:lnTo>
                    <a:pt x="8469" y="94007"/>
                  </a:lnTo>
                  <a:lnTo>
                    <a:pt x="0" y="94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521513" y="4349070"/>
              <a:ext cx="21596" cy="92737"/>
            </a:xfrm>
            <a:custGeom>
              <a:avLst/>
              <a:pathLst>
                <a:path w="21596" h="92737">
                  <a:moveTo>
                    <a:pt x="13127" y="0"/>
                  </a:moveTo>
                  <a:lnTo>
                    <a:pt x="21596" y="0"/>
                  </a:lnTo>
                  <a:lnTo>
                    <a:pt x="21596" y="37687"/>
                  </a:lnTo>
                  <a:lnTo>
                    <a:pt x="21452" y="44335"/>
                  </a:lnTo>
                  <a:lnTo>
                    <a:pt x="21020" y="50730"/>
                  </a:lnTo>
                  <a:lnTo>
                    <a:pt x="20300" y="56870"/>
                  </a:lnTo>
                  <a:lnTo>
                    <a:pt x="19292" y="62756"/>
                  </a:lnTo>
                  <a:lnTo>
                    <a:pt x="17996" y="68388"/>
                  </a:lnTo>
                  <a:lnTo>
                    <a:pt x="16413" y="73766"/>
                  </a:lnTo>
                  <a:lnTo>
                    <a:pt x="14541" y="78890"/>
                  </a:lnTo>
                  <a:lnTo>
                    <a:pt x="12381" y="83759"/>
                  </a:lnTo>
                  <a:lnTo>
                    <a:pt x="9934" y="88375"/>
                  </a:lnTo>
                  <a:lnTo>
                    <a:pt x="7198" y="92737"/>
                  </a:lnTo>
                  <a:lnTo>
                    <a:pt x="0" y="87232"/>
                  </a:lnTo>
                  <a:lnTo>
                    <a:pt x="2494" y="83078"/>
                  </a:lnTo>
                  <a:lnTo>
                    <a:pt x="4725" y="78746"/>
                  </a:lnTo>
                  <a:lnTo>
                    <a:pt x="6694" y="74236"/>
                  </a:lnTo>
                  <a:lnTo>
                    <a:pt x="8401" y="69548"/>
                  </a:lnTo>
                  <a:lnTo>
                    <a:pt x="9845" y="64683"/>
                  </a:lnTo>
                  <a:lnTo>
                    <a:pt x="11026" y="59639"/>
                  </a:lnTo>
                  <a:lnTo>
                    <a:pt x="11945" y="54418"/>
                  </a:lnTo>
                  <a:lnTo>
                    <a:pt x="12602" y="49019"/>
                  </a:lnTo>
                  <a:lnTo>
                    <a:pt x="12995" y="43442"/>
                  </a:lnTo>
                  <a:lnTo>
                    <a:pt x="13127" y="376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566823" y="4351611"/>
              <a:ext cx="8469" cy="78339"/>
            </a:xfrm>
            <a:custGeom>
              <a:avLst/>
              <a:pathLst>
                <a:path w="8469" h="78339">
                  <a:moveTo>
                    <a:pt x="0" y="0"/>
                  </a:moveTo>
                  <a:lnTo>
                    <a:pt x="8469" y="0"/>
                  </a:lnTo>
                  <a:lnTo>
                    <a:pt x="8469" y="78339"/>
                  </a:lnTo>
                  <a:lnTo>
                    <a:pt x="0" y="783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389946" y="4534053"/>
              <a:ext cx="49967" cy="98242"/>
            </a:xfrm>
            <a:custGeom>
              <a:avLst/>
              <a:pathLst>
                <a:path w="49967" h="98242">
                  <a:moveTo>
                    <a:pt x="2540" y="10162"/>
                  </a:moveTo>
                  <a:lnTo>
                    <a:pt x="21172" y="10162"/>
                  </a:lnTo>
                  <a:lnTo>
                    <a:pt x="20821" y="9320"/>
                  </a:lnTo>
                  <a:lnTo>
                    <a:pt x="20444" y="8486"/>
                  </a:lnTo>
                  <a:lnTo>
                    <a:pt x="20042" y="7660"/>
                  </a:lnTo>
                  <a:lnTo>
                    <a:pt x="19614" y="6843"/>
                  </a:lnTo>
                  <a:lnTo>
                    <a:pt x="19161" y="6034"/>
                  </a:lnTo>
                  <a:lnTo>
                    <a:pt x="18682" y="5233"/>
                  </a:lnTo>
                  <a:lnTo>
                    <a:pt x="18179" y="4442"/>
                  </a:lnTo>
                  <a:lnTo>
                    <a:pt x="17649" y="3658"/>
                  </a:lnTo>
                  <a:lnTo>
                    <a:pt x="17094" y="2883"/>
                  </a:lnTo>
                  <a:lnTo>
                    <a:pt x="16514" y="2117"/>
                  </a:lnTo>
                  <a:lnTo>
                    <a:pt x="24137" y="0"/>
                  </a:lnTo>
                  <a:lnTo>
                    <a:pt x="24806" y="940"/>
                  </a:lnTo>
                  <a:lnTo>
                    <a:pt x="25458" y="1897"/>
                  </a:lnTo>
                  <a:lnTo>
                    <a:pt x="26093" y="2871"/>
                  </a:lnTo>
                  <a:lnTo>
                    <a:pt x="26711" y="3861"/>
                  </a:lnTo>
                  <a:lnTo>
                    <a:pt x="27312" y="4869"/>
                  </a:lnTo>
                  <a:lnTo>
                    <a:pt x="27897" y="5894"/>
                  </a:lnTo>
                  <a:lnTo>
                    <a:pt x="28464" y="6936"/>
                  </a:lnTo>
                  <a:lnTo>
                    <a:pt x="29015" y="7994"/>
                  </a:lnTo>
                  <a:lnTo>
                    <a:pt x="29548" y="9070"/>
                  </a:lnTo>
                  <a:lnTo>
                    <a:pt x="30065" y="10162"/>
                  </a:lnTo>
                  <a:lnTo>
                    <a:pt x="49121" y="10162"/>
                  </a:lnTo>
                  <a:lnTo>
                    <a:pt x="49121" y="17361"/>
                  </a:lnTo>
                  <a:lnTo>
                    <a:pt x="44462" y="17361"/>
                  </a:lnTo>
                  <a:lnTo>
                    <a:pt x="43776" y="19288"/>
                  </a:lnTo>
                  <a:lnTo>
                    <a:pt x="43074" y="21172"/>
                  </a:lnTo>
                  <a:lnTo>
                    <a:pt x="42354" y="23014"/>
                  </a:lnTo>
                  <a:lnTo>
                    <a:pt x="41617" y="24814"/>
                  </a:lnTo>
                  <a:lnTo>
                    <a:pt x="40863" y="26571"/>
                  </a:lnTo>
                  <a:lnTo>
                    <a:pt x="40092" y="28286"/>
                  </a:lnTo>
                  <a:lnTo>
                    <a:pt x="39305" y="29959"/>
                  </a:lnTo>
                  <a:lnTo>
                    <a:pt x="38500" y="31589"/>
                  </a:lnTo>
                  <a:lnTo>
                    <a:pt x="37679" y="33177"/>
                  </a:lnTo>
                  <a:lnTo>
                    <a:pt x="36840" y="34723"/>
                  </a:lnTo>
                  <a:lnTo>
                    <a:pt x="49967" y="34723"/>
                  </a:lnTo>
                  <a:lnTo>
                    <a:pt x="49967" y="41922"/>
                  </a:lnTo>
                  <a:lnTo>
                    <a:pt x="29218" y="41922"/>
                  </a:lnTo>
                  <a:lnTo>
                    <a:pt x="29218" y="52508"/>
                  </a:lnTo>
                  <a:lnTo>
                    <a:pt x="47003" y="52508"/>
                  </a:lnTo>
                  <a:lnTo>
                    <a:pt x="47003" y="59707"/>
                  </a:lnTo>
                  <a:lnTo>
                    <a:pt x="29218" y="59707"/>
                  </a:lnTo>
                  <a:lnTo>
                    <a:pt x="29218" y="88079"/>
                  </a:lnTo>
                  <a:lnTo>
                    <a:pt x="29197" y="89226"/>
                  </a:lnTo>
                  <a:lnTo>
                    <a:pt x="29133" y="90297"/>
                  </a:lnTo>
                  <a:lnTo>
                    <a:pt x="29027" y="91293"/>
                  </a:lnTo>
                  <a:lnTo>
                    <a:pt x="28879" y="92212"/>
                  </a:lnTo>
                  <a:lnTo>
                    <a:pt x="28689" y="93054"/>
                  </a:lnTo>
                  <a:lnTo>
                    <a:pt x="28456" y="93821"/>
                  </a:lnTo>
                  <a:lnTo>
                    <a:pt x="28181" y="94511"/>
                  </a:lnTo>
                  <a:lnTo>
                    <a:pt x="27863" y="95125"/>
                  </a:lnTo>
                  <a:lnTo>
                    <a:pt x="27503" y="95663"/>
                  </a:lnTo>
                  <a:lnTo>
                    <a:pt x="27101" y="96124"/>
                  </a:lnTo>
                  <a:lnTo>
                    <a:pt x="26635" y="96527"/>
                  </a:lnTo>
                  <a:lnTo>
                    <a:pt x="26084" y="96886"/>
                  </a:lnTo>
                  <a:lnTo>
                    <a:pt x="25449" y="97204"/>
                  </a:lnTo>
                  <a:lnTo>
                    <a:pt x="24729" y="97479"/>
                  </a:lnTo>
                  <a:lnTo>
                    <a:pt x="23925" y="97712"/>
                  </a:lnTo>
                  <a:lnTo>
                    <a:pt x="23036" y="97903"/>
                  </a:lnTo>
                  <a:lnTo>
                    <a:pt x="22062" y="98051"/>
                  </a:lnTo>
                  <a:lnTo>
                    <a:pt x="21003" y="98157"/>
                  </a:lnTo>
                  <a:lnTo>
                    <a:pt x="19860" y="98220"/>
                  </a:lnTo>
                  <a:lnTo>
                    <a:pt x="18632" y="98242"/>
                  </a:lnTo>
                  <a:lnTo>
                    <a:pt x="17793" y="98229"/>
                  </a:lnTo>
                  <a:lnTo>
                    <a:pt x="16972" y="98191"/>
                  </a:lnTo>
                  <a:lnTo>
                    <a:pt x="16167" y="98127"/>
                  </a:lnTo>
                  <a:lnTo>
                    <a:pt x="15379" y="98038"/>
                  </a:lnTo>
                  <a:lnTo>
                    <a:pt x="14609" y="97924"/>
                  </a:lnTo>
                  <a:lnTo>
                    <a:pt x="13855" y="97784"/>
                  </a:lnTo>
                  <a:lnTo>
                    <a:pt x="13118" y="97619"/>
                  </a:lnTo>
                  <a:lnTo>
                    <a:pt x="12398" y="97428"/>
                  </a:lnTo>
                  <a:lnTo>
                    <a:pt x="11695" y="97213"/>
                  </a:lnTo>
                  <a:lnTo>
                    <a:pt x="11009" y="96971"/>
                  </a:lnTo>
                  <a:lnTo>
                    <a:pt x="9316" y="88925"/>
                  </a:lnTo>
                  <a:lnTo>
                    <a:pt x="10247" y="89247"/>
                  </a:lnTo>
                  <a:lnTo>
                    <a:pt x="11179" y="89535"/>
                  </a:lnTo>
                  <a:lnTo>
                    <a:pt x="12110" y="89789"/>
                  </a:lnTo>
                  <a:lnTo>
                    <a:pt x="13042" y="90010"/>
                  </a:lnTo>
                  <a:lnTo>
                    <a:pt x="13974" y="90196"/>
                  </a:lnTo>
                  <a:lnTo>
                    <a:pt x="14905" y="90348"/>
                  </a:lnTo>
                  <a:lnTo>
                    <a:pt x="15837" y="90467"/>
                  </a:lnTo>
                  <a:lnTo>
                    <a:pt x="16768" y="90552"/>
                  </a:lnTo>
                  <a:lnTo>
                    <a:pt x="17700" y="90602"/>
                  </a:lnTo>
                  <a:lnTo>
                    <a:pt x="18632" y="90619"/>
                  </a:lnTo>
                  <a:lnTo>
                    <a:pt x="19034" y="90581"/>
                  </a:lnTo>
                  <a:lnTo>
                    <a:pt x="19394" y="90467"/>
                  </a:lnTo>
                  <a:lnTo>
                    <a:pt x="19711" y="90276"/>
                  </a:lnTo>
                  <a:lnTo>
                    <a:pt x="19987" y="90010"/>
                  </a:lnTo>
                  <a:lnTo>
                    <a:pt x="20220" y="89667"/>
                  </a:lnTo>
                  <a:lnTo>
                    <a:pt x="20410" y="89247"/>
                  </a:lnTo>
                  <a:lnTo>
                    <a:pt x="20558" y="88752"/>
                  </a:lnTo>
                  <a:lnTo>
                    <a:pt x="20664" y="88180"/>
                  </a:lnTo>
                  <a:lnTo>
                    <a:pt x="20728" y="87532"/>
                  </a:lnTo>
                  <a:lnTo>
                    <a:pt x="20749" y="86808"/>
                  </a:lnTo>
                  <a:lnTo>
                    <a:pt x="20749" y="59707"/>
                  </a:lnTo>
                  <a:lnTo>
                    <a:pt x="2117" y="59707"/>
                  </a:lnTo>
                  <a:lnTo>
                    <a:pt x="2117" y="52508"/>
                  </a:lnTo>
                  <a:lnTo>
                    <a:pt x="20749" y="52508"/>
                  </a:lnTo>
                  <a:lnTo>
                    <a:pt x="20749" y="41922"/>
                  </a:lnTo>
                  <a:lnTo>
                    <a:pt x="0" y="41922"/>
                  </a:lnTo>
                  <a:lnTo>
                    <a:pt x="0" y="34723"/>
                  </a:lnTo>
                  <a:lnTo>
                    <a:pt x="14397" y="34723"/>
                  </a:lnTo>
                  <a:lnTo>
                    <a:pt x="13961" y="32872"/>
                  </a:lnTo>
                  <a:lnTo>
                    <a:pt x="13499" y="31047"/>
                  </a:lnTo>
                  <a:lnTo>
                    <a:pt x="13012" y="29248"/>
                  </a:lnTo>
                  <a:lnTo>
                    <a:pt x="12500" y="27473"/>
                  </a:lnTo>
                  <a:lnTo>
                    <a:pt x="11962" y="25725"/>
                  </a:lnTo>
                  <a:lnTo>
                    <a:pt x="11399" y="24001"/>
                  </a:lnTo>
                  <a:lnTo>
                    <a:pt x="10810" y="22303"/>
                  </a:lnTo>
                  <a:lnTo>
                    <a:pt x="10196" y="20630"/>
                  </a:lnTo>
                  <a:lnTo>
                    <a:pt x="9557" y="18983"/>
                  </a:lnTo>
                  <a:lnTo>
                    <a:pt x="8892" y="17361"/>
                  </a:lnTo>
                  <a:lnTo>
                    <a:pt x="254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406884" y="4551414"/>
              <a:ext cx="18632" cy="17361"/>
            </a:xfrm>
            <a:custGeom>
              <a:avLst/>
              <a:pathLst>
                <a:path w="18632" h="17361">
                  <a:moveTo>
                    <a:pt x="5081" y="17361"/>
                  </a:moveTo>
                  <a:lnTo>
                    <a:pt x="12280" y="17361"/>
                  </a:lnTo>
                  <a:lnTo>
                    <a:pt x="12953" y="15739"/>
                  </a:lnTo>
                  <a:lnTo>
                    <a:pt x="13618" y="14092"/>
                  </a:lnTo>
                  <a:lnTo>
                    <a:pt x="14274" y="12419"/>
                  </a:lnTo>
                  <a:lnTo>
                    <a:pt x="14922" y="10721"/>
                  </a:lnTo>
                  <a:lnTo>
                    <a:pt x="15562" y="8998"/>
                  </a:lnTo>
                  <a:lnTo>
                    <a:pt x="16192" y="7249"/>
                  </a:lnTo>
                  <a:lnTo>
                    <a:pt x="16815" y="5475"/>
                  </a:lnTo>
                  <a:lnTo>
                    <a:pt x="17429" y="3675"/>
                  </a:lnTo>
                  <a:lnTo>
                    <a:pt x="18035" y="1850"/>
                  </a:lnTo>
                  <a:lnTo>
                    <a:pt x="18632" y="0"/>
                  </a:lnTo>
                  <a:lnTo>
                    <a:pt x="0" y="0"/>
                  </a:lnTo>
                  <a:lnTo>
                    <a:pt x="584" y="1621"/>
                  </a:lnTo>
                  <a:lnTo>
                    <a:pt x="1151" y="3269"/>
                  </a:lnTo>
                  <a:lnTo>
                    <a:pt x="1702" y="4941"/>
                  </a:lnTo>
                  <a:lnTo>
                    <a:pt x="2235" y="6639"/>
                  </a:lnTo>
                  <a:lnTo>
                    <a:pt x="2752" y="8363"/>
                  </a:lnTo>
                  <a:lnTo>
                    <a:pt x="3252" y="10112"/>
                  </a:lnTo>
                  <a:lnTo>
                    <a:pt x="3734" y="11886"/>
                  </a:lnTo>
                  <a:lnTo>
                    <a:pt x="4200" y="13686"/>
                  </a:lnTo>
                  <a:lnTo>
                    <a:pt x="4649" y="155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387828" y="4598418"/>
              <a:ext cx="19055" cy="23290"/>
            </a:xfrm>
            <a:custGeom>
              <a:avLst/>
              <a:pathLst>
                <a:path w="19055" h="23290">
                  <a:moveTo>
                    <a:pt x="12280" y="0"/>
                  </a:moveTo>
                  <a:lnTo>
                    <a:pt x="19055" y="3387"/>
                  </a:lnTo>
                  <a:lnTo>
                    <a:pt x="17857" y="5949"/>
                  </a:lnTo>
                  <a:lnTo>
                    <a:pt x="16633" y="8384"/>
                  </a:lnTo>
                  <a:lnTo>
                    <a:pt x="15384" y="10692"/>
                  </a:lnTo>
                  <a:lnTo>
                    <a:pt x="14109" y="12873"/>
                  </a:lnTo>
                  <a:lnTo>
                    <a:pt x="12809" y="14926"/>
                  </a:lnTo>
                  <a:lnTo>
                    <a:pt x="11484" y="16853"/>
                  </a:lnTo>
                  <a:lnTo>
                    <a:pt x="10133" y="18653"/>
                  </a:lnTo>
                  <a:lnTo>
                    <a:pt x="8757" y="20325"/>
                  </a:lnTo>
                  <a:lnTo>
                    <a:pt x="7355" y="21871"/>
                  </a:lnTo>
                  <a:lnTo>
                    <a:pt x="5928" y="23290"/>
                  </a:lnTo>
                  <a:lnTo>
                    <a:pt x="0" y="18208"/>
                  </a:lnTo>
                  <a:lnTo>
                    <a:pt x="1494" y="16578"/>
                  </a:lnTo>
                  <a:lnTo>
                    <a:pt x="2930" y="14905"/>
                  </a:lnTo>
                  <a:lnTo>
                    <a:pt x="4306" y="13190"/>
                  </a:lnTo>
                  <a:lnTo>
                    <a:pt x="5623" y="11433"/>
                  </a:lnTo>
                  <a:lnTo>
                    <a:pt x="6881" y="9633"/>
                  </a:lnTo>
                  <a:lnTo>
                    <a:pt x="8079" y="7791"/>
                  </a:lnTo>
                  <a:lnTo>
                    <a:pt x="9218" y="5907"/>
                  </a:lnTo>
                  <a:lnTo>
                    <a:pt x="10298" y="3980"/>
                  </a:lnTo>
                  <a:lnTo>
                    <a:pt x="11319" y="20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421705" y="4598841"/>
              <a:ext cx="16091" cy="18208"/>
            </a:xfrm>
            <a:custGeom>
              <a:avLst/>
              <a:pathLst>
                <a:path w="16091" h="18208">
                  <a:moveTo>
                    <a:pt x="6351" y="0"/>
                  </a:moveTo>
                  <a:lnTo>
                    <a:pt x="7516" y="1363"/>
                  </a:lnTo>
                  <a:lnTo>
                    <a:pt x="8638" y="2744"/>
                  </a:lnTo>
                  <a:lnTo>
                    <a:pt x="9718" y="4141"/>
                  </a:lnTo>
                  <a:lnTo>
                    <a:pt x="10755" y="5555"/>
                  </a:lnTo>
                  <a:lnTo>
                    <a:pt x="11750" y="6987"/>
                  </a:lnTo>
                  <a:lnTo>
                    <a:pt x="12703" y="8435"/>
                  </a:lnTo>
                  <a:lnTo>
                    <a:pt x="13614" y="9900"/>
                  </a:lnTo>
                  <a:lnTo>
                    <a:pt x="14482" y="11382"/>
                  </a:lnTo>
                  <a:lnTo>
                    <a:pt x="15307" y="12881"/>
                  </a:lnTo>
                  <a:lnTo>
                    <a:pt x="16091" y="14397"/>
                  </a:lnTo>
                  <a:lnTo>
                    <a:pt x="9316" y="18208"/>
                  </a:lnTo>
                  <a:lnTo>
                    <a:pt x="8613" y="16692"/>
                  </a:lnTo>
                  <a:lnTo>
                    <a:pt x="7859" y="15193"/>
                  </a:lnTo>
                  <a:lnTo>
                    <a:pt x="7054" y="13711"/>
                  </a:lnTo>
                  <a:lnTo>
                    <a:pt x="6199" y="12246"/>
                  </a:lnTo>
                  <a:lnTo>
                    <a:pt x="5293" y="10798"/>
                  </a:lnTo>
                  <a:lnTo>
                    <a:pt x="4336" y="9366"/>
                  </a:lnTo>
                  <a:lnTo>
                    <a:pt x="3328" y="7952"/>
                  </a:lnTo>
                  <a:lnTo>
                    <a:pt x="2269" y="6555"/>
                  </a:lnTo>
                  <a:lnTo>
                    <a:pt x="1160" y="5174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433985" y="4536593"/>
              <a:ext cx="52085" cy="95277"/>
            </a:xfrm>
            <a:custGeom>
              <a:avLst/>
              <a:pathLst>
                <a:path w="52085" h="95277">
                  <a:moveTo>
                    <a:pt x="47427" y="0"/>
                  </a:moveTo>
                  <a:lnTo>
                    <a:pt x="51661" y="7198"/>
                  </a:lnTo>
                  <a:lnTo>
                    <a:pt x="48816" y="7944"/>
                  </a:lnTo>
                  <a:lnTo>
                    <a:pt x="45868" y="8655"/>
                  </a:lnTo>
                  <a:lnTo>
                    <a:pt x="42819" y="9332"/>
                  </a:lnTo>
                  <a:lnTo>
                    <a:pt x="39669" y="9976"/>
                  </a:lnTo>
                  <a:lnTo>
                    <a:pt x="36417" y="10586"/>
                  </a:lnTo>
                  <a:lnTo>
                    <a:pt x="33063" y="11162"/>
                  </a:lnTo>
                  <a:lnTo>
                    <a:pt x="29608" y="11704"/>
                  </a:lnTo>
                  <a:lnTo>
                    <a:pt x="26051" y="12212"/>
                  </a:lnTo>
                  <a:lnTo>
                    <a:pt x="22392" y="12686"/>
                  </a:lnTo>
                  <a:lnTo>
                    <a:pt x="18632" y="13127"/>
                  </a:lnTo>
                  <a:lnTo>
                    <a:pt x="18632" y="32606"/>
                  </a:lnTo>
                  <a:lnTo>
                    <a:pt x="52085" y="32606"/>
                  </a:lnTo>
                  <a:lnTo>
                    <a:pt x="52085" y="39804"/>
                  </a:lnTo>
                  <a:lnTo>
                    <a:pt x="41922" y="39804"/>
                  </a:lnTo>
                  <a:lnTo>
                    <a:pt x="41922" y="94430"/>
                  </a:lnTo>
                  <a:lnTo>
                    <a:pt x="34300" y="94430"/>
                  </a:lnTo>
                  <a:lnTo>
                    <a:pt x="34300" y="39804"/>
                  </a:lnTo>
                  <a:lnTo>
                    <a:pt x="18632" y="39804"/>
                  </a:lnTo>
                  <a:lnTo>
                    <a:pt x="18524" y="44740"/>
                  </a:lnTo>
                  <a:lnTo>
                    <a:pt x="18369" y="49383"/>
                  </a:lnTo>
                  <a:lnTo>
                    <a:pt x="18168" y="53734"/>
                  </a:lnTo>
                  <a:lnTo>
                    <a:pt x="17920" y="57793"/>
                  </a:lnTo>
                  <a:lnTo>
                    <a:pt x="17626" y="61560"/>
                  </a:lnTo>
                  <a:lnTo>
                    <a:pt x="17285" y="65034"/>
                  </a:lnTo>
                  <a:lnTo>
                    <a:pt x="16898" y="68216"/>
                  </a:lnTo>
                  <a:lnTo>
                    <a:pt x="16464" y="71106"/>
                  </a:lnTo>
                  <a:lnTo>
                    <a:pt x="15983" y="73704"/>
                  </a:lnTo>
                  <a:lnTo>
                    <a:pt x="15456" y="76010"/>
                  </a:lnTo>
                  <a:lnTo>
                    <a:pt x="14873" y="78146"/>
                  </a:lnTo>
                  <a:lnTo>
                    <a:pt x="14228" y="80236"/>
                  </a:lnTo>
                  <a:lnTo>
                    <a:pt x="13518" y="82279"/>
                  </a:lnTo>
                  <a:lnTo>
                    <a:pt x="12746" y="84276"/>
                  </a:lnTo>
                  <a:lnTo>
                    <a:pt x="11909" y="86226"/>
                  </a:lnTo>
                  <a:lnTo>
                    <a:pt x="11009" y="88129"/>
                  </a:lnTo>
                  <a:lnTo>
                    <a:pt x="10046" y="89986"/>
                  </a:lnTo>
                  <a:lnTo>
                    <a:pt x="9019" y="91797"/>
                  </a:lnTo>
                  <a:lnTo>
                    <a:pt x="7929" y="93560"/>
                  </a:lnTo>
                  <a:lnTo>
                    <a:pt x="6775" y="95277"/>
                  </a:lnTo>
                  <a:lnTo>
                    <a:pt x="0" y="89772"/>
                  </a:lnTo>
                  <a:lnTo>
                    <a:pt x="1071" y="88212"/>
                  </a:lnTo>
                  <a:lnTo>
                    <a:pt x="2083" y="86580"/>
                  </a:lnTo>
                  <a:lnTo>
                    <a:pt x="3036" y="84875"/>
                  </a:lnTo>
                  <a:lnTo>
                    <a:pt x="3929" y="83099"/>
                  </a:lnTo>
                  <a:lnTo>
                    <a:pt x="4763" y="81250"/>
                  </a:lnTo>
                  <a:lnTo>
                    <a:pt x="5538" y="79330"/>
                  </a:lnTo>
                  <a:lnTo>
                    <a:pt x="6254" y="77338"/>
                  </a:lnTo>
                  <a:lnTo>
                    <a:pt x="6910" y="75273"/>
                  </a:lnTo>
                  <a:lnTo>
                    <a:pt x="7507" y="73137"/>
                  </a:lnTo>
                  <a:lnTo>
                    <a:pt x="8045" y="70929"/>
                  </a:lnTo>
                  <a:lnTo>
                    <a:pt x="8528" y="68504"/>
                  </a:lnTo>
                  <a:lnTo>
                    <a:pt x="8960" y="65720"/>
                  </a:lnTo>
                  <a:lnTo>
                    <a:pt x="9341" y="62576"/>
                  </a:lnTo>
                  <a:lnTo>
                    <a:pt x="9671" y="59072"/>
                  </a:lnTo>
                  <a:lnTo>
                    <a:pt x="9951" y="55208"/>
                  </a:lnTo>
                  <a:lnTo>
                    <a:pt x="10179" y="50984"/>
                  </a:lnTo>
                  <a:lnTo>
                    <a:pt x="10357" y="46400"/>
                  </a:lnTo>
                  <a:lnTo>
                    <a:pt x="10484" y="41456"/>
                  </a:lnTo>
                  <a:lnTo>
                    <a:pt x="10561" y="36152"/>
                  </a:lnTo>
                  <a:lnTo>
                    <a:pt x="10586" y="30488"/>
                  </a:lnTo>
                  <a:lnTo>
                    <a:pt x="10586" y="6351"/>
                  </a:lnTo>
                  <a:lnTo>
                    <a:pt x="15070" y="5907"/>
                  </a:lnTo>
                  <a:lnTo>
                    <a:pt x="19377" y="5420"/>
                  </a:lnTo>
                  <a:lnTo>
                    <a:pt x="23506" y="4890"/>
                  </a:lnTo>
                  <a:lnTo>
                    <a:pt x="27456" y="4319"/>
                  </a:lnTo>
                  <a:lnTo>
                    <a:pt x="31229" y="3705"/>
                  </a:lnTo>
                  <a:lnTo>
                    <a:pt x="34825" y="3048"/>
                  </a:lnTo>
                  <a:lnTo>
                    <a:pt x="38242" y="2350"/>
                  </a:lnTo>
                  <a:lnTo>
                    <a:pt x="41481" y="1609"/>
                  </a:lnTo>
                  <a:lnTo>
                    <a:pt x="44543" y="8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536462" y="4537864"/>
              <a:ext cx="56319" cy="6351"/>
            </a:xfrm>
            <a:custGeom>
              <a:avLst/>
              <a:pathLst>
                <a:path w="56319" h="6351">
                  <a:moveTo>
                    <a:pt x="0" y="0"/>
                  </a:moveTo>
                  <a:lnTo>
                    <a:pt x="56319" y="0"/>
                  </a:lnTo>
                  <a:lnTo>
                    <a:pt x="56319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539003" y="4548873"/>
              <a:ext cx="49967" cy="27101"/>
            </a:xfrm>
            <a:custGeom>
              <a:avLst/>
              <a:pathLst>
                <a:path w="49967" h="27101">
                  <a:moveTo>
                    <a:pt x="0" y="0"/>
                  </a:moveTo>
                  <a:lnTo>
                    <a:pt x="49967" y="0"/>
                  </a:lnTo>
                  <a:lnTo>
                    <a:pt x="49967" y="27101"/>
                  </a:lnTo>
                  <a:lnTo>
                    <a:pt x="0" y="271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546625" y="4555225"/>
              <a:ext cx="13550" cy="4234"/>
            </a:xfrm>
            <a:custGeom>
              <a:avLst/>
              <a:pathLst>
                <a:path w="13550" h="4234">
                  <a:moveTo>
                    <a:pt x="0" y="4234"/>
                  </a:moveTo>
                  <a:lnTo>
                    <a:pt x="13550" y="4234"/>
                  </a:lnTo>
                  <a:lnTo>
                    <a:pt x="13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567798" y="4555225"/>
              <a:ext cx="13550" cy="4234"/>
            </a:xfrm>
            <a:custGeom>
              <a:avLst/>
              <a:pathLst>
                <a:path w="13550" h="4234">
                  <a:moveTo>
                    <a:pt x="0" y="0"/>
                  </a:moveTo>
                  <a:lnTo>
                    <a:pt x="0" y="4234"/>
                  </a:lnTo>
                  <a:lnTo>
                    <a:pt x="13550" y="4234"/>
                  </a:lnTo>
                  <a:lnTo>
                    <a:pt x="1355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546625" y="4565388"/>
              <a:ext cx="13550" cy="4658"/>
            </a:xfrm>
            <a:custGeom>
              <a:avLst/>
              <a:pathLst>
                <a:path w="13550" h="4658">
                  <a:moveTo>
                    <a:pt x="0" y="4658"/>
                  </a:moveTo>
                  <a:lnTo>
                    <a:pt x="13550" y="4658"/>
                  </a:lnTo>
                  <a:lnTo>
                    <a:pt x="13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567798" y="4565388"/>
              <a:ext cx="13550" cy="4658"/>
            </a:xfrm>
            <a:custGeom>
              <a:avLst/>
              <a:pathLst>
                <a:path w="13550" h="4658">
                  <a:moveTo>
                    <a:pt x="0" y="0"/>
                  </a:moveTo>
                  <a:lnTo>
                    <a:pt x="0" y="4658"/>
                  </a:lnTo>
                  <a:lnTo>
                    <a:pt x="13550" y="4658"/>
                  </a:lnTo>
                  <a:lnTo>
                    <a:pt x="1355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536462" y="4580633"/>
              <a:ext cx="57166" cy="6351"/>
            </a:xfrm>
            <a:custGeom>
              <a:avLst/>
              <a:pathLst>
                <a:path w="57166" h="6351">
                  <a:moveTo>
                    <a:pt x="0" y="0"/>
                  </a:moveTo>
                  <a:lnTo>
                    <a:pt x="57166" y="0"/>
                  </a:lnTo>
                  <a:lnTo>
                    <a:pt x="57166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539003" y="4591643"/>
              <a:ext cx="51238" cy="27524"/>
            </a:xfrm>
            <a:custGeom>
              <a:avLst/>
              <a:pathLst>
                <a:path w="51238" h="27524">
                  <a:moveTo>
                    <a:pt x="0" y="0"/>
                  </a:moveTo>
                  <a:lnTo>
                    <a:pt x="51238" y="0"/>
                  </a:lnTo>
                  <a:lnTo>
                    <a:pt x="51238" y="27524"/>
                  </a:lnTo>
                  <a:lnTo>
                    <a:pt x="0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546625" y="4597571"/>
              <a:ext cx="14397" cy="5081"/>
            </a:xfrm>
            <a:custGeom>
              <a:avLst/>
              <a:pathLst>
                <a:path w="14397" h="5081">
                  <a:moveTo>
                    <a:pt x="0" y="5081"/>
                  </a:moveTo>
                  <a:lnTo>
                    <a:pt x="14397" y="5081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568221" y="4597571"/>
              <a:ext cx="14397" cy="5081"/>
            </a:xfrm>
            <a:custGeom>
              <a:avLst/>
              <a:pathLst>
                <a:path w="14397" h="5081">
                  <a:moveTo>
                    <a:pt x="0" y="0"/>
                  </a:moveTo>
                  <a:lnTo>
                    <a:pt x="0" y="5081"/>
                  </a:lnTo>
                  <a:lnTo>
                    <a:pt x="14397" y="5081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546625" y="4608157"/>
              <a:ext cx="14397" cy="5081"/>
            </a:xfrm>
            <a:custGeom>
              <a:avLst/>
              <a:pathLst>
                <a:path w="14397" h="5081">
                  <a:moveTo>
                    <a:pt x="0" y="5081"/>
                  </a:moveTo>
                  <a:lnTo>
                    <a:pt x="14397" y="5081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568221" y="4608157"/>
              <a:ext cx="14397" cy="5081"/>
            </a:xfrm>
            <a:custGeom>
              <a:avLst/>
              <a:pathLst>
                <a:path w="14397" h="5081">
                  <a:moveTo>
                    <a:pt x="0" y="0"/>
                  </a:moveTo>
                  <a:lnTo>
                    <a:pt x="0" y="5081"/>
                  </a:lnTo>
                  <a:lnTo>
                    <a:pt x="14397" y="5081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534768" y="4623825"/>
              <a:ext cx="60130" cy="6351"/>
            </a:xfrm>
            <a:custGeom>
              <a:avLst/>
              <a:pathLst>
                <a:path w="60130" h="6351">
                  <a:moveTo>
                    <a:pt x="0" y="0"/>
                  </a:moveTo>
                  <a:lnTo>
                    <a:pt x="60130" y="0"/>
                  </a:lnTo>
                  <a:lnTo>
                    <a:pt x="601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498774" y="4537864"/>
              <a:ext cx="33029" cy="94430"/>
            </a:xfrm>
            <a:custGeom>
              <a:avLst/>
              <a:pathLst>
                <a:path w="33029" h="94430">
                  <a:moveTo>
                    <a:pt x="22443" y="18208"/>
                  </a:moveTo>
                  <a:lnTo>
                    <a:pt x="22443" y="7622"/>
                  </a:lnTo>
                  <a:lnTo>
                    <a:pt x="0" y="7622"/>
                  </a:lnTo>
                  <a:lnTo>
                    <a:pt x="0" y="0"/>
                  </a:lnTo>
                  <a:lnTo>
                    <a:pt x="30488" y="0"/>
                  </a:lnTo>
                  <a:lnTo>
                    <a:pt x="30488" y="25830"/>
                  </a:lnTo>
                  <a:lnTo>
                    <a:pt x="10586" y="25830"/>
                  </a:lnTo>
                  <a:lnTo>
                    <a:pt x="9316" y="37687"/>
                  </a:lnTo>
                  <a:lnTo>
                    <a:pt x="33029" y="37687"/>
                  </a:lnTo>
                  <a:lnTo>
                    <a:pt x="33000" y="45491"/>
                  </a:lnTo>
                  <a:lnTo>
                    <a:pt x="32911" y="52644"/>
                  </a:lnTo>
                  <a:lnTo>
                    <a:pt x="32762" y="59144"/>
                  </a:lnTo>
                  <a:lnTo>
                    <a:pt x="32555" y="64992"/>
                  </a:lnTo>
                  <a:lnTo>
                    <a:pt x="32288" y="70188"/>
                  </a:lnTo>
                  <a:lnTo>
                    <a:pt x="31962" y="74731"/>
                  </a:lnTo>
                  <a:lnTo>
                    <a:pt x="31577" y="78623"/>
                  </a:lnTo>
                  <a:lnTo>
                    <a:pt x="31132" y="81862"/>
                  </a:lnTo>
                  <a:lnTo>
                    <a:pt x="30628" y="84450"/>
                  </a:lnTo>
                  <a:lnTo>
                    <a:pt x="30065" y="86385"/>
                  </a:lnTo>
                  <a:lnTo>
                    <a:pt x="29409" y="87913"/>
                  </a:lnTo>
                  <a:lnTo>
                    <a:pt x="28625" y="89281"/>
                  </a:lnTo>
                  <a:lnTo>
                    <a:pt x="27715" y="90488"/>
                  </a:lnTo>
                  <a:lnTo>
                    <a:pt x="26677" y="91534"/>
                  </a:lnTo>
                  <a:lnTo>
                    <a:pt x="25513" y="92419"/>
                  </a:lnTo>
                  <a:lnTo>
                    <a:pt x="24221" y="93143"/>
                  </a:lnTo>
                  <a:lnTo>
                    <a:pt x="22803" y="93706"/>
                  </a:lnTo>
                  <a:lnTo>
                    <a:pt x="21257" y="94109"/>
                  </a:lnTo>
                  <a:lnTo>
                    <a:pt x="19584" y="94350"/>
                  </a:lnTo>
                  <a:lnTo>
                    <a:pt x="17785" y="94430"/>
                  </a:lnTo>
                  <a:lnTo>
                    <a:pt x="16663" y="94413"/>
                  </a:lnTo>
                  <a:lnTo>
                    <a:pt x="15498" y="94363"/>
                  </a:lnTo>
                  <a:lnTo>
                    <a:pt x="14291" y="94278"/>
                  </a:lnTo>
                  <a:lnTo>
                    <a:pt x="13042" y="94159"/>
                  </a:lnTo>
                  <a:lnTo>
                    <a:pt x="11750" y="94007"/>
                  </a:lnTo>
                  <a:lnTo>
                    <a:pt x="10417" y="93821"/>
                  </a:lnTo>
                  <a:lnTo>
                    <a:pt x="9040" y="93600"/>
                  </a:lnTo>
                  <a:lnTo>
                    <a:pt x="7622" y="93346"/>
                  </a:lnTo>
                  <a:lnTo>
                    <a:pt x="6161" y="93058"/>
                  </a:lnTo>
                  <a:lnTo>
                    <a:pt x="4658" y="92737"/>
                  </a:lnTo>
                  <a:lnTo>
                    <a:pt x="2964" y="85114"/>
                  </a:lnTo>
                  <a:lnTo>
                    <a:pt x="4552" y="85436"/>
                  </a:lnTo>
                  <a:lnTo>
                    <a:pt x="6097" y="85724"/>
                  </a:lnTo>
                  <a:lnTo>
                    <a:pt x="7601" y="85978"/>
                  </a:lnTo>
                  <a:lnTo>
                    <a:pt x="9061" y="86198"/>
                  </a:lnTo>
                  <a:lnTo>
                    <a:pt x="10480" y="86385"/>
                  </a:lnTo>
                  <a:lnTo>
                    <a:pt x="11856" y="86537"/>
                  </a:lnTo>
                  <a:lnTo>
                    <a:pt x="13190" y="86656"/>
                  </a:lnTo>
                  <a:lnTo>
                    <a:pt x="14482" y="86740"/>
                  </a:lnTo>
                  <a:lnTo>
                    <a:pt x="15731" y="86791"/>
                  </a:lnTo>
                  <a:lnTo>
                    <a:pt x="16938" y="86808"/>
                  </a:lnTo>
                  <a:lnTo>
                    <a:pt x="17679" y="86759"/>
                  </a:lnTo>
                  <a:lnTo>
                    <a:pt x="18378" y="86613"/>
                  </a:lnTo>
                  <a:lnTo>
                    <a:pt x="19034" y="86370"/>
                  </a:lnTo>
                  <a:lnTo>
                    <a:pt x="19648" y="86029"/>
                  </a:lnTo>
                  <a:lnTo>
                    <a:pt x="20220" y="85591"/>
                  </a:lnTo>
                  <a:lnTo>
                    <a:pt x="20749" y="85055"/>
                  </a:lnTo>
                  <a:lnTo>
                    <a:pt x="21236" y="84422"/>
                  </a:lnTo>
                  <a:lnTo>
                    <a:pt x="21681" y="83692"/>
                  </a:lnTo>
                  <a:lnTo>
                    <a:pt x="22083" y="82864"/>
                  </a:lnTo>
                  <a:lnTo>
                    <a:pt x="22443" y="81938"/>
                  </a:lnTo>
                  <a:lnTo>
                    <a:pt x="22773" y="80696"/>
                  </a:lnTo>
                  <a:lnTo>
                    <a:pt x="23086" y="78915"/>
                  </a:lnTo>
                  <a:lnTo>
                    <a:pt x="23383" y="76597"/>
                  </a:lnTo>
                  <a:lnTo>
                    <a:pt x="23662" y="73740"/>
                  </a:lnTo>
                  <a:lnTo>
                    <a:pt x="23925" y="70346"/>
                  </a:lnTo>
                  <a:lnTo>
                    <a:pt x="24170" y="66415"/>
                  </a:lnTo>
                  <a:lnTo>
                    <a:pt x="24399" y="61945"/>
                  </a:lnTo>
                  <a:lnTo>
                    <a:pt x="24611" y="56938"/>
                  </a:lnTo>
                  <a:lnTo>
                    <a:pt x="24806" y="51392"/>
                  </a:lnTo>
                  <a:lnTo>
                    <a:pt x="24983" y="45309"/>
                  </a:lnTo>
                  <a:lnTo>
                    <a:pt x="0" y="45309"/>
                  </a:lnTo>
                  <a:lnTo>
                    <a:pt x="3387" y="18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497080" y="4586985"/>
              <a:ext cx="23290" cy="32606"/>
            </a:xfrm>
            <a:custGeom>
              <a:avLst/>
              <a:pathLst>
                <a:path w="23290" h="32606">
                  <a:moveTo>
                    <a:pt x="846" y="6775"/>
                  </a:moveTo>
                  <a:lnTo>
                    <a:pt x="8045" y="6775"/>
                  </a:lnTo>
                  <a:lnTo>
                    <a:pt x="8045" y="0"/>
                  </a:lnTo>
                  <a:lnTo>
                    <a:pt x="14820" y="0"/>
                  </a:lnTo>
                  <a:lnTo>
                    <a:pt x="14820" y="6775"/>
                  </a:lnTo>
                  <a:lnTo>
                    <a:pt x="22443" y="6775"/>
                  </a:lnTo>
                  <a:lnTo>
                    <a:pt x="22443" y="13127"/>
                  </a:lnTo>
                  <a:lnTo>
                    <a:pt x="14820" y="13127"/>
                  </a:lnTo>
                  <a:lnTo>
                    <a:pt x="14820" y="21596"/>
                  </a:lnTo>
                  <a:lnTo>
                    <a:pt x="15578" y="21422"/>
                  </a:lnTo>
                  <a:lnTo>
                    <a:pt x="16328" y="21240"/>
                  </a:lnTo>
                  <a:lnTo>
                    <a:pt x="17069" y="21050"/>
                  </a:lnTo>
                  <a:lnTo>
                    <a:pt x="17802" y="20851"/>
                  </a:lnTo>
                  <a:lnTo>
                    <a:pt x="18526" y="20643"/>
                  </a:lnTo>
                  <a:lnTo>
                    <a:pt x="19241" y="20427"/>
                  </a:lnTo>
                  <a:lnTo>
                    <a:pt x="19949" y="20203"/>
                  </a:lnTo>
                  <a:lnTo>
                    <a:pt x="20647" y="19970"/>
                  </a:lnTo>
                  <a:lnTo>
                    <a:pt x="21337" y="19728"/>
                  </a:lnTo>
                  <a:lnTo>
                    <a:pt x="22019" y="19479"/>
                  </a:lnTo>
                  <a:lnTo>
                    <a:pt x="23290" y="25830"/>
                  </a:lnTo>
                  <a:lnTo>
                    <a:pt x="21316" y="26584"/>
                  </a:lnTo>
                  <a:lnTo>
                    <a:pt x="19292" y="27321"/>
                  </a:lnTo>
                  <a:lnTo>
                    <a:pt x="17217" y="28041"/>
                  </a:lnTo>
                  <a:lnTo>
                    <a:pt x="15092" y="28744"/>
                  </a:lnTo>
                  <a:lnTo>
                    <a:pt x="12915" y="29430"/>
                  </a:lnTo>
                  <a:lnTo>
                    <a:pt x="10688" y="30099"/>
                  </a:lnTo>
                  <a:lnTo>
                    <a:pt x="8409" y="30751"/>
                  </a:lnTo>
                  <a:lnTo>
                    <a:pt x="6080" y="31386"/>
                  </a:lnTo>
                  <a:lnTo>
                    <a:pt x="3701" y="32004"/>
                  </a:lnTo>
                  <a:lnTo>
                    <a:pt x="1270" y="32606"/>
                  </a:lnTo>
                  <a:lnTo>
                    <a:pt x="0" y="25407"/>
                  </a:lnTo>
                  <a:lnTo>
                    <a:pt x="8045" y="23713"/>
                  </a:lnTo>
                  <a:lnTo>
                    <a:pt x="8045" y="13127"/>
                  </a:lnTo>
                  <a:lnTo>
                    <a:pt x="846" y="131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292639" y="4726234"/>
              <a:ext cx="97395" cy="43616"/>
            </a:xfrm>
            <a:custGeom>
              <a:avLst/>
              <a:pathLst>
                <a:path w="97395" h="43616">
                  <a:moveTo>
                    <a:pt x="0" y="13550"/>
                  </a:moveTo>
                  <a:lnTo>
                    <a:pt x="44462" y="13550"/>
                  </a:lnTo>
                  <a:lnTo>
                    <a:pt x="44462" y="0"/>
                  </a:lnTo>
                  <a:lnTo>
                    <a:pt x="52932" y="0"/>
                  </a:lnTo>
                  <a:lnTo>
                    <a:pt x="52932" y="13550"/>
                  </a:lnTo>
                  <a:lnTo>
                    <a:pt x="97395" y="13550"/>
                  </a:lnTo>
                  <a:lnTo>
                    <a:pt x="97395" y="21596"/>
                  </a:lnTo>
                  <a:lnTo>
                    <a:pt x="52932" y="21596"/>
                  </a:lnTo>
                  <a:lnTo>
                    <a:pt x="52932" y="35146"/>
                  </a:lnTo>
                  <a:lnTo>
                    <a:pt x="90196" y="35146"/>
                  </a:lnTo>
                  <a:lnTo>
                    <a:pt x="90196" y="43616"/>
                  </a:lnTo>
                  <a:lnTo>
                    <a:pt x="6351" y="43616"/>
                  </a:lnTo>
                  <a:lnTo>
                    <a:pt x="6351" y="35146"/>
                  </a:lnTo>
                  <a:lnTo>
                    <a:pt x="44462" y="35146"/>
                  </a:lnTo>
                  <a:lnTo>
                    <a:pt x="44462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304496" y="4780436"/>
              <a:ext cx="73258" cy="41922"/>
            </a:xfrm>
            <a:custGeom>
              <a:avLst/>
              <a:pathLst>
                <a:path w="73258" h="41922">
                  <a:moveTo>
                    <a:pt x="73258" y="0"/>
                  </a:moveTo>
                  <a:lnTo>
                    <a:pt x="73258" y="41922"/>
                  </a:lnTo>
                  <a:lnTo>
                    <a:pt x="64788" y="41922"/>
                  </a:lnTo>
                  <a:lnTo>
                    <a:pt x="64788" y="35146"/>
                  </a:lnTo>
                  <a:lnTo>
                    <a:pt x="8469" y="35146"/>
                  </a:lnTo>
                  <a:lnTo>
                    <a:pt x="8469" y="41922"/>
                  </a:lnTo>
                  <a:lnTo>
                    <a:pt x="0" y="41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312965" y="4788482"/>
              <a:ext cx="56319" cy="19055"/>
            </a:xfrm>
            <a:custGeom>
              <a:avLst/>
              <a:pathLst>
                <a:path w="56319" h="19055">
                  <a:moveTo>
                    <a:pt x="0" y="19055"/>
                  </a:moveTo>
                  <a:lnTo>
                    <a:pt x="56319" y="19055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399350" y="4724964"/>
              <a:ext cx="47850" cy="97395"/>
            </a:xfrm>
            <a:custGeom>
              <a:avLst/>
              <a:pathLst>
                <a:path w="47850" h="97395">
                  <a:moveTo>
                    <a:pt x="20325" y="27524"/>
                  </a:moveTo>
                  <a:lnTo>
                    <a:pt x="3387" y="27524"/>
                  </a:lnTo>
                  <a:lnTo>
                    <a:pt x="3387" y="19479"/>
                  </a:lnTo>
                  <a:lnTo>
                    <a:pt x="21596" y="19479"/>
                  </a:lnTo>
                  <a:lnTo>
                    <a:pt x="21596" y="0"/>
                  </a:lnTo>
                  <a:lnTo>
                    <a:pt x="30065" y="0"/>
                  </a:lnTo>
                  <a:lnTo>
                    <a:pt x="30065" y="19479"/>
                  </a:lnTo>
                  <a:lnTo>
                    <a:pt x="46580" y="19479"/>
                  </a:lnTo>
                  <a:lnTo>
                    <a:pt x="46580" y="27524"/>
                  </a:lnTo>
                  <a:lnTo>
                    <a:pt x="30065" y="27524"/>
                  </a:lnTo>
                  <a:lnTo>
                    <a:pt x="30065" y="35993"/>
                  </a:lnTo>
                  <a:lnTo>
                    <a:pt x="32148" y="37598"/>
                  </a:lnTo>
                  <a:lnTo>
                    <a:pt x="34164" y="39195"/>
                  </a:lnTo>
                  <a:lnTo>
                    <a:pt x="36112" y="40783"/>
                  </a:lnTo>
                  <a:lnTo>
                    <a:pt x="37992" y="42362"/>
                  </a:lnTo>
                  <a:lnTo>
                    <a:pt x="39804" y="43933"/>
                  </a:lnTo>
                  <a:lnTo>
                    <a:pt x="41549" y="45496"/>
                  </a:lnTo>
                  <a:lnTo>
                    <a:pt x="43226" y="47050"/>
                  </a:lnTo>
                  <a:lnTo>
                    <a:pt x="44835" y="48595"/>
                  </a:lnTo>
                  <a:lnTo>
                    <a:pt x="46377" y="50133"/>
                  </a:lnTo>
                  <a:lnTo>
                    <a:pt x="47850" y="51661"/>
                  </a:lnTo>
                  <a:lnTo>
                    <a:pt x="42345" y="59707"/>
                  </a:lnTo>
                  <a:lnTo>
                    <a:pt x="41155" y="58280"/>
                  </a:lnTo>
                  <a:lnTo>
                    <a:pt x="39957" y="56878"/>
                  </a:lnTo>
                  <a:lnTo>
                    <a:pt x="38750" y="55502"/>
                  </a:lnTo>
                  <a:lnTo>
                    <a:pt x="37535" y="54151"/>
                  </a:lnTo>
                  <a:lnTo>
                    <a:pt x="36311" y="52826"/>
                  </a:lnTo>
                  <a:lnTo>
                    <a:pt x="35079" y="51526"/>
                  </a:lnTo>
                  <a:lnTo>
                    <a:pt x="33838" y="50251"/>
                  </a:lnTo>
                  <a:lnTo>
                    <a:pt x="32589" y="49002"/>
                  </a:lnTo>
                  <a:lnTo>
                    <a:pt x="31331" y="47778"/>
                  </a:lnTo>
                  <a:lnTo>
                    <a:pt x="30065" y="46580"/>
                  </a:lnTo>
                  <a:lnTo>
                    <a:pt x="30065" y="97395"/>
                  </a:lnTo>
                  <a:lnTo>
                    <a:pt x="21596" y="97395"/>
                  </a:lnTo>
                  <a:lnTo>
                    <a:pt x="21596" y="48274"/>
                  </a:lnTo>
                  <a:lnTo>
                    <a:pt x="20372" y="51369"/>
                  </a:lnTo>
                  <a:lnTo>
                    <a:pt x="19072" y="54388"/>
                  </a:lnTo>
                  <a:lnTo>
                    <a:pt x="17696" y="57331"/>
                  </a:lnTo>
                  <a:lnTo>
                    <a:pt x="16243" y="60198"/>
                  </a:lnTo>
                  <a:lnTo>
                    <a:pt x="14715" y="62989"/>
                  </a:lnTo>
                  <a:lnTo>
                    <a:pt x="13110" y="65703"/>
                  </a:lnTo>
                  <a:lnTo>
                    <a:pt x="11429" y="68341"/>
                  </a:lnTo>
                  <a:lnTo>
                    <a:pt x="9671" y="70903"/>
                  </a:lnTo>
                  <a:lnTo>
                    <a:pt x="7838" y="73389"/>
                  </a:lnTo>
                  <a:lnTo>
                    <a:pt x="5928" y="75798"/>
                  </a:lnTo>
                  <a:lnTo>
                    <a:pt x="0" y="70293"/>
                  </a:lnTo>
                  <a:lnTo>
                    <a:pt x="3023" y="66359"/>
                  </a:lnTo>
                  <a:lnTo>
                    <a:pt x="5826" y="62349"/>
                  </a:lnTo>
                  <a:lnTo>
                    <a:pt x="8409" y="58263"/>
                  </a:lnTo>
                  <a:lnTo>
                    <a:pt x="10772" y="54100"/>
                  </a:lnTo>
                  <a:lnTo>
                    <a:pt x="12915" y="49862"/>
                  </a:lnTo>
                  <a:lnTo>
                    <a:pt x="14837" y="45547"/>
                  </a:lnTo>
                  <a:lnTo>
                    <a:pt x="16540" y="41155"/>
                  </a:lnTo>
                  <a:lnTo>
                    <a:pt x="18022" y="36688"/>
                  </a:lnTo>
                  <a:lnTo>
                    <a:pt x="19284" y="321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3440849" y="4724964"/>
              <a:ext cx="58437" cy="97395"/>
            </a:xfrm>
            <a:custGeom>
              <a:avLst/>
              <a:pathLst>
                <a:path w="58437" h="97395">
                  <a:moveTo>
                    <a:pt x="9316" y="19479"/>
                  </a:moveTo>
                  <a:lnTo>
                    <a:pt x="24983" y="19479"/>
                  </a:lnTo>
                  <a:lnTo>
                    <a:pt x="24983" y="0"/>
                  </a:lnTo>
                  <a:lnTo>
                    <a:pt x="33453" y="0"/>
                  </a:lnTo>
                  <a:lnTo>
                    <a:pt x="33453" y="19479"/>
                  </a:lnTo>
                  <a:lnTo>
                    <a:pt x="51661" y="19479"/>
                  </a:lnTo>
                  <a:lnTo>
                    <a:pt x="51661" y="27524"/>
                  </a:lnTo>
                  <a:lnTo>
                    <a:pt x="35146" y="27524"/>
                  </a:lnTo>
                  <a:lnTo>
                    <a:pt x="36142" y="32110"/>
                  </a:lnTo>
                  <a:lnTo>
                    <a:pt x="37433" y="36722"/>
                  </a:lnTo>
                  <a:lnTo>
                    <a:pt x="39021" y="41359"/>
                  </a:lnTo>
                  <a:lnTo>
                    <a:pt x="40905" y="46021"/>
                  </a:lnTo>
                  <a:lnTo>
                    <a:pt x="43086" y="50708"/>
                  </a:lnTo>
                  <a:lnTo>
                    <a:pt x="45563" y="55422"/>
                  </a:lnTo>
                  <a:lnTo>
                    <a:pt x="48337" y="60160"/>
                  </a:lnTo>
                  <a:lnTo>
                    <a:pt x="51407" y="64924"/>
                  </a:lnTo>
                  <a:lnTo>
                    <a:pt x="54774" y="69713"/>
                  </a:lnTo>
                  <a:lnTo>
                    <a:pt x="58437" y="74528"/>
                  </a:lnTo>
                  <a:lnTo>
                    <a:pt x="51661" y="80880"/>
                  </a:lnTo>
                  <a:lnTo>
                    <a:pt x="49345" y="77814"/>
                  </a:lnTo>
                  <a:lnTo>
                    <a:pt x="47139" y="74714"/>
                  </a:lnTo>
                  <a:lnTo>
                    <a:pt x="45043" y="71581"/>
                  </a:lnTo>
                  <a:lnTo>
                    <a:pt x="43057" y="68413"/>
                  </a:lnTo>
                  <a:lnTo>
                    <a:pt x="41181" y="65212"/>
                  </a:lnTo>
                  <a:lnTo>
                    <a:pt x="39415" y="61977"/>
                  </a:lnTo>
                  <a:lnTo>
                    <a:pt x="37759" y="58708"/>
                  </a:lnTo>
                  <a:lnTo>
                    <a:pt x="36214" y="55405"/>
                  </a:lnTo>
                  <a:lnTo>
                    <a:pt x="34778" y="52068"/>
                  </a:lnTo>
                  <a:lnTo>
                    <a:pt x="33453" y="48697"/>
                  </a:lnTo>
                  <a:lnTo>
                    <a:pt x="33453" y="97395"/>
                  </a:lnTo>
                  <a:lnTo>
                    <a:pt x="24983" y="97395"/>
                  </a:lnTo>
                  <a:lnTo>
                    <a:pt x="24983" y="48274"/>
                  </a:lnTo>
                  <a:lnTo>
                    <a:pt x="23273" y="52411"/>
                  </a:lnTo>
                  <a:lnTo>
                    <a:pt x="21528" y="56353"/>
                  </a:lnTo>
                  <a:lnTo>
                    <a:pt x="19750" y="60101"/>
                  </a:lnTo>
                  <a:lnTo>
                    <a:pt x="17937" y="63654"/>
                  </a:lnTo>
                  <a:lnTo>
                    <a:pt x="16091" y="67012"/>
                  </a:lnTo>
                  <a:lnTo>
                    <a:pt x="14211" y="70175"/>
                  </a:lnTo>
                  <a:lnTo>
                    <a:pt x="12297" y="73143"/>
                  </a:lnTo>
                  <a:lnTo>
                    <a:pt x="10349" y="75917"/>
                  </a:lnTo>
                  <a:lnTo>
                    <a:pt x="8367" y="78496"/>
                  </a:lnTo>
                  <a:lnTo>
                    <a:pt x="6351" y="80880"/>
                  </a:lnTo>
                  <a:lnTo>
                    <a:pt x="0" y="73258"/>
                  </a:lnTo>
                  <a:lnTo>
                    <a:pt x="2985" y="69751"/>
                  </a:lnTo>
                  <a:lnTo>
                    <a:pt x="5843" y="66008"/>
                  </a:lnTo>
                  <a:lnTo>
                    <a:pt x="8575" y="62027"/>
                  </a:lnTo>
                  <a:lnTo>
                    <a:pt x="11179" y="57810"/>
                  </a:lnTo>
                  <a:lnTo>
                    <a:pt x="13656" y="53355"/>
                  </a:lnTo>
                  <a:lnTo>
                    <a:pt x="16006" y="48663"/>
                  </a:lnTo>
                  <a:lnTo>
                    <a:pt x="18229" y="43734"/>
                  </a:lnTo>
                  <a:lnTo>
                    <a:pt x="20325" y="38568"/>
                  </a:lnTo>
                  <a:lnTo>
                    <a:pt x="22295" y="33165"/>
                  </a:lnTo>
                  <a:lnTo>
                    <a:pt x="24137" y="27524"/>
                  </a:lnTo>
                  <a:lnTo>
                    <a:pt x="9316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275828" y="4914604"/>
              <a:ext cx="83421" cy="97818"/>
            </a:xfrm>
            <a:custGeom>
              <a:avLst/>
              <a:pathLst>
                <a:path w="83421" h="97818">
                  <a:moveTo>
                    <a:pt x="36840" y="0"/>
                  </a:moveTo>
                  <a:lnTo>
                    <a:pt x="45309" y="0"/>
                  </a:lnTo>
                  <a:lnTo>
                    <a:pt x="45309" y="19055"/>
                  </a:lnTo>
                  <a:lnTo>
                    <a:pt x="83421" y="19055"/>
                  </a:lnTo>
                  <a:lnTo>
                    <a:pt x="83421" y="85538"/>
                  </a:lnTo>
                  <a:lnTo>
                    <a:pt x="83389" y="86692"/>
                  </a:lnTo>
                  <a:lnTo>
                    <a:pt x="83293" y="87782"/>
                  </a:lnTo>
                  <a:lnTo>
                    <a:pt x="83135" y="88809"/>
                  </a:lnTo>
                  <a:lnTo>
                    <a:pt x="82912" y="89772"/>
                  </a:lnTo>
                  <a:lnTo>
                    <a:pt x="82627" y="90672"/>
                  </a:lnTo>
                  <a:lnTo>
                    <a:pt x="82277" y="91509"/>
                  </a:lnTo>
                  <a:lnTo>
                    <a:pt x="81864" y="92281"/>
                  </a:lnTo>
                  <a:lnTo>
                    <a:pt x="81388" y="92991"/>
                  </a:lnTo>
                  <a:lnTo>
                    <a:pt x="80848" y="93636"/>
                  </a:lnTo>
                  <a:lnTo>
                    <a:pt x="80245" y="94219"/>
                  </a:lnTo>
                  <a:lnTo>
                    <a:pt x="79582" y="94742"/>
                  </a:lnTo>
                  <a:lnTo>
                    <a:pt x="78864" y="95210"/>
                  </a:lnTo>
                  <a:lnTo>
                    <a:pt x="78091" y="95622"/>
                  </a:lnTo>
                  <a:lnTo>
                    <a:pt x="77263" y="95980"/>
                  </a:lnTo>
                  <a:lnTo>
                    <a:pt x="76381" y="96283"/>
                  </a:lnTo>
                  <a:lnTo>
                    <a:pt x="75443" y="96531"/>
                  </a:lnTo>
                  <a:lnTo>
                    <a:pt x="74450" y="96723"/>
                  </a:lnTo>
                  <a:lnTo>
                    <a:pt x="73402" y="96861"/>
                  </a:lnTo>
                  <a:lnTo>
                    <a:pt x="72298" y="96944"/>
                  </a:lnTo>
                  <a:lnTo>
                    <a:pt x="71140" y="96971"/>
                  </a:lnTo>
                  <a:lnTo>
                    <a:pt x="69845" y="96954"/>
                  </a:lnTo>
                  <a:lnTo>
                    <a:pt x="68498" y="96903"/>
                  </a:lnTo>
                  <a:lnTo>
                    <a:pt x="67101" y="96819"/>
                  </a:lnTo>
                  <a:lnTo>
                    <a:pt x="65652" y="96700"/>
                  </a:lnTo>
                  <a:lnTo>
                    <a:pt x="64153" y="96548"/>
                  </a:lnTo>
                  <a:lnTo>
                    <a:pt x="62603" y="96361"/>
                  </a:lnTo>
                  <a:lnTo>
                    <a:pt x="61003" y="96141"/>
                  </a:lnTo>
                  <a:lnTo>
                    <a:pt x="59351" y="95887"/>
                  </a:lnTo>
                  <a:lnTo>
                    <a:pt x="57649" y="95599"/>
                  </a:lnTo>
                  <a:lnTo>
                    <a:pt x="55896" y="95277"/>
                  </a:lnTo>
                  <a:lnTo>
                    <a:pt x="53779" y="86385"/>
                  </a:lnTo>
                  <a:lnTo>
                    <a:pt x="56006" y="86707"/>
                  </a:lnTo>
                  <a:lnTo>
                    <a:pt x="58115" y="86995"/>
                  </a:lnTo>
                  <a:lnTo>
                    <a:pt x="60105" y="87249"/>
                  </a:lnTo>
                  <a:lnTo>
                    <a:pt x="61977" y="87469"/>
                  </a:lnTo>
                  <a:lnTo>
                    <a:pt x="63730" y="87655"/>
                  </a:lnTo>
                  <a:lnTo>
                    <a:pt x="65364" y="87808"/>
                  </a:lnTo>
                  <a:lnTo>
                    <a:pt x="66880" y="87926"/>
                  </a:lnTo>
                  <a:lnTo>
                    <a:pt x="68278" y="88011"/>
                  </a:lnTo>
                  <a:lnTo>
                    <a:pt x="69557" y="88062"/>
                  </a:lnTo>
                  <a:lnTo>
                    <a:pt x="70717" y="88079"/>
                  </a:lnTo>
                  <a:lnTo>
                    <a:pt x="71521" y="88032"/>
                  </a:lnTo>
                  <a:lnTo>
                    <a:pt x="72241" y="87892"/>
                  </a:lnTo>
                  <a:lnTo>
                    <a:pt x="72876" y="87659"/>
                  </a:lnTo>
                  <a:lnTo>
                    <a:pt x="73427" y="87333"/>
                  </a:lnTo>
                  <a:lnTo>
                    <a:pt x="73893" y="86914"/>
                  </a:lnTo>
                  <a:lnTo>
                    <a:pt x="74274" y="86402"/>
                  </a:lnTo>
                  <a:lnTo>
                    <a:pt x="74570" y="85796"/>
                  </a:lnTo>
                  <a:lnTo>
                    <a:pt x="74782" y="85097"/>
                  </a:lnTo>
                  <a:lnTo>
                    <a:pt x="74909" y="84306"/>
                  </a:lnTo>
                  <a:lnTo>
                    <a:pt x="74951" y="83421"/>
                  </a:lnTo>
                  <a:lnTo>
                    <a:pt x="74951" y="27101"/>
                  </a:lnTo>
                  <a:lnTo>
                    <a:pt x="44886" y="27101"/>
                  </a:lnTo>
                  <a:lnTo>
                    <a:pt x="44793" y="28198"/>
                  </a:lnTo>
                  <a:lnTo>
                    <a:pt x="44683" y="29286"/>
                  </a:lnTo>
                  <a:lnTo>
                    <a:pt x="44556" y="30366"/>
                  </a:lnTo>
                  <a:lnTo>
                    <a:pt x="44412" y="31437"/>
                  </a:lnTo>
                  <a:lnTo>
                    <a:pt x="44251" y="32500"/>
                  </a:lnTo>
                  <a:lnTo>
                    <a:pt x="44073" y="33554"/>
                  </a:lnTo>
                  <a:lnTo>
                    <a:pt x="43878" y="34600"/>
                  </a:lnTo>
                  <a:lnTo>
                    <a:pt x="43666" y="35638"/>
                  </a:lnTo>
                  <a:lnTo>
                    <a:pt x="43438" y="36667"/>
                  </a:lnTo>
                  <a:lnTo>
                    <a:pt x="43192" y="37687"/>
                  </a:lnTo>
                  <a:lnTo>
                    <a:pt x="46300" y="40266"/>
                  </a:lnTo>
                  <a:lnTo>
                    <a:pt x="49358" y="42921"/>
                  </a:lnTo>
                  <a:lnTo>
                    <a:pt x="52364" y="45652"/>
                  </a:lnTo>
                  <a:lnTo>
                    <a:pt x="55320" y="48460"/>
                  </a:lnTo>
                  <a:lnTo>
                    <a:pt x="58225" y="51344"/>
                  </a:lnTo>
                  <a:lnTo>
                    <a:pt x="61079" y="54304"/>
                  </a:lnTo>
                  <a:lnTo>
                    <a:pt x="63882" y="57340"/>
                  </a:lnTo>
                  <a:lnTo>
                    <a:pt x="66635" y="60452"/>
                  </a:lnTo>
                  <a:lnTo>
                    <a:pt x="69336" y="63641"/>
                  </a:lnTo>
                  <a:lnTo>
                    <a:pt x="71987" y="66906"/>
                  </a:lnTo>
                  <a:lnTo>
                    <a:pt x="66059" y="74104"/>
                  </a:lnTo>
                  <a:lnTo>
                    <a:pt x="63675" y="70848"/>
                  </a:lnTo>
                  <a:lnTo>
                    <a:pt x="61265" y="67685"/>
                  </a:lnTo>
                  <a:lnTo>
                    <a:pt x="58830" y="64615"/>
                  </a:lnTo>
                  <a:lnTo>
                    <a:pt x="56370" y="61638"/>
                  </a:lnTo>
                  <a:lnTo>
                    <a:pt x="53884" y="58754"/>
                  </a:lnTo>
                  <a:lnTo>
                    <a:pt x="51373" y="55964"/>
                  </a:lnTo>
                  <a:lnTo>
                    <a:pt x="48837" y="53266"/>
                  </a:lnTo>
                  <a:lnTo>
                    <a:pt x="46275" y="50662"/>
                  </a:lnTo>
                  <a:lnTo>
                    <a:pt x="43688" y="48151"/>
                  </a:lnTo>
                  <a:lnTo>
                    <a:pt x="41075" y="45733"/>
                  </a:lnTo>
                  <a:lnTo>
                    <a:pt x="39453" y="49320"/>
                  </a:lnTo>
                  <a:lnTo>
                    <a:pt x="37636" y="52796"/>
                  </a:lnTo>
                  <a:lnTo>
                    <a:pt x="35625" y="56163"/>
                  </a:lnTo>
                  <a:lnTo>
                    <a:pt x="33419" y="59419"/>
                  </a:lnTo>
                  <a:lnTo>
                    <a:pt x="31018" y="62565"/>
                  </a:lnTo>
                  <a:lnTo>
                    <a:pt x="28422" y="65601"/>
                  </a:lnTo>
                  <a:lnTo>
                    <a:pt x="25631" y="68528"/>
                  </a:lnTo>
                  <a:lnTo>
                    <a:pt x="22646" y="71344"/>
                  </a:lnTo>
                  <a:lnTo>
                    <a:pt x="19466" y="74049"/>
                  </a:lnTo>
                  <a:lnTo>
                    <a:pt x="16091" y="76645"/>
                  </a:lnTo>
                  <a:lnTo>
                    <a:pt x="11856" y="68600"/>
                  </a:lnTo>
                  <a:lnTo>
                    <a:pt x="16222" y="65136"/>
                  </a:lnTo>
                  <a:lnTo>
                    <a:pt x="20173" y="61519"/>
                  </a:lnTo>
                  <a:lnTo>
                    <a:pt x="23709" y="57751"/>
                  </a:lnTo>
                  <a:lnTo>
                    <a:pt x="26830" y="53829"/>
                  </a:lnTo>
                  <a:lnTo>
                    <a:pt x="29536" y="49756"/>
                  </a:lnTo>
                  <a:lnTo>
                    <a:pt x="31827" y="45530"/>
                  </a:lnTo>
                  <a:lnTo>
                    <a:pt x="33702" y="41151"/>
                  </a:lnTo>
                  <a:lnTo>
                    <a:pt x="35163" y="36620"/>
                  </a:lnTo>
                  <a:lnTo>
                    <a:pt x="36209" y="31937"/>
                  </a:lnTo>
                  <a:lnTo>
                    <a:pt x="36840" y="27101"/>
                  </a:lnTo>
                  <a:lnTo>
                    <a:pt x="8469" y="27101"/>
                  </a:lnTo>
                  <a:lnTo>
                    <a:pt x="8469" y="97818"/>
                  </a:lnTo>
                  <a:lnTo>
                    <a:pt x="0" y="97818"/>
                  </a:lnTo>
                  <a:lnTo>
                    <a:pt x="0" y="19055"/>
                  </a:lnTo>
                  <a:lnTo>
                    <a:pt x="36840" y="19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377881" y="4914604"/>
              <a:ext cx="95701" cy="39381"/>
            </a:xfrm>
            <a:custGeom>
              <a:avLst/>
              <a:pathLst>
                <a:path w="95701" h="39381">
                  <a:moveTo>
                    <a:pt x="0" y="7198"/>
                  </a:moveTo>
                  <a:lnTo>
                    <a:pt x="25407" y="7198"/>
                  </a:lnTo>
                  <a:lnTo>
                    <a:pt x="25407" y="0"/>
                  </a:lnTo>
                  <a:lnTo>
                    <a:pt x="33876" y="0"/>
                  </a:lnTo>
                  <a:lnTo>
                    <a:pt x="33876" y="7198"/>
                  </a:lnTo>
                  <a:lnTo>
                    <a:pt x="61824" y="7198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198"/>
                  </a:lnTo>
                  <a:lnTo>
                    <a:pt x="95701" y="7198"/>
                  </a:lnTo>
                  <a:lnTo>
                    <a:pt x="95701" y="14397"/>
                  </a:lnTo>
                  <a:lnTo>
                    <a:pt x="70293" y="14397"/>
                  </a:lnTo>
                  <a:lnTo>
                    <a:pt x="70293" y="20749"/>
                  </a:lnTo>
                  <a:lnTo>
                    <a:pt x="91043" y="20749"/>
                  </a:lnTo>
                  <a:lnTo>
                    <a:pt x="91043" y="39381"/>
                  </a:lnTo>
                  <a:lnTo>
                    <a:pt x="82574" y="39381"/>
                  </a:lnTo>
                  <a:lnTo>
                    <a:pt x="82574" y="27948"/>
                  </a:lnTo>
                  <a:lnTo>
                    <a:pt x="12703" y="27948"/>
                  </a:lnTo>
                  <a:lnTo>
                    <a:pt x="12703" y="39381"/>
                  </a:lnTo>
                  <a:lnTo>
                    <a:pt x="4234" y="39381"/>
                  </a:lnTo>
                  <a:lnTo>
                    <a:pt x="4234" y="20749"/>
                  </a:lnTo>
                  <a:lnTo>
                    <a:pt x="25407" y="20749"/>
                  </a:lnTo>
                  <a:lnTo>
                    <a:pt x="25407" y="14397"/>
                  </a:lnTo>
                  <a:lnTo>
                    <a:pt x="0" y="143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411758" y="4929002"/>
              <a:ext cx="27948" cy="6351"/>
            </a:xfrm>
            <a:custGeom>
              <a:avLst/>
              <a:pathLst>
                <a:path w="27948" h="6351">
                  <a:moveTo>
                    <a:pt x="0" y="6351"/>
                  </a:moveTo>
                  <a:lnTo>
                    <a:pt x="27948" y="6351"/>
                  </a:lnTo>
                  <a:lnTo>
                    <a:pt x="279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396937" y="4947634"/>
              <a:ext cx="56743" cy="6775"/>
            </a:xfrm>
            <a:custGeom>
              <a:avLst/>
              <a:pathLst>
                <a:path w="56743" h="6775">
                  <a:moveTo>
                    <a:pt x="0" y="0"/>
                  </a:moveTo>
                  <a:lnTo>
                    <a:pt x="56743" y="0"/>
                  </a:lnTo>
                  <a:lnTo>
                    <a:pt x="56743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379152" y="4959491"/>
              <a:ext cx="95701" cy="52932"/>
            </a:xfrm>
            <a:custGeom>
              <a:avLst/>
              <a:pathLst>
                <a:path w="95701" h="52932">
                  <a:moveTo>
                    <a:pt x="846" y="0"/>
                  </a:moveTo>
                  <a:lnTo>
                    <a:pt x="92313" y="0"/>
                  </a:lnTo>
                  <a:lnTo>
                    <a:pt x="92313" y="7198"/>
                  </a:lnTo>
                  <a:lnTo>
                    <a:pt x="47850" y="7198"/>
                  </a:lnTo>
                  <a:lnTo>
                    <a:pt x="49010" y="8240"/>
                  </a:lnTo>
                  <a:lnTo>
                    <a:pt x="50120" y="9332"/>
                  </a:lnTo>
                  <a:lnTo>
                    <a:pt x="51179" y="10476"/>
                  </a:lnTo>
                  <a:lnTo>
                    <a:pt x="52186" y="11670"/>
                  </a:lnTo>
                  <a:lnTo>
                    <a:pt x="53143" y="12915"/>
                  </a:lnTo>
                  <a:lnTo>
                    <a:pt x="54050" y="14211"/>
                  </a:lnTo>
                  <a:lnTo>
                    <a:pt x="54905" y="15557"/>
                  </a:lnTo>
                  <a:lnTo>
                    <a:pt x="55710" y="16955"/>
                  </a:lnTo>
                  <a:lnTo>
                    <a:pt x="56463" y="18403"/>
                  </a:lnTo>
                  <a:lnTo>
                    <a:pt x="57166" y="19902"/>
                  </a:lnTo>
                  <a:lnTo>
                    <a:pt x="59601" y="19203"/>
                  </a:lnTo>
                  <a:lnTo>
                    <a:pt x="61994" y="18462"/>
                  </a:lnTo>
                  <a:lnTo>
                    <a:pt x="64344" y="17679"/>
                  </a:lnTo>
                  <a:lnTo>
                    <a:pt x="66652" y="16853"/>
                  </a:lnTo>
                  <a:lnTo>
                    <a:pt x="68917" y="15985"/>
                  </a:lnTo>
                  <a:lnTo>
                    <a:pt x="71140" y="15075"/>
                  </a:lnTo>
                  <a:lnTo>
                    <a:pt x="73321" y="14122"/>
                  </a:lnTo>
                  <a:lnTo>
                    <a:pt x="75460" y="13127"/>
                  </a:lnTo>
                  <a:lnTo>
                    <a:pt x="77556" y="12089"/>
                  </a:lnTo>
                  <a:lnTo>
                    <a:pt x="79609" y="11009"/>
                  </a:lnTo>
                  <a:lnTo>
                    <a:pt x="84691" y="16938"/>
                  </a:lnTo>
                  <a:lnTo>
                    <a:pt x="83336" y="17607"/>
                  </a:lnTo>
                  <a:lnTo>
                    <a:pt x="81981" y="18259"/>
                  </a:lnTo>
                  <a:lnTo>
                    <a:pt x="80626" y="18894"/>
                  </a:lnTo>
                  <a:lnTo>
                    <a:pt x="79271" y="19512"/>
                  </a:lnTo>
                  <a:lnTo>
                    <a:pt x="77916" y="20114"/>
                  </a:lnTo>
                  <a:lnTo>
                    <a:pt x="76561" y="20698"/>
                  </a:lnTo>
                  <a:lnTo>
                    <a:pt x="75205" y="21266"/>
                  </a:lnTo>
                  <a:lnTo>
                    <a:pt x="73850" y="21816"/>
                  </a:lnTo>
                  <a:lnTo>
                    <a:pt x="72495" y="22350"/>
                  </a:lnTo>
                  <a:lnTo>
                    <a:pt x="71140" y="22866"/>
                  </a:lnTo>
                  <a:lnTo>
                    <a:pt x="72605" y="25496"/>
                  </a:lnTo>
                  <a:lnTo>
                    <a:pt x="74291" y="27965"/>
                  </a:lnTo>
                  <a:lnTo>
                    <a:pt x="76196" y="30272"/>
                  </a:lnTo>
                  <a:lnTo>
                    <a:pt x="78322" y="32419"/>
                  </a:lnTo>
                  <a:lnTo>
                    <a:pt x="80668" y="34405"/>
                  </a:lnTo>
                  <a:lnTo>
                    <a:pt x="83234" y="36230"/>
                  </a:lnTo>
                  <a:lnTo>
                    <a:pt x="86021" y="37895"/>
                  </a:lnTo>
                  <a:lnTo>
                    <a:pt x="89027" y="39398"/>
                  </a:lnTo>
                  <a:lnTo>
                    <a:pt x="92254" y="40740"/>
                  </a:lnTo>
                  <a:lnTo>
                    <a:pt x="95701" y="41922"/>
                  </a:lnTo>
                  <a:lnTo>
                    <a:pt x="89349" y="49121"/>
                  </a:lnTo>
                  <a:lnTo>
                    <a:pt x="85656" y="47588"/>
                  </a:lnTo>
                  <a:lnTo>
                    <a:pt x="82201" y="45868"/>
                  </a:lnTo>
                  <a:lnTo>
                    <a:pt x="78983" y="43963"/>
                  </a:lnTo>
                  <a:lnTo>
                    <a:pt x="76002" y="41871"/>
                  </a:lnTo>
                  <a:lnTo>
                    <a:pt x="73258" y="39593"/>
                  </a:lnTo>
                  <a:lnTo>
                    <a:pt x="70751" y="37128"/>
                  </a:lnTo>
                  <a:lnTo>
                    <a:pt x="68481" y="34477"/>
                  </a:lnTo>
                  <a:lnTo>
                    <a:pt x="66448" y="31640"/>
                  </a:lnTo>
                  <a:lnTo>
                    <a:pt x="64653" y="28617"/>
                  </a:lnTo>
                  <a:lnTo>
                    <a:pt x="63095" y="25407"/>
                  </a:lnTo>
                  <a:lnTo>
                    <a:pt x="62675" y="25572"/>
                  </a:lnTo>
                  <a:lnTo>
                    <a:pt x="62265" y="25729"/>
                  </a:lnTo>
                  <a:lnTo>
                    <a:pt x="61862" y="25877"/>
                  </a:lnTo>
                  <a:lnTo>
                    <a:pt x="61469" y="26017"/>
                  </a:lnTo>
                  <a:lnTo>
                    <a:pt x="61083" y="26148"/>
                  </a:lnTo>
                  <a:lnTo>
                    <a:pt x="60706" y="26271"/>
                  </a:lnTo>
                  <a:lnTo>
                    <a:pt x="60338" y="26385"/>
                  </a:lnTo>
                  <a:lnTo>
                    <a:pt x="59978" y="26491"/>
                  </a:lnTo>
                  <a:lnTo>
                    <a:pt x="59626" y="26588"/>
                  </a:lnTo>
                  <a:lnTo>
                    <a:pt x="59283" y="26677"/>
                  </a:lnTo>
                  <a:lnTo>
                    <a:pt x="59444" y="27613"/>
                  </a:lnTo>
                  <a:lnTo>
                    <a:pt x="59588" y="28557"/>
                  </a:lnTo>
                  <a:lnTo>
                    <a:pt x="59715" y="29510"/>
                  </a:lnTo>
                  <a:lnTo>
                    <a:pt x="59826" y="30471"/>
                  </a:lnTo>
                  <a:lnTo>
                    <a:pt x="59919" y="31441"/>
                  </a:lnTo>
                  <a:lnTo>
                    <a:pt x="59995" y="32419"/>
                  </a:lnTo>
                  <a:lnTo>
                    <a:pt x="60054" y="33406"/>
                  </a:lnTo>
                  <a:lnTo>
                    <a:pt x="60097" y="34401"/>
                  </a:lnTo>
                  <a:lnTo>
                    <a:pt x="60122" y="35405"/>
                  </a:lnTo>
                  <a:lnTo>
                    <a:pt x="60130" y="36417"/>
                  </a:lnTo>
                  <a:lnTo>
                    <a:pt x="60097" y="37988"/>
                  </a:lnTo>
                  <a:lnTo>
                    <a:pt x="59995" y="39483"/>
                  </a:lnTo>
                  <a:lnTo>
                    <a:pt x="59826" y="40901"/>
                  </a:lnTo>
                  <a:lnTo>
                    <a:pt x="59588" y="42244"/>
                  </a:lnTo>
                  <a:lnTo>
                    <a:pt x="59283" y="43510"/>
                  </a:lnTo>
                  <a:lnTo>
                    <a:pt x="58911" y="44700"/>
                  </a:lnTo>
                  <a:lnTo>
                    <a:pt x="58470" y="45813"/>
                  </a:lnTo>
                  <a:lnTo>
                    <a:pt x="57962" y="46851"/>
                  </a:lnTo>
                  <a:lnTo>
                    <a:pt x="57386" y="47812"/>
                  </a:lnTo>
                  <a:lnTo>
                    <a:pt x="56743" y="48697"/>
                  </a:lnTo>
                  <a:lnTo>
                    <a:pt x="56031" y="49502"/>
                  </a:lnTo>
                  <a:lnTo>
                    <a:pt x="55252" y="50222"/>
                  </a:lnTo>
                  <a:lnTo>
                    <a:pt x="54405" y="50857"/>
                  </a:lnTo>
                  <a:lnTo>
                    <a:pt x="53491" y="51407"/>
                  </a:lnTo>
                  <a:lnTo>
                    <a:pt x="52508" y="51873"/>
                  </a:lnTo>
                  <a:lnTo>
                    <a:pt x="51458" y="52254"/>
                  </a:lnTo>
                  <a:lnTo>
                    <a:pt x="50340" y="52551"/>
                  </a:lnTo>
                  <a:lnTo>
                    <a:pt x="49154" y="52762"/>
                  </a:lnTo>
                  <a:lnTo>
                    <a:pt x="47901" y="52889"/>
                  </a:lnTo>
                  <a:lnTo>
                    <a:pt x="46580" y="52932"/>
                  </a:lnTo>
                  <a:lnTo>
                    <a:pt x="45877" y="52919"/>
                  </a:lnTo>
                  <a:lnTo>
                    <a:pt x="45123" y="52881"/>
                  </a:lnTo>
                  <a:lnTo>
                    <a:pt x="44319" y="52817"/>
                  </a:lnTo>
                  <a:lnTo>
                    <a:pt x="43463" y="52728"/>
                  </a:lnTo>
                  <a:lnTo>
                    <a:pt x="42557" y="52614"/>
                  </a:lnTo>
                  <a:lnTo>
                    <a:pt x="41600" y="52474"/>
                  </a:lnTo>
                  <a:lnTo>
                    <a:pt x="40592" y="52309"/>
                  </a:lnTo>
                  <a:lnTo>
                    <a:pt x="39533" y="52119"/>
                  </a:lnTo>
                  <a:lnTo>
                    <a:pt x="38424" y="51903"/>
                  </a:lnTo>
                  <a:lnTo>
                    <a:pt x="37264" y="51661"/>
                  </a:lnTo>
                  <a:lnTo>
                    <a:pt x="35146" y="43616"/>
                  </a:lnTo>
                  <a:lnTo>
                    <a:pt x="36404" y="43937"/>
                  </a:lnTo>
                  <a:lnTo>
                    <a:pt x="37636" y="44225"/>
                  </a:lnTo>
                  <a:lnTo>
                    <a:pt x="38843" y="44479"/>
                  </a:lnTo>
                  <a:lnTo>
                    <a:pt x="40025" y="44700"/>
                  </a:lnTo>
                  <a:lnTo>
                    <a:pt x="41181" y="44886"/>
                  </a:lnTo>
                  <a:lnTo>
                    <a:pt x="42311" y="45038"/>
                  </a:lnTo>
                  <a:lnTo>
                    <a:pt x="43417" y="45157"/>
                  </a:lnTo>
                  <a:lnTo>
                    <a:pt x="44496" y="45242"/>
                  </a:lnTo>
                  <a:lnTo>
                    <a:pt x="45551" y="45292"/>
                  </a:lnTo>
                  <a:lnTo>
                    <a:pt x="46580" y="45309"/>
                  </a:lnTo>
                  <a:lnTo>
                    <a:pt x="47073" y="45286"/>
                  </a:lnTo>
                  <a:lnTo>
                    <a:pt x="47537" y="45216"/>
                  </a:lnTo>
                  <a:lnTo>
                    <a:pt x="47971" y="45100"/>
                  </a:lnTo>
                  <a:lnTo>
                    <a:pt x="48375" y="44937"/>
                  </a:lnTo>
                  <a:lnTo>
                    <a:pt x="48750" y="44727"/>
                  </a:lnTo>
                  <a:lnTo>
                    <a:pt x="49095" y="44471"/>
                  </a:lnTo>
                  <a:lnTo>
                    <a:pt x="49411" y="44168"/>
                  </a:lnTo>
                  <a:lnTo>
                    <a:pt x="49696" y="43819"/>
                  </a:lnTo>
                  <a:lnTo>
                    <a:pt x="49953" y="43423"/>
                  </a:lnTo>
                  <a:lnTo>
                    <a:pt x="50179" y="42980"/>
                  </a:lnTo>
                  <a:lnTo>
                    <a:pt x="50380" y="42496"/>
                  </a:lnTo>
                  <a:lnTo>
                    <a:pt x="50560" y="41973"/>
                  </a:lnTo>
                  <a:lnTo>
                    <a:pt x="50719" y="41411"/>
                  </a:lnTo>
                  <a:lnTo>
                    <a:pt x="50857" y="40812"/>
                  </a:lnTo>
                  <a:lnTo>
                    <a:pt x="50973" y="40175"/>
                  </a:lnTo>
                  <a:lnTo>
                    <a:pt x="51068" y="39500"/>
                  </a:lnTo>
                  <a:lnTo>
                    <a:pt x="51143" y="38786"/>
                  </a:lnTo>
                  <a:lnTo>
                    <a:pt x="51195" y="38034"/>
                  </a:lnTo>
                  <a:lnTo>
                    <a:pt x="51227" y="37245"/>
                  </a:lnTo>
                  <a:lnTo>
                    <a:pt x="51238" y="36417"/>
                  </a:lnTo>
                  <a:lnTo>
                    <a:pt x="51238" y="31759"/>
                  </a:lnTo>
                  <a:lnTo>
                    <a:pt x="47029" y="34244"/>
                  </a:lnTo>
                  <a:lnTo>
                    <a:pt x="42701" y="36620"/>
                  </a:lnTo>
                  <a:lnTo>
                    <a:pt x="38255" y="38886"/>
                  </a:lnTo>
                  <a:lnTo>
                    <a:pt x="33690" y="41041"/>
                  </a:lnTo>
                  <a:lnTo>
                    <a:pt x="29006" y="43086"/>
                  </a:lnTo>
                  <a:lnTo>
                    <a:pt x="24204" y="45021"/>
                  </a:lnTo>
                  <a:lnTo>
                    <a:pt x="19284" y="46847"/>
                  </a:lnTo>
                  <a:lnTo>
                    <a:pt x="14245" y="48562"/>
                  </a:lnTo>
                  <a:lnTo>
                    <a:pt x="9087" y="50166"/>
                  </a:lnTo>
                  <a:lnTo>
                    <a:pt x="3811" y="51661"/>
                  </a:lnTo>
                  <a:lnTo>
                    <a:pt x="0" y="44886"/>
                  </a:lnTo>
                  <a:lnTo>
                    <a:pt x="5449" y="43383"/>
                  </a:lnTo>
                  <a:lnTo>
                    <a:pt x="10789" y="41752"/>
                  </a:lnTo>
                  <a:lnTo>
                    <a:pt x="16019" y="39995"/>
                  </a:lnTo>
                  <a:lnTo>
                    <a:pt x="21138" y="38111"/>
                  </a:lnTo>
                  <a:lnTo>
                    <a:pt x="26148" y="36099"/>
                  </a:lnTo>
                  <a:lnTo>
                    <a:pt x="31047" y="33961"/>
                  </a:lnTo>
                  <a:lnTo>
                    <a:pt x="35837" y="31695"/>
                  </a:lnTo>
                  <a:lnTo>
                    <a:pt x="40516" y="29303"/>
                  </a:lnTo>
                  <a:lnTo>
                    <a:pt x="45085" y="26783"/>
                  </a:lnTo>
                  <a:lnTo>
                    <a:pt x="49544" y="24137"/>
                  </a:lnTo>
                  <a:lnTo>
                    <a:pt x="49294" y="23396"/>
                  </a:lnTo>
                  <a:lnTo>
                    <a:pt x="49053" y="22697"/>
                  </a:lnTo>
                  <a:lnTo>
                    <a:pt x="48820" y="22040"/>
                  </a:lnTo>
                  <a:lnTo>
                    <a:pt x="48595" y="21426"/>
                  </a:lnTo>
                  <a:lnTo>
                    <a:pt x="48379" y="20855"/>
                  </a:lnTo>
                  <a:lnTo>
                    <a:pt x="48172" y="20325"/>
                  </a:lnTo>
                  <a:lnTo>
                    <a:pt x="47973" y="19838"/>
                  </a:lnTo>
                  <a:lnTo>
                    <a:pt x="47782" y="19394"/>
                  </a:lnTo>
                  <a:lnTo>
                    <a:pt x="47600" y="18992"/>
                  </a:lnTo>
                  <a:lnTo>
                    <a:pt x="47427" y="18632"/>
                  </a:lnTo>
                  <a:lnTo>
                    <a:pt x="43891" y="20952"/>
                  </a:lnTo>
                  <a:lnTo>
                    <a:pt x="40228" y="23171"/>
                  </a:lnTo>
                  <a:lnTo>
                    <a:pt x="36438" y="25288"/>
                  </a:lnTo>
                  <a:lnTo>
                    <a:pt x="32521" y="27304"/>
                  </a:lnTo>
                  <a:lnTo>
                    <a:pt x="28477" y="29218"/>
                  </a:lnTo>
                  <a:lnTo>
                    <a:pt x="24306" y="31030"/>
                  </a:lnTo>
                  <a:lnTo>
                    <a:pt x="20008" y="32741"/>
                  </a:lnTo>
                  <a:lnTo>
                    <a:pt x="15583" y="34350"/>
                  </a:lnTo>
                  <a:lnTo>
                    <a:pt x="11031" y="35858"/>
                  </a:lnTo>
                  <a:lnTo>
                    <a:pt x="6351" y="37264"/>
                  </a:lnTo>
                  <a:lnTo>
                    <a:pt x="2540" y="30912"/>
                  </a:lnTo>
                  <a:lnTo>
                    <a:pt x="6910" y="29671"/>
                  </a:lnTo>
                  <a:lnTo>
                    <a:pt x="11213" y="28320"/>
                  </a:lnTo>
                  <a:lnTo>
                    <a:pt x="15447" y="26859"/>
                  </a:lnTo>
                  <a:lnTo>
                    <a:pt x="19614" y="25288"/>
                  </a:lnTo>
                  <a:lnTo>
                    <a:pt x="23713" y="23607"/>
                  </a:lnTo>
                  <a:lnTo>
                    <a:pt x="27744" y="21816"/>
                  </a:lnTo>
                  <a:lnTo>
                    <a:pt x="31708" y="19915"/>
                  </a:lnTo>
                  <a:lnTo>
                    <a:pt x="35604" y="17903"/>
                  </a:lnTo>
                  <a:lnTo>
                    <a:pt x="39432" y="15782"/>
                  </a:lnTo>
                  <a:lnTo>
                    <a:pt x="43192" y="13550"/>
                  </a:lnTo>
                  <a:lnTo>
                    <a:pt x="42853" y="13292"/>
                  </a:lnTo>
                  <a:lnTo>
                    <a:pt x="42515" y="13025"/>
                  </a:lnTo>
                  <a:lnTo>
                    <a:pt x="42176" y="12750"/>
                  </a:lnTo>
                  <a:lnTo>
                    <a:pt x="41837" y="12466"/>
                  </a:lnTo>
                  <a:lnTo>
                    <a:pt x="41498" y="12174"/>
                  </a:lnTo>
                  <a:lnTo>
                    <a:pt x="41160" y="11873"/>
                  </a:lnTo>
                  <a:lnTo>
                    <a:pt x="40821" y="11564"/>
                  </a:lnTo>
                  <a:lnTo>
                    <a:pt x="40482" y="11247"/>
                  </a:lnTo>
                  <a:lnTo>
                    <a:pt x="40143" y="10920"/>
                  </a:lnTo>
                  <a:lnTo>
                    <a:pt x="39804" y="10586"/>
                  </a:lnTo>
                  <a:lnTo>
                    <a:pt x="37488" y="11928"/>
                  </a:lnTo>
                  <a:lnTo>
                    <a:pt x="34943" y="13245"/>
                  </a:lnTo>
                  <a:lnTo>
                    <a:pt x="32170" y="14537"/>
                  </a:lnTo>
                  <a:lnTo>
                    <a:pt x="29167" y="15803"/>
                  </a:lnTo>
                  <a:lnTo>
                    <a:pt x="25936" y="17044"/>
                  </a:lnTo>
                  <a:lnTo>
                    <a:pt x="22477" y="18259"/>
                  </a:lnTo>
                  <a:lnTo>
                    <a:pt x="18788" y="19449"/>
                  </a:lnTo>
                  <a:lnTo>
                    <a:pt x="14871" y="20613"/>
                  </a:lnTo>
                  <a:lnTo>
                    <a:pt x="10726" y="21752"/>
                  </a:lnTo>
                  <a:lnTo>
                    <a:pt x="6351" y="22866"/>
                  </a:lnTo>
                  <a:lnTo>
                    <a:pt x="2964" y="15667"/>
                  </a:lnTo>
                  <a:lnTo>
                    <a:pt x="6622" y="14897"/>
                  </a:lnTo>
                  <a:lnTo>
                    <a:pt x="10146" y="14109"/>
                  </a:lnTo>
                  <a:lnTo>
                    <a:pt x="13533" y="13305"/>
                  </a:lnTo>
                  <a:lnTo>
                    <a:pt x="16785" y="12483"/>
                  </a:lnTo>
                  <a:lnTo>
                    <a:pt x="19902" y="11645"/>
                  </a:lnTo>
                  <a:lnTo>
                    <a:pt x="22883" y="10789"/>
                  </a:lnTo>
                  <a:lnTo>
                    <a:pt x="25729" y="9917"/>
                  </a:lnTo>
                  <a:lnTo>
                    <a:pt x="28439" y="9028"/>
                  </a:lnTo>
                  <a:lnTo>
                    <a:pt x="31013" y="8121"/>
                  </a:lnTo>
                  <a:lnTo>
                    <a:pt x="33453" y="7198"/>
                  </a:lnTo>
                  <a:lnTo>
                    <a:pt x="846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3487133" y="4915028"/>
              <a:ext cx="93584" cy="97395"/>
            </a:xfrm>
            <a:custGeom>
              <a:avLst/>
              <a:pathLst>
                <a:path w="93584" h="97395">
                  <a:moveTo>
                    <a:pt x="0" y="21172"/>
                  </a:moveTo>
                  <a:lnTo>
                    <a:pt x="42345" y="21172"/>
                  </a:lnTo>
                  <a:lnTo>
                    <a:pt x="42345" y="0"/>
                  </a:lnTo>
                  <a:lnTo>
                    <a:pt x="51238" y="0"/>
                  </a:lnTo>
                  <a:lnTo>
                    <a:pt x="51238" y="21172"/>
                  </a:lnTo>
                  <a:lnTo>
                    <a:pt x="93584" y="21172"/>
                  </a:lnTo>
                  <a:lnTo>
                    <a:pt x="93584" y="28795"/>
                  </a:lnTo>
                  <a:lnTo>
                    <a:pt x="51238" y="28795"/>
                  </a:lnTo>
                  <a:lnTo>
                    <a:pt x="51238" y="49967"/>
                  </a:lnTo>
                  <a:lnTo>
                    <a:pt x="82574" y="49967"/>
                  </a:lnTo>
                  <a:lnTo>
                    <a:pt x="82574" y="97395"/>
                  </a:lnTo>
                  <a:lnTo>
                    <a:pt x="74104" y="97395"/>
                  </a:lnTo>
                  <a:lnTo>
                    <a:pt x="74104" y="90196"/>
                  </a:lnTo>
                  <a:lnTo>
                    <a:pt x="20749" y="90196"/>
                  </a:lnTo>
                  <a:lnTo>
                    <a:pt x="20749" y="97395"/>
                  </a:lnTo>
                  <a:lnTo>
                    <a:pt x="12280" y="97395"/>
                  </a:lnTo>
                  <a:lnTo>
                    <a:pt x="12280" y="49967"/>
                  </a:lnTo>
                  <a:lnTo>
                    <a:pt x="42345" y="49967"/>
                  </a:lnTo>
                  <a:lnTo>
                    <a:pt x="42345" y="28795"/>
                  </a:lnTo>
                  <a:lnTo>
                    <a:pt x="0" y="28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3507883" y="4973041"/>
              <a:ext cx="53355" cy="24137"/>
            </a:xfrm>
            <a:custGeom>
              <a:avLst/>
              <a:pathLst>
                <a:path w="53355" h="24137">
                  <a:moveTo>
                    <a:pt x="0" y="24137"/>
                  </a:moveTo>
                  <a:lnTo>
                    <a:pt x="53355" y="24137"/>
                  </a:lnTo>
                  <a:lnTo>
                    <a:pt x="533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243350" y="5104245"/>
              <a:ext cx="37687" cy="98242"/>
            </a:xfrm>
            <a:custGeom>
              <a:avLst/>
              <a:pathLst>
                <a:path w="37687" h="98242">
                  <a:moveTo>
                    <a:pt x="2540" y="13550"/>
                  </a:moveTo>
                  <a:lnTo>
                    <a:pt x="13974" y="13550"/>
                  </a:lnTo>
                  <a:lnTo>
                    <a:pt x="13550" y="12373"/>
                  </a:lnTo>
                  <a:lnTo>
                    <a:pt x="13127" y="11213"/>
                  </a:lnTo>
                  <a:lnTo>
                    <a:pt x="12703" y="10069"/>
                  </a:lnTo>
                  <a:lnTo>
                    <a:pt x="12280" y="8943"/>
                  </a:lnTo>
                  <a:lnTo>
                    <a:pt x="11856" y="7833"/>
                  </a:lnTo>
                  <a:lnTo>
                    <a:pt x="11433" y="6741"/>
                  </a:lnTo>
                  <a:lnTo>
                    <a:pt x="11009" y="5665"/>
                  </a:lnTo>
                  <a:lnTo>
                    <a:pt x="10586" y="4607"/>
                  </a:lnTo>
                  <a:lnTo>
                    <a:pt x="10162" y="3565"/>
                  </a:lnTo>
                  <a:lnTo>
                    <a:pt x="9739" y="2540"/>
                  </a:lnTo>
                  <a:lnTo>
                    <a:pt x="17785" y="0"/>
                  </a:lnTo>
                  <a:lnTo>
                    <a:pt x="18369" y="1278"/>
                  </a:lnTo>
                  <a:lnTo>
                    <a:pt x="18936" y="2574"/>
                  </a:lnTo>
                  <a:lnTo>
                    <a:pt x="19487" y="3887"/>
                  </a:lnTo>
                  <a:lnTo>
                    <a:pt x="20021" y="5216"/>
                  </a:lnTo>
                  <a:lnTo>
                    <a:pt x="20537" y="6563"/>
                  </a:lnTo>
                  <a:lnTo>
                    <a:pt x="21037" y="7927"/>
                  </a:lnTo>
                  <a:lnTo>
                    <a:pt x="21520" y="9307"/>
                  </a:lnTo>
                  <a:lnTo>
                    <a:pt x="21985" y="10704"/>
                  </a:lnTo>
                  <a:lnTo>
                    <a:pt x="22434" y="12119"/>
                  </a:lnTo>
                  <a:lnTo>
                    <a:pt x="22866" y="13550"/>
                  </a:lnTo>
                  <a:lnTo>
                    <a:pt x="34300" y="13550"/>
                  </a:lnTo>
                  <a:lnTo>
                    <a:pt x="34300" y="21596"/>
                  </a:lnTo>
                  <a:lnTo>
                    <a:pt x="33275" y="24353"/>
                  </a:lnTo>
                  <a:lnTo>
                    <a:pt x="32233" y="27033"/>
                  </a:lnTo>
                  <a:lnTo>
                    <a:pt x="31174" y="29637"/>
                  </a:lnTo>
                  <a:lnTo>
                    <a:pt x="30099" y="32165"/>
                  </a:lnTo>
                  <a:lnTo>
                    <a:pt x="29006" y="34617"/>
                  </a:lnTo>
                  <a:lnTo>
                    <a:pt x="27897" y="36993"/>
                  </a:lnTo>
                  <a:lnTo>
                    <a:pt x="26770" y="39292"/>
                  </a:lnTo>
                  <a:lnTo>
                    <a:pt x="25627" y="41515"/>
                  </a:lnTo>
                  <a:lnTo>
                    <a:pt x="24467" y="43662"/>
                  </a:lnTo>
                  <a:lnTo>
                    <a:pt x="23290" y="45733"/>
                  </a:lnTo>
                  <a:lnTo>
                    <a:pt x="24958" y="47249"/>
                  </a:lnTo>
                  <a:lnTo>
                    <a:pt x="26576" y="48748"/>
                  </a:lnTo>
                  <a:lnTo>
                    <a:pt x="28142" y="50230"/>
                  </a:lnTo>
                  <a:lnTo>
                    <a:pt x="29658" y="51695"/>
                  </a:lnTo>
                  <a:lnTo>
                    <a:pt x="31124" y="53143"/>
                  </a:lnTo>
                  <a:lnTo>
                    <a:pt x="32538" y="54575"/>
                  </a:lnTo>
                  <a:lnTo>
                    <a:pt x="33901" y="55989"/>
                  </a:lnTo>
                  <a:lnTo>
                    <a:pt x="35214" y="57386"/>
                  </a:lnTo>
                  <a:lnTo>
                    <a:pt x="36476" y="58767"/>
                  </a:lnTo>
                  <a:lnTo>
                    <a:pt x="37687" y="60130"/>
                  </a:lnTo>
                  <a:lnTo>
                    <a:pt x="32182" y="68176"/>
                  </a:lnTo>
                  <a:lnTo>
                    <a:pt x="31251" y="66749"/>
                  </a:lnTo>
                  <a:lnTo>
                    <a:pt x="30319" y="65347"/>
                  </a:lnTo>
                  <a:lnTo>
                    <a:pt x="29387" y="63971"/>
                  </a:lnTo>
                  <a:lnTo>
                    <a:pt x="28456" y="62620"/>
                  </a:lnTo>
                  <a:lnTo>
                    <a:pt x="27524" y="61295"/>
                  </a:lnTo>
                  <a:lnTo>
                    <a:pt x="26593" y="59995"/>
                  </a:lnTo>
                  <a:lnTo>
                    <a:pt x="25661" y="58720"/>
                  </a:lnTo>
                  <a:lnTo>
                    <a:pt x="24729" y="57471"/>
                  </a:lnTo>
                  <a:lnTo>
                    <a:pt x="23798" y="56247"/>
                  </a:lnTo>
                  <a:lnTo>
                    <a:pt x="22866" y="55049"/>
                  </a:lnTo>
                  <a:lnTo>
                    <a:pt x="22866" y="98242"/>
                  </a:lnTo>
                  <a:lnTo>
                    <a:pt x="14820" y="98242"/>
                  </a:lnTo>
                  <a:lnTo>
                    <a:pt x="14820" y="58437"/>
                  </a:lnTo>
                  <a:lnTo>
                    <a:pt x="13728" y="59677"/>
                  </a:lnTo>
                  <a:lnTo>
                    <a:pt x="12652" y="60859"/>
                  </a:lnTo>
                  <a:lnTo>
                    <a:pt x="11594" y="61981"/>
                  </a:lnTo>
                  <a:lnTo>
                    <a:pt x="10552" y="63044"/>
                  </a:lnTo>
                  <a:lnTo>
                    <a:pt x="9527" y="64047"/>
                  </a:lnTo>
                  <a:lnTo>
                    <a:pt x="8519" y="64992"/>
                  </a:lnTo>
                  <a:lnTo>
                    <a:pt x="7529" y="65877"/>
                  </a:lnTo>
                  <a:lnTo>
                    <a:pt x="6555" y="66702"/>
                  </a:lnTo>
                  <a:lnTo>
                    <a:pt x="5598" y="67469"/>
                  </a:lnTo>
                  <a:lnTo>
                    <a:pt x="4658" y="68176"/>
                  </a:lnTo>
                  <a:lnTo>
                    <a:pt x="0" y="60554"/>
                  </a:lnTo>
                  <a:lnTo>
                    <a:pt x="2998" y="58030"/>
                  </a:lnTo>
                  <a:lnTo>
                    <a:pt x="5894" y="55201"/>
                  </a:lnTo>
                  <a:lnTo>
                    <a:pt x="8689" y="52068"/>
                  </a:lnTo>
                  <a:lnTo>
                    <a:pt x="11382" y="48629"/>
                  </a:lnTo>
                  <a:lnTo>
                    <a:pt x="13974" y="44886"/>
                  </a:lnTo>
                  <a:lnTo>
                    <a:pt x="16464" y="40838"/>
                  </a:lnTo>
                  <a:lnTo>
                    <a:pt x="18852" y="36485"/>
                  </a:lnTo>
                  <a:lnTo>
                    <a:pt x="21138" y="31827"/>
                  </a:lnTo>
                  <a:lnTo>
                    <a:pt x="23324" y="26864"/>
                  </a:lnTo>
                  <a:lnTo>
                    <a:pt x="25407" y="21596"/>
                  </a:lnTo>
                  <a:lnTo>
                    <a:pt x="254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283155" y="5108479"/>
              <a:ext cx="56319" cy="7622"/>
            </a:xfrm>
            <a:custGeom>
              <a:avLst/>
              <a:pathLst>
                <a:path w="56319" h="7622">
                  <a:moveTo>
                    <a:pt x="0" y="0"/>
                  </a:moveTo>
                  <a:lnTo>
                    <a:pt x="56319" y="0"/>
                  </a:lnTo>
                  <a:lnTo>
                    <a:pt x="56319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286966" y="5123724"/>
              <a:ext cx="48697" cy="24137"/>
            </a:xfrm>
            <a:custGeom>
              <a:avLst/>
              <a:pathLst>
                <a:path w="48697" h="24137">
                  <a:moveTo>
                    <a:pt x="0" y="0"/>
                  </a:moveTo>
                  <a:lnTo>
                    <a:pt x="48697" y="0"/>
                  </a:lnTo>
                  <a:lnTo>
                    <a:pt x="48697" y="24137"/>
                  </a:lnTo>
                  <a:lnTo>
                    <a:pt x="0" y="241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295012" y="5130923"/>
              <a:ext cx="32606" cy="9739"/>
            </a:xfrm>
            <a:custGeom>
              <a:avLst/>
              <a:pathLst>
                <a:path w="32606" h="9739">
                  <a:moveTo>
                    <a:pt x="0" y="9739"/>
                  </a:moveTo>
                  <a:lnTo>
                    <a:pt x="32606" y="9739"/>
                  </a:lnTo>
                  <a:lnTo>
                    <a:pt x="326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283578" y="5155483"/>
              <a:ext cx="55896" cy="47003"/>
            </a:xfrm>
            <a:custGeom>
              <a:avLst/>
              <a:pathLst>
                <a:path w="55896" h="47003">
                  <a:moveTo>
                    <a:pt x="55896" y="0"/>
                  </a:moveTo>
                  <a:lnTo>
                    <a:pt x="55896" y="47003"/>
                  </a:lnTo>
                  <a:lnTo>
                    <a:pt x="47427" y="47003"/>
                  </a:lnTo>
                  <a:lnTo>
                    <a:pt x="47427" y="41498"/>
                  </a:lnTo>
                  <a:lnTo>
                    <a:pt x="8045" y="41498"/>
                  </a:lnTo>
                  <a:lnTo>
                    <a:pt x="8045" y="47003"/>
                  </a:lnTo>
                  <a:lnTo>
                    <a:pt x="0" y="47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291624" y="5163105"/>
              <a:ext cx="16091" cy="10162"/>
            </a:xfrm>
            <a:custGeom>
              <a:avLst/>
              <a:pathLst>
                <a:path w="16091" h="10162">
                  <a:moveTo>
                    <a:pt x="0" y="10162"/>
                  </a:moveTo>
                  <a:lnTo>
                    <a:pt x="16091" y="10162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315338" y="5163105"/>
              <a:ext cx="15667" cy="10162"/>
            </a:xfrm>
            <a:custGeom>
              <a:avLst/>
              <a:pathLst>
                <a:path w="15667" h="10162">
                  <a:moveTo>
                    <a:pt x="0" y="0"/>
                  </a:moveTo>
                  <a:lnTo>
                    <a:pt x="0" y="10162"/>
                  </a:lnTo>
                  <a:lnTo>
                    <a:pt x="15667" y="10162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291624" y="5180044"/>
              <a:ext cx="16091" cy="9739"/>
            </a:xfrm>
            <a:custGeom>
              <a:avLst/>
              <a:pathLst>
                <a:path w="16091" h="9739">
                  <a:moveTo>
                    <a:pt x="0" y="9739"/>
                  </a:moveTo>
                  <a:lnTo>
                    <a:pt x="16091" y="9739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315338" y="5180044"/>
              <a:ext cx="15667" cy="9739"/>
            </a:xfrm>
            <a:custGeom>
              <a:avLst/>
              <a:pathLst>
                <a:path w="15667" h="9739">
                  <a:moveTo>
                    <a:pt x="0" y="9739"/>
                  </a:moveTo>
                  <a:lnTo>
                    <a:pt x="15667" y="9739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353872" y="5110597"/>
              <a:ext cx="97818" cy="91890"/>
            </a:xfrm>
            <a:custGeom>
              <a:avLst/>
              <a:pathLst>
                <a:path w="97818" h="91890">
                  <a:moveTo>
                    <a:pt x="9739" y="47003"/>
                  </a:moveTo>
                  <a:lnTo>
                    <a:pt x="10345" y="49002"/>
                  </a:lnTo>
                  <a:lnTo>
                    <a:pt x="10976" y="50933"/>
                  </a:lnTo>
                  <a:lnTo>
                    <a:pt x="11632" y="52796"/>
                  </a:lnTo>
                  <a:lnTo>
                    <a:pt x="12314" y="54592"/>
                  </a:lnTo>
                  <a:lnTo>
                    <a:pt x="13021" y="56319"/>
                  </a:lnTo>
                  <a:lnTo>
                    <a:pt x="13753" y="57979"/>
                  </a:lnTo>
                  <a:lnTo>
                    <a:pt x="14511" y="59571"/>
                  </a:lnTo>
                  <a:lnTo>
                    <a:pt x="15295" y="61096"/>
                  </a:lnTo>
                  <a:lnTo>
                    <a:pt x="16104" y="62553"/>
                  </a:lnTo>
                  <a:lnTo>
                    <a:pt x="16938" y="63942"/>
                  </a:lnTo>
                  <a:lnTo>
                    <a:pt x="17768" y="62002"/>
                  </a:lnTo>
                  <a:lnTo>
                    <a:pt x="18564" y="59910"/>
                  </a:lnTo>
                  <a:lnTo>
                    <a:pt x="19326" y="57666"/>
                  </a:lnTo>
                  <a:lnTo>
                    <a:pt x="20054" y="55269"/>
                  </a:lnTo>
                  <a:lnTo>
                    <a:pt x="20749" y="52720"/>
                  </a:lnTo>
                  <a:lnTo>
                    <a:pt x="21409" y="50018"/>
                  </a:lnTo>
                  <a:lnTo>
                    <a:pt x="22036" y="47164"/>
                  </a:lnTo>
                  <a:lnTo>
                    <a:pt x="22629" y="44158"/>
                  </a:lnTo>
                  <a:lnTo>
                    <a:pt x="23188" y="40999"/>
                  </a:lnTo>
                  <a:lnTo>
                    <a:pt x="23713" y="37687"/>
                  </a:lnTo>
                  <a:lnTo>
                    <a:pt x="6775" y="37687"/>
                  </a:lnTo>
                  <a:lnTo>
                    <a:pt x="5928" y="30488"/>
                  </a:lnTo>
                  <a:lnTo>
                    <a:pt x="21172" y="8469"/>
                  </a:lnTo>
                  <a:lnTo>
                    <a:pt x="423" y="8469"/>
                  </a:lnTo>
                  <a:lnTo>
                    <a:pt x="423" y="0"/>
                  </a:lnTo>
                  <a:lnTo>
                    <a:pt x="30912" y="0"/>
                  </a:lnTo>
                  <a:lnTo>
                    <a:pt x="30912" y="8045"/>
                  </a:lnTo>
                  <a:lnTo>
                    <a:pt x="29396" y="10476"/>
                  </a:lnTo>
                  <a:lnTo>
                    <a:pt x="27897" y="12856"/>
                  </a:lnTo>
                  <a:lnTo>
                    <a:pt x="26415" y="15185"/>
                  </a:lnTo>
                  <a:lnTo>
                    <a:pt x="24950" y="17463"/>
                  </a:lnTo>
                  <a:lnTo>
                    <a:pt x="23501" y="19690"/>
                  </a:lnTo>
                  <a:lnTo>
                    <a:pt x="22070" y="21867"/>
                  </a:lnTo>
                  <a:lnTo>
                    <a:pt x="20656" y="23993"/>
                  </a:lnTo>
                  <a:lnTo>
                    <a:pt x="19258" y="26068"/>
                  </a:lnTo>
                  <a:lnTo>
                    <a:pt x="17878" y="28092"/>
                  </a:lnTo>
                  <a:lnTo>
                    <a:pt x="16514" y="30065"/>
                  </a:lnTo>
                  <a:lnTo>
                    <a:pt x="31759" y="30065"/>
                  </a:lnTo>
                  <a:lnTo>
                    <a:pt x="31437" y="35201"/>
                  </a:lnTo>
                  <a:lnTo>
                    <a:pt x="30980" y="40109"/>
                  </a:lnTo>
                  <a:lnTo>
                    <a:pt x="30387" y="44789"/>
                  </a:lnTo>
                  <a:lnTo>
                    <a:pt x="29658" y="49239"/>
                  </a:lnTo>
                  <a:lnTo>
                    <a:pt x="28795" y="53461"/>
                  </a:lnTo>
                  <a:lnTo>
                    <a:pt x="27795" y="57454"/>
                  </a:lnTo>
                  <a:lnTo>
                    <a:pt x="26660" y="61219"/>
                  </a:lnTo>
                  <a:lnTo>
                    <a:pt x="25390" y="64755"/>
                  </a:lnTo>
                  <a:lnTo>
                    <a:pt x="23984" y="68062"/>
                  </a:lnTo>
                  <a:lnTo>
                    <a:pt x="22443" y="71140"/>
                  </a:lnTo>
                  <a:lnTo>
                    <a:pt x="24327" y="72995"/>
                  </a:lnTo>
                  <a:lnTo>
                    <a:pt x="26762" y="74663"/>
                  </a:lnTo>
                  <a:lnTo>
                    <a:pt x="29747" y="76146"/>
                  </a:lnTo>
                  <a:lnTo>
                    <a:pt x="33283" y="77441"/>
                  </a:lnTo>
                  <a:lnTo>
                    <a:pt x="37370" y="78551"/>
                  </a:lnTo>
                  <a:lnTo>
                    <a:pt x="42006" y="79474"/>
                  </a:lnTo>
                  <a:lnTo>
                    <a:pt x="47194" y="80211"/>
                  </a:lnTo>
                  <a:lnTo>
                    <a:pt x="52932" y="80761"/>
                  </a:lnTo>
                  <a:lnTo>
                    <a:pt x="59220" y="81125"/>
                  </a:lnTo>
                  <a:lnTo>
                    <a:pt x="66059" y="81303"/>
                  </a:lnTo>
                  <a:lnTo>
                    <a:pt x="97818" y="81303"/>
                  </a:lnTo>
                  <a:lnTo>
                    <a:pt x="94854" y="89772"/>
                  </a:lnTo>
                  <a:lnTo>
                    <a:pt x="66059" y="89772"/>
                  </a:lnTo>
                  <a:lnTo>
                    <a:pt x="59021" y="89658"/>
                  </a:lnTo>
                  <a:lnTo>
                    <a:pt x="52474" y="89315"/>
                  </a:lnTo>
                  <a:lnTo>
                    <a:pt x="46419" y="88743"/>
                  </a:lnTo>
                  <a:lnTo>
                    <a:pt x="40855" y="87943"/>
                  </a:lnTo>
                  <a:lnTo>
                    <a:pt x="35782" y="86914"/>
                  </a:lnTo>
                  <a:lnTo>
                    <a:pt x="31200" y="85656"/>
                  </a:lnTo>
                  <a:lnTo>
                    <a:pt x="27109" y="84170"/>
                  </a:lnTo>
                  <a:lnTo>
                    <a:pt x="23510" y="82455"/>
                  </a:lnTo>
                  <a:lnTo>
                    <a:pt x="20402" y="80511"/>
                  </a:lnTo>
                  <a:lnTo>
                    <a:pt x="17785" y="78339"/>
                  </a:lnTo>
                  <a:lnTo>
                    <a:pt x="16663" y="79847"/>
                  </a:lnTo>
                  <a:lnTo>
                    <a:pt x="15498" y="81320"/>
                  </a:lnTo>
                  <a:lnTo>
                    <a:pt x="14291" y="82760"/>
                  </a:lnTo>
                  <a:lnTo>
                    <a:pt x="13042" y="84166"/>
                  </a:lnTo>
                  <a:lnTo>
                    <a:pt x="11750" y="85538"/>
                  </a:lnTo>
                  <a:lnTo>
                    <a:pt x="10417" y="86876"/>
                  </a:lnTo>
                  <a:lnTo>
                    <a:pt x="9040" y="88180"/>
                  </a:lnTo>
                  <a:lnTo>
                    <a:pt x="7622" y="89451"/>
                  </a:lnTo>
                  <a:lnTo>
                    <a:pt x="6161" y="90687"/>
                  </a:lnTo>
                  <a:lnTo>
                    <a:pt x="4658" y="91890"/>
                  </a:lnTo>
                  <a:lnTo>
                    <a:pt x="0" y="85114"/>
                  </a:lnTo>
                  <a:lnTo>
                    <a:pt x="1418" y="83916"/>
                  </a:lnTo>
                  <a:lnTo>
                    <a:pt x="2794" y="82692"/>
                  </a:lnTo>
                  <a:lnTo>
                    <a:pt x="4128" y="81443"/>
                  </a:lnTo>
                  <a:lnTo>
                    <a:pt x="5420" y="80168"/>
                  </a:lnTo>
                  <a:lnTo>
                    <a:pt x="6669" y="78868"/>
                  </a:lnTo>
                  <a:lnTo>
                    <a:pt x="7876" y="77543"/>
                  </a:lnTo>
                  <a:lnTo>
                    <a:pt x="9040" y="76192"/>
                  </a:lnTo>
                  <a:lnTo>
                    <a:pt x="10162" y="74816"/>
                  </a:lnTo>
                  <a:lnTo>
                    <a:pt x="11242" y="73414"/>
                  </a:lnTo>
                  <a:lnTo>
                    <a:pt x="12280" y="71987"/>
                  </a:lnTo>
                  <a:lnTo>
                    <a:pt x="11039" y="70243"/>
                  </a:lnTo>
                  <a:lnTo>
                    <a:pt x="9858" y="68396"/>
                  </a:lnTo>
                  <a:lnTo>
                    <a:pt x="8735" y="66448"/>
                  </a:lnTo>
                  <a:lnTo>
                    <a:pt x="7673" y="64399"/>
                  </a:lnTo>
                  <a:lnTo>
                    <a:pt x="6669" y="62248"/>
                  </a:lnTo>
                  <a:lnTo>
                    <a:pt x="5725" y="59995"/>
                  </a:lnTo>
                  <a:lnTo>
                    <a:pt x="4840" y="57640"/>
                  </a:lnTo>
                  <a:lnTo>
                    <a:pt x="4014" y="55184"/>
                  </a:lnTo>
                  <a:lnTo>
                    <a:pt x="3247" y="52627"/>
                  </a:lnTo>
                  <a:lnTo>
                    <a:pt x="2540" y="499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383938" y="5105092"/>
              <a:ext cx="66059" cy="82997"/>
            </a:xfrm>
            <a:custGeom>
              <a:avLst/>
              <a:pathLst>
                <a:path w="66059" h="82997">
                  <a:moveTo>
                    <a:pt x="9316" y="7622"/>
                  </a:moveTo>
                  <a:lnTo>
                    <a:pt x="27948" y="7622"/>
                  </a:lnTo>
                  <a:lnTo>
                    <a:pt x="27948" y="0"/>
                  </a:lnTo>
                  <a:lnTo>
                    <a:pt x="35993" y="0"/>
                  </a:lnTo>
                  <a:lnTo>
                    <a:pt x="35993" y="7622"/>
                  </a:lnTo>
                  <a:lnTo>
                    <a:pt x="59283" y="7622"/>
                  </a:lnTo>
                  <a:lnTo>
                    <a:pt x="59283" y="22019"/>
                  </a:lnTo>
                  <a:lnTo>
                    <a:pt x="66059" y="22019"/>
                  </a:lnTo>
                  <a:lnTo>
                    <a:pt x="66059" y="29641"/>
                  </a:lnTo>
                  <a:lnTo>
                    <a:pt x="59283" y="29641"/>
                  </a:lnTo>
                  <a:lnTo>
                    <a:pt x="59283" y="44039"/>
                  </a:lnTo>
                  <a:lnTo>
                    <a:pt x="35993" y="44039"/>
                  </a:lnTo>
                  <a:lnTo>
                    <a:pt x="35993" y="51238"/>
                  </a:lnTo>
                  <a:lnTo>
                    <a:pt x="60130" y="51238"/>
                  </a:lnTo>
                  <a:lnTo>
                    <a:pt x="60130" y="58437"/>
                  </a:lnTo>
                  <a:lnTo>
                    <a:pt x="35993" y="58437"/>
                  </a:lnTo>
                  <a:lnTo>
                    <a:pt x="35993" y="66059"/>
                  </a:lnTo>
                  <a:lnTo>
                    <a:pt x="66059" y="66059"/>
                  </a:lnTo>
                  <a:lnTo>
                    <a:pt x="66059" y="74104"/>
                  </a:lnTo>
                  <a:lnTo>
                    <a:pt x="35993" y="74104"/>
                  </a:lnTo>
                  <a:lnTo>
                    <a:pt x="35993" y="82997"/>
                  </a:lnTo>
                  <a:lnTo>
                    <a:pt x="27948" y="82997"/>
                  </a:lnTo>
                  <a:lnTo>
                    <a:pt x="27948" y="74104"/>
                  </a:lnTo>
                  <a:lnTo>
                    <a:pt x="0" y="74104"/>
                  </a:lnTo>
                  <a:lnTo>
                    <a:pt x="0" y="66059"/>
                  </a:lnTo>
                  <a:lnTo>
                    <a:pt x="27948" y="66059"/>
                  </a:lnTo>
                  <a:lnTo>
                    <a:pt x="27948" y="58437"/>
                  </a:lnTo>
                  <a:lnTo>
                    <a:pt x="5081" y="58437"/>
                  </a:lnTo>
                  <a:lnTo>
                    <a:pt x="5081" y="51238"/>
                  </a:lnTo>
                  <a:lnTo>
                    <a:pt x="27948" y="51238"/>
                  </a:lnTo>
                  <a:lnTo>
                    <a:pt x="27948" y="44039"/>
                  </a:lnTo>
                  <a:lnTo>
                    <a:pt x="8892" y="44039"/>
                  </a:lnTo>
                  <a:lnTo>
                    <a:pt x="8892" y="36840"/>
                  </a:lnTo>
                  <a:lnTo>
                    <a:pt x="27948" y="36840"/>
                  </a:lnTo>
                  <a:lnTo>
                    <a:pt x="27948" y="29641"/>
                  </a:lnTo>
                  <a:lnTo>
                    <a:pt x="1270" y="29641"/>
                  </a:lnTo>
                  <a:lnTo>
                    <a:pt x="1270" y="22019"/>
                  </a:lnTo>
                  <a:lnTo>
                    <a:pt x="27948" y="22019"/>
                  </a:lnTo>
                  <a:lnTo>
                    <a:pt x="27948" y="14820"/>
                  </a:lnTo>
                  <a:lnTo>
                    <a:pt x="9316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3419932" y="5119913"/>
              <a:ext cx="15244" cy="7198"/>
            </a:xfrm>
            <a:custGeom>
              <a:avLst/>
              <a:pathLst>
                <a:path w="15244" h="7198">
                  <a:moveTo>
                    <a:pt x="0" y="0"/>
                  </a:moveTo>
                  <a:lnTo>
                    <a:pt x="0" y="7198"/>
                  </a:lnTo>
                  <a:lnTo>
                    <a:pt x="15244" y="7198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419932" y="5134734"/>
              <a:ext cx="15244" cy="7198"/>
            </a:xfrm>
            <a:custGeom>
              <a:avLst/>
              <a:pathLst>
                <a:path w="15244" h="7198">
                  <a:moveTo>
                    <a:pt x="0" y="0"/>
                  </a:moveTo>
                  <a:lnTo>
                    <a:pt x="0" y="7198"/>
                  </a:lnTo>
                  <a:lnTo>
                    <a:pt x="15244" y="7198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934618" y="5298120"/>
              <a:ext cx="93160" cy="71140"/>
            </a:xfrm>
            <a:custGeom>
              <a:avLst/>
              <a:pathLst>
                <a:path w="93160" h="71140">
                  <a:moveTo>
                    <a:pt x="8469" y="0"/>
                  </a:moveTo>
                  <a:lnTo>
                    <a:pt x="84267" y="0"/>
                  </a:lnTo>
                  <a:lnTo>
                    <a:pt x="84267" y="38534"/>
                  </a:lnTo>
                  <a:lnTo>
                    <a:pt x="50391" y="38534"/>
                  </a:lnTo>
                  <a:lnTo>
                    <a:pt x="50391" y="47003"/>
                  </a:lnTo>
                  <a:lnTo>
                    <a:pt x="85114" y="47003"/>
                  </a:lnTo>
                  <a:lnTo>
                    <a:pt x="85114" y="54625"/>
                  </a:lnTo>
                  <a:lnTo>
                    <a:pt x="50391" y="54625"/>
                  </a:lnTo>
                  <a:lnTo>
                    <a:pt x="50391" y="63518"/>
                  </a:lnTo>
                  <a:lnTo>
                    <a:pt x="93160" y="63518"/>
                  </a:lnTo>
                  <a:lnTo>
                    <a:pt x="93160" y="71140"/>
                  </a:lnTo>
                  <a:lnTo>
                    <a:pt x="0" y="71140"/>
                  </a:lnTo>
                  <a:lnTo>
                    <a:pt x="0" y="63518"/>
                  </a:lnTo>
                  <a:lnTo>
                    <a:pt x="42345" y="63518"/>
                  </a:lnTo>
                  <a:lnTo>
                    <a:pt x="42345" y="54625"/>
                  </a:lnTo>
                  <a:lnTo>
                    <a:pt x="7622" y="54625"/>
                  </a:lnTo>
                  <a:lnTo>
                    <a:pt x="7622" y="47003"/>
                  </a:lnTo>
                  <a:lnTo>
                    <a:pt x="42345" y="47003"/>
                  </a:lnTo>
                  <a:lnTo>
                    <a:pt x="42345" y="38534"/>
                  </a:lnTo>
                  <a:lnTo>
                    <a:pt x="8469" y="385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951557" y="5305319"/>
              <a:ext cx="25407" cy="24137"/>
            </a:xfrm>
            <a:custGeom>
              <a:avLst/>
              <a:pathLst>
                <a:path w="25407" h="24137">
                  <a:moveTo>
                    <a:pt x="0" y="24137"/>
                  </a:moveTo>
                  <a:lnTo>
                    <a:pt x="25407" y="24137"/>
                  </a:lnTo>
                  <a:lnTo>
                    <a:pt x="254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957062" y="5309130"/>
              <a:ext cx="13974" cy="16514"/>
            </a:xfrm>
            <a:custGeom>
              <a:avLst/>
              <a:pathLst>
                <a:path w="13974" h="16514">
                  <a:moveTo>
                    <a:pt x="8045" y="0"/>
                  </a:moveTo>
                  <a:lnTo>
                    <a:pt x="8790" y="1283"/>
                  </a:lnTo>
                  <a:lnTo>
                    <a:pt x="9502" y="2591"/>
                  </a:lnTo>
                  <a:lnTo>
                    <a:pt x="10179" y="3925"/>
                  </a:lnTo>
                  <a:lnTo>
                    <a:pt x="10823" y="5284"/>
                  </a:lnTo>
                  <a:lnTo>
                    <a:pt x="11433" y="6669"/>
                  </a:lnTo>
                  <a:lnTo>
                    <a:pt x="12009" y="8079"/>
                  </a:lnTo>
                  <a:lnTo>
                    <a:pt x="12551" y="9515"/>
                  </a:lnTo>
                  <a:lnTo>
                    <a:pt x="13059" y="10976"/>
                  </a:lnTo>
                  <a:lnTo>
                    <a:pt x="13533" y="12462"/>
                  </a:lnTo>
                  <a:lnTo>
                    <a:pt x="13974" y="13974"/>
                  </a:lnTo>
                  <a:lnTo>
                    <a:pt x="6351" y="16514"/>
                  </a:lnTo>
                  <a:lnTo>
                    <a:pt x="5907" y="14926"/>
                  </a:lnTo>
                  <a:lnTo>
                    <a:pt x="5420" y="13381"/>
                  </a:lnTo>
                  <a:lnTo>
                    <a:pt x="4890" y="11877"/>
                  </a:lnTo>
                  <a:lnTo>
                    <a:pt x="4319" y="10417"/>
                  </a:lnTo>
                  <a:lnTo>
                    <a:pt x="3705" y="8998"/>
                  </a:lnTo>
                  <a:lnTo>
                    <a:pt x="3048" y="7622"/>
                  </a:lnTo>
                  <a:lnTo>
                    <a:pt x="2350" y="6288"/>
                  </a:lnTo>
                  <a:lnTo>
                    <a:pt x="1609" y="4996"/>
                  </a:lnTo>
                  <a:lnTo>
                    <a:pt x="825" y="374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2985010" y="5305319"/>
              <a:ext cx="25407" cy="24137"/>
            </a:xfrm>
            <a:custGeom>
              <a:avLst/>
              <a:pathLst>
                <a:path w="25407" h="24137">
                  <a:moveTo>
                    <a:pt x="0" y="0"/>
                  </a:moveTo>
                  <a:lnTo>
                    <a:pt x="0" y="24137"/>
                  </a:lnTo>
                  <a:lnTo>
                    <a:pt x="25407" y="24137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990091" y="5308706"/>
              <a:ext cx="14820" cy="17361"/>
            </a:xfrm>
            <a:custGeom>
              <a:avLst/>
              <a:pathLst>
                <a:path w="14820" h="17361">
                  <a:moveTo>
                    <a:pt x="7198" y="0"/>
                  </a:moveTo>
                  <a:lnTo>
                    <a:pt x="14820" y="2964"/>
                  </a:lnTo>
                  <a:lnTo>
                    <a:pt x="14134" y="4632"/>
                  </a:lnTo>
                  <a:lnTo>
                    <a:pt x="13432" y="6250"/>
                  </a:lnTo>
                  <a:lnTo>
                    <a:pt x="12712" y="7817"/>
                  </a:lnTo>
                  <a:lnTo>
                    <a:pt x="11975" y="9332"/>
                  </a:lnTo>
                  <a:lnTo>
                    <a:pt x="11221" y="10798"/>
                  </a:lnTo>
                  <a:lnTo>
                    <a:pt x="10450" y="12212"/>
                  </a:lnTo>
                  <a:lnTo>
                    <a:pt x="9663" y="13576"/>
                  </a:lnTo>
                  <a:lnTo>
                    <a:pt x="8858" y="14888"/>
                  </a:lnTo>
                  <a:lnTo>
                    <a:pt x="8037" y="16150"/>
                  </a:lnTo>
                  <a:lnTo>
                    <a:pt x="7198" y="17361"/>
                  </a:lnTo>
                  <a:lnTo>
                    <a:pt x="0" y="13550"/>
                  </a:lnTo>
                  <a:lnTo>
                    <a:pt x="910" y="12195"/>
                  </a:lnTo>
                  <a:lnTo>
                    <a:pt x="1778" y="10840"/>
                  </a:lnTo>
                  <a:lnTo>
                    <a:pt x="2604" y="9485"/>
                  </a:lnTo>
                  <a:lnTo>
                    <a:pt x="3387" y="8130"/>
                  </a:lnTo>
                  <a:lnTo>
                    <a:pt x="4128" y="6775"/>
                  </a:lnTo>
                  <a:lnTo>
                    <a:pt x="4827" y="5420"/>
                  </a:lnTo>
                  <a:lnTo>
                    <a:pt x="5483" y="4065"/>
                  </a:lnTo>
                  <a:lnTo>
                    <a:pt x="6097" y="2710"/>
                  </a:lnTo>
                  <a:lnTo>
                    <a:pt x="6669" y="13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2932078" y="5370531"/>
              <a:ext cx="20325" cy="22443"/>
            </a:xfrm>
            <a:custGeom>
              <a:avLst/>
              <a:pathLst>
                <a:path w="20325" h="22443">
                  <a:moveTo>
                    <a:pt x="12703" y="0"/>
                  </a:moveTo>
                  <a:lnTo>
                    <a:pt x="20325" y="4658"/>
                  </a:lnTo>
                  <a:lnTo>
                    <a:pt x="19051" y="6817"/>
                  </a:lnTo>
                  <a:lnTo>
                    <a:pt x="17768" y="8892"/>
                  </a:lnTo>
                  <a:lnTo>
                    <a:pt x="16476" y="10882"/>
                  </a:lnTo>
                  <a:lnTo>
                    <a:pt x="15176" y="12788"/>
                  </a:lnTo>
                  <a:lnTo>
                    <a:pt x="13868" y="14609"/>
                  </a:lnTo>
                  <a:lnTo>
                    <a:pt x="12551" y="16345"/>
                  </a:lnTo>
                  <a:lnTo>
                    <a:pt x="11225" y="17996"/>
                  </a:lnTo>
                  <a:lnTo>
                    <a:pt x="9891" y="19563"/>
                  </a:lnTo>
                  <a:lnTo>
                    <a:pt x="8549" y="21045"/>
                  </a:lnTo>
                  <a:lnTo>
                    <a:pt x="7198" y="22443"/>
                  </a:lnTo>
                  <a:lnTo>
                    <a:pt x="0" y="16091"/>
                  </a:lnTo>
                  <a:lnTo>
                    <a:pt x="1575" y="14558"/>
                  </a:lnTo>
                  <a:lnTo>
                    <a:pt x="3082" y="13008"/>
                  </a:lnTo>
                  <a:lnTo>
                    <a:pt x="4522" y="11441"/>
                  </a:lnTo>
                  <a:lnTo>
                    <a:pt x="5894" y="9858"/>
                  </a:lnTo>
                  <a:lnTo>
                    <a:pt x="7198" y="8257"/>
                  </a:lnTo>
                  <a:lnTo>
                    <a:pt x="8435" y="6639"/>
                  </a:lnTo>
                  <a:lnTo>
                    <a:pt x="9604" y="5005"/>
                  </a:lnTo>
                  <a:lnTo>
                    <a:pt x="10704" y="3353"/>
                  </a:lnTo>
                  <a:lnTo>
                    <a:pt x="11738" y="16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009570" y="5370531"/>
              <a:ext cx="19902" cy="22443"/>
            </a:xfrm>
            <a:custGeom>
              <a:avLst/>
              <a:pathLst>
                <a:path w="19902" h="22443">
                  <a:moveTo>
                    <a:pt x="7198" y="0"/>
                  </a:moveTo>
                  <a:lnTo>
                    <a:pt x="8469" y="1372"/>
                  </a:lnTo>
                  <a:lnTo>
                    <a:pt x="9739" y="2777"/>
                  </a:lnTo>
                  <a:lnTo>
                    <a:pt x="11009" y="4217"/>
                  </a:lnTo>
                  <a:lnTo>
                    <a:pt x="12280" y="5691"/>
                  </a:lnTo>
                  <a:lnTo>
                    <a:pt x="13550" y="7198"/>
                  </a:lnTo>
                  <a:lnTo>
                    <a:pt x="14820" y="8740"/>
                  </a:lnTo>
                  <a:lnTo>
                    <a:pt x="16091" y="10315"/>
                  </a:lnTo>
                  <a:lnTo>
                    <a:pt x="17361" y="11924"/>
                  </a:lnTo>
                  <a:lnTo>
                    <a:pt x="18632" y="13567"/>
                  </a:lnTo>
                  <a:lnTo>
                    <a:pt x="19902" y="15244"/>
                  </a:lnTo>
                  <a:lnTo>
                    <a:pt x="13127" y="22443"/>
                  </a:lnTo>
                  <a:lnTo>
                    <a:pt x="12005" y="20668"/>
                  </a:lnTo>
                  <a:lnTo>
                    <a:pt x="10840" y="18903"/>
                  </a:lnTo>
                  <a:lnTo>
                    <a:pt x="9633" y="17145"/>
                  </a:lnTo>
                  <a:lnTo>
                    <a:pt x="8384" y="15396"/>
                  </a:lnTo>
                  <a:lnTo>
                    <a:pt x="7092" y="13656"/>
                  </a:lnTo>
                  <a:lnTo>
                    <a:pt x="5759" y="11924"/>
                  </a:lnTo>
                  <a:lnTo>
                    <a:pt x="4382" y="10201"/>
                  </a:lnTo>
                  <a:lnTo>
                    <a:pt x="2964" y="8486"/>
                  </a:lnTo>
                  <a:lnTo>
                    <a:pt x="1503" y="6779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2960873" y="5371378"/>
              <a:ext cx="15244" cy="20749"/>
            </a:xfrm>
            <a:custGeom>
              <a:avLst/>
              <a:pathLst>
                <a:path w="15244" h="20749">
                  <a:moveTo>
                    <a:pt x="8045" y="0"/>
                  </a:moveTo>
                  <a:lnTo>
                    <a:pt x="8879" y="1541"/>
                  </a:lnTo>
                  <a:lnTo>
                    <a:pt x="9688" y="3116"/>
                  </a:lnTo>
                  <a:lnTo>
                    <a:pt x="10472" y="4725"/>
                  </a:lnTo>
                  <a:lnTo>
                    <a:pt x="11230" y="6368"/>
                  </a:lnTo>
                  <a:lnTo>
                    <a:pt x="11962" y="8045"/>
                  </a:lnTo>
                  <a:lnTo>
                    <a:pt x="12669" y="9756"/>
                  </a:lnTo>
                  <a:lnTo>
                    <a:pt x="13351" y="11501"/>
                  </a:lnTo>
                  <a:lnTo>
                    <a:pt x="14007" y="13279"/>
                  </a:lnTo>
                  <a:lnTo>
                    <a:pt x="14638" y="15092"/>
                  </a:lnTo>
                  <a:lnTo>
                    <a:pt x="15244" y="16938"/>
                  </a:lnTo>
                  <a:lnTo>
                    <a:pt x="6351" y="20749"/>
                  </a:lnTo>
                  <a:lnTo>
                    <a:pt x="5831" y="18826"/>
                  </a:lnTo>
                  <a:lnTo>
                    <a:pt x="5284" y="16955"/>
                  </a:lnTo>
                  <a:lnTo>
                    <a:pt x="4713" y="15134"/>
                  </a:lnTo>
                  <a:lnTo>
                    <a:pt x="4116" y="13364"/>
                  </a:lnTo>
                  <a:lnTo>
                    <a:pt x="3493" y="11645"/>
                  </a:lnTo>
                  <a:lnTo>
                    <a:pt x="2845" y="9976"/>
                  </a:lnTo>
                  <a:lnTo>
                    <a:pt x="2172" y="8359"/>
                  </a:lnTo>
                  <a:lnTo>
                    <a:pt x="1473" y="6792"/>
                  </a:lnTo>
                  <a:lnTo>
                    <a:pt x="749" y="527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2985857" y="5371378"/>
              <a:ext cx="16514" cy="20325"/>
            </a:xfrm>
            <a:custGeom>
              <a:avLst/>
              <a:pathLst>
                <a:path w="16514" h="20325">
                  <a:moveTo>
                    <a:pt x="8045" y="0"/>
                  </a:moveTo>
                  <a:lnTo>
                    <a:pt x="9045" y="1537"/>
                  </a:lnTo>
                  <a:lnTo>
                    <a:pt x="10010" y="3099"/>
                  </a:lnTo>
                  <a:lnTo>
                    <a:pt x="10942" y="4687"/>
                  </a:lnTo>
                  <a:lnTo>
                    <a:pt x="11839" y="6301"/>
                  </a:lnTo>
                  <a:lnTo>
                    <a:pt x="12703" y="7939"/>
                  </a:lnTo>
                  <a:lnTo>
                    <a:pt x="13533" y="9604"/>
                  </a:lnTo>
                  <a:lnTo>
                    <a:pt x="14329" y="11293"/>
                  </a:lnTo>
                  <a:lnTo>
                    <a:pt x="15092" y="13008"/>
                  </a:lnTo>
                  <a:lnTo>
                    <a:pt x="15820" y="14749"/>
                  </a:lnTo>
                  <a:lnTo>
                    <a:pt x="16514" y="16514"/>
                  </a:lnTo>
                  <a:lnTo>
                    <a:pt x="8045" y="20325"/>
                  </a:lnTo>
                  <a:lnTo>
                    <a:pt x="7355" y="18483"/>
                  </a:lnTo>
                  <a:lnTo>
                    <a:pt x="6639" y="16684"/>
                  </a:lnTo>
                  <a:lnTo>
                    <a:pt x="5898" y="14926"/>
                  </a:lnTo>
                  <a:lnTo>
                    <a:pt x="5132" y="13211"/>
                  </a:lnTo>
                  <a:lnTo>
                    <a:pt x="4340" y="11539"/>
                  </a:lnTo>
                  <a:lnTo>
                    <a:pt x="3523" y="9908"/>
                  </a:lnTo>
                  <a:lnTo>
                    <a:pt x="2680" y="8320"/>
                  </a:lnTo>
                  <a:lnTo>
                    <a:pt x="1812" y="6775"/>
                  </a:lnTo>
                  <a:lnTo>
                    <a:pt x="918" y="527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3040483" y="5295156"/>
              <a:ext cx="94854" cy="97395"/>
            </a:xfrm>
            <a:custGeom>
              <a:avLst/>
              <a:pathLst>
                <a:path w="94854" h="97395">
                  <a:moveTo>
                    <a:pt x="2117" y="21172"/>
                  </a:moveTo>
                  <a:lnTo>
                    <a:pt x="35993" y="21172"/>
                  </a:lnTo>
                  <a:lnTo>
                    <a:pt x="36319" y="19208"/>
                  </a:lnTo>
                  <a:lnTo>
                    <a:pt x="36620" y="17209"/>
                  </a:lnTo>
                  <a:lnTo>
                    <a:pt x="36895" y="15176"/>
                  </a:lnTo>
                  <a:lnTo>
                    <a:pt x="37145" y="13110"/>
                  </a:lnTo>
                  <a:lnTo>
                    <a:pt x="37370" y="11009"/>
                  </a:lnTo>
                  <a:lnTo>
                    <a:pt x="37569" y="8875"/>
                  </a:lnTo>
                  <a:lnTo>
                    <a:pt x="37742" y="6707"/>
                  </a:lnTo>
                  <a:lnTo>
                    <a:pt x="37890" y="4505"/>
                  </a:lnTo>
                  <a:lnTo>
                    <a:pt x="38013" y="2269"/>
                  </a:lnTo>
                  <a:lnTo>
                    <a:pt x="38111" y="0"/>
                  </a:lnTo>
                  <a:lnTo>
                    <a:pt x="46580" y="846"/>
                  </a:lnTo>
                  <a:lnTo>
                    <a:pt x="46406" y="3031"/>
                  </a:lnTo>
                  <a:lnTo>
                    <a:pt x="46224" y="5183"/>
                  </a:lnTo>
                  <a:lnTo>
                    <a:pt x="46034" y="7300"/>
                  </a:lnTo>
                  <a:lnTo>
                    <a:pt x="45834" y="9383"/>
                  </a:lnTo>
                  <a:lnTo>
                    <a:pt x="45627" y="11433"/>
                  </a:lnTo>
                  <a:lnTo>
                    <a:pt x="45411" y="13448"/>
                  </a:lnTo>
                  <a:lnTo>
                    <a:pt x="45187" y="15430"/>
                  </a:lnTo>
                  <a:lnTo>
                    <a:pt x="44954" y="17378"/>
                  </a:lnTo>
                  <a:lnTo>
                    <a:pt x="44712" y="19292"/>
                  </a:lnTo>
                  <a:lnTo>
                    <a:pt x="44462" y="21172"/>
                  </a:lnTo>
                  <a:lnTo>
                    <a:pt x="94854" y="21172"/>
                  </a:lnTo>
                  <a:lnTo>
                    <a:pt x="94854" y="29218"/>
                  </a:lnTo>
                  <a:lnTo>
                    <a:pt x="43192" y="29218"/>
                  </a:lnTo>
                  <a:lnTo>
                    <a:pt x="41443" y="37370"/>
                  </a:lnTo>
                  <a:lnTo>
                    <a:pt x="39245" y="45225"/>
                  </a:lnTo>
                  <a:lnTo>
                    <a:pt x="36599" y="52783"/>
                  </a:lnTo>
                  <a:lnTo>
                    <a:pt x="33503" y="60046"/>
                  </a:lnTo>
                  <a:lnTo>
                    <a:pt x="29959" y="67012"/>
                  </a:lnTo>
                  <a:lnTo>
                    <a:pt x="25966" y="73681"/>
                  </a:lnTo>
                  <a:lnTo>
                    <a:pt x="21524" y="80054"/>
                  </a:lnTo>
                  <a:lnTo>
                    <a:pt x="16633" y="86131"/>
                  </a:lnTo>
                  <a:lnTo>
                    <a:pt x="11293" y="91911"/>
                  </a:lnTo>
                  <a:lnTo>
                    <a:pt x="5504" y="97395"/>
                  </a:lnTo>
                  <a:lnTo>
                    <a:pt x="0" y="89772"/>
                  </a:lnTo>
                  <a:lnTo>
                    <a:pt x="5149" y="85051"/>
                  </a:lnTo>
                  <a:lnTo>
                    <a:pt x="9925" y="80033"/>
                  </a:lnTo>
                  <a:lnTo>
                    <a:pt x="14329" y="74718"/>
                  </a:lnTo>
                  <a:lnTo>
                    <a:pt x="18361" y="69108"/>
                  </a:lnTo>
                  <a:lnTo>
                    <a:pt x="22019" y="63200"/>
                  </a:lnTo>
                  <a:lnTo>
                    <a:pt x="25305" y="56997"/>
                  </a:lnTo>
                  <a:lnTo>
                    <a:pt x="28219" y="50497"/>
                  </a:lnTo>
                  <a:lnTo>
                    <a:pt x="30759" y="43700"/>
                  </a:lnTo>
                  <a:lnTo>
                    <a:pt x="32928" y="36607"/>
                  </a:lnTo>
                  <a:lnTo>
                    <a:pt x="34723" y="29218"/>
                  </a:lnTo>
                  <a:lnTo>
                    <a:pt x="2117" y="292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3100614" y="5296426"/>
              <a:ext cx="19479" cy="17361"/>
            </a:xfrm>
            <a:custGeom>
              <a:avLst/>
              <a:pathLst>
                <a:path w="19479" h="17361">
                  <a:moveTo>
                    <a:pt x="7198" y="0"/>
                  </a:moveTo>
                  <a:lnTo>
                    <a:pt x="8693" y="1274"/>
                  </a:lnTo>
                  <a:lnTo>
                    <a:pt x="10129" y="2557"/>
                  </a:lnTo>
                  <a:lnTo>
                    <a:pt x="11505" y="3849"/>
                  </a:lnTo>
                  <a:lnTo>
                    <a:pt x="12822" y="5149"/>
                  </a:lnTo>
                  <a:lnTo>
                    <a:pt x="14079" y="6457"/>
                  </a:lnTo>
                  <a:lnTo>
                    <a:pt x="15278" y="7774"/>
                  </a:lnTo>
                  <a:lnTo>
                    <a:pt x="16417" y="9100"/>
                  </a:lnTo>
                  <a:lnTo>
                    <a:pt x="17497" y="10433"/>
                  </a:lnTo>
                  <a:lnTo>
                    <a:pt x="18517" y="11776"/>
                  </a:lnTo>
                  <a:lnTo>
                    <a:pt x="19479" y="13127"/>
                  </a:lnTo>
                  <a:lnTo>
                    <a:pt x="11856" y="17361"/>
                  </a:lnTo>
                  <a:lnTo>
                    <a:pt x="10976" y="16015"/>
                  </a:lnTo>
                  <a:lnTo>
                    <a:pt x="10027" y="14685"/>
                  </a:lnTo>
                  <a:lnTo>
                    <a:pt x="9011" y="13372"/>
                  </a:lnTo>
                  <a:lnTo>
                    <a:pt x="7927" y="12076"/>
                  </a:lnTo>
                  <a:lnTo>
                    <a:pt x="6775" y="10798"/>
                  </a:lnTo>
                  <a:lnTo>
                    <a:pt x="5555" y="9536"/>
                  </a:lnTo>
                  <a:lnTo>
                    <a:pt x="4268" y="8291"/>
                  </a:lnTo>
                  <a:lnTo>
                    <a:pt x="2913" y="7063"/>
                  </a:lnTo>
                  <a:lnTo>
                    <a:pt x="1490" y="585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3065890" y="5329879"/>
              <a:ext cx="70293" cy="60554"/>
            </a:xfrm>
            <a:custGeom>
              <a:avLst/>
              <a:pathLst>
                <a:path w="70293" h="60554">
                  <a:moveTo>
                    <a:pt x="52508" y="4658"/>
                  </a:moveTo>
                  <a:lnTo>
                    <a:pt x="60977" y="7198"/>
                  </a:lnTo>
                  <a:lnTo>
                    <a:pt x="58885" y="11107"/>
                  </a:lnTo>
                  <a:lnTo>
                    <a:pt x="56675" y="14871"/>
                  </a:lnTo>
                  <a:lnTo>
                    <a:pt x="54346" y="18492"/>
                  </a:lnTo>
                  <a:lnTo>
                    <a:pt x="51898" y="21968"/>
                  </a:lnTo>
                  <a:lnTo>
                    <a:pt x="49332" y="25301"/>
                  </a:lnTo>
                  <a:lnTo>
                    <a:pt x="46648" y="28490"/>
                  </a:lnTo>
                  <a:lnTo>
                    <a:pt x="43844" y="31534"/>
                  </a:lnTo>
                  <a:lnTo>
                    <a:pt x="40922" y="34435"/>
                  </a:lnTo>
                  <a:lnTo>
                    <a:pt x="37882" y="37192"/>
                  </a:lnTo>
                  <a:lnTo>
                    <a:pt x="34723" y="39804"/>
                  </a:lnTo>
                  <a:lnTo>
                    <a:pt x="34723" y="49544"/>
                  </a:lnTo>
                  <a:lnTo>
                    <a:pt x="34742" y="49794"/>
                  </a:lnTo>
                  <a:lnTo>
                    <a:pt x="34799" y="50035"/>
                  </a:lnTo>
                  <a:lnTo>
                    <a:pt x="34894" y="50268"/>
                  </a:lnTo>
                  <a:lnTo>
                    <a:pt x="35028" y="50493"/>
                  </a:lnTo>
                  <a:lnTo>
                    <a:pt x="35199" y="50708"/>
                  </a:lnTo>
                  <a:lnTo>
                    <a:pt x="35409" y="50916"/>
                  </a:lnTo>
                  <a:lnTo>
                    <a:pt x="35657" y="51115"/>
                  </a:lnTo>
                  <a:lnTo>
                    <a:pt x="35943" y="51306"/>
                  </a:lnTo>
                  <a:lnTo>
                    <a:pt x="36266" y="51488"/>
                  </a:lnTo>
                  <a:lnTo>
                    <a:pt x="36629" y="51661"/>
                  </a:lnTo>
                  <a:lnTo>
                    <a:pt x="37075" y="51822"/>
                  </a:lnTo>
                  <a:lnTo>
                    <a:pt x="37653" y="51966"/>
                  </a:lnTo>
                  <a:lnTo>
                    <a:pt x="38363" y="52093"/>
                  </a:lnTo>
                  <a:lnTo>
                    <a:pt x="39203" y="52203"/>
                  </a:lnTo>
                  <a:lnTo>
                    <a:pt x="40175" y="52296"/>
                  </a:lnTo>
                  <a:lnTo>
                    <a:pt x="41278" y="52373"/>
                  </a:lnTo>
                  <a:lnTo>
                    <a:pt x="42512" y="52432"/>
                  </a:lnTo>
                  <a:lnTo>
                    <a:pt x="43878" y="52474"/>
                  </a:lnTo>
                  <a:lnTo>
                    <a:pt x="45375" y="52500"/>
                  </a:lnTo>
                  <a:lnTo>
                    <a:pt x="47003" y="52508"/>
                  </a:lnTo>
                  <a:lnTo>
                    <a:pt x="48951" y="52487"/>
                  </a:lnTo>
                  <a:lnTo>
                    <a:pt x="50730" y="52423"/>
                  </a:lnTo>
                  <a:lnTo>
                    <a:pt x="52339" y="52318"/>
                  </a:lnTo>
                  <a:lnTo>
                    <a:pt x="53779" y="52169"/>
                  </a:lnTo>
                  <a:lnTo>
                    <a:pt x="55049" y="51979"/>
                  </a:lnTo>
                  <a:lnTo>
                    <a:pt x="56150" y="51746"/>
                  </a:lnTo>
                  <a:lnTo>
                    <a:pt x="57082" y="51471"/>
                  </a:lnTo>
                  <a:lnTo>
                    <a:pt x="57844" y="51153"/>
                  </a:lnTo>
                  <a:lnTo>
                    <a:pt x="58437" y="50793"/>
                  </a:lnTo>
                  <a:lnTo>
                    <a:pt x="58860" y="50391"/>
                  </a:lnTo>
                  <a:lnTo>
                    <a:pt x="59267" y="49781"/>
                  </a:lnTo>
                  <a:lnTo>
                    <a:pt x="59639" y="48968"/>
                  </a:lnTo>
                  <a:lnTo>
                    <a:pt x="59978" y="47952"/>
                  </a:lnTo>
                  <a:lnTo>
                    <a:pt x="60283" y="46732"/>
                  </a:lnTo>
                  <a:lnTo>
                    <a:pt x="60554" y="45309"/>
                  </a:lnTo>
                  <a:lnTo>
                    <a:pt x="60791" y="43683"/>
                  </a:lnTo>
                  <a:lnTo>
                    <a:pt x="60994" y="41854"/>
                  </a:lnTo>
                  <a:lnTo>
                    <a:pt x="61164" y="39821"/>
                  </a:lnTo>
                  <a:lnTo>
                    <a:pt x="61299" y="37586"/>
                  </a:lnTo>
                  <a:lnTo>
                    <a:pt x="61401" y="35146"/>
                  </a:lnTo>
                  <a:lnTo>
                    <a:pt x="70293" y="37687"/>
                  </a:lnTo>
                  <a:lnTo>
                    <a:pt x="70094" y="40778"/>
                  </a:lnTo>
                  <a:lnTo>
                    <a:pt x="69836" y="43616"/>
                  </a:lnTo>
                  <a:lnTo>
                    <a:pt x="69518" y="46199"/>
                  </a:lnTo>
                  <a:lnTo>
                    <a:pt x="69142" y="48528"/>
                  </a:lnTo>
                  <a:lnTo>
                    <a:pt x="68705" y="50603"/>
                  </a:lnTo>
                  <a:lnTo>
                    <a:pt x="68210" y="52423"/>
                  </a:lnTo>
                  <a:lnTo>
                    <a:pt x="67655" y="53990"/>
                  </a:lnTo>
                  <a:lnTo>
                    <a:pt x="67041" y="55303"/>
                  </a:lnTo>
                  <a:lnTo>
                    <a:pt x="66368" y="56362"/>
                  </a:lnTo>
                  <a:lnTo>
                    <a:pt x="65635" y="57166"/>
                  </a:lnTo>
                  <a:lnTo>
                    <a:pt x="64839" y="57810"/>
                  </a:lnTo>
                  <a:lnTo>
                    <a:pt x="63806" y="58386"/>
                  </a:lnTo>
                  <a:lnTo>
                    <a:pt x="62536" y="58894"/>
                  </a:lnTo>
                  <a:lnTo>
                    <a:pt x="61028" y="59334"/>
                  </a:lnTo>
                  <a:lnTo>
                    <a:pt x="59283" y="59707"/>
                  </a:lnTo>
                  <a:lnTo>
                    <a:pt x="57302" y="60012"/>
                  </a:lnTo>
                  <a:lnTo>
                    <a:pt x="55083" y="60249"/>
                  </a:lnTo>
                  <a:lnTo>
                    <a:pt x="52627" y="60418"/>
                  </a:lnTo>
                  <a:lnTo>
                    <a:pt x="49934" y="60520"/>
                  </a:lnTo>
                  <a:lnTo>
                    <a:pt x="47003" y="60554"/>
                  </a:lnTo>
                  <a:lnTo>
                    <a:pt x="44393" y="60533"/>
                  </a:lnTo>
                  <a:lnTo>
                    <a:pt x="41981" y="60469"/>
                  </a:lnTo>
                  <a:lnTo>
                    <a:pt x="39768" y="60363"/>
                  </a:lnTo>
                  <a:lnTo>
                    <a:pt x="37755" y="60215"/>
                  </a:lnTo>
                  <a:lnTo>
                    <a:pt x="35940" y="60025"/>
                  </a:lnTo>
                  <a:lnTo>
                    <a:pt x="34325" y="59792"/>
                  </a:lnTo>
                  <a:lnTo>
                    <a:pt x="32908" y="59516"/>
                  </a:lnTo>
                  <a:lnTo>
                    <a:pt x="31691" y="59199"/>
                  </a:lnTo>
                  <a:lnTo>
                    <a:pt x="30673" y="58839"/>
                  </a:lnTo>
                  <a:lnTo>
                    <a:pt x="29853" y="58437"/>
                  </a:lnTo>
                  <a:lnTo>
                    <a:pt x="29169" y="57992"/>
                  </a:lnTo>
                  <a:lnTo>
                    <a:pt x="28557" y="57505"/>
                  </a:lnTo>
                  <a:lnTo>
                    <a:pt x="28018" y="56976"/>
                  </a:lnTo>
                  <a:lnTo>
                    <a:pt x="27550" y="56404"/>
                  </a:lnTo>
                  <a:lnTo>
                    <a:pt x="27154" y="55790"/>
                  </a:lnTo>
                  <a:lnTo>
                    <a:pt x="26830" y="55134"/>
                  </a:lnTo>
                  <a:lnTo>
                    <a:pt x="26578" y="54435"/>
                  </a:lnTo>
                  <a:lnTo>
                    <a:pt x="26398" y="53694"/>
                  </a:lnTo>
                  <a:lnTo>
                    <a:pt x="26290" y="52910"/>
                  </a:lnTo>
                  <a:lnTo>
                    <a:pt x="26254" y="52085"/>
                  </a:lnTo>
                  <a:lnTo>
                    <a:pt x="26254" y="45733"/>
                  </a:lnTo>
                  <a:lnTo>
                    <a:pt x="24200" y="46991"/>
                  </a:lnTo>
                  <a:lnTo>
                    <a:pt x="22104" y="48223"/>
                  </a:lnTo>
                  <a:lnTo>
                    <a:pt x="19965" y="49430"/>
                  </a:lnTo>
                  <a:lnTo>
                    <a:pt x="17785" y="50611"/>
                  </a:lnTo>
                  <a:lnTo>
                    <a:pt x="15562" y="51767"/>
                  </a:lnTo>
                  <a:lnTo>
                    <a:pt x="13296" y="52898"/>
                  </a:lnTo>
                  <a:lnTo>
                    <a:pt x="10988" y="54003"/>
                  </a:lnTo>
                  <a:lnTo>
                    <a:pt x="8638" y="55083"/>
                  </a:lnTo>
                  <a:lnTo>
                    <a:pt x="6245" y="56137"/>
                  </a:lnTo>
                  <a:lnTo>
                    <a:pt x="3811" y="57166"/>
                  </a:lnTo>
                  <a:lnTo>
                    <a:pt x="0" y="49967"/>
                  </a:lnTo>
                  <a:lnTo>
                    <a:pt x="3006" y="48680"/>
                  </a:lnTo>
                  <a:lnTo>
                    <a:pt x="5928" y="47359"/>
                  </a:lnTo>
                  <a:lnTo>
                    <a:pt x="8765" y="46004"/>
                  </a:lnTo>
                  <a:lnTo>
                    <a:pt x="11518" y="44615"/>
                  </a:lnTo>
                  <a:lnTo>
                    <a:pt x="14185" y="43192"/>
                  </a:lnTo>
                  <a:lnTo>
                    <a:pt x="16768" y="41735"/>
                  </a:lnTo>
                  <a:lnTo>
                    <a:pt x="19267" y="40245"/>
                  </a:lnTo>
                  <a:lnTo>
                    <a:pt x="21681" y="38720"/>
                  </a:lnTo>
                  <a:lnTo>
                    <a:pt x="24010" y="37162"/>
                  </a:lnTo>
                  <a:lnTo>
                    <a:pt x="26254" y="35570"/>
                  </a:lnTo>
                  <a:lnTo>
                    <a:pt x="26254" y="0"/>
                  </a:lnTo>
                  <a:lnTo>
                    <a:pt x="34723" y="0"/>
                  </a:lnTo>
                  <a:lnTo>
                    <a:pt x="34723" y="28371"/>
                  </a:lnTo>
                  <a:lnTo>
                    <a:pt x="36654" y="26533"/>
                  </a:lnTo>
                  <a:lnTo>
                    <a:pt x="38551" y="24577"/>
                  </a:lnTo>
                  <a:lnTo>
                    <a:pt x="40414" y="22502"/>
                  </a:lnTo>
                  <a:lnTo>
                    <a:pt x="42244" y="20308"/>
                  </a:lnTo>
                  <a:lnTo>
                    <a:pt x="44039" y="17996"/>
                  </a:lnTo>
                  <a:lnTo>
                    <a:pt x="45801" y="15566"/>
                  </a:lnTo>
                  <a:lnTo>
                    <a:pt x="47528" y="13017"/>
                  </a:lnTo>
                  <a:lnTo>
                    <a:pt x="49222" y="10349"/>
                  </a:lnTo>
                  <a:lnTo>
                    <a:pt x="50882" y="75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3153122" y="5296003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3148888" y="5322257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3149735" y="5348088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3179800" y="5301084"/>
              <a:ext cx="67329" cy="88079"/>
            </a:xfrm>
            <a:custGeom>
              <a:avLst/>
              <a:pathLst>
                <a:path w="67329" h="88079">
                  <a:moveTo>
                    <a:pt x="254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38111" y="8045"/>
                  </a:lnTo>
                  <a:lnTo>
                    <a:pt x="38111" y="80033"/>
                  </a:lnTo>
                  <a:lnTo>
                    <a:pt x="67329" y="80033"/>
                  </a:lnTo>
                  <a:lnTo>
                    <a:pt x="67329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9641" y="80033"/>
                  </a:lnTo>
                  <a:lnTo>
                    <a:pt x="29641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549501" y="5485643"/>
              <a:ext cx="96971" cy="73258"/>
            </a:xfrm>
            <a:custGeom>
              <a:avLst/>
              <a:pathLst>
                <a:path w="96971" h="73258">
                  <a:moveTo>
                    <a:pt x="6351" y="11856"/>
                  </a:moveTo>
                  <a:lnTo>
                    <a:pt x="20325" y="11856"/>
                  </a:lnTo>
                  <a:lnTo>
                    <a:pt x="20325" y="0"/>
                  </a:lnTo>
                  <a:lnTo>
                    <a:pt x="28795" y="0"/>
                  </a:lnTo>
                  <a:lnTo>
                    <a:pt x="28795" y="11856"/>
                  </a:lnTo>
                  <a:lnTo>
                    <a:pt x="70293" y="11856"/>
                  </a:lnTo>
                  <a:lnTo>
                    <a:pt x="70293" y="0"/>
                  </a:lnTo>
                  <a:lnTo>
                    <a:pt x="78763" y="0"/>
                  </a:lnTo>
                  <a:lnTo>
                    <a:pt x="78763" y="11856"/>
                  </a:lnTo>
                  <a:lnTo>
                    <a:pt x="92313" y="11856"/>
                  </a:lnTo>
                  <a:lnTo>
                    <a:pt x="92313" y="20325"/>
                  </a:lnTo>
                  <a:lnTo>
                    <a:pt x="78763" y="20325"/>
                  </a:lnTo>
                  <a:lnTo>
                    <a:pt x="78763" y="65635"/>
                  </a:lnTo>
                  <a:lnTo>
                    <a:pt x="96971" y="65635"/>
                  </a:lnTo>
                  <a:lnTo>
                    <a:pt x="96971" y="73258"/>
                  </a:lnTo>
                  <a:lnTo>
                    <a:pt x="0" y="73258"/>
                  </a:lnTo>
                  <a:lnTo>
                    <a:pt x="0" y="65635"/>
                  </a:lnTo>
                  <a:lnTo>
                    <a:pt x="20325" y="65635"/>
                  </a:lnTo>
                  <a:lnTo>
                    <a:pt x="20325" y="20325"/>
                  </a:lnTo>
                  <a:lnTo>
                    <a:pt x="6351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578296" y="5505969"/>
              <a:ext cx="41498" cy="10162"/>
            </a:xfrm>
            <a:custGeom>
              <a:avLst/>
              <a:pathLst>
                <a:path w="41498" h="10162">
                  <a:moveTo>
                    <a:pt x="0" y="10162"/>
                  </a:moveTo>
                  <a:lnTo>
                    <a:pt x="41498" y="10162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578296" y="5523331"/>
              <a:ext cx="41498" cy="11009"/>
            </a:xfrm>
            <a:custGeom>
              <a:avLst/>
              <a:pathLst>
                <a:path w="41498" h="11009">
                  <a:moveTo>
                    <a:pt x="0" y="11009"/>
                  </a:moveTo>
                  <a:lnTo>
                    <a:pt x="41498" y="1100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578296" y="5541540"/>
              <a:ext cx="41498" cy="9739"/>
            </a:xfrm>
            <a:custGeom>
              <a:avLst/>
              <a:pathLst>
                <a:path w="41498" h="9739">
                  <a:moveTo>
                    <a:pt x="0" y="9739"/>
                  </a:moveTo>
                  <a:lnTo>
                    <a:pt x="41498" y="973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551195" y="5561866"/>
              <a:ext cx="37264" cy="21172"/>
            </a:xfrm>
            <a:custGeom>
              <a:avLst/>
              <a:pathLst>
                <a:path w="37264" h="21172">
                  <a:moveTo>
                    <a:pt x="31335" y="0"/>
                  </a:moveTo>
                  <a:lnTo>
                    <a:pt x="37264" y="6351"/>
                  </a:lnTo>
                  <a:lnTo>
                    <a:pt x="34871" y="8024"/>
                  </a:lnTo>
                  <a:lnTo>
                    <a:pt x="32267" y="9654"/>
                  </a:lnTo>
                  <a:lnTo>
                    <a:pt x="29451" y="11242"/>
                  </a:lnTo>
                  <a:lnTo>
                    <a:pt x="26423" y="12788"/>
                  </a:lnTo>
                  <a:lnTo>
                    <a:pt x="23184" y="14291"/>
                  </a:lnTo>
                  <a:lnTo>
                    <a:pt x="19733" y="15752"/>
                  </a:lnTo>
                  <a:lnTo>
                    <a:pt x="16070" y="17171"/>
                  </a:lnTo>
                  <a:lnTo>
                    <a:pt x="12195" y="18547"/>
                  </a:lnTo>
                  <a:lnTo>
                    <a:pt x="8109" y="19881"/>
                  </a:lnTo>
                  <a:lnTo>
                    <a:pt x="3811" y="21172"/>
                  </a:lnTo>
                  <a:lnTo>
                    <a:pt x="0" y="12703"/>
                  </a:lnTo>
                  <a:lnTo>
                    <a:pt x="3743" y="11814"/>
                  </a:lnTo>
                  <a:lnTo>
                    <a:pt x="7351" y="10840"/>
                  </a:lnTo>
                  <a:lnTo>
                    <a:pt x="10823" y="9781"/>
                  </a:lnTo>
                  <a:lnTo>
                    <a:pt x="14160" y="8638"/>
                  </a:lnTo>
                  <a:lnTo>
                    <a:pt x="17361" y="7410"/>
                  </a:lnTo>
                  <a:lnTo>
                    <a:pt x="20427" y="6097"/>
                  </a:lnTo>
                  <a:lnTo>
                    <a:pt x="23357" y="4700"/>
                  </a:lnTo>
                  <a:lnTo>
                    <a:pt x="26152" y="3218"/>
                  </a:lnTo>
                  <a:lnTo>
                    <a:pt x="28812" y="1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607514" y="5561866"/>
              <a:ext cx="37687" cy="21172"/>
            </a:xfrm>
            <a:custGeom>
              <a:avLst/>
              <a:pathLst>
                <a:path w="37687" h="21172">
                  <a:moveTo>
                    <a:pt x="5928" y="0"/>
                  </a:moveTo>
                  <a:lnTo>
                    <a:pt x="9447" y="1206"/>
                  </a:lnTo>
                  <a:lnTo>
                    <a:pt x="12890" y="2456"/>
                  </a:lnTo>
                  <a:lnTo>
                    <a:pt x="16256" y="3747"/>
                  </a:lnTo>
                  <a:lnTo>
                    <a:pt x="19546" y="5081"/>
                  </a:lnTo>
                  <a:lnTo>
                    <a:pt x="22760" y="6457"/>
                  </a:lnTo>
                  <a:lnTo>
                    <a:pt x="25898" y="7876"/>
                  </a:lnTo>
                  <a:lnTo>
                    <a:pt x="28960" y="9337"/>
                  </a:lnTo>
                  <a:lnTo>
                    <a:pt x="31945" y="10840"/>
                  </a:lnTo>
                  <a:lnTo>
                    <a:pt x="34854" y="12386"/>
                  </a:lnTo>
                  <a:lnTo>
                    <a:pt x="37687" y="13974"/>
                  </a:lnTo>
                  <a:lnTo>
                    <a:pt x="31759" y="21172"/>
                  </a:lnTo>
                  <a:lnTo>
                    <a:pt x="28773" y="19423"/>
                  </a:lnTo>
                  <a:lnTo>
                    <a:pt x="25746" y="17734"/>
                  </a:lnTo>
                  <a:lnTo>
                    <a:pt x="22676" y="16104"/>
                  </a:lnTo>
                  <a:lnTo>
                    <a:pt x="19563" y="14533"/>
                  </a:lnTo>
                  <a:lnTo>
                    <a:pt x="16408" y="13021"/>
                  </a:lnTo>
                  <a:lnTo>
                    <a:pt x="13211" y="11568"/>
                  </a:lnTo>
                  <a:lnTo>
                    <a:pt x="9972" y="10175"/>
                  </a:lnTo>
                  <a:lnTo>
                    <a:pt x="6690" y="8841"/>
                  </a:lnTo>
                  <a:lnTo>
                    <a:pt x="3366" y="7567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660447" y="5484373"/>
              <a:ext cx="92313" cy="33876"/>
            </a:xfrm>
            <a:custGeom>
              <a:avLst/>
              <a:pathLst>
                <a:path w="92313" h="33876">
                  <a:moveTo>
                    <a:pt x="46580" y="0"/>
                  </a:moveTo>
                  <a:lnTo>
                    <a:pt x="47490" y="1283"/>
                  </a:lnTo>
                  <a:lnTo>
                    <a:pt x="48358" y="2591"/>
                  </a:lnTo>
                  <a:lnTo>
                    <a:pt x="49184" y="3925"/>
                  </a:lnTo>
                  <a:lnTo>
                    <a:pt x="49967" y="5284"/>
                  </a:lnTo>
                  <a:lnTo>
                    <a:pt x="50708" y="6669"/>
                  </a:lnTo>
                  <a:lnTo>
                    <a:pt x="51407" y="8079"/>
                  </a:lnTo>
                  <a:lnTo>
                    <a:pt x="52064" y="9515"/>
                  </a:lnTo>
                  <a:lnTo>
                    <a:pt x="52678" y="10976"/>
                  </a:lnTo>
                  <a:lnTo>
                    <a:pt x="53249" y="12462"/>
                  </a:lnTo>
                  <a:lnTo>
                    <a:pt x="53779" y="13974"/>
                  </a:lnTo>
                  <a:lnTo>
                    <a:pt x="92313" y="13974"/>
                  </a:lnTo>
                  <a:lnTo>
                    <a:pt x="92313" y="33876"/>
                  </a:lnTo>
                  <a:lnTo>
                    <a:pt x="83421" y="33876"/>
                  </a:lnTo>
                  <a:lnTo>
                    <a:pt x="83421" y="22019"/>
                  </a:lnTo>
                  <a:lnTo>
                    <a:pt x="8892" y="22019"/>
                  </a:lnTo>
                  <a:lnTo>
                    <a:pt x="8892" y="33876"/>
                  </a:lnTo>
                  <a:lnTo>
                    <a:pt x="0" y="33876"/>
                  </a:lnTo>
                  <a:lnTo>
                    <a:pt x="0" y="13974"/>
                  </a:lnTo>
                  <a:lnTo>
                    <a:pt x="44039" y="13974"/>
                  </a:lnTo>
                  <a:lnTo>
                    <a:pt x="43514" y="12796"/>
                  </a:lnTo>
                  <a:lnTo>
                    <a:pt x="42955" y="11636"/>
                  </a:lnTo>
                  <a:lnTo>
                    <a:pt x="42362" y="10493"/>
                  </a:lnTo>
                  <a:lnTo>
                    <a:pt x="41735" y="9366"/>
                  </a:lnTo>
                  <a:lnTo>
                    <a:pt x="41075" y="8257"/>
                  </a:lnTo>
                  <a:lnTo>
                    <a:pt x="40380" y="7164"/>
                  </a:lnTo>
                  <a:lnTo>
                    <a:pt x="39652" y="6089"/>
                  </a:lnTo>
                  <a:lnTo>
                    <a:pt x="38890" y="5030"/>
                  </a:lnTo>
                  <a:lnTo>
                    <a:pt x="38094" y="3988"/>
                  </a:lnTo>
                  <a:lnTo>
                    <a:pt x="37264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678232" y="5516132"/>
              <a:ext cx="71987" cy="63095"/>
            </a:xfrm>
            <a:custGeom>
              <a:avLst/>
              <a:pathLst>
                <a:path w="71987" h="63095">
                  <a:moveTo>
                    <a:pt x="0" y="0"/>
                  </a:moveTo>
                  <a:lnTo>
                    <a:pt x="9316" y="0"/>
                  </a:lnTo>
                  <a:lnTo>
                    <a:pt x="9316" y="23713"/>
                  </a:lnTo>
                  <a:lnTo>
                    <a:pt x="15430" y="22430"/>
                  </a:lnTo>
                  <a:lnTo>
                    <a:pt x="21240" y="21122"/>
                  </a:lnTo>
                  <a:lnTo>
                    <a:pt x="26745" y="19788"/>
                  </a:lnTo>
                  <a:lnTo>
                    <a:pt x="31945" y="18428"/>
                  </a:lnTo>
                  <a:lnTo>
                    <a:pt x="36840" y="17044"/>
                  </a:lnTo>
                  <a:lnTo>
                    <a:pt x="41431" y="15634"/>
                  </a:lnTo>
                  <a:lnTo>
                    <a:pt x="45716" y="14198"/>
                  </a:lnTo>
                  <a:lnTo>
                    <a:pt x="49696" y="12737"/>
                  </a:lnTo>
                  <a:lnTo>
                    <a:pt x="53372" y="11251"/>
                  </a:lnTo>
                  <a:lnTo>
                    <a:pt x="56743" y="9739"/>
                  </a:lnTo>
                  <a:lnTo>
                    <a:pt x="62671" y="16091"/>
                  </a:lnTo>
                  <a:lnTo>
                    <a:pt x="58326" y="18073"/>
                  </a:lnTo>
                  <a:lnTo>
                    <a:pt x="53762" y="19953"/>
                  </a:lnTo>
                  <a:lnTo>
                    <a:pt x="48977" y="21731"/>
                  </a:lnTo>
                  <a:lnTo>
                    <a:pt x="43971" y="23408"/>
                  </a:lnTo>
                  <a:lnTo>
                    <a:pt x="38746" y="24983"/>
                  </a:lnTo>
                  <a:lnTo>
                    <a:pt x="33300" y="26457"/>
                  </a:lnTo>
                  <a:lnTo>
                    <a:pt x="27634" y="27829"/>
                  </a:lnTo>
                  <a:lnTo>
                    <a:pt x="21748" y="29099"/>
                  </a:lnTo>
                  <a:lnTo>
                    <a:pt x="15642" y="30268"/>
                  </a:lnTo>
                  <a:lnTo>
                    <a:pt x="9316" y="31335"/>
                  </a:lnTo>
                  <a:lnTo>
                    <a:pt x="9316" y="50391"/>
                  </a:lnTo>
                  <a:lnTo>
                    <a:pt x="9347" y="50721"/>
                  </a:lnTo>
                  <a:lnTo>
                    <a:pt x="9443" y="51035"/>
                  </a:lnTo>
                  <a:lnTo>
                    <a:pt x="9601" y="51331"/>
                  </a:lnTo>
                  <a:lnTo>
                    <a:pt x="9824" y="51610"/>
                  </a:lnTo>
                  <a:lnTo>
                    <a:pt x="10110" y="51873"/>
                  </a:lnTo>
                  <a:lnTo>
                    <a:pt x="10459" y="52119"/>
                  </a:lnTo>
                  <a:lnTo>
                    <a:pt x="10872" y="52347"/>
                  </a:lnTo>
                  <a:lnTo>
                    <a:pt x="11348" y="52559"/>
                  </a:lnTo>
                  <a:lnTo>
                    <a:pt x="11888" y="52754"/>
                  </a:lnTo>
                  <a:lnTo>
                    <a:pt x="12491" y="52932"/>
                  </a:lnTo>
                  <a:lnTo>
                    <a:pt x="13264" y="53093"/>
                  </a:lnTo>
                  <a:lnTo>
                    <a:pt x="14312" y="53237"/>
                  </a:lnTo>
                  <a:lnTo>
                    <a:pt x="15636" y="53364"/>
                  </a:lnTo>
                  <a:lnTo>
                    <a:pt x="17234" y="53474"/>
                  </a:lnTo>
                  <a:lnTo>
                    <a:pt x="19108" y="53567"/>
                  </a:lnTo>
                  <a:lnTo>
                    <a:pt x="21257" y="53643"/>
                  </a:lnTo>
                  <a:lnTo>
                    <a:pt x="23681" y="53702"/>
                  </a:lnTo>
                  <a:lnTo>
                    <a:pt x="26381" y="53745"/>
                  </a:lnTo>
                  <a:lnTo>
                    <a:pt x="29356" y="53770"/>
                  </a:lnTo>
                  <a:lnTo>
                    <a:pt x="32606" y="53779"/>
                  </a:lnTo>
                  <a:lnTo>
                    <a:pt x="36262" y="53770"/>
                  </a:lnTo>
                  <a:lnTo>
                    <a:pt x="39610" y="53745"/>
                  </a:lnTo>
                  <a:lnTo>
                    <a:pt x="42648" y="53702"/>
                  </a:lnTo>
                  <a:lnTo>
                    <a:pt x="45377" y="53643"/>
                  </a:lnTo>
                  <a:lnTo>
                    <a:pt x="47797" y="53567"/>
                  </a:lnTo>
                  <a:lnTo>
                    <a:pt x="49908" y="53474"/>
                  </a:lnTo>
                  <a:lnTo>
                    <a:pt x="51710" y="53364"/>
                  </a:lnTo>
                  <a:lnTo>
                    <a:pt x="53203" y="53237"/>
                  </a:lnTo>
                  <a:lnTo>
                    <a:pt x="54386" y="53093"/>
                  </a:lnTo>
                  <a:lnTo>
                    <a:pt x="55261" y="52932"/>
                  </a:lnTo>
                  <a:lnTo>
                    <a:pt x="55961" y="52745"/>
                  </a:lnTo>
                  <a:lnTo>
                    <a:pt x="56624" y="52525"/>
                  </a:lnTo>
                  <a:lnTo>
                    <a:pt x="57249" y="52271"/>
                  </a:lnTo>
                  <a:lnTo>
                    <a:pt x="57835" y="51983"/>
                  </a:lnTo>
                  <a:lnTo>
                    <a:pt x="58384" y="51661"/>
                  </a:lnTo>
                  <a:lnTo>
                    <a:pt x="58894" y="51306"/>
                  </a:lnTo>
                  <a:lnTo>
                    <a:pt x="59366" y="50916"/>
                  </a:lnTo>
                  <a:lnTo>
                    <a:pt x="59800" y="50493"/>
                  </a:lnTo>
                  <a:lnTo>
                    <a:pt x="60196" y="50035"/>
                  </a:lnTo>
                  <a:lnTo>
                    <a:pt x="60554" y="49544"/>
                  </a:lnTo>
                  <a:lnTo>
                    <a:pt x="60880" y="48968"/>
                  </a:lnTo>
                  <a:lnTo>
                    <a:pt x="61181" y="48257"/>
                  </a:lnTo>
                  <a:lnTo>
                    <a:pt x="61456" y="47410"/>
                  </a:lnTo>
                  <a:lnTo>
                    <a:pt x="61706" y="46427"/>
                  </a:lnTo>
                  <a:lnTo>
                    <a:pt x="61930" y="45309"/>
                  </a:lnTo>
                  <a:lnTo>
                    <a:pt x="62129" y="44056"/>
                  </a:lnTo>
                  <a:lnTo>
                    <a:pt x="62303" y="42667"/>
                  </a:lnTo>
                  <a:lnTo>
                    <a:pt x="62451" y="41143"/>
                  </a:lnTo>
                  <a:lnTo>
                    <a:pt x="62574" y="39483"/>
                  </a:lnTo>
                  <a:lnTo>
                    <a:pt x="62671" y="37687"/>
                  </a:lnTo>
                  <a:lnTo>
                    <a:pt x="71987" y="40651"/>
                  </a:lnTo>
                  <a:lnTo>
                    <a:pt x="71799" y="42864"/>
                  </a:lnTo>
                  <a:lnTo>
                    <a:pt x="71572" y="44928"/>
                  </a:lnTo>
                  <a:lnTo>
                    <a:pt x="71308" y="46844"/>
                  </a:lnTo>
                  <a:lnTo>
                    <a:pt x="71005" y="48612"/>
                  </a:lnTo>
                  <a:lnTo>
                    <a:pt x="70664" y="50232"/>
                  </a:lnTo>
                  <a:lnTo>
                    <a:pt x="70285" y="51704"/>
                  </a:lnTo>
                  <a:lnTo>
                    <a:pt x="69868" y="53027"/>
                  </a:lnTo>
                  <a:lnTo>
                    <a:pt x="69413" y="54202"/>
                  </a:lnTo>
                  <a:lnTo>
                    <a:pt x="68919" y="55229"/>
                  </a:lnTo>
                  <a:lnTo>
                    <a:pt x="68388" y="56108"/>
                  </a:lnTo>
                  <a:lnTo>
                    <a:pt x="67810" y="56887"/>
                  </a:lnTo>
                  <a:lnTo>
                    <a:pt x="67177" y="57615"/>
                  </a:lnTo>
                  <a:lnTo>
                    <a:pt x="66489" y="58293"/>
                  </a:lnTo>
                  <a:lnTo>
                    <a:pt x="65745" y="58919"/>
                  </a:lnTo>
                  <a:lnTo>
                    <a:pt x="64947" y="59495"/>
                  </a:lnTo>
                  <a:lnTo>
                    <a:pt x="64094" y="60020"/>
                  </a:lnTo>
                  <a:lnTo>
                    <a:pt x="63186" y="60495"/>
                  </a:lnTo>
                  <a:lnTo>
                    <a:pt x="62222" y="60918"/>
                  </a:lnTo>
                  <a:lnTo>
                    <a:pt x="61204" y="61291"/>
                  </a:lnTo>
                  <a:lnTo>
                    <a:pt x="60130" y="61612"/>
                  </a:lnTo>
                  <a:lnTo>
                    <a:pt x="58864" y="61894"/>
                  </a:lnTo>
                  <a:lnTo>
                    <a:pt x="57268" y="62146"/>
                  </a:lnTo>
                  <a:lnTo>
                    <a:pt x="55341" y="62368"/>
                  </a:lnTo>
                  <a:lnTo>
                    <a:pt x="53084" y="62561"/>
                  </a:lnTo>
                  <a:lnTo>
                    <a:pt x="50497" y="62724"/>
                  </a:lnTo>
                  <a:lnTo>
                    <a:pt x="47579" y="62857"/>
                  </a:lnTo>
                  <a:lnTo>
                    <a:pt x="44331" y="62961"/>
                  </a:lnTo>
                  <a:lnTo>
                    <a:pt x="40753" y="63035"/>
                  </a:lnTo>
                  <a:lnTo>
                    <a:pt x="36844" y="63080"/>
                  </a:lnTo>
                  <a:lnTo>
                    <a:pt x="32606" y="63095"/>
                  </a:lnTo>
                  <a:lnTo>
                    <a:pt x="28369" y="63071"/>
                  </a:lnTo>
                  <a:lnTo>
                    <a:pt x="24467" y="63001"/>
                  </a:lnTo>
                  <a:lnTo>
                    <a:pt x="20899" y="62885"/>
                  </a:lnTo>
                  <a:lnTo>
                    <a:pt x="17666" y="62722"/>
                  </a:lnTo>
                  <a:lnTo>
                    <a:pt x="14768" y="62512"/>
                  </a:lnTo>
                  <a:lnTo>
                    <a:pt x="12204" y="62256"/>
                  </a:lnTo>
                  <a:lnTo>
                    <a:pt x="9974" y="61953"/>
                  </a:lnTo>
                  <a:lnTo>
                    <a:pt x="8079" y="61604"/>
                  </a:lnTo>
                  <a:lnTo>
                    <a:pt x="6519" y="61208"/>
                  </a:lnTo>
                  <a:lnTo>
                    <a:pt x="5293" y="60766"/>
                  </a:lnTo>
                  <a:lnTo>
                    <a:pt x="4287" y="60272"/>
                  </a:lnTo>
                  <a:lnTo>
                    <a:pt x="3387" y="59724"/>
                  </a:lnTo>
                  <a:lnTo>
                    <a:pt x="2593" y="59120"/>
                  </a:lnTo>
                  <a:lnTo>
                    <a:pt x="1905" y="58462"/>
                  </a:lnTo>
                  <a:lnTo>
                    <a:pt x="1323" y="57748"/>
                  </a:lnTo>
                  <a:lnTo>
                    <a:pt x="846" y="56980"/>
                  </a:lnTo>
                  <a:lnTo>
                    <a:pt x="476" y="56156"/>
                  </a:lnTo>
                  <a:lnTo>
                    <a:pt x="211" y="55278"/>
                  </a:lnTo>
                  <a:lnTo>
                    <a:pt x="52" y="54344"/>
                  </a:lnTo>
                  <a:lnTo>
                    <a:pt x="0" y="533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2080073" y="1810329"/>
              <a:ext cx="6857019" cy="3839294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1924841" y="5495994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1987543" y="5495994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70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2002877" y="5507999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70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1928007" y="5307076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1986997" y="5305930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2002550" y="5317935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1928007" y="511701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1986670" y="5115866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2004132" y="5126616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2002440" y="5158922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1928007" y="4926948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1987925" y="4926948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1928007" y="4736884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1987215" y="4735738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2003314" y="4775574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1928007" y="454682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1986561" y="4546820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1928007" y="4356755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1984814" y="4356755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1997311" y="4370742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6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1928007" y="4166691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1985687" y="4165545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4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1928007" y="397662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1986997" y="397548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1928007" y="378656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1990162" y="378656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1928007" y="359649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1987543" y="3595353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70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2002877" y="3607359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70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1986997" y="3405289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2002550" y="3417295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1986670" y="3215225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2004132" y="3225975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2002440" y="3258281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1987925" y="3026307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1987215" y="2835097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2003314" y="2874933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1986561" y="2646179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1984814" y="2456115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1997311" y="2470101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1985687" y="2264905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4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1986997" y="2074840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1990162" y="188592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2045278" y="5535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2045278" y="5345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2045278" y="51554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2045278" y="4965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045278" y="4775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2045278" y="45852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2045278" y="43952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2045278" y="4205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2045278" y="40150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2045278" y="3825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2045278" y="36349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2045278" y="34448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2045278" y="3254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2045278" y="30647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2045278" y="2874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2045278" y="2684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2045278" y="24945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2045278" y="23044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2045278" y="2114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2045278" y="1924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2080073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48099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688190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205336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206329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396269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45427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46420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51643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52636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794294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85519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86512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91735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92728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2021-10-19T09:48:47Z</dcterms:modified>
</cp:coreProperties>
</file>