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79061" y="2186361"/>
              <a:ext cx="3261574" cy="635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0540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3498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6457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415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9061" y="2702699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9061" y="2504107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9061" y="2305516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9061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2019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4978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7936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79061" y="2216150"/>
              <a:ext cx="3197622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9061" y="2414741"/>
              <a:ext cx="1486416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9061" y="2613333"/>
              <a:ext cx="466437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13549" y="2248280"/>
              <a:ext cx="81303" cy="8045"/>
            </a:xfrm>
            <a:custGeom>
              <a:avLst/>
              <a:pathLst>
                <a:path w="81303" h="8045">
                  <a:moveTo>
                    <a:pt x="0" y="0"/>
                  </a:moveTo>
                  <a:lnTo>
                    <a:pt x="81303" y="0"/>
                  </a:lnTo>
                  <a:lnTo>
                    <a:pt x="8130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18207" y="2284698"/>
              <a:ext cx="71987" cy="8045"/>
            </a:xfrm>
            <a:custGeom>
              <a:avLst/>
              <a:pathLst>
                <a:path w="71987" h="8045">
                  <a:moveTo>
                    <a:pt x="0" y="0"/>
                  </a:moveTo>
                  <a:lnTo>
                    <a:pt x="71987" y="0"/>
                  </a:lnTo>
                  <a:lnTo>
                    <a:pt x="7198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308468" y="2321962"/>
              <a:ext cx="91466" cy="8045"/>
            </a:xfrm>
            <a:custGeom>
              <a:avLst/>
              <a:pathLst>
                <a:path w="91466" h="8045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849001" y="2466023"/>
              <a:ext cx="77492" cy="8045"/>
            </a:xfrm>
            <a:custGeom>
              <a:avLst/>
              <a:pathLst>
                <a:path w="77492" h="8045">
                  <a:moveTo>
                    <a:pt x="0" y="0"/>
                  </a:moveTo>
                  <a:lnTo>
                    <a:pt x="77492" y="0"/>
                  </a:lnTo>
                  <a:lnTo>
                    <a:pt x="7749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839685" y="2533352"/>
              <a:ext cx="96124" cy="8045"/>
            </a:xfrm>
            <a:custGeom>
              <a:avLst/>
              <a:pathLst>
                <a:path w="96124" h="8045">
                  <a:moveTo>
                    <a:pt x="0" y="0"/>
                  </a:moveTo>
                  <a:lnTo>
                    <a:pt x="96124" y="0"/>
                  </a:lnTo>
                  <a:lnTo>
                    <a:pt x="9612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822670" y="2692562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79061" y="2186361"/>
              <a:ext cx="3261574" cy="63549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184675" y="266310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85985" y="246451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189150" y="2267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44266" y="2702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44266" y="2504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4266" y="2305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79061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22019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64978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07936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252348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262280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033042" y="288333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95307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105239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157462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167394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877419" y="2883338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888170" y="291924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938265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948197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000421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010353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19941" y="2883338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29928" y="289130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1224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91156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43379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853311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2021-10-19T09:48:50Z</dcterms:modified>
</cp:coreProperties>
</file>