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b2444f24a62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41400" y="1590617"/>
              <a:ext cx="0" cy="4216666"/>
            </a:xfrm>
            <a:custGeom>
              <a:avLst/>
              <a:pathLst>
                <a:path w="0" h="4216666">
                  <a:moveTo>
                    <a:pt x="0" y="4216666"/>
                  </a:moveTo>
                  <a:lnTo>
                    <a:pt x="0" y="4193097"/>
                  </a:lnTo>
                  <a:lnTo>
                    <a:pt x="0" y="4154326"/>
                  </a:lnTo>
                  <a:lnTo>
                    <a:pt x="0" y="4115541"/>
                  </a:lnTo>
                  <a:lnTo>
                    <a:pt x="0" y="4076739"/>
                  </a:lnTo>
                  <a:lnTo>
                    <a:pt x="0" y="4037914"/>
                  </a:lnTo>
                  <a:lnTo>
                    <a:pt x="0" y="3999063"/>
                  </a:lnTo>
                  <a:lnTo>
                    <a:pt x="0" y="3960182"/>
                  </a:lnTo>
                  <a:lnTo>
                    <a:pt x="0" y="3921265"/>
                  </a:lnTo>
                  <a:lnTo>
                    <a:pt x="0" y="3882308"/>
                  </a:lnTo>
                  <a:lnTo>
                    <a:pt x="0" y="3843307"/>
                  </a:lnTo>
                  <a:lnTo>
                    <a:pt x="0" y="3804256"/>
                  </a:lnTo>
                  <a:lnTo>
                    <a:pt x="0" y="3765153"/>
                  </a:lnTo>
                  <a:lnTo>
                    <a:pt x="0" y="3725991"/>
                  </a:lnTo>
                  <a:lnTo>
                    <a:pt x="0" y="3686767"/>
                  </a:lnTo>
                  <a:lnTo>
                    <a:pt x="0" y="3647475"/>
                  </a:lnTo>
                  <a:lnTo>
                    <a:pt x="0" y="3608112"/>
                  </a:lnTo>
                  <a:lnTo>
                    <a:pt x="0" y="3568671"/>
                  </a:lnTo>
                  <a:lnTo>
                    <a:pt x="0" y="3529149"/>
                  </a:lnTo>
                  <a:lnTo>
                    <a:pt x="0" y="3489541"/>
                  </a:lnTo>
                  <a:lnTo>
                    <a:pt x="0" y="3449841"/>
                  </a:lnTo>
                  <a:lnTo>
                    <a:pt x="0" y="3410046"/>
                  </a:lnTo>
                  <a:lnTo>
                    <a:pt x="0" y="3370149"/>
                  </a:lnTo>
                  <a:lnTo>
                    <a:pt x="0" y="3330146"/>
                  </a:lnTo>
                  <a:lnTo>
                    <a:pt x="0" y="3290031"/>
                  </a:lnTo>
                  <a:lnTo>
                    <a:pt x="0" y="3249801"/>
                  </a:lnTo>
                  <a:lnTo>
                    <a:pt x="0" y="3209448"/>
                  </a:lnTo>
                  <a:lnTo>
                    <a:pt x="0" y="3168968"/>
                  </a:lnTo>
                  <a:lnTo>
                    <a:pt x="0" y="3128356"/>
                  </a:lnTo>
                  <a:lnTo>
                    <a:pt x="0" y="3087606"/>
                  </a:lnTo>
                  <a:lnTo>
                    <a:pt x="0" y="3046712"/>
                  </a:lnTo>
                  <a:lnTo>
                    <a:pt x="0" y="3005669"/>
                  </a:lnTo>
                  <a:lnTo>
                    <a:pt x="0" y="2964471"/>
                  </a:lnTo>
                  <a:lnTo>
                    <a:pt x="0" y="2923113"/>
                  </a:lnTo>
                  <a:lnTo>
                    <a:pt x="0" y="2881587"/>
                  </a:lnTo>
                  <a:lnTo>
                    <a:pt x="0" y="2839889"/>
                  </a:lnTo>
                  <a:lnTo>
                    <a:pt x="0" y="2798012"/>
                  </a:lnTo>
                  <a:lnTo>
                    <a:pt x="0" y="2755949"/>
                  </a:lnTo>
                  <a:lnTo>
                    <a:pt x="0" y="2713695"/>
                  </a:lnTo>
                  <a:lnTo>
                    <a:pt x="0" y="2671242"/>
                  </a:lnTo>
                  <a:lnTo>
                    <a:pt x="0" y="2628585"/>
                  </a:lnTo>
                  <a:lnTo>
                    <a:pt x="0" y="2585715"/>
                  </a:lnTo>
                  <a:lnTo>
                    <a:pt x="0" y="2542627"/>
                  </a:lnTo>
                  <a:lnTo>
                    <a:pt x="0" y="2499313"/>
                  </a:lnTo>
                  <a:lnTo>
                    <a:pt x="0" y="2455766"/>
                  </a:lnTo>
                  <a:lnTo>
                    <a:pt x="0" y="2411978"/>
                  </a:lnTo>
                  <a:lnTo>
                    <a:pt x="0" y="2367942"/>
                  </a:lnTo>
                  <a:lnTo>
                    <a:pt x="0" y="2323649"/>
                  </a:lnTo>
                  <a:lnTo>
                    <a:pt x="0" y="2279093"/>
                  </a:lnTo>
                  <a:lnTo>
                    <a:pt x="0" y="2234264"/>
                  </a:lnTo>
                  <a:lnTo>
                    <a:pt x="0" y="2189155"/>
                  </a:lnTo>
                  <a:lnTo>
                    <a:pt x="0" y="2143756"/>
                  </a:lnTo>
                  <a:lnTo>
                    <a:pt x="0" y="2098058"/>
                  </a:lnTo>
                  <a:lnTo>
                    <a:pt x="0" y="2052054"/>
                  </a:lnTo>
                  <a:lnTo>
                    <a:pt x="0" y="2005732"/>
                  </a:lnTo>
                  <a:lnTo>
                    <a:pt x="0" y="1959084"/>
                  </a:lnTo>
                  <a:lnTo>
                    <a:pt x="0" y="1912100"/>
                  </a:lnTo>
                  <a:lnTo>
                    <a:pt x="0" y="1864769"/>
                  </a:lnTo>
                  <a:lnTo>
                    <a:pt x="0" y="1817081"/>
                  </a:lnTo>
                  <a:lnTo>
                    <a:pt x="0" y="1769025"/>
                  </a:lnTo>
                  <a:lnTo>
                    <a:pt x="0" y="1720590"/>
                  </a:lnTo>
                  <a:lnTo>
                    <a:pt x="0" y="1671765"/>
                  </a:lnTo>
                  <a:lnTo>
                    <a:pt x="0" y="1622537"/>
                  </a:lnTo>
                  <a:lnTo>
                    <a:pt x="0" y="1572895"/>
                  </a:lnTo>
                  <a:lnTo>
                    <a:pt x="0" y="1522825"/>
                  </a:lnTo>
                  <a:lnTo>
                    <a:pt x="0" y="1472315"/>
                  </a:lnTo>
                  <a:lnTo>
                    <a:pt x="0" y="1421351"/>
                  </a:lnTo>
                  <a:lnTo>
                    <a:pt x="0" y="1369919"/>
                  </a:lnTo>
                  <a:lnTo>
                    <a:pt x="0" y="1318005"/>
                  </a:lnTo>
                  <a:lnTo>
                    <a:pt x="0" y="1265593"/>
                  </a:lnTo>
                  <a:lnTo>
                    <a:pt x="0" y="1212668"/>
                  </a:lnTo>
                  <a:lnTo>
                    <a:pt x="0" y="1159215"/>
                  </a:lnTo>
                  <a:lnTo>
                    <a:pt x="0" y="1105216"/>
                  </a:lnTo>
                  <a:lnTo>
                    <a:pt x="0" y="1050653"/>
                  </a:lnTo>
                  <a:lnTo>
                    <a:pt x="0" y="995510"/>
                  </a:lnTo>
                  <a:lnTo>
                    <a:pt x="0" y="939767"/>
                  </a:lnTo>
                  <a:lnTo>
                    <a:pt x="0" y="883404"/>
                  </a:lnTo>
                  <a:lnTo>
                    <a:pt x="0" y="826402"/>
                  </a:lnTo>
                  <a:lnTo>
                    <a:pt x="0" y="768740"/>
                  </a:lnTo>
                  <a:lnTo>
                    <a:pt x="0" y="710394"/>
                  </a:lnTo>
                  <a:lnTo>
                    <a:pt x="0" y="651343"/>
                  </a:lnTo>
                  <a:lnTo>
                    <a:pt x="0" y="591563"/>
                  </a:lnTo>
                  <a:lnTo>
                    <a:pt x="0" y="531028"/>
                  </a:lnTo>
                  <a:lnTo>
                    <a:pt x="0" y="469712"/>
                  </a:lnTo>
                  <a:lnTo>
                    <a:pt x="0" y="407589"/>
                  </a:lnTo>
                  <a:lnTo>
                    <a:pt x="0" y="344629"/>
                  </a:lnTo>
                  <a:lnTo>
                    <a:pt x="0" y="280802"/>
                  </a:lnTo>
                  <a:lnTo>
                    <a:pt x="0" y="216078"/>
                  </a:lnTo>
                  <a:lnTo>
                    <a:pt x="0" y="150423"/>
                  </a:lnTo>
                  <a:lnTo>
                    <a:pt x="0" y="83802"/>
                  </a:lnTo>
                  <a:lnTo>
                    <a:pt x="0" y="1618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85210" y="1590617"/>
              <a:ext cx="0" cy="4216666"/>
            </a:xfrm>
            <a:custGeom>
              <a:avLst/>
              <a:pathLst>
                <a:path w="0" h="4216666">
                  <a:moveTo>
                    <a:pt x="0" y="4216666"/>
                  </a:moveTo>
                  <a:lnTo>
                    <a:pt x="0" y="4193097"/>
                  </a:lnTo>
                  <a:lnTo>
                    <a:pt x="0" y="4154326"/>
                  </a:lnTo>
                  <a:lnTo>
                    <a:pt x="0" y="4115541"/>
                  </a:lnTo>
                  <a:lnTo>
                    <a:pt x="0" y="4076739"/>
                  </a:lnTo>
                  <a:lnTo>
                    <a:pt x="0" y="4037914"/>
                  </a:lnTo>
                  <a:lnTo>
                    <a:pt x="0" y="3999063"/>
                  </a:lnTo>
                  <a:lnTo>
                    <a:pt x="0" y="3960182"/>
                  </a:lnTo>
                  <a:lnTo>
                    <a:pt x="0" y="3921265"/>
                  </a:lnTo>
                  <a:lnTo>
                    <a:pt x="0" y="3882308"/>
                  </a:lnTo>
                  <a:lnTo>
                    <a:pt x="0" y="3843307"/>
                  </a:lnTo>
                  <a:lnTo>
                    <a:pt x="0" y="3804256"/>
                  </a:lnTo>
                  <a:lnTo>
                    <a:pt x="0" y="3765153"/>
                  </a:lnTo>
                  <a:lnTo>
                    <a:pt x="0" y="3725991"/>
                  </a:lnTo>
                  <a:lnTo>
                    <a:pt x="0" y="3686767"/>
                  </a:lnTo>
                  <a:lnTo>
                    <a:pt x="0" y="3647475"/>
                  </a:lnTo>
                  <a:lnTo>
                    <a:pt x="0" y="3608112"/>
                  </a:lnTo>
                  <a:lnTo>
                    <a:pt x="0" y="3568671"/>
                  </a:lnTo>
                  <a:lnTo>
                    <a:pt x="0" y="3529149"/>
                  </a:lnTo>
                  <a:lnTo>
                    <a:pt x="0" y="3489541"/>
                  </a:lnTo>
                  <a:lnTo>
                    <a:pt x="0" y="3449841"/>
                  </a:lnTo>
                  <a:lnTo>
                    <a:pt x="0" y="3410046"/>
                  </a:lnTo>
                  <a:lnTo>
                    <a:pt x="0" y="3370149"/>
                  </a:lnTo>
                  <a:lnTo>
                    <a:pt x="0" y="3330146"/>
                  </a:lnTo>
                  <a:lnTo>
                    <a:pt x="0" y="3290031"/>
                  </a:lnTo>
                  <a:lnTo>
                    <a:pt x="0" y="3249801"/>
                  </a:lnTo>
                  <a:lnTo>
                    <a:pt x="0" y="3209448"/>
                  </a:lnTo>
                  <a:lnTo>
                    <a:pt x="0" y="3168968"/>
                  </a:lnTo>
                  <a:lnTo>
                    <a:pt x="0" y="3128356"/>
                  </a:lnTo>
                  <a:lnTo>
                    <a:pt x="0" y="3087606"/>
                  </a:lnTo>
                  <a:lnTo>
                    <a:pt x="0" y="3046712"/>
                  </a:lnTo>
                  <a:lnTo>
                    <a:pt x="0" y="3005669"/>
                  </a:lnTo>
                  <a:lnTo>
                    <a:pt x="0" y="2964471"/>
                  </a:lnTo>
                  <a:lnTo>
                    <a:pt x="0" y="2923113"/>
                  </a:lnTo>
                  <a:lnTo>
                    <a:pt x="0" y="2881587"/>
                  </a:lnTo>
                  <a:lnTo>
                    <a:pt x="0" y="2839889"/>
                  </a:lnTo>
                  <a:lnTo>
                    <a:pt x="0" y="2798012"/>
                  </a:lnTo>
                  <a:lnTo>
                    <a:pt x="0" y="2755949"/>
                  </a:lnTo>
                  <a:lnTo>
                    <a:pt x="0" y="2713695"/>
                  </a:lnTo>
                  <a:lnTo>
                    <a:pt x="0" y="2671242"/>
                  </a:lnTo>
                  <a:lnTo>
                    <a:pt x="0" y="2628585"/>
                  </a:lnTo>
                  <a:lnTo>
                    <a:pt x="0" y="2585715"/>
                  </a:lnTo>
                  <a:lnTo>
                    <a:pt x="0" y="2542627"/>
                  </a:lnTo>
                  <a:lnTo>
                    <a:pt x="0" y="2499313"/>
                  </a:lnTo>
                  <a:lnTo>
                    <a:pt x="0" y="2455766"/>
                  </a:lnTo>
                  <a:lnTo>
                    <a:pt x="0" y="2411978"/>
                  </a:lnTo>
                  <a:lnTo>
                    <a:pt x="0" y="2367942"/>
                  </a:lnTo>
                  <a:lnTo>
                    <a:pt x="0" y="2323649"/>
                  </a:lnTo>
                  <a:lnTo>
                    <a:pt x="0" y="2279093"/>
                  </a:lnTo>
                  <a:lnTo>
                    <a:pt x="0" y="2234264"/>
                  </a:lnTo>
                  <a:lnTo>
                    <a:pt x="0" y="2189155"/>
                  </a:lnTo>
                  <a:lnTo>
                    <a:pt x="0" y="2143756"/>
                  </a:lnTo>
                  <a:lnTo>
                    <a:pt x="0" y="2098058"/>
                  </a:lnTo>
                  <a:lnTo>
                    <a:pt x="0" y="2052054"/>
                  </a:lnTo>
                  <a:lnTo>
                    <a:pt x="0" y="2005732"/>
                  </a:lnTo>
                  <a:lnTo>
                    <a:pt x="0" y="1959084"/>
                  </a:lnTo>
                  <a:lnTo>
                    <a:pt x="0" y="1912100"/>
                  </a:lnTo>
                  <a:lnTo>
                    <a:pt x="0" y="1864769"/>
                  </a:lnTo>
                  <a:lnTo>
                    <a:pt x="0" y="1817081"/>
                  </a:lnTo>
                  <a:lnTo>
                    <a:pt x="0" y="1769025"/>
                  </a:lnTo>
                  <a:lnTo>
                    <a:pt x="0" y="1720590"/>
                  </a:lnTo>
                  <a:lnTo>
                    <a:pt x="0" y="1671765"/>
                  </a:lnTo>
                  <a:lnTo>
                    <a:pt x="0" y="1622537"/>
                  </a:lnTo>
                  <a:lnTo>
                    <a:pt x="0" y="1572895"/>
                  </a:lnTo>
                  <a:lnTo>
                    <a:pt x="0" y="1522825"/>
                  </a:lnTo>
                  <a:lnTo>
                    <a:pt x="0" y="1472315"/>
                  </a:lnTo>
                  <a:lnTo>
                    <a:pt x="0" y="1421351"/>
                  </a:lnTo>
                  <a:lnTo>
                    <a:pt x="0" y="1369919"/>
                  </a:lnTo>
                  <a:lnTo>
                    <a:pt x="0" y="1318005"/>
                  </a:lnTo>
                  <a:lnTo>
                    <a:pt x="0" y="1265593"/>
                  </a:lnTo>
                  <a:lnTo>
                    <a:pt x="0" y="1212668"/>
                  </a:lnTo>
                  <a:lnTo>
                    <a:pt x="0" y="1159215"/>
                  </a:lnTo>
                  <a:lnTo>
                    <a:pt x="0" y="1105216"/>
                  </a:lnTo>
                  <a:lnTo>
                    <a:pt x="0" y="1050653"/>
                  </a:lnTo>
                  <a:lnTo>
                    <a:pt x="0" y="995510"/>
                  </a:lnTo>
                  <a:lnTo>
                    <a:pt x="0" y="939767"/>
                  </a:lnTo>
                  <a:lnTo>
                    <a:pt x="0" y="883404"/>
                  </a:lnTo>
                  <a:lnTo>
                    <a:pt x="0" y="826402"/>
                  </a:lnTo>
                  <a:lnTo>
                    <a:pt x="0" y="768740"/>
                  </a:lnTo>
                  <a:lnTo>
                    <a:pt x="0" y="710394"/>
                  </a:lnTo>
                  <a:lnTo>
                    <a:pt x="0" y="651343"/>
                  </a:lnTo>
                  <a:lnTo>
                    <a:pt x="0" y="591563"/>
                  </a:lnTo>
                  <a:lnTo>
                    <a:pt x="0" y="531028"/>
                  </a:lnTo>
                  <a:lnTo>
                    <a:pt x="0" y="469712"/>
                  </a:lnTo>
                  <a:lnTo>
                    <a:pt x="0" y="407589"/>
                  </a:lnTo>
                  <a:lnTo>
                    <a:pt x="0" y="344629"/>
                  </a:lnTo>
                  <a:lnTo>
                    <a:pt x="0" y="280802"/>
                  </a:lnTo>
                  <a:lnTo>
                    <a:pt x="0" y="216078"/>
                  </a:lnTo>
                  <a:lnTo>
                    <a:pt x="0" y="150423"/>
                  </a:lnTo>
                  <a:lnTo>
                    <a:pt x="0" y="83802"/>
                  </a:lnTo>
                  <a:lnTo>
                    <a:pt x="0" y="1618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29020" y="1590617"/>
              <a:ext cx="0" cy="4216666"/>
            </a:xfrm>
            <a:custGeom>
              <a:avLst/>
              <a:pathLst>
                <a:path w="0" h="4216666">
                  <a:moveTo>
                    <a:pt x="0" y="4216666"/>
                  </a:moveTo>
                  <a:lnTo>
                    <a:pt x="0" y="4193097"/>
                  </a:lnTo>
                  <a:lnTo>
                    <a:pt x="0" y="4154326"/>
                  </a:lnTo>
                  <a:lnTo>
                    <a:pt x="0" y="4115541"/>
                  </a:lnTo>
                  <a:lnTo>
                    <a:pt x="0" y="4076739"/>
                  </a:lnTo>
                  <a:lnTo>
                    <a:pt x="0" y="4037914"/>
                  </a:lnTo>
                  <a:lnTo>
                    <a:pt x="0" y="3999063"/>
                  </a:lnTo>
                  <a:lnTo>
                    <a:pt x="0" y="3960182"/>
                  </a:lnTo>
                  <a:lnTo>
                    <a:pt x="0" y="3921265"/>
                  </a:lnTo>
                  <a:lnTo>
                    <a:pt x="0" y="3882308"/>
                  </a:lnTo>
                  <a:lnTo>
                    <a:pt x="0" y="3843307"/>
                  </a:lnTo>
                  <a:lnTo>
                    <a:pt x="0" y="3804256"/>
                  </a:lnTo>
                  <a:lnTo>
                    <a:pt x="0" y="3765153"/>
                  </a:lnTo>
                  <a:lnTo>
                    <a:pt x="0" y="3725991"/>
                  </a:lnTo>
                  <a:lnTo>
                    <a:pt x="0" y="3686767"/>
                  </a:lnTo>
                  <a:lnTo>
                    <a:pt x="0" y="3647475"/>
                  </a:lnTo>
                  <a:lnTo>
                    <a:pt x="0" y="3608112"/>
                  </a:lnTo>
                  <a:lnTo>
                    <a:pt x="0" y="3568671"/>
                  </a:lnTo>
                  <a:lnTo>
                    <a:pt x="0" y="3529149"/>
                  </a:lnTo>
                  <a:lnTo>
                    <a:pt x="0" y="3489541"/>
                  </a:lnTo>
                  <a:lnTo>
                    <a:pt x="0" y="3449841"/>
                  </a:lnTo>
                  <a:lnTo>
                    <a:pt x="0" y="3410046"/>
                  </a:lnTo>
                  <a:lnTo>
                    <a:pt x="0" y="3370149"/>
                  </a:lnTo>
                  <a:lnTo>
                    <a:pt x="0" y="3330146"/>
                  </a:lnTo>
                  <a:lnTo>
                    <a:pt x="0" y="3290031"/>
                  </a:lnTo>
                  <a:lnTo>
                    <a:pt x="0" y="3249801"/>
                  </a:lnTo>
                  <a:lnTo>
                    <a:pt x="0" y="3209448"/>
                  </a:lnTo>
                  <a:lnTo>
                    <a:pt x="0" y="3168968"/>
                  </a:lnTo>
                  <a:lnTo>
                    <a:pt x="0" y="3128356"/>
                  </a:lnTo>
                  <a:lnTo>
                    <a:pt x="0" y="3087606"/>
                  </a:lnTo>
                  <a:lnTo>
                    <a:pt x="0" y="3046712"/>
                  </a:lnTo>
                  <a:lnTo>
                    <a:pt x="0" y="3005669"/>
                  </a:lnTo>
                  <a:lnTo>
                    <a:pt x="0" y="2964471"/>
                  </a:lnTo>
                  <a:lnTo>
                    <a:pt x="0" y="2923113"/>
                  </a:lnTo>
                  <a:lnTo>
                    <a:pt x="0" y="2881587"/>
                  </a:lnTo>
                  <a:lnTo>
                    <a:pt x="0" y="2839889"/>
                  </a:lnTo>
                  <a:lnTo>
                    <a:pt x="0" y="2798012"/>
                  </a:lnTo>
                  <a:lnTo>
                    <a:pt x="0" y="2755949"/>
                  </a:lnTo>
                  <a:lnTo>
                    <a:pt x="0" y="2713695"/>
                  </a:lnTo>
                  <a:lnTo>
                    <a:pt x="0" y="2671242"/>
                  </a:lnTo>
                  <a:lnTo>
                    <a:pt x="0" y="2628585"/>
                  </a:lnTo>
                  <a:lnTo>
                    <a:pt x="0" y="2585715"/>
                  </a:lnTo>
                  <a:lnTo>
                    <a:pt x="0" y="2542627"/>
                  </a:lnTo>
                  <a:lnTo>
                    <a:pt x="0" y="2499313"/>
                  </a:lnTo>
                  <a:lnTo>
                    <a:pt x="0" y="2455766"/>
                  </a:lnTo>
                  <a:lnTo>
                    <a:pt x="0" y="2411978"/>
                  </a:lnTo>
                  <a:lnTo>
                    <a:pt x="0" y="2367942"/>
                  </a:lnTo>
                  <a:lnTo>
                    <a:pt x="0" y="2323649"/>
                  </a:lnTo>
                  <a:lnTo>
                    <a:pt x="0" y="2279093"/>
                  </a:lnTo>
                  <a:lnTo>
                    <a:pt x="0" y="2234264"/>
                  </a:lnTo>
                  <a:lnTo>
                    <a:pt x="0" y="2189155"/>
                  </a:lnTo>
                  <a:lnTo>
                    <a:pt x="0" y="2143756"/>
                  </a:lnTo>
                  <a:lnTo>
                    <a:pt x="0" y="2098058"/>
                  </a:lnTo>
                  <a:lnTo>
                    <a:pt x="0" y="2052054"/>
                  </a:lnTo>
                  <a:lnTo>
                    <a:pt x="0" y="2005732"/>
                  </a:lnTo>
                  <a:lnTo>
                    <a:pt x="0" y="1959084"/>
                  </a:lnTo>
                  <a:lnTo>
                    <a:pt x="0" y="1912100"/>
                  </a:lnTo>
                  <a:lnTo>
                    <a:pt x="0" y="1864769"/>
                  </a:lnTo>
                  <a:lnTo>
                    <a:pt x="0" y="1817081"/>
                  </a:lnTo>
                  <a:lnTo>
                    <a:pt x="0" y="1769025"/>
                  </a:lnTo>
                  <a:lnTo>
                    <a:pt x="0" y="1720590"/>
                  </a:lnTo>
                  <a:lnTo>
                    <a:pt x="0" y="1671765"/>
                  </a:lnTo>
                  <a:lnTo>
                    <a:pt x="0" y="1622537"/>
                  </a:lnTo>
                  <a:lnTo>
                    <a:pt x="0" y="1572895"/>
                  </a:lnTo>
                  <a:lnTo>
                    <a:pt x="0" y="1522825"/>
                  </a:lnTo>
                  <a:lnTo>
                    <a:pt x="0" y="1472315"/>
                  </a:lnTo>
                  <a:lnTo>
                    <a:pt x="0" y="1421351"/>
                  </a:lnTo>
                  <a:lnTo>
                    <a:pt x="0" y="1369919"/>
                  </a:lnTo>
                  <a:lnTo>
                    <a:pt x="0" y="1318005"/>
                  </a:lnTo>
                  <a:lnTo>
                    <a:pt x="0" y="1265593"/>
                  </a:lnTo>
                  <a:lnTo>
                    <a:pt x="0" y="1212668"/>
                  </a:lnTo>
                  <a:lnTo>
                    <a:pt x="0" y="1159215"/>
                  </a:lnTo>
                  <a:lnTo>
                    <a:pt x="0" y="1105216"/>
                  </a:lnTo>
                  <a:lnTo>
                    <a:pt x="0" y="1050653"/>
                  </a:lnTo>
                  <a:lnTo>
                    <a:pt x="0" y="995510"/>
                  </a:lnTo>
                  <a:lnTo>
                    <a:pt x="0" y="939767"/>
                  </a:lnTo>
                  <a:lnTo>
                    <a:pt x="0" y="883404"/>
                  </a:lnTo>
                  <a:lnTo>
                    <a:pt x="0" y="826402"/>
                  </a:lnTo>
                  <a:lnTo>
                    <a:pt x="0" y="768740"/>
                  </a:lnTo>
                  <a:lnTo>
                    <a:pt x="0" y="710394"/>
                  </a:lnTo>
                  <a:lnTo>
                    <a:pt x="0" y="651343"/>
                  </a:lnTo>
                  <a:lnTo>
                    <a:pt x="0" y="591563"/>
                  </a:lnTo>
                  <a:lnTo>
                    <a:pt x="0" y="531028"/>
                  </a:lnTo>
                  <a:lnTo>
                    <a:pt x="0" y="469712"/>
                  </a:lnTo>
                  <a:lnTo>
                    <a:pt x="0" y="407589"/>
                  </a:lnTo>
                  <a:lnTo>
                    <a:pt x="0" y="344629"/>
                  </a:lnTo>
                  <a:lnTo>
                    <a:pt x="0" y="280802"/>
                  </a:lnTo>
                  <a:lnTo>
                    <a:pt x="0" y="216078"/>
                  </a:lnTo>
                  <a:lnTo>
                    <a:pt x="0" y="150423"/>
                  </a:lnTo>
                  <a:lnTo>
                    <a:pt x="0" y="83802"/>
                  </a:lnTo>
                  <a:lnTo>
                    <a:pt x="0" y="1618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72830" y="1590617"/>
              <a:ext cx="0" cy="4216666"/>
            </a:xfrm>
            <a:custGeom>
              <a:avLst/>
              <a:pathLst>
                <a:path w="0" h="4216666">
                  <a:moveTo>
                    <a:pt x="0" y="4216666"/>
                  </a:moveTo>
                  <a:lnTo>
                    <a:pt x="0" y="4193097"/>
                  </a:lnTo>
                  <a:lnTo>
                    <a:pt x="0" y="4154326"/>
                  </a:lnTo>
                  <a:lnTo>
                    <a:pt x="0" y="4115541"/>
                  </a:lnTo>
                  <a:lnTo>
                    <a:pt x="0" y="4076739"/>
                  </a:lnTo>
                  <a:lnTo>
                    <a:pt x="0" y="4037914"/>
                  </a:lnTo>
                  <a:lnTo>
                    <a:pt x="0" y="3999063"/>
                  </a:lnTo>
                  <a:lnTo>
                    <a:pt x="0" y="3960182"/>
                  </a:lnTo>
                  <a:lnTo>
                    <a:pt x="0" y="3921265"/>
                  </a:lnTo>
                  <a:lnTo>
                    <a:pt x="0" y="3882308"/>
                  </a:lnTo>
                  <a:lnTo>
                    <a:pt x="0" y="3843307"/>
                  </a:lnTo>
                  <a:lnTo>
                    <a:pt x="0" y="3804256"/>
                  </a:lnTo>
                  <a:lnTo>
                    <a:pt x="0" y="3765153"/>
                  </a:lnTo>
                  <a:lnTo>
                    <a:pt x="0" y="3725991"/>
                  </a:lnTo>
                  <a:lnTo>
                    <a:pt x="0" y="3686767"/>
                  </a:lnTo>
                  <a:lnTo>
                    <a:pt x="0" y="3647475"/>
                  </a:lnTo>
                  <a:lnTo>
                    <a:pt x="0" y="3608112"/>
                  </a:lnTo>
                  <a:lnTo>
                    <a:pt x="0" y="3568671"/>
                  </a:lnTo>
                  <a:lnTo>
                    <a:pt x="0" y="3529149"/>
                  </a:lnTo>
                  <a:lnTo>
                    <a:pt x="0" y="3489541"/>
                  </a:lnTo>
                  <a:lnTo>
                    <a:pt x="0" y="3449841"/>
                  </a:lnTo>
                  <a:lnTo>
                    <a:pt x="0" y="3410046"/>
                  </a:lnTo>
                  <a:lnTo>
                    <a:pt x="0" y="3370149"/>
                  </a:lnTo>
                  <a:lnTo>
                    <a:pt x="0" y="3330146"/>
                  </a:lnTo>
                  <a:lnTo>
                    <a:pt x="0" y="3290031"/>
                  </a:lnTo>
                  <a:lnTo>
                    <a:pt x="0" y="3249801"/>
                  </a:lnTo>
                  <a:lnTo>
                    <a:pt x="0" y="3209448"/>
                  </a:lnTo>
                  <a:lnTo>
                    <a:pt x="0" y="3168968"/>
                  </a:lnTo>
                  <a:lnTo>
                    <a:pt x="0" y="3128356"/>
                  </a:lnTo>
                  <a:lnTo>
                    <a:pt x="0" y="3087606"/>
                  </a:lnTo>
                  <a:lnTo>
                    <a:pt x="0" y="3046712"/>
                  </a:lnTo>
                  <a:lnTo>
                    <a:pt x="0" y="3005669"/>
                  </a:lnTo>
                  <a:lnTo>
                    <a:pt x="0" y="2964471"/>
                  </a:lnTo>
                  <a:lnTo>
                    <a:pt x="0" y="2923113"/>
                  </a:lnTo>
                  <a:lnTo>
                    <a:pt x="0" y="2881587"/>
                  </a:lnTo>
                  <a:lnTo>
                    <a:pt x="0" y="2839889"/>
                  </a:lnTo>
                  <a:lnTo>
                    <a:pt x="0" y="2798012"/>
                  </a:lnTo>
                  <a:lnTo>
                    <a:pt x="0" y="2755949"/>
                  </a:lnTo>
                  <a:lnTo>
                    <a:pt x="0" y="2713695"/>
                  </a:lnTo>
                  <a:lnTo>
                    <a:pt x="0" y="2671242"/>
                  </a:lnTo>
                  <a:lnTo>
                    <a:pt x="0" y="2628585"/>
                  </a:lnTo>
                  <a:lnTo>
                    <a:pt x="0" y="2585715"/>
                  </a:lnTo>
                  <a:lnTo>
                    <a:pt x="0" y="2542627"/>
                  </a:lnTo>
                  <a:lnTo>
                    <a:pt x="0" y="2499313"/>
                  </a:lnTo>
                  <a:lnTo>
                    <a:pt x="0" y="2455766"/>
                  </a:lnTo>
                  <a:lnTo>
                    <a:pt x="0" y="2411978"/>
                  </a:lnTo>
                  <a:lnTo>
                    <a:pt x="0" y="2367942"/>
                  </a:lnTo>
                  <a:lnTo>
                    <a:pt x="0" y="2323649"/>
                  </a:lnTo>
                  <a:lnTo>
                    <a:pt x="0" y="2279093"/>
                  </a:lnTo>
                  <a:lnTo>
                    <a:pt x="0" y="2234264"/>
                  </a:lnTo>
                  <a:lnTo>
                    <a:pt x="0" y="2189155"/>
                  </a:lnTo>
                  <a:lnTo>
                    <a:pt x="0" y="2143756"/>
                  </a:lnTo>
                  <a:lnTo>
                    <a:pt x="0" y="2098058"/>
                  </a:lnTo>
                  <a:lnTo>
                    <a:pt x="0" y="2052054"/>
                  </a:lnTo>
                  <a:lnTo>
                    <a:pt x="0" y="2005732"/>
                  </a:lnTo>
                  <a:lnTo>
                    <a:pt x="0" y="1959084"/>
                  </a:lnTo>
                  <a:lnTo>
                    <a:pt x="0" y="1912100"/>
                  </a:lnTo>
                  <a:lnTo>
                    <a:pt x="0" y="1864769"/>
                  </a:lnTo>
                  <a:lnTo>
                    <a:pt x="0" y="1817081"/>
                  </a:lnTo>
                  <a:lnTo>
                    <a:pt x="0" y="1769025"/>
                  </a:lnTo>
                  <a:lnTo>
                    <a:pt x="0" y="1720590"/>
                  </a:lnTo>
                  <a:lnTo>
                    <a:pt x="0" y="1671765"/>
                  </a:lnTo>
                  <a:lnTo>
                    <a:pt x="0" y="1622537"/>
                  </a:lnTo>
                  <a:lnTo>
                    <a:pt x="0" y="1572895"/>
                  </a:lnTo>
                  <a:lnTo>
                    <a:pt x="0" y="1522825"/>
                  </a:lnTo>
                  <a:lnTo>
                    <a:pt x="0" y="1472315"/>
                  </a:lnTo>
                  <a:lnTo>
                    <a:pt x="0" y="1421351"/>
                  </a:lnTo>
                  <a:lnTo>
                    <a:pt x="0" y="1369919"/>
                  </a:lnTo>
                  <a:lnTo>
                    <a:pt x="0" y="1318005"/>
                  </a:lnTo>
                  <a:lnTo>
                    <a:pt x="0" y="1265593"/>
                  </a:lnTo>
                  <a:lnTo>
                    <a:pt x="0" y="1212668"/>
                  </a:lnTo>
                  <a:lnTo>
                    <a:pt x="0" y="1159215"/>
                  </a:lnTo>
                  <a:lnTo>
                    <a:pt x="0" y="1105216"/>
                  </a:lnTo>
                  <a:lnTo>
                    <a:pt x="0" y="1050653"/>
                  </a:lnTo>
                  <a:lnTo>
                    <a:pt x="0" y="995510"/>
                  </a:lnTo>
                  <a:lnTo>
                    <a:pt x="0" y="939767"/>
                  </a:lnTo>
                  <a:lnTo>
                    <a:pt x="0" y="883404"/>
                  </a:lnTo>
                  <a:lnTo>
                    <a:pt x="0" y="826402"/>
                  </a:lnTo>
                  <a:lnTo>
                    <a:pt x="0" y="768740"/>
                  </a:lnTo>
                  <a:lnTo>
                    <a:pt x="0" y="710394"/>
                  </a:lnTo>
                  <a:lnTo>
                    <a:pt x="0" y="651343"/>
                  </a:lnTo>
                  <a:lnTo>
                    <a:pt x="0" y="591563"/>
                  </a:lnTo>
                  <a:lnTo>
                    <a:pt x="0" y="531028"/>
                  </a:lnTo>
                  <a:lnTo>
                    <a:pt x="0" y="469712"/>
                  </a:lnTo>
                  <a:lnTo>
                    <a:pt x="0" y="407589"/>
                  </a:lnTo>
                  <a:lnTo>
                    <a:pt x="0" y="344629"/>
                  </a:lnTo>
                  <a:lnTo>
                    <a:pt x="0" y="280802"/>
                  </a:lnTo>
                  <a:lnTo>
                    <a:pt x="0" y="216078"/>
                  </a:lnTo>
                  <a:lnTo>
                    <a:pt x="0" y="150423"/>
                  </a:lnTo>
                  <a:lnTo>
                    <a:pt x="0" y="83802"/>
                  </a:lnTo>
                  <a:lnTo>
                    <a:pt x="0" y="1618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16640" y="1590617"/>
              <a:ext cx="0" cy="4216666"/>
            </a:xfrm>
            <a:custGeom>
              <a:avLst/>
              <a:pathLst>
                <a:path w="0" h="4216666">
                  <a:moveTo>
                    <a:pt x="0" y="4216666"/>
                  </a:moveTo>
                  <a:lnTo>
                    <a:pt x="0" y="4193097"/>
                  </a:lnTo>
                  <a:lnTo>
                    <a:pt x="0" y="4154326"/>
                  </a:lnTo>
                  <a:lnTo>
                    <a:pt x="0" y="4115541"/>
                  </a:lnTo>
                  <a:lnTo>
                    <a:pt x="0" y="4076739"/>
                  </a:lnTo>
                  <a:lnTo>
                    <a:pt x="0" y="4037914"/>
                  </a:lnTo>
                  <a:lnTo>
                    <a:pt x="0" y="3999063"/>
                  </a:lnTo>
                  <a:lnTo>
                    <a:pt x="0" y="3960182"/>
                  </a:lnTo>
                  <a:lnTo>
                    <a:pt x="0" y="3921265"/>
                  </a:lnTo>
                  <a:lnTo>
                    <a:pt x="0" y="3882308"/>
                  </a:lnTo>
                  <a:lnTo>
                    <a:pt x="0" y="3843307"/>
                  </a:lnTo>
                  <a:lnTo>
                    <a:pt x="0" y="3804256"/>
                  </a:lnTo>
                  <a:lnTo>
                    <a:pt x="0" y="3765153"/>
                  </a:lnTo>
                  <a:lnTo>
                    <a:pt x="0" y="3725991"/>
                  </a:lnTo>
                  <a:lnTo>
                    <a:pt x="0" y="3686767"/>
                  </a:lnTo>
                  <a:lnTo>
                    <a:pt x="0" y="3647475"/>
                  </a:lnTo>
                  <a:lnTo>
                    <a:pt x="0" y="3608112"/>
                  </a:lnTo>
                  <a:lnTo>
                    <a:pt x="0" y="3568671"/>
                  </a:lnTo>
                  <a:lnTo>
                    <a:pt x="0" y="3529149"/>
                  </a:lnTo>
                  <a:lnTo>
                    <a:pt x="0" y="3489541"/>
                  </a:lnTo>
                  <a:lnTo>
                    <a:pt x="0" y="3449841"/>
                  </a:lnTo>
                  <a:lnTo>
                    <a:pt x="0" y="3410046"/>
                  </a:lnTo>
                  <a:lnTo>
                    <a:pt x="0" y="3370149"/>
                  </a:lnTo>
                  <a:lnTo>
                    <a:pt x="0" y="3330146"/>
                  </a:lnTo>
                  <a:lnTo>
                    <a:pt x="0" y="3290031"/>
                  </a:lnTo>
                  <a:lnTo>
                    <a:pt x="0" y="3249801"/>
                  </a:lnTo>
                  <a:lnTo>
                    <a:pt x="0" y="3209448"/>
                  </a:lnTo>
                  <a:lnTo>
                    <a:pt x="0" y="3168968"/>
                  </a:lnTo>
                  <a:lnTo>
                    <a:pt x="0" y="3128356"/>
                  </a:lnTo>
                  <a:lnTo>
                    <a:pt x="0" y="3087606"/>
                  </a:lnTo>
                  <a:lnTo>
                    <a:pt x="0" y="3046712"/>
                  </a:lnTo>
                  <a:lnTo>
                    <a:pt x="0" y="3005669"/>
                  </a:lnTo>
                  <a:lnTo>
                    <a:pt x="0" y="2964471"/>
                  </a:lnTo>
                  <a:lnTo>
                    <a:pt x="0" y="2923113"/>
                  </a:lnTo>
                  <a:lnTo>
                    <a:pt x="0" y="2881587"/>
                  </a:lnTo>
                  <a:lnTo>
                    <a:pt x="0" y="2839889"/>
                  </a:lnTo>
                  <a:lnTo>
                    <a:pt x="0" y="2798012"/>
                  </a:lnTo>
                  <a:lnTo>
                    <a:pt x="0" y="2755949"/>
                  </a:lnTo>
                  <a:lnTo>
                    <a:pt x="0" y="2713695"/>
                  </a:lnTo>
                  <a:lnTo>
                    <a:pt x="0" y="2671242"/>
                  </a:lnTo>
                  <a:lnTo>
                    <a:pt x="0" y="2628585"/>
                  </a:lnTo>
                  <a:lnTo>
                    <a:pt x="0" y="2585715"/>
                  </a:lnTo>
                  <a:lnTo>
                    <a:pt x="0" y="2542627"/>
                  </a:lnTo>
                  <a:lnTo>
                    <a:pt x="0" y="2499313"/>
                  </a:lnTo>
                  <a:lnTo>
                    <a:pt x="0" y="2455766"/>
                  </a:lnTo>
                  <a:lnTo>
                    <a:pt x="0" y="2411978"/>
                  </a:lnTo>
                  <a:lnTo>
                    <a:pt x="0" y="2367942"/>
                  </a:lnTo>
                  <a:lnTo>
                    <a:pt x="0" y="2323649"/>
                  </a:lnTo>
                  <a:lnTo>
                    <a:pt x="0" y="2279093"/>
                  </a:lnTo>
                  <a:lnTo>
                    <a:pt x="0" y="2234264"/>
                  </a:lnTo>
                  <a:lnTo>
                    <a:pt x="0" y="2189155"/>
                  </a:lnTo>
                  <a:lnTo>
                    <a:pt x="0" y="2143756"/>
                  </a:lnTo>
                  <a:lnTo>
                    <a:pt x="0" y="2098058"/>
                  </a:lnTo>
                  <a:lnTo>
                    <a:pt x="0" y="2052054"/>
                  </a:lnTo>
                  <a:lnTo>
                    <a:pt x="0" y="2005732"/>
                  </a:lnTo>
                  <a:lnTo>
                    <a:pt x="0" y="1959084"/>
                  </a:lnTo>
                  <a:lnTo>
                    <a:pt x="0" y="1912100"/>
                  </a:lnTo>
                  <a:lnTo>
                    <a:pt x="0" y="1864769"/>
                  </a:lnTo>
                  <a:lnTo>
                    <a:pt x="0" y="1817081"/>
                  </a:lnTo>
                  <a:lnTo>
                    <a:pt x="0" y="1769025"/>
                  </a:lnTo>
                  <a:lnTo>
                    <a:pt x="0" y="1720590"/>
                  </a:lnTo>
                  <a:lnTo>
                    <a:pt x="0" y="1671765"/>
                  </a:lnTo>
                  <a:lnTo>
                    <a:pt x="0" y="1622537"/>
                  </a:lnTo>
                  <a:lnTo>
                    <a:pt x="0" y="1572895"/>
                  </a:lnTo>
                  <a:lnTo>
                    <a:pt x="0" y="1522825"/>
                  </a:lnTo>
                  <a:lnTo>
                    <a:pt x="0" y="1472315"/>
                  </a:lnTo>
                  <a:lnTo>
                    <a:pt x="0" y="1421351"/>
                  </a:lnTo>
                  <a:lnTo>
                    <a:pt x="0" y="1369919"/>
                  </a:lnTo>
                  <a:lnTo>
                    <a:pt x="0" y="1318005"/>
                  </a:lnTo>
                  <a:lnTo>
                    <a:pt x="0" y="1265593"/>
                  </a:lnTo>
                  <a:lnTo>
                    <a:pt x="0" y="1212668"/>
                  </a:lnTo>
                  <a:lnTo>
                    <a:pt x="0" y="1159215"/>
                  </a:lnTo>
                  <a:lnTo>
                    <a:pt x="0" y="1105216"/>
                  </a:lnTo>
                  <a:lnTo>
                    <a:pt x="0" y="1050653"/>
                  </a:lnTo>
                  <a:lnTo>
                    <a:pt x="0" y="995510"/>
                  </a:lnTo>
                  <a:lnTo>
                    <a:pt x="0" y="939767"/>
                  </a:lnTo>
                  <a:lnTo>
                    <a:pt x="0" y="883404"/>
                  </a:lnTo>
                  <a:lnTo>
                    <a:pt x="0" y="826402"/>
                  </a:lnTo>
                  <a:lnTo>
                    <a:pt x="0" y="768740"/>
                  </a:lnTo>
                  <a:lnTo>
                    <a:pt x="0" y="710394"/>
                  </a:lnTo>
                  <a:lnTo>
                    <a:pt x="0" y="651343"/>
                  </a:lnTo>
                  <a:lnTo>
                    <a:pt x="0" y="591563"/>
                  </a:lnTo>
                  <a:lnTo>
                    <a:pt x="0" y="531028"/>
                  </a:lnTo>
                  <a:lnTo>
                    <a:pt x="0" y="469712"/>
                  </a:lnTo>
                  <a:lnTo>
                    <a:pt x="0" y="407589"/>
                  </a:lnTo>
                  <a:lnTo>
                    <a:pt x="0" y="344629"/>
                  </a:lnTo>
                  <a:lnTo>
                    <a:pt x="0" y="280802"/>
                  </a:lnTo>
                  <a:lnTo>
                    <a:pt x="0" y="216078"/>
                  </a:lnTo>
                  <a:lnTo>
                    <a:pt x="0" y="150423"/>
                  </a:lnTo>
                  <a:lnTo>
                    <a:pt x="0" y="83802"/>
                  </a:lnTo>
                  <a:lnTo>
                    <a:pt x="0" y="1618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0451" y="1590617"/>
              <a:ext cx="0" cy="4216666"/>
            </a:xfrm>
            <a:custGeom>
              <a:avLst/>
              <a:pathLst>
                <a:path w="0" h="4216666">
                  <a:moveTo>
                    <a:pt x="0" y="4216666"/>
                  </a:moveTo>
                  <a:lnTo>
                    <a:pt x="0" y="4193097"/>
                  </a:lnTo>
                  <a:lnTo>
                    <a:pt x="0" y="4154326"/>
                  </a:lnTo>
                  <a:lnTo>
                    <a:pt x="0" y="4115541"/>
                  </a:lnTo>
                  <a:lnTo>
                    <a:pt x="0" y="4076739"/>
                  </a:lnTo>
                  <a:lnTo>
                    <a:pt x="0" y="4037914"/>
                  </a:lnTo>
                  <a:lnTo>
                    <a:pt x="0" y="3999063"/>
                  </a:lnTo>
                  <a:lnTo>
                    <a:pt x="0" y="3960182"/>
                  </a:lnTo>
                  <a:lnTo>
                    <a:pt x="0" y="3921265"/>
                  </a:lnTo>
                  <a:lnTo>
                    <a:pt x="0" y="3882308"/>
                  </a:lnTo>
                  <a:lnTo>
                    <a:pt x="0" y="3843307"/>
                  </a:lnTo>
                  <a:lnTo>
                    <a:pt x="0" y="3804256"/>
                  </a:lnTo>
                  <a:lnTo>
                    <a:pt x="0" y="3765153"/>
                  </a:lnTo>
                  <a:lnTo>
                    <a:pt x="0" y="3725991"/>
                  </a:lnTo>
                  <a:lnTo>
                    <a:pt x="0" y="3686767"/>
                  </a:lnTo>
                  <a:lnTo>
                    <a:pt x="0" y="3647475"/>
                  </a:lnTo>
                  <a:lnTo>
                    <a:pt x="0" y="3608112"/>
                  </a:lnTo>
                  <a:lnTo>
                    <a:pt x="0" y="3568671"/>
                  </a:lnTo>
                  <a:lnTo>
                    <a:pt x="0" y="3529149"/>
                  </a:lnTo>
                  <a:lnTo>
                    <a:pt x="0" y="3489541"/>
                  </a:lnTo>
                  <a:lnTo>
                    <a:pt x="0" y="3449841"/>
                  </a:lnTo>
                  <a:lnTo>
                    <a:pt x="0" y="3410046"/>
                  </a:lnTo>
                  <a:lnTo>
                    <a:pt x="0" y="3370149"/>
                  </a:lnTo>
                  <a:lnTo>
                    <a:pt x="0" y="3330146"/>
                  </a:lnTo>
                  <a:lnTo>
                    <a:pt x="0" y="3290031"/>
                  </a:lnTo>
                  <a:lnTo>
                    <a:pt x="0" y="3249801"/>
                  </a:lnTo>
                  <a:lnTo>
                    <a:pt x="0" y="3209448"/>
                  </a:lnTo>
                  <a:lnTo>
                    <a:pt x="0" y="3168968"/>
                  </a:lnTo>
                  <a:lnTo>
                    <a:pt x="0" y="3128356"/>
                  </a:lnTo>
                  <a:lnTo>
                    <a:pt x="0" y="3087606"/>
                  </a:lnTo>
                  <a:lnTo>
                    <a:pt x="0" y="3046712"/>
                  </a:lnTo>
                  <a:lnTo>
                    <a:pt x="0" y="3005669"/>
                  </a:lnTo>
                  <a:lnTo>
                    <a:pt x="0" y="2964471"/>
                  </a:lnTo>
                  <a:lnTo>
                    <a:pt x="0" y="2923113"/>
                  </a:lnTo>
                  <a:lnTo>
                    <a:pt x="0" y="2881587"/>
                  </a:lnTo>
                  <a:lnTo>
                    <a:pt x="0" y="2839889"/>
                  </a:lnTo>
                  <a:lnTo>
                    <a:pt x="0" y="2798012"/>
                  </a:lnTo>
                  <a:lnTo>
                    <a:pt x="0" y="2755949"/>
                  </a:lnTo>
                  <a:lnTo>
                    <a:pt x="0" y="2713695"/>
                  </a:lnTo>
                  <a:lnTo>
                    <a:pt x="0" y="2671242"/>
                  </a:lnTo>
                  <a:lnTo>
                    <a:pt x="0" y="2628585"/>
                  </a:lnTo>
                  <a:lnTo>
                    <a:pt x="0" y="2585715"/>
                  </a:lnTo>
                  <a:lnTo>
                    <a:pt x="0" y="2542627"/>
                  </a:lnTo>
                  <a:lnTo>
                    <a:pt x="0" y="2499313"/>
                  </a:lnTo>
                  <a:lnTo>
                    <a:pt x="0" y="2455766"/>
                  </a:lnTo>
                  <a:lnTo>
                    <a:pt x="0" y="2411978"/>
                  </a:lnTo>
                  <a:lnTo>
                    <a:pt x="0" y="2367942"/>
                  </a:lnTo>
                  <a:lnTo>
                    <a:pt x="0" y="2323649"/>
                  </a:lnTo>
                  <a:lnTo>
                    <a:pt x="0" y="2279093"/>
                  </a:lnTo>
                  <a:lnTo>
                    <a:pt x="0" y="2234264"/>
                  </a:lnTo>
                  <a:lnTo>
                    <a:pt x="0" y="2189155"/>
                  </a:lnTo>
                  <a:lnTo>
                    <a:pt x="0" y="2143756"/>
                  </a:lnTo>
                  <a:lnTo>
                    <a:pt x="0" y="2098058"/>
                  </a:lnTo>
                  <a:lnTo>
                    <a:pt x="0" y="2052054"/>
                  </a:lnTo>
                  <a:lnTo>
                    <a:pt x="0" y="2005732"/>
                  </a:lnTo>
                  <a:lnTo>
                    <a:pt x="0" y="1959084"/>
                  </a:lnTo>
                  <a:lnTo>
                    <a:pt x="0" y="1912100"/>
                  </a:lnTo>
                  <a:lnTo>
                    <a:pt x="0" y="1864769"/>
                  </a:lnTo>
                  <a:lnTo>
                    <a:pt x="0" y="1817081"/>
                  </a:lnTo>
                  <a:lnTo>
                    <a:pt x="0" y="1769025"/>
                  </a:lnTo>
                  <a:lnTo>
                    <a:pt x="0" y="1720590"/>
                  </a:lnTo>
                  <a:lnTo>
                    <a:pt x="0" y="1671765"/>
                  </a:lnTo>
                  <a:lnTo>
                    <a:pt x="0" y="1622537"/>
                  </a:lnTo>
                  <a:lnTo>
                    <a:pt x="0" y="1572895"/>
                  </a:lnTo>
                  <a:lnTo>
                    <a:pt x="0" y="1522825"/>
                  </a:lnTo>
                  <a:lnTo>
                    <a:pt x="0" y="1472315"/>
                  </a:lnTo>
                  <a:lnTo>
                    <a:pt x="0" y="1421351"/>
                  </a:lnTo>
                  <a:lnTo>
                    <a:pt x="0" y="1369919"/>
                  </a:lnTo>
                  <a:lnTo>
                    <a:pt x="0" y="1318005"/>
                  </a:lnTo>
                  <a:lnTo>
                    <a:pt x="0" y="1265593"/>
                  </a:lnTo>
                  <a:lnTo>
                    <a:pt x="0" y="1212668"/>
                  </a:lnTo>
                  <a:lnTo>
                    <a:pt x="0" y="1159215"/>
                  </a:lnTo>
                  <a:lnTo>
                    <a:pt x="0" y="1105216"/>
                  </a:lnTo>
                  <a:lnTo>
                    <a:pt x="0" y="1050653"/>
                  </a:lnTo>
                  <a:lnTo>
                    <a:pt x="0" y="995510"/>
                  </a:lnTo>
                  <a:lnTo>
                    <a:pt x="0" y="939767"/>
                  </a:lnTo>
                  <a:lnTo>
                    <a:pt x="0" y="883404"/>
                  </a:lnTo>
                  <a:lnTo>
                    <a:pt x="0" y="826402"/>
                  </a:lnTo>
                  <a:lnTo>
                    <a:pt x="0" y="768740"/>
                  </a:lnTo>
                  <a:lnTo>
                    <a:pt x="0" y="710394"/>
                  </a:lnTo>
                  <a:lnTo>
                    <a:pt x="0" y="651343"/>
                  </a:lnTo>
                  <a:lnTo>
                    <a:pt x="0" y="591563"/>
                  </a:lnTo>
                  <a:lnTo>
                    <a:pt x="0" y="531028"/>
                  </a:lnTo>
                  <a:lnTo>
                    <a:pt x="0" y="469712"/>
                  </a:lnTo>
                  <a:lnTo>
                    <a:pt x="0" y="407589"/>
                  </a:lnTo>
                  <a:lnTo>
                    <a:pt x="0" y="344629"/>
                  </a:lnTo>
                  <a:lnTo>
                    <a:pt x="0" y="280802"/>
                  </a:lnTo>
                  <a:lnTo>
                    <a:pt x="0" y="216078"/>
                  </a:lnTo>
                  <a:lnTo>
                    <a:pt x="0" y="150423"/>
                  </a:lnTo>
                  <a:lnTo>
                    <a:pt x="0" y="83802"/>
                  </a:lnTo>
                  <a:lnTo>
                    <a:pt x="0" y="1618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24918" y="5218420"/>
              <a:ext cx="4360669" cy="0"/>
            </a:xfrm>
            <a:custGeom>
              <a:avLst/>
              <a:pathLst>
                <a:path w="4360669" h="0">
                  <a:moveTo>
                    <a:pt x="0" y="0"/>
                  </a:moveTo>
                  <a:lnTo>
                    <a:pt x="18193" y="0"/>
                  </a:lnTo>
                  <a:lnTo>
                    <a:pt x="63715" y="0"/>
                  </a:lnTo>
                  <a:lnTo>
                    <a:pt x="109236" y="0"/>
                  </a:lnTo>
                  <a:lnTo>
                    <a:pt x="154758" y="0"/>
                  </a:lnTo>
                  <a:lnTo>
                    <a:pt x="200280" y="0"/>
                  </a:lnTo>
                  <a:lnTo>
                    <a:pt x="245802" y="0"/>
                  </a:lnTo>
                  <a:lnTo>
                    <a:pt x="291324" y="0"/>
                  </a:lnTo>
                  <a:lnTo>
                    <a:pt x="336846" y="0"/>
                  </a:lnTo>
                  <a:lnTo>
                    <a:pt x="382368" y="0"/>
                  </a:lnTo>
                  <a:lnTo>
                    <a:pt x="427890" y="0"/>
                  </a:lnTo>
                  <a:lnTo>
                    <a:pt x="473412" y="0"/>
                  </a:lnTo>
                  <a:lnTo>
                    <a:pt x="518934" y="0"/>
                  </a:lnTo>
                  <a:lnTo>
                    <a:pt x="564456" y="0"/>
                  </a:lnTo>
                  <a:lnTo>
                    <a:pt x="609978" y="0"/>
                  </a:lnTo>
                  <a:lnTo>
                    <a:pt x="655500" y="0"/>
                  </a:lnTo>
                  <a:lnTo>
                    <a:pt x="701022" y="0"/>
                  </a:lnTo>
                  <a:lnTo>
                    <a:pt x="746543" y="0"/>
                  </a:lnTo>
                  <a:lnTo>
                    <a:pt x="792065" y="0"/>
                  </a:lnTo>
                  <a:lnTo>
                    <a:pt x="837587" y="0"/>
                  </a:lnTo>
                  <a:lnTo>
                    <a:pt x="883109" y="0"/>
                  </a:lnTo>
                  <a:lnTo>
                    <a:pt x="928631" y="0"/>
                  </a:lnTo>
                  <a:lnTo>
                    <a:pt x="974153" y="0"/>
                  </a:lnTo>
                  <a:lnTo>
                    <a:pt x="1019675" y="0"/>
                  </a:lnTo>
                  <a:lnTo>
                    <a:pt x="1065197" y="0"/>
                  </a:lnTo>
                  <a:lnTo>
                    <a:pt x="1110719" y="0"/>
                  </a:lnTo>
                  <a:lnTo>
                    <a:pt x="1156241" y="0"/>
                  </a:lnTo>
                  <a:lnTo>
                    <a:pt x="1201763" y="0"/>
                  </a:lnTo>
                  <a:lnTo>
                    <a:pt x="1247285" y="0"/>
                  </a:lnTo>
                  <a:lnTo>
                    <a:pt x="1292807" y="0"/>
                  </a:lnTo>
                  <a:lnTo>
                    <a:pt x="1338329" y="0"/>
                  </a:lnTo>
                  <a:lnTo>
                    <a:pt x="1383851" y="0"/>
                  </a:lnTo>
                  <a:lnTo>
                    <a:pt x="1429372" y="0"/>
                  </a:lnTo>
                  <a:lnTo>
                    <a:pt x="1474894" y="0"/>
                  </a:lnTo>
                  <a:lnTo>
                    <a:pt x="1520416" y="0"/>
                  </a:lnTo>
                  <a:lnTo>
                    <a:pt x="1565938" y="0"/>
                  </a:lnTo>
                  <a:lnTo>
                    <a:pt x="1611460" y="0"/>
                  </a:lnTo>
                  <a:lnTo>
                    <a:pt x="1656982" y="0"/>
                  </a:lnTo>
                  <a:lnTo>
                    <a:pt x="1702504" y="0"/>
                  </a:lnTo>
                  <a:lnTo>
                    <a:pt x="1748026" y="0"/>
                  </a:lnTo>
                  <a:lnTo>
                    <a:pt x="1793548" y="0"/>
                  </a:lnTo>
                  <a:lnTo>
                    <a:pt x="1839070" y="0"/>
                  </a:lnTo>
                  <a:lnTo>
                    <a:pt x="1884592" y="0"/>
                  </a:lnTo>
                  <a:lnTo>
                    <a:pt x="1930114" y="0"/>
                  </a:lnTo>
                  <a:lnTo>
                    <a:pt x="1975636" y="0"/>
                  </a:lnTo>
                  <a:lnTo>
                    <a:pt x="2021158" y="0"/>
                  </a:lnTo>
                  <a:lnTo>
                    <a:pt x="2066680" y="0"/>
                  </a:lnTo>
                  <a:lnTo>
                    <a:pt x="2112201" y="0"/>
                  </a:lnTo>
                  <a:lnTo>
                    <a:pt x="2157723" y="0"/>
                  </a:lnTo>
                  <a:lnTo>
                    <a:pt x="2203245" y="0"/>
                  </a:lnTo>
                  <a:lnTo>
                    <a:pt x="2248767" y="0"/>
                  </a:lnTo>
                  <a:lnTo>
                    <a:pt x="2294289" y="0"/>
                  </a:lnTo>
                  <a:lnTo>
                    <a:pt x="2339811" y="0"/>
                  </a:lnTo>
                  <a:lnTo>
                    <a:pt x="2385333" y="0"/>
                  </a:lnTo>
                  <a:lnTo>
                    <a:pt x="2430855" y="0"/>
                  </a:lnTo>
                  <a:lnTo>
                    <a:pt x="2476377" y="0"/>
                  </a:lnTo>
                  <a:lnTo>
                    <a:pt x="2521899" y="0"/>
                  </a:lnTo>
                  <a:lnTo>
                    <a:pt x="2567421" y="0"/>
                  </a:lnTo>
                  <a:lnTo>
                    <a:pt x="2612943" y="0"/>
                  </a:lnTo>
                  <a:lnTo>
                    <a:pt x="2658465" y="0"/>
                  </a:lnTo>
                  <a:lnTo>
                    <a:pt x="2703987" y="0"/>
                  </a:lnTo>
                  <a:lnTo>
                    <a:pt x="2749508" y="0"/>
                  </a:lnTo>
                  <a:lnTo>
                    <a:pt x="2795030" y="0"/>
                  </a:lnTo>
                  <a:lnTo>
                    <a:pt x="2840552" y="0"/>
                  </a:lnTo>
                  <a:lnTo>
                    <a:pt x="2886074" y="0"/>
                  </a:lnTo>
                  <a:lnTo>
                    <a:pt x="2931596" y="0"/>
                  </a:lnTo>
                  <a:lnTo>
                    <a:pt x="2977118" y="0"/>
                  </a:lnTo>
                  <a:lnTo>
                    <a:pt x="3022640" y="0"/>
                  </a:lnTo>
                  <a:lnTo>
                    <a:pt x="3068162" y="0"/>
                  </a:lnTo>
                  <a:lnTo>
                    <a:pt x="3113684" y="0"/>
                  </a:lnTo>
                  <a:lnTo>
                    <a:pt x="3159206" y="0"/>
                  </a:lnTo>
                  <a:lnTo>
                    <a:pt x="3204728" y="0"/>
                  </a:lnTo>
                  <a:lnTo>
                    <a:pt x="3250250" y="0"/>
                  </a:lnTo>
                  <a:lnTo>
                    <a:pt x="3295772" y="0"/>
                  </a:lnTo>
                  <a:lnTo>
                    <a:pt x="3341294" y="0"/>
                  </a:lnTo>
                  <a:lnTo>
                    <a:pt x="3386816" y="0"/>
                  </a:lnTo>
                  <a:lnTo>
                    <a:pt x="3432337" y="0"/>
                  </a:lnTo>
                  <a:lnTo>
                    <a:pt x="3477859" y="0"/>
                  </a:lnTo>
                  <a:lnTo>
                    <a:pt x="3523381" y="0"/>
                  </a:lnTo>
                  <a:lnTo>
                    <a:pt x="3568903" y="0"/>
                  </a:lnTo>
                  <a:lnTo>
                    <a:pt x="3614425" y="0"/>
                  </a:lnTo>
                  <a:lnTo>
                    <a:pt x="3659947" y="0"/>
                  </a:lnTo>
                  <a:lnTo>
                    <a:pt x="3705469" y="0"/>
                  </a:lnTo>
                  <a:lnTo>
                    <a:pt x="3750991" y="0"/>
                  </a:lnTo>
                  <a:lnTo>
                    <a:pt x="3796513" y="0"/>
                  </a:lnTo>
                  <a:lnTo>
                    <a:pt x="3842035" y="0"/>
                  </a:lnTo>
                  <a:lnTo>
                    <a:pt x="3887557" y="0"/>
                  </a:lnTo>
                  <a:lnTo>
                    <a:pt x="3933079" y="0"/>
                  </a:lnTo>
                  <a:lnTo>
                    <a:pt x="3978601" y="0"/>
                  </a:lnTo>
                  <a:lnTo>
                    <a:pt x="4024123" y="0"/>
                  </a:lnTo>
                  <a:lnTo>
                    <a:pt x="4069645" y="0"/>
                  </a:lnTo>
                  <a:lnTo>
                    <a:pt x="4115166" y="0"/>
                  </a:lnTo>
                  <a:lnTo>
                    <a:pt x="4160688" y="0"/>
                  </a:lnTo>
                  <a:lnTo>
                    <a:pt x="4206210" y="0"/>
                  </a:lnTo>
                  <a:lnTo>
                    <a:pt x="4251732" y="0"/>
                  </a:lnTo>
                  <a:lnTo>
                    <a:pt x="4297254" y="0"/>
                  </a:lnTo>
                  <a:lnTo>
                    <a:pt x="4342776" y="0"/>
                  </a:lnTo>
                  <a:lnTo>
                    <a:pt x="4360669" y="0"/>
                  </a:lnTo>
                  <a:lnTo>
                    <a:pt x="436066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24918" y="4555088"/>
              <a:ext cx="4360669" cy="0"/>
            </a:xfrm>
            <a:custGeom>
              <a:avLst/>
              <a:pathLst>
                <a:path w="4360669" h="0">
                  <a:moveTo>
                    <a:pt x="0" y="0"/>
                  </a:moveTo>
                  <a:lnTo>
                    <a:pt x="18193" y="0"/>
                  </a:lnTo>
                  <a:lnTo>
                    <a:pt x="63715" y="0"/>
                  </a:lnTo>
                  <a:lnTo>
                    <a:pt x="109236" y="0"/>
                  </a:lnTo>
                  <a:lnTo>
                    <a:pt x="154758" y="0"/>
                  </a:lnTo>
                  <a:lnTo>
                    <a:pt x="200280" y="0"/>
                  </a:lnTo>
                  <a:lnTo>
                    <a:pt x="245802" y="0"/>
                  </a:lnTo>
                  <a:lnTo>
                    <a:pt x="291324" y="0"/>
                  </a:lnTo>
                  <a:lnTo>
                    <a:pt x="336846" y="0"/>
                  </a:lnTo>
                  <a:lnTo>
                    <a:pt x="382368" y="0"/>
                  </a:lnTo>
                  <a:lnTo>
                    <a:pt x="427890" y="0"/>
                  </a:lnTo>
                  <a:lnTo>
                    <a:pt x="473412" y="0"/>
                  </a:lnTo>
                  <a:lnTo>
                    <a:pt x="518934" y="0"/>
                  </a:lnTo>
                  <a:lnTo>
                    <a:pt x="564456" y="0"/>
                  </a:lnTo>
                  <a:lnTo>
                    <a:pt x="609978" y="0"/>
                  </a:lnTo>
                  <a:lnTo>
                    <a:pt x="655500" y="0"/>
                  </a:lnTo>
                  <a:lnTo>
                    <a:pt x="701022" y="0"/>
                  </a:lnTo>
                  <a:lnTo>
                    <a:pt x="746543" y="0"/>
                  </a:lnTo>
                  <a:lnTo>
                    <a:pt x="792065" y="0"/>
                  </a:lnTo>
                  <a:lnTo>
                    <a:pt x="837587" y="0"/>
                  </a:lnTo>
                  <a:lnTo>
                    <a:pt x="883109" y="0"/>
                  </a:lnTo>
                  <a:lnTo>
                    <a:pt x="928631" y="0"/>
                  </a:lnTo>
                  <a:lnTo>
                    <a:pt x="974153" y="0"/>
                  </a:lnTo>
                  <a:lnTo>
                    <a:pt x="1019675" y="0"/>
                  </a:lnTo>
                  <a:lnTo>
                    <a:pt x="1065197" y="0"/>
                  </a:lnTo>
                  <a:lnTo>
                    <a:pt x="1110719" y="0"/>
                  </a:lnTo>
                  <a:lnTo>
                    <a:pt x="1156241" y="0"/>
                  </a:lnTo>
                  <a:lnTo>
                    <a:pt x="1201763" y="0"/>
                  </a:lnTo>
                  <a:lnTo>
                    <a:pt x="1247285" y="0"/>
                  </a:lnTo>
                  <a:lnTo>
                    <a:pt x="1292807" y="0"/>
                  </a:lnTo>
                  <a:lnTo>
                    <a:pt x="1338329" y="0"/>
                  </a:lnTo>
                  <a:lnTo>
                    <a:pt x="1383851" y="0"/>
                  </a:lnTo>
                  <a:lnTo>
                    <a:pt x="1429372" y="0"/>
                  </a:lnTo>
                  <a:lnTo>
                    <a:pt x="1474894" y="0"/>
                  </a:lnTo>
                  <a:lnTo>
                    <a:pt x="1520416" y="0"/>
                  </a:lnTo>
                  <a:lnTo>
                    <a:pt x="1565938" y="0"/>
                  </a:lnTo>
                  <a:lnTo>
                    <a:pt x="1611460" y="0"/>
                  </a:lnTo>
                  <a:lnTo>
                    <a:pt x="1656982" y="0"/>
                  </a:lnTo>
                  <a:lnTo>
                    <a:pt x="1702504" y="0"/>
                  </a:lnTo>
                  <a:lnTo>
                    <a:pt x="1748026" y="0"/>
                  </a:lnTo>
                  <a:lnTo>
                    <a:pt x="1793548" y="0"/>
                  </a:lnTo>
                  <a:lnTo>
                    <a:pt x="1839070" y="0"/>
                  </a:lnTo>
                  <a:lnTo>
                    <a:pt x="1884592" y="0"/>
                  </a:lnTo>
                  <a:lnTo>
                    <a:pt x="1930114" y="0"/>
                  </a:lnTo>
                  <a:lnTo>
                    <a:pt x="1975636" y="0"/>
                  </a:lnTo>
                  <a:lnTo>
                    <a:pt x="2021158" y="0"/>
                  </a:lnTo>
                  <a:lnTo>
                    <a:pt x="2066680" y="0"/>
                  </a:lnTo>
                  <a:lnTo>
                    <a:pt x="2112201" y="0"/>
                  </a:lnTo>
                  <a:lnTo>
                    <a:pt x="2157723" y="0"/>
                  </a:lnTo>
                  <a:lnTo>
                    <a:pt x="2203245" y="0"/>
                  </a:lnTo>
                  <a:lnTo>
                    <a:pt x="2248767" y="0"/>
                  </a:lnTo>
                  <a:lnTo>
                    <a:pt x="2294289" y="0"/>
                  </a:lnTo>
                  <a:lnTo>
                    <a:pt x="2339811" y="0"/>
                  </a:lnTo>
                  <a:lnTo>
                    <a:pt x="2385333" y="0"/>
                  </a:lnTo>
                  <a:lnTo>
                    <a:pt x="2430855" y="0"/>
                  </a:lnTo>
                  <a:lnTo>
                    <a:pt x="2476377" y="0"/>
                  </a:lnTo>
                  <a:lnTo>
                    <a:pt x="2521899" y="0"/>
                  </a:lnTo>
                  <a:lnTo>
                    <a:pt x="2567421" y="0"/>
                  </a:lnTo>
                  <a:lnTo>
                    <a:pt x="2612943" y="0"/>
                  </a:lnTo>
                  <a:lnTo>
                    <a:pt x="2658465" y="0"/>
                  </a:lnTo>
                  <a:lnTo>
                    <a:pt x="2703987" y="0"/>
                  </a:lnTo>
                  <a:lnTo>
                    <a:pt x="2749508" y="0"/>
                  </a:lnTo>
                  <a:lnTo>
                    <a:pt x="2795030" y="0"/>
                  </a:lnTo>
                  <a:lnTo>
                    <a:pt x="2840552" y="0"/>
                  </a:lnTo>
                  <a:lnTo>
                    <a:pt x="2886074" y="0"/>
                  </a:lnTo>
                  <a:lnTo>
                    <a:pt x="2931596" y="0"/>
                  </a:lnTo>
                  <a:lnTo>
                    <a:pt x="2977118" y="0"/>
                  </a:lnTo>
                  <a:lnTo>
                    <a:pt x="3022640" y="0"/>
                  </a:lnTo>
                  <a:lnTo>
                    <a:pt x="3068162" y="0"/>
                  </a:lnTo>
                  <a:lnTo>
                    <a:pt x="3113684" y="0"/>
                  </a:lnTo>
                  <a:lnTo>
                    <a:pt x="3159206" y="0"/>
                  </a:lnTo>
                  <a:lnTo>
                    <a:pt x="3204728" y="0"/>
                  </a:lnTo>
                  <a:lnTo>
                    <a:pt x="3250250" y="0"/>
                  </a:lnTo>
                  <a:lnTo>
                    <a:pt x="3295772" y="0"/>
                  </a:lnTo>
                  <a:lnTo>
                    <a:pt x="3341294" y="0"/>
                  </a:lnTo>
                  <a:lnTo>
                    <a:pt x="3386816" y="0"/>
                  </a:lnTo>
                  <a:lnTo>
                    <a:pt x="3432337" y="0"/>
                  </a:lnTo>
                  <a:lnTo>
                    <a:pt x="3477859" y="0"/>
                  </a:lnTo>
                  <a:lnTo>
                    <a:pt x="3523381" y="0"/>
                  </a:lnTo>
                  <a:lnTo>
                    <a:pt x="3568903" y="0"/>
                  </a:lnTo>
                  <a:lnTo>
                    <a:pt x="3614425" y="0"/>
                  </a:lnTo>
                  <a:lnTo>
                    <a:pt x="3659947" y="0"/>
                  </a:lnTo>
                  <a:lnTo>
                    <a:pt x="3705469" y="0"/>
                  </a:lnTo>
                  <a:lnTo>
                    <a:pt x="3750991" y="0"/>
                  </a:lnTo>
                  <a:lnTo>
                    <a:pt x="3796513" y="0"/>
                  </a:lnTo>
                  <a:lnTo>
                    <a:pt x="3842035" y="0"/>
                  </a:lnTo>
                  <a:lnTo>
                    <a:pt x="3887557" y="0"/>
                  </a:lnTo>
                  <a:lnTo>
                    <a:pt x="3933079" y="0"/>
                  </a:lnTo>
                  <a:lnTo>
                    <a:pt x="3978601" y="0"/>
                  </a:lnTo>
                  <a:lnTo>
                    <a:pt x="4024123" y="0"/>
                  </a:lnTo>
                  <a:lnTo>
                    <a:pt x="4069645" y="0"/>
                  </a:lnTo>
                  <a:lnTo>
                    <a:pt x="4115166" y="0"/>
                  </a:lnTo>
                  <a:lnTo>
                    <a:pt x="4160688" y="0"/>
                  </a:lnTo>
                  <a:lnTo>
                    <a:pt x="4206210" y="0"/>
                  </a:lnTo>
                  <a:lnTo>
                    <a:pt x="4251732" y="0"/>
                  </a:lnTo>
                  <a:lnTo>
                    <a:pt x="4297254" y="0"/>
                  </a:lnTo>
                  <a:lnTo>
                    <a:pt x="4342776" y="0"/>
                  </a:lnTo>
                  <a:lnTo>
                    <a:pt x="4360669" y="0"/>
                  </a:lnTo>
                  <a:lnTo>
                    <a:pt x="436066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24918" y="3847330"/>
              <a:ext cx="4360669" cy="0"/>
            </a:xfrm>
            <a:custGeom>
              <a:avLst/>
              <a:pathLst>
                <a:path w="4360669" h="0">
                  <a:moveTo>
                    <a:pt x="0" y="0"/>
                  </a:moveTo>
                  <a:lnTo>
                    <a:pt x="18193" y="0"/>
                  </a:lnTo>
                  <a:lnTo>
                    <a:pt x="63715" y="0"/>
                  </a:lnTo>
                  <a:lnTo>
                    <a:pt x="109236" y="0"/>
                  </a:lnTo>
                  <a:lnTo>
                    <a:pt x="154758" y="0"/>
                  </a:lnTo>
                  <a:lnTo>
                    <a:pt x="200280" y="0"/>
                  </a:lnTo>
                  <a:lnTo>
                    <a:pt x="245802" y="0"/>
                  </a:lnTo>
                  <a:lnTo>
                    <a:pt x="291324" y="0"/>
                  </a:lnTo>
                  <a:lnTo>
                    <a:pt x="336846" y="0"/>
                  </a:lnTo>
                  <a:lnTo>
                    <a:pt x="382368" y="0"/>
                  </a:lnTo>
                  <a:lnTo>
                    <a:pt x="427890" y="0"/>
                  </a:lnTo>
                  <a:lnTo>
                    <a:pt x="473412" y="0"/>
                  </a:lnTo>
                  <a:lnTo>
                    <a:pt x="518934" y="0"/>
                  </a:lnTo>
                  <a:lnTo>
                    <a:pt x="564456" y="0"/>
                  </a:lnTo>
                  <a:lnTo>
                    <a:pt x="609978" y="0"/>
                  </a:lnTo>
                  <a:lnTo>
                    <a:pt x="655500" y="0"/>
                  </a:lnTo>
                  <a:lnTo>
                    <a:pt x="701022" y="0"/>
                  </a:lnTo>
                  <a:lnTo>
                    <a:pt x="746543" y="0"/>
                  </a:lnTo>
                  <a:lnTo>
                    <a:pt x="792065" y="0"/>
                  </a:lnTo>
                  <a:lnTo>
                    <a:pt x="837587" y="0"/>
                  </a:lnTo>
                  <a:lnTo>
                    <a:pt x="883109" y="0"/>
                  </a:lnTo>
                  <a:lnTo>
                    <a:pt x="928631" y="0"/>
                  </a:lnTo>
                  <a:lnTo>
                    <a:pt x="974153" y="0"/>
                  </a:lnTo>
                  <a:lnTo>
                    <a:pt x="1019675" y="0"/>
                  </a:lnTo>
                  <a:lnTo>
                    <a:pt x="1065197" y="0"/>
                  </a:lnTo>
                  <a:lnTo>
                    <a:pt x="1110719" y="0"/>
                  </a:lnTo>
                  <a:lnTo>
                    <a:pt x="1156241" y="0"/>
                  </a:lnTo>
                  <a:lnTo>
                    <a:pt x="1201763" y="0"/>
                  </a:lnTo>
                  <a:lnTo>
                    <a:pt x="1247285" y="0"/>
                  </a:lnTo>
                  <a:lnTo>
                    <a:pt x="1292807" y="0"/>
                  </a:lnTo>
                  <a:lnTo>
                    <a:pt x="1338329" y="0"/>
                  </a:lnTo>
                  <a:lnTo>
                    <a:pt x="1383851" y="0"/>
                  </a:lnTo>
                  <a:lnTo>
                    <a:pt x="1429372" y="0"/>
                  </a:lnTo>
                  <a:lnTo>
                    <a:pt x="1474894" y="0"/>
                  </a:lnTo>
                  <a:lnTo>
                    <a:pt x="1520416" y="0"/>
                  </a:lnTo>
                  <a:lnTo>
                    <a:pt x="1565938" y="0"/>
                  </a:lnTo>
                  <a:lnTo>
                    <a:pt x="1611460" y="0"/>
                  </a:lnTo>
                  <a:lnTo>
                    <a:pt x="1656982" y="0"/>
                  </a:lnTo>
                  <a:lnTo>
                    <a:pt x="1702504" y="0"/>
                  </a:lnTo>
                  <a:lnTo>
                    <a:pt x="1748026" y="0"/>
                  </a:lnTo>
                  <a:lnTo>
                    <a:pt x="1793548" y="0"/>
                  </a:lnTo>
                  <a:lnTo>
                    <a:pt x="1839070" y="0"/>
                  </a:lnTo>
                  <a:lnTo>
                    <a:pt x="1884592" y="0"/>
                  </a:lnTo>
                  <a:lnTo>
                    <a:pt x="1930114" y="0"/>
                  </a:lnTo>
                  <a:lnTo>
                    <a:pt x="1975636" y="0"/>
                  </a:lnTo>
                  <a:lnTo>
                    <a:pt x="2021158" y="0"/>
                  </a:lnTo>
                  <a:lnTo>
                    <a:pt x="2066680" y="0"/>
                  </a:lnTo>
                  <a:lnTo>
                    <a:pt x="2112201" y="0"/>
                  </a:lnTo>
                  <a:lnTo>
                    <a:pt x="2157723" y="0"/>
                  </a:lnTo>
                  <a:lnTo>
                    <a:pt x="2203245" y="0"/>
                  </a:lnTo>
                  <a:lnTo>
                    <a:pt x="2248767" y="0"/>
                  </a:lnTo>
                  <a:lnTo>
                    <a:pt x="2294289" y="0"/>
                  </a:lnTo>
                  <a:lnTo>
                    <a:pt x="2339811" y="0"/>
                  </a:lnTo>
                  <a:lnTo>
                    <a:pt x="2385333" y="0"/>
                  </a:lnTo>
                  <a:lnTo>
                    <a:pt x="2430855" y="0"/>
                  </a:lnTo>
                  <a:lnTo>
                    <a:pt x="2476377" y="0"/>
                  </a:lnTo>
                  <a:lnTo>
                    <a:pt x="2521899" y="0"/>
                  </a:lnTo>
                  <a:lnTo>
                    <a:pt x="2567421" y="0"/>
                  </a:lnTo>
                  <a:lnTo>
                    <a:pt x="2612943" y="0"/>
                  </a:lnTo>
                  <a:lnTo>
                    <a:pt x="2658465" y="0"/>
                  </a:lnTo>
                  <a:lnTo>
                    <a:pt x="2703987" y="0"/>
                  </a:lnTo>
                  <a:lnTo>
                    <a:pt x="2749508" y="0"/>
                  </a:lnTo>
                  <a:lnTo>
                    <a:pt x="2795030" y="0"/>
                  </a:lnTo>
                  <a:lnTo>
                    <a:pt x="2840552" y="0"/>
                  </a:lnTo>
                  <a:lnTo>
                    <a:pt x="2886074" y="0"/>
                  </a:lnTo>
                  <a:lnTo>
                    <a:pt x="2931596" y="0"/>
                  </a:lnTo>
                  <a:lnTo>
                    <a:pt x="2977118" y="0"/>
                  </a:lnTo>
                  <a:lnTo>
                    <a:pt x="3022640" y="0"/>
                  </a:lnTo>
                  <a:lnTo>
                    <a:pt x="3068162" y="0"/>
                  </a:lnTo>
                  <a:lnTo>
                    <a:pt x="3113684" y="0"/>
                  </a:lnTo>
                  <a:lnTo>
                    <a:pt x="3159206" y="0"/>
                  </a:lnTo>
                  <a:lnTo>
                    <a:pt x="3204728" y="0"/>
                  </a:lnTo>
                  <a:lnTo>
                    <a:pt x="3250250" y="0"/>
                  </a:lnTo>
                  <a:lnTo>
                    <a:pt x="3295772" y="0"/>
                  </a:lnTo>
                  <a:lnTo>
                    <a:pt x="3341294" y="0"/>
                  </a:lnTo>
                  <a:lnTo>
                    <a:pt x="3386816" y="0"/>
                  </a:lnTo>
                  <a:lnTo>
                    <a:pt x="3432337" y="0"/>
                  </a:lnTo>
                  <a:lnTo>
                    <a:pt x="3477859" y="0"/>
                  </a:lnTo>
                  <a:lnTo>
                    <a:pt x="3523381" y="0"/>
                  </a:lnTo>
                  <a:lnTo>
                    <a:pt x="3568903" y="0"/>
                  </a:lnTo>
                  <a:lnTo>
                    <a:pt x="3614425" y="0"/>
                  </a:lnTo>
                  <a:lnTo>
                    <a:pt x="3659947" y="0"/>
                  </a:lnTo>
                  <a:lnTo>
                    <a:pt x="3705469" y="0"/>
                  </a:lnTo>
                  <a:lnTo>
                    <a:pt x="3750991" y="0"/>
                  </a:lnTo>
                  <a:lnTo>
                    <a:pt x="3796513" y="0"/>
                  </a:lnTo>
                  <a:lnTo>
                    <a:pt x="3842035" y="0"/>
                  </a:lnTo>
                  <a:lnTo>
                    <a:pt x="3887557" y="0"/>
                  </a:lnTo>
                  <a:lnTo>
                    <a:pt x="3933079" y="0"/>
                  </a:lnTo>
                  <a:lnTo>
                    <a:pt x="3978601" y="0"/>
                  </a:lnTo>
                  <a:lnTo>
                    <a:pt x="4024123" y="0"/>
                  </a:lnTo>
                  <a:lnTo>
                    <a:pt x="4069645" y="0"/>
                  </a:lnTo>
                  <a:lnTo>
                    <a:pt x="4115166" y="0"/>
                  </a:lnTo>
                  <a:lnTo>
                    <a:pt x="4160688" y="0"/>
                  </a:lnTo>
                  <a:lnTo>
                    <a:pt x="4206210" y="0"/>
                  </a:lnTo>
                  <a:lnTo>
                    <a:pt x="4251732" y="0"/>
                  </a:lnTo>
                  <a:lnTo>
                    <a:pt x="4297254" y="0"/>
                  </a:lnTo>
                  <a:lnTo>
                    <a:pt x="4342776" y="0"/>
                  </a:lnTo>
                  <a:lnTo>
                    <a:pt x="4360669" y="0"/>
                  </a:lnTo>
                  <a:lnTo>
                    <a:pt x="436066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24918" y="3062932"/>
              <a:ext cx="4360669" cy="0"/>
            </a:xfrm>
            <a:custGeom>
              <a:avLst/>
              <a:pathLst>
                <a:path w="4360669" h="0">
                  <a:moveTo>
                    <a:pt x="0" y="0"/>
                  </a:moveTo>
                  <a:lnTo>
                    <a:pt x="18193" y="0"/>
                  </a:lnTo>
                  <a:lnTo>
                    <a:pt x="63715" y="0"/>
                  </a:lnTo>
                  <a:lnTo>
                    <a:pt x="109236" y="0"/>
                  </a:lnTo>
                  <a:lnTo>
                    <a:pt x="154758" y="0"/>
                  </a:lnTo>
                  <a:lnTo>
                    <a:pt x="200280" y="0"/>
                  </a:lnTo>
                  <a:lnTo>
                    <a:pt x="245802" y="0"/>
                  </a:lnTo>
                  <a:lnTo>
                    <a:pt x="291324" y="0"/>
                  </a:lnTo>
                  <a:lnTo>
                    <a:pt x="336846" y="0"/>
                  </a:lnTo>
                  <a:lnTo>
                    <a:pt x="382368" y="0"/>
                  </a:lnTo>
                  <a:lnTo>
                    <a:pt x="427890" y="0"/>
                  </a:lnTo>
                  <a:lnTo>
                    <a:pt x="473412" y="0"/>
                  </a:lnTo>
                  <a:lnTo>
                    <a:pt x="518934" y="0"/>
                  </a:lnTo>
                  <a:lnTo>
                    <a:pt x="564456" y="0"/>
                  </a:lnTo>
                  <a:lnTo>
                    <a:pt x="609978" y="0"/>
                  </a:lnTo>
                  <a:lnTo>
                    <a:pt x="655500" y="0"/>
                  </a:lnTo>
                  <a:lnTo>
                    <a:pt x="701022" y="0"/>
                  </a:lnTo>
                  <a:lnTo>
                    <a:pt x="746543" y="0"/>
                  </a:lnTo>
                  <a:lnTo>
                    <a:pt x="792065" y="0"/>
                  </a:lnTo>
                  <a:lnTo>
                    <a:pt x="837587" y="0"/>
                  </a:lnTo>
                  <a:lnTo>
                    <a:pt x="883109" y="0"/>
                  </a:lnTo>
                  <a:lnTo>
                    <a:pt x="928631" y="0"/>
                  </a:lnTo>
                  <a:lnTo>
                    <a:pt x="974153" y="0"/>
                  </a:lnTo>
                  <a:lnTo>
                    <a:pt x="1019675" y="0"/>
                  </a:lnTo>
                  <a:lnTo>
                    <a:pt x="1065197" y="0"/>
                  </a:lnTo>
                  <a:lnTo>
                    <a:pt x="1110719" y="0"/>
                  </a:lnTo>
                  <a:lnTo>
                    <a:pt x="1156241" y="0"/>
                  </a:lnTo>
                  <a:lnTo>
                    <a:pt x="1201763" y="0"/>
                  </a:lnTo>
                  <a:lnTo>
                    <a:pt x="1247285" y="0"/>
                  </a:lnTo>
                  <a:lnTo>
                    <a:pt x="1292807" y="0"/>
                  </a:lnTo>
                  <a:lnTo>
                    <a:pt x="1338329" y="0"/>
                  </a:lnTo>
                  <a:lnTo>
                    <a:pt x="1383851" y="0"/>
                  </a:lnTo>
                  <a:lnTo>
                    <a:pt x="1429372" y="0"/>
                  </a:lnTo>
                  <a:lnTo>
                    <a:pt x="1474894" y="0"/>
                  </a:lnTo>
                  <a:lnTo>
                    <a:pt x="1520416" y="0"/>
                  </a:lnTo>
                  <a:lnTo>
                    <a:pt x="1565938" y="0"/>
                  </a:lnTo>
                  <a:lnTo>
                    <a:pt x="1611460" y="0"/>
                  </a:lnTo>
                  <a:lnTo>
                    <a:pt x="1656982" y="0"/>
                  </a:lnTo>
                  <a:lnTo>
                    <a:pt x="1702504" y="0"/>
                  </a:lnTo>
                  <a:lnTo>
                    <a:pt x="1748026" y="0"/>
                  </a:lnTo>
                  <a:lnTo>
                    <a:pt x="1793548" y="0"/>
                  </a:lnTo>
                  <a:lnTo>
                    <a:pt x="1839070" y="0"/>
                  </a:lnTo>
                  <a:lnTo>
                    <a:pt x="1884592" y="0"/>
                  </a:lnTo>
                  <a:lnTo>
                    <a:pt x="1930114" y="0"/>
                  </a:lnTo>
                  <a:lnTo>
                    <a:pt x="1975636" y="0"/>
                  </a:lnTo>
                  <a:lnTo>
                    <a:pt x="2021158" y="0"/>
                  </a:lnTo>
                  <a:lnTo>
                    <a:pt x="2066680" y="0"/>
                  </a:lnTo>
                  <a:lnTo>
                    <a:pt x="2112201" y="0"/>
                  </a:lnTo>
                  <a:lnTo>
                    <a:pt x="2157723" y="0"/>
                  </a:lnTo>
                  <a:lnTo>
                    <a:pt x="2203245" y="0"/>
                  </a:lnTo>
                  <a:lnTo>
                    <a:pt x="2248767" y="0"/>
                  </a:lnTo>
                  <a:lnTo>
                    <a:pt x="2294289" y="0"/>
                  </a:lnTo>
                  <a:lnTo>
                    <a:pt x="2339811" y="0"/>
                  </a:lnTo>
                  <a:lnTo>
                    <a:pt x="2385333" y="0"/>
                  </a:lnTo>
                  <a:lnTo>
                    <a:pt x="2430855" y="0"/>
                  </a:lnTo>
                  <a:lnTo>
                    <a:pt x="2476377" y="0"/>
                  </a:lnTo>
                  <a:lnTo>
                    <a:pt x="2521899" y="0"/>
                  </a:lnTo>
                  <a:lnTo>
                    <a:pt x="2567421" y="0"/>
                  </a:lnTo>
                  <a:lnTo>
                    <a:pt x="2612943" y="0"/>
                  </a:lnTo>
                  <a:lnTo>
                    <a:pt x="2658465" y="0"/>
                  </a:lnTo>
                  <a:lnTo>
                    <a:pt x="2703987" y="0"/>
                  </a:lnTo>
                  <a:lnTo>
                    <a:pt x="2749508" y="0"/>
                  </a:lnTo>
                  <a:lnTo>
                    <a:pt x="2795030" y="0"/>
                  </a:lnTo>
                  <a:lnTo>
                    <a:pt x="2840552" y="0"/>
                  </a:lnTo>
                  <a:lnTo>
                    <a:pt x="2886074" y="0"/>
                  </a:lnTo>
                  <a:lnTo>
                    <a:pt x="2931596" y="0"/>
                  </a:lnTo>
                  <a:lnTo>
                    <a:pt x="2977118" y="0"/>
                  </a:lnTo>
                  <a:lnTo>
                    <a:pt x="3022640" y="0"/>
                  </a:lnTo>
                  <a:lnTo>
                    <a:pt x="3068162" y="0"/>
                  </a:lnTo>
                  <a:lnTo>
                    <a:pt x="3113684" y="0"/>
                  </a:lnTo>
                  <a:lnTo>
                    <a:pt x="3159206" y="0"/>
                  </a:lnTo>
                  <a:lnTo>
                    <a:pt x="3204728" y="0"/>
                  </a:lnTo>
                  <a:lnTo>
                    <a:pt x="3250250" y="0"/>
                  </a:lnTo>
                  <a:lnTo>
                    <a:pt x="3295772" y="0"/>
                  </a:lnTo>
                  <a:lnTo>
                    <a:pt x="3341294" y="0"/>
                  </a:lnTo>
                  <a:lnTo>
                    <a:pt x="3386816" y="0"/>
                  </a:lnTo>
                  <a:lnTo>
                    <a:pt x="3432337" y="0"/>
                  </a:lnTo>
                  <a:lnTo>
                    <a:pt x="3477859" y="0"/>
                  </a:lnTo>
                  <a:lnTo>
                    <a:pt x="3523381" y="0"/>
                  </a:lnTo>
                  <a:lnTo>
                    <a:pt x="3568903" y="0"/>
                  </a:lnTo>
                  <a:lnTo>
                    <a:pt x="3614425" y="0"/>
                  </a:lnTo>
                  <a:lnTo>
                    <a:pt x="3659947" y="0"/>
                  </a:lnTo>
                  <a:lnTo>
                    <a:pt x="3705469" y="0"/>
                  </a:lnTo>
                  <a:lnTo>
                    <a:pt x="3750991" y="0"/>
                  </a:lnTo>
                  <a:lnTo>
                    <a:pt x="3796513" y="0"/>
                  </a:lnTo>
                  <a:lnTo>
                    <a:pt x="3842035" y="0"/>
                  </a:lnTo>
                  <a:lnTo>
                    <a:pt x="3887557" y="0"/>
                  </a:lnTo>
                  <a:lnTo>
                    <a:pt x="3933079" y="0"/>
                  </a:lnTo>
                  <a:lnTo>
                    <a:pt x="3978601" y="0"/>
                  </a:lnTo>
                  <a:lnTo>
                    <a:pt x="4024123" y="0"/>
                  </a:lnTo>
                  <a:lnTo>
                    <a:pt x="4069645" y="0"/>
                  </a:lnTo>
                  <a:lnTo>
                    <a:pt x="4115166" y="0"/>
                  </a:lnTo>
                  <a:lnTo>
                    <a:pt x="4160688" y="0"/>
                  </a:lnTo>
                  <a:lnTo>
                    <a:pt x="4206210" y="0"/>
                  </a:lnTo>
                  <a:lnTo>
                    <a:pt x="4251732" y="0"/>
                  </a:lnTo>
                  <a:lnTo>
                    <a:pt x="4297254" y="0"/>
                  </a:lnTo>
                  <a:lnTo>
                    <a:pt x="4342776" y="0"/>
                  </a:lnTo>
                  <a:lnTo>
                    <a:pt x="4360669" y="0"/>
                  </a:lnTo>
                  <a:lnTo>
                    <a:pt x="436066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24918" y="2152009"/>
              <a:ext cx="4360669" cy="0"/>
            </a:xfrm>
            <a:custGeom>
              <a:avLst/>
              <a:pathLst>
                <a:path w="4360669" h="0">
                  <a:moveTo>
                    <a:pt x="0" y="0"/>
                  </a:moveTo>
                  <a:lnTo>
                    <a:pt x="18193" y="0"/>
                  </a:lnTo>
                  <a:lnTo>
                    <a:pt x="63715" y="0"/>
                  </a:lnTo>
                  <a:lnTo>
                    <a:pt x="109236" y="0"/>
                  </a:lnTo>
                  <a:lnTo>
                    <a:pt x="154758" y="0"/>
                  </a:lnTo>
                  <a:lnTo>
                    <a:pt x="200280" y="0"/>
                  </a:lnTo>
                  <a:lnTo>
                    <a:pt x="245802" y="0"/>
                  </a:lnTo>
                  <a:lnTo>
                    <a:pt x="291324" y="0"/>
                  </a:lnTo>
                  <a:lnTo>
                    <a:pt x="336846" y="0"/>
                  </a:lnTo>
                  <a:lnTo>
                    <a:pt x="382368" y="0"/>
                  </a:lnTo>
                  <a:lnTo>
                    <a:pt x="427890" y="0"/>
                  </a:lnTo>
                  <a:lnTo>
                    <a:pt x="473412" y="0"/>
                  </a:lnTo>
                  <a:lnTo>
                    <a:pt x="518934" y="0"/>
                  </a:lnTo>
                  <a:lnTo>
                    <a:pt x="564456" y="0"/>
                  </a:lnTo>
                  <a:lnTo>
                    <a:pt x="609978" y="0"/>
                  </a:lnTo>
                  <a:lnTo>
                    <a:pt x="655500" y="0"/>
                  </a:lnTo>
                  <a:lnTo>
                    <a:pt x="701022" y="0"/>
                  </a:lnTo>
                  <a:lnTo>
                    <a:pt x="746543" y="0"/>
                  </a:lnTo>
                  <a:lnTo>
                    <a:pt x="792065" y="0"/>
                  </a:lnTo>
                  <a:lnTo>
                    <a:pt x="837587" y="0"/>
                  </a:lnTo>
                  <a:lnTo>
                    <a:pt x="883109" y="0"/>
                  </a:lnTo>
                  <a:lnTo>
                    <a:pt x="928631" y="0"/>
                  </a:lnTo>
                  <a:lnTo>
                    <a:pt x="974153" y="0"/>
                  </a:lnTo>
                  <a:lnTo>
                    <a:pt x="1019675" y="0"/>
                  </a:lnTo>
                  <a:lnTo>
                    <a:pt x="1065197" y="0"/>
                  </a:lnTo>
                  <a:lnTo>
                    <a:pt x="1110719" y="0"/>
                  </a:lnTo>
                  <a:lnTo>
                    <a:pt x="1156241" y="0"/>
                  </a:lnTo>
                  <a:lnTo>
                    <a:pt x="1201763" y="0"/>
                  </a:lnTo>
                  <a:lnTo>
                    <a:pt x="1247285" y="0"/>
                  </a:lnTo>
                  <a:lnTo>
                    <a:pt x="1292807" y="0"/>
                  </a:lnTo>
                  <a:lnTo>
                    <a:pt x="1338329" y="0"/>
                  </a:lnTo>
                  <a:lnTo>
                    <a:pt x="1383851" y="0"/>
                  </a:lnTo>
                  <a:lnTo>
                    <a:pt x="1429372" y="0"/>
                  </a:lnTo>
                  <a:lnTo>
                    <a:pt x="1474894" y="0"/>
                  </a:lnTo>
                  <a:lnTo>
                    <a:pt x="1520416" y="0"/>
                  </a:lnTo>
                  <a:lnTo>
                    <a:pt x="1565938" y="0"/>
                  </a:lnTo>
                  <a:lnTo>
                    <a:pt x="1611460" y="0"/>
                  </a:lnTo>
                  <a:lnTo>
                    <a:pt x="1656982" y="0"/>
                  </a:lnTo>
                  <a:lnTo>
                    <a:pt x="1702504" y="0"/>
                  </a:lnTo>
                  <a:lnTo>
                    <a:pt x="1748026" y="0"/>
                  </a:lnTo>
                  <a:lnTo>
                    <a:pt x="1793548" y="0"/>
                  </a:lnTo>
                  <a:lnTo>
                    <a:pt x="1839070" y="0"/>
                  </a:lnTo>
                  <a:lnTo>
                    <a:pt x="1884592" y="0"/>
                  </a:lnTo>
                  <a:lnTo>
                    <a:pt x="1930114" y="0"/>
                  </a:lnTo>
                  <a:lnTo>
                    <a:pt x="1975636" y="0"/>
                  </a:lnTo>
                  <a:lnTo>
                    <a:pt x="2021158" y="0"/>
                  </a:lnTo>
                  <a:lnTo>
                    <a:pt x="2066680" y="0"/>
                  </a:lnTo>
                  <a:lnTo>
                    <a:pt x="2112201" y="0"/>
                  </a:lnTo>
                  <a:lnTo>
                    <a:pt x="2157723" y="0"/>
                  </a:lnTo>
                  <a:lnTo>
                    <a:pt x="2203245" y="0"/>
                  </a:lnTo>
                  <a:lnTo>
                    <a:pt x="2248767" y="0"/>
                  </a:lnTo>
                  <a:lnTo>
                    <a:pt x="2294289" y="0"/>
                  </a:lnTo>
                  <a:lnTo>
                    <a:pt x="2339811" y="0"/>
                  </a:lnTo>
                  <a:lnTo>
                    <a:pt x="2385333" y="0"/>
                  </a:lnTo>
                  <a:lnTo>
                    <a:pt x="2430855" y="0"/>
                  </a:lnTo>
                  <a:lnTo>
                    <a:pt x="2476377" y="0"/>
                  </a:lnTo>
                  <a:lnTo>
                    <a:pt x="2521899" y="0"/>
                  </a:lnTo>
                  <a:lnTo>
                    <a:pt x="2567421" y="0"/>
                  </a:lnTo>
                  <a:lnTo>
                    <a:pt x="2612943" y="0"/>
                  </a:lnTo>
                  <a:lnTo>
                    <a:pt x="2658465" y="0"/>
                  </a:lnTo>
                  <a:lnTo>
                    <a:pt x="2703987" y="0"/>
                  </a:lnTo>
                  <a:lnTo>
                    <a:pt x="2749508" y="0"/>
                  </a:lnTo>
                  <a:lnTo>
                    <a:pt x="2795030" y="0"/>
                  </a:lnTo>
                  <a:lnTo>
                    <a:pt x="2840552" y="0"/>
                  </a:lnTo>
                  <a:lnTo>
                    <a:pt x="2886074" y="0"/>
                  </a:lnTo>
                  <a:lnTo>
                    <a:pt x="2931596" y="0"/>
                  </a:lnTo>
                  <a:lnTo>
                    <a:pt x="2977118" y="0"/>
                  </a:lnTo>
                  <a:lnTo>
                    <a:pt x="3022640" y="0"/>
                  </a:lnTo>
                  <a:lnTo>
                    <a:pt x="3068162" y="0"/>
                  </a:lnTo>
                  <a:lnTo>
                    <a:pt x="3113684" y="0"/>
                  </a:lnTo>
                  <a:lnTo>
                    <a:pt x="3159206" y="0"/>
                  </a:lnTo>
                  <a:lnTo>
                    <a:pt x="3204728" y="0"/>
                  </a:lnTo>
                  <a:lnTo>
                    <a:pt x="3250250" y="0"/>
                  </a:lnTo>
                  <a:lnTo>
                    <a:pt x="3295772" y="0"/>
                  </a:lnTo>
                  <a:lnTo>
                    <a:pt x="3341294" y="0"/>
                  </a:lnTo>
                  <a:lnTo>
                    <a:pt x="3386816" y="0"/>
                  </a:lnTo>
                  <a:lnTo>
                    <a:pt x="3432337" y="0"/>
                  </a:lnTo>
                  <a:lnTo>
                    <a:pt x="3477859" y="0"/>
                  </a:lnTo>
                  <a:lnTo>
                    <a:pt x="3523381" y="0"/>
                  </a:lnTo>
                  <a:lnTo>
                    <a:pt x="3568903" y="0"/>
                  </a:lnTo>
                  <a:lnTo>
                    <a:pt x="3614425" y="0"/>
                  </a:lnTo>
                  <a:lnTo>
                    <a:pt x="3659947" y="0"/>
                  </a:lnTo>
                  <a:lnTo>
                    <a:pt x="3705469" y="0"/>
                  </a:lnTo>
                  <a:lnTo>
                    <a:pt x="3750991" y="0"/>
                  </a:lnTo>
                  <a:lnTo>
                    <a:pt x="3796513" y="0"/>
                  </a:lnTo>
                  <a:lnTo>
                    <a:pt x="3842035" y="0"/>
                  </a:lnTo>
                  <a:lnTo>
                    <a:pt x="3887557" y="0"/>
                  </a:lnTo>
                  <a:lnTo>
                    <a:pt x="3933079" y="0"/>
                  </a:lnTo>
                  <a:lnTo>
                    <a:pt x="3978601" y="0"/>
                  </a:lnTo>
                  <a:lnTo>
                    <a:pt x="4024123" y="0"/>
                  </a:lnTo>
                  <a:lnTo>
                    <a:pt x="4069645" y="0"/>
                  </a:lnTo>
                  <a:lnTo>
                    <a:pt x="4115166" y="0"/>
                  </a:lnTo>
                  <a:lnTo>
                    <a:pt x="4160688" y="0"/>
                  </a:lnTo>
                  <a:lnTo>
                    <a:pt x="4206210" y="0"/>
                  </a:lnTo>
                  <a:lnTo>
                    <a:pt x="4251732" y="0"/>
                  </a:lnTo>
                  <a:lnTo>
                    <a:pt x="4297254" y="0"/>
                  </a:lnTo>
                  <a:lnTo>
                    <a:pt x="4342776" y="0"/>
                  </a:lnTo>
                  <a:lnTo>
                    <a:pt x="4360669" y="0"/>
                  </a:lnTo>
                  <a:lnTo>
                    <a:pt x="436066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86990" y="3494181"/>
              <a:ext cx="306748" cy="397553"/>
            </a:xfrm>
            <a:custGeom>
              <a:avLst/>
              <a:pathLst>
                <a:path w="306748" h="397553">
                  <a:moveTo>
                    <a:pt x="25478" y="158690"/>
                  </a:moveTo>
                  <a:lnTo>
                    <a:pt x="24593" y="159686"/>
                  </a:lnTo>
                  <a:lnTo>
                    <a:pt x="23794" y="158381"/>
                  </a:lnTo>
                  <a:lnTo>
                    <a:pt x="21046" y="158895"/>
                  </a:lnTo>
                  <a:lnTo>
                    <a:pt x="19747" y="157794"/>
                  </a:lnTo>
                  <a:lnTo>
                    <a:pt x="20878" y="155229"/>
                  </a:lnTo>
                  <a:lnTo>
                    <a:pt x="20595" y="152473"/>
                  </a:lnTo>
                  <a:lnTo>
                    <a:pt x="19164" y="152946"/>
                  </a:lnTo>
                  <a:lnTo>
                    <a:pt x="18873" y="151719"/>
                  </a:lnTo>
                  <a:lnTo>
                    <a:pt x="19251" y="148864"/>
                  </a:lnTo>
                  <a:lnTo>
                    <a:pt x="19115" y="147133"/>
                  </a:lnTo>
                  <a:lnTo>
                    <a:pt x="19592" y="145015"/>
                  </a:lnTo>
                  <a:lnTo>
                    <a:pt x="19107" y="143768"/>
                  </a:lnTo>
                  <a:lnTo>
                    <a:pt x="21049" y="143573"/>
                  </a:lnTo>
                  <a:lnTo>
                    <a:pt x="19613" y="141845"/>
                  </a:lnTo>
                  <a:lnTo>
                    <a:pt x="20434" y="139484"/>
                  </a:lnTo>
                  <a:lnTo>
                    <a:pt x="19936" y="138450"/>
                  </a:lnTo>
                  <a:lnTo>
                    <a:pt x="17667" y="138058"/>
                  </a:lnTo>
                  <a:lnTo>
                    <a:pt x="16425" y="135375"/>
                  </a:lnTo>
                  <a:lnTo>
                    <a:pt x="14855" y="135168"/>
                  </a:lnTo>
                  <a:lnTo>
                    <a:pt x="13692" y="135582"/>
                  </a:lnTo>
                  <a:lnTo>
                    <a:pt x="12928" y="134938"/>
                  </a:lnTo>
                  <a:lnTo>
                    <a:pt x="9299" y="134659"/>
                  </a:lnTo>
                  <a:lnTo>
                    <a:pt x="9868" y="133550"/>
                  </a:lnTo>
                  <a:lnTo>
                    <a:pt x="7985" y="132111"/>
                  </a:lnTo>
                  <a:lnTo>
                    <a:pt x="3685" y="132296"/>
                  </a:lnTo>
                  <a:lnTo>
                    <a:pt x="2002" y="129718"/>
                  </a:lnTo>
                  <a:lnTo>
                    <a:pt x="73" y="129159"/>
                  </a:lnTo>
                  <a:lnTo>
                    <a:pt x="0" y="128086"/>
                  </a:lnTo>
                  <a:lnTo>
                    <a:pt x="1069" y="127501"/>
                  </a:lnTo>
                  <a:lnTo>
                    <a:pt x="447" y="125962"/>
                  </a:lnTo>
                  <a:lnTo>
                    <a:pt x="2571" y="126249"/>
                  </a:lnTo>
                  <a:lnTo>
                    <a:pt x="1932" y="122962"/>
                  </a:lnTo>
                  <a:lnTo>
                    <a:pt x="1869" y="121202"/>
                  </a:lnTo>
                  <a:lnTo>
                    <a:pt x="793" y="120913"/>
                  </a:lnTo>
                  <a:lnTo>
                    <a:pt x="1372" y="118621"/>
                  </a:lnTo>
                  <a:lnTo>
                    <a:pt x="1156" y="117628"/>
                  </a:lnTo>
                  <a:lnTo>
                    <a:pt x="2681" y="116946"/>
                  </a:lnTo>
                  <a:lnTo>
                    <a:pt x="3184" y="115816"/>
                  </a:lnTo>
                  <a:lnTo>
                    <a:pt x="5350" y="116728"/>
                  </a:lnTo>
                  <a:lnTo>
                    <a:pt x="6897" y="118300"/>
                  </a:lnTo>
                  <a:lnTo>
                    <a:pt x="6780" y="119679"/>
                  </a:lnTo>
                  <a:lnTo>
                    <a:pt x="8889" y="120616"/>
                  </a:lnTo>
                  <a:lnTo>
                    <a:pt x="11075" y="121156"/>
                  </a:lnTo>
                  <a:lnTo>
                    <a:pt x="14528" y="121221"/>
                  </a:lnTo>
                  <a:lnTo>
                    <a:pt x="18073" y="120858"/>
                  </a:lnTo>
                  <a:lnTo>
                    <a:pt x="18481" y="119292"/>
                  </a:lnTo>
                  <a:lnTo>
                    <a:pt x="20076" y="118267"/>
                  </a:lnTo>
                  <a:lnTo>
                    <a:pt x="21047" y="118575"/>
                  </a:lnTo>
                  <a:lnTo>
                    <a:pt x="23387" y="117111"/>
                  </a:lnTo>
                  <a:lnTo>
                    <a:pt x="26114" y="117355"/>
                  </a:lnTo>
                  <a:lnTo>
                    <a:pt x="26708" y="115089"/>
                  </a:lnTo>
                  <a:lnTo>
                    <a:pt x="26490" y="112156"/>
                  </a:lnTo>
                  <a:lnTo>
                    <a:pt x="28393" y="111393"/>
                  </a:lnTo>
                  <a:lnTo>
                    <a:pt x="27746" y="110438"/>
                  </a:lnTo>
                  <a:lnTo>
                    <a:pt x="28735" y="109534"/>
                  </a:lnTo>
                  <a:lnTo>
                    <a:pt x="29274" y="107581"/>
                  </a:lnTo>
                  <a:lnTo>
                    <a:pt x="28947" y="104753"/>
                  </a:lnTo>
                  <a:lnTo>
                    <a:pt x="30691" y="104492"/>
                  </a:lnTo>
                  <a:lnTo>
                    <a:pt x="30872" y="101849"/>
                  </a:lnTo>
                  <a:lnTo>
                    <a:pt x="29803" y="101620"/>
                  </a:lnTo>
                  <a:lnTo>
                    <a:pt x="29371" y="99150"/>
                  </a:lnTo>
                  <a:lnTo>
                    <a:pt x="27549" y="98692"/>
                  </a:lnTo>
                  <a:lnTo>
                    <a:pt x="28586" y="96808"/>
                  </a:lnTo>
                  <a:lnTo>
                    <a:pt x="27700" y="95005"/>
                  </a:lnTo>
                  <a:lnTo>
                    <a:pt x="27899" y="93236"/>
                  </a:lnTo>
                  <a:lnTo>
                    <a:pt x="29637" y="93121"/>
                  </a:lnTo>
                  <a:lnTo>
                    <a:pt x="29987" y="90002"/>
                  </a:lnTo>
                  <a:lnTo>
                    <a:pt x="29613" y="89040"/>
                  </a:lnTo>
                  <a:lnTo>
                    <a:pt x="30972" y="87464"/>
                  </a:lnTo>
                  <a:lnTo>
                    <a:pt x="33127" y="88833"/>
                  </a:lnTo>
                  <a:lnTo>
                    <a:pt x="33234" y="87396"/>
                  </a:lnTo>
                  <a:lnTo>
                    <a:pt x="34536" y="84904"/>
                  </a:lnTo>
                  <a:lnTo>
                    <a:pt x="37230" y="84097"/>
                  </a:lnTo>
                  <a:lnTo>
                    <a:pt x="37914" y="84854"/>
                  </a:lnTo>
                  <a:lnTo>
                    <a:pt x="39612" y="84275"/>
                  </a:lnTo>
                  <a:lnTo>
                    <a:pt x="40305" y="85152"/>
                  </a:lnTo>
                  <a:lnTo>
                    <a:pt x="43774" y="83374"/>
                  </a:lnTo>
                  <a:lnTo>
                    <a:pt x="46102" y="83233"/>
                  </a:lnTo>
                  <a:lnTo>
                    <a:pt x="48585" y="82701"/>
                  </a:lnTo>
                  <a:lnTo>
                    <a:pt x="47639" y="79584"/>
                  </a:lnTo>
                  <a:lnTo>
                    <a:pt x="46100" y="77030"/>
                  </a:lnTo>
                  <a:lnTo>
                    <a:pt x="45789" y="73833"/>
                  </a:lnTo>
                  <a:lnTo>
                    <a:pt x="45912" y="71903"/>
                  </a:lnTo>
                  <a:lnTo>
                    <a:pt x="43652" y="68339"/>
                  </a:lnTo>
                  <a:lnTo>
                    <a:pt x="44882" y="67023"/>
                  </a:lnTo>
                  <a:lnTo>
                    <a:pt x="46944" y="68032"/>
                  </a:lnTo>
                  <a:lnTo>
                    <a:pt x="47718" y="63364"/>
                  </a:lnTo>
                  <a:lnTo>
                    <a:pt x="48352" y="62980"/>
                  </a:lnTo>
                  <a:lnTo>
                    <a:pt x="47925" y="60649"/>
                  </a:lnTo>
                  <a:lnTo>
                    <a:pt x="45440" y="60858"/>
                  </a:lnTo>
                  <a:lnTo>
                    <a:pt x="43750" y="60636"/>
                  </a:lnTo>
                  <a:lnTo>
                    <a:pt x="43145" y="59324"/>
                  </a:lnTo>
                  <a:lnTo>
                    <a:pt x="43615" y="56341"/>
                  </a:lnTo>
                  <a:lnTo>
                    <a:pt x="44579" y="54568"/>
                  </a:lnTo>
                  <a:lnTo>
                    <a:pt x="44675" y="52727"/>
                  </a:lnTo>
                  <a:lnTo>
                    <a:pt x="46086" y="48873"/>
                  </a:lnTo>
                  <a:lnTo>
                    <a:pt x="46995" y="48135"/>
                  </a:lnTo>
                  <a:lnTo>
                    <a:pt x="48742" y="48223"/>
                  </a:lnTo>
                  <a:lnTo>
                    <a:pt x="49471" y="46073"/>
                  </a:lnTo>
                  <a:lnTo>
                    <a:pt x="51176" y="45724"/>
                  </a:lnTo>
                  <a:lnTo>
                    <a:pt x="52839" y="46102"/>
                  </a:lnTo>
                  <a:lnTo>
                    <a:pt x="54760" y="44788"/>
                  </a:lnTo>
                  <a:lnTo>
                    <a:pt x="55892" y="45494"/>
                  </a:lnTo>
                  <a:lnTo>
                    <a:pt x="57450" y="45026"/>
                  </a:lnTo>
                  <a:lnTo>
                    <a:pt x="59899" y="46635"/>
                  </a:lnTo>
                  <a:lnTo>
                    <a:pt x="61815" y="48335"/>
                  </a:lnTo>
                  <a:lnTo>
                    <a:pt x="62299" y="50422"/>
                  </a:lnTo>
                  <a:lnTo>
                    <a:pt x="63869" y="50472"/>
                  </a:lnTo>
                  <a:lnTo>
                    <a:pt x="63850" y="48489"/>
                  </a:lnTo>
                  <a:lnTo>
                    <a:pt x="65045" y="48495"/>
                  </a:lnTo>
                  <a:lnTo>
                    <a:pt x="65627" y="49944"/>
                  </a:lnTo>
                  <a:lnTo>
                    <a:pt x="67064" y="50106"/>
                  </a:lnTo>
                  <a:lnTo>
                    <a:pt x="67260" y="50140"/>
                  </a:lnTo>
                  <a:lnTo>
                    <a:pt x="69050" y="50122"/>
                  </a:lnTo>
                  <a:lnTo>
                    <a:pt x="70464" y="51337"/>
                  </a:lnTo>
                  <a:lnTo>
                    <a:pt x="71795" y="53571"/>
                  </a:lnTo>
                  <a:lnTo>
                    <a:pt x="70665" y="57122"/>
                  </a:lnTo>
                  <a:lnTo>
                    <a:pt x="70942" y="58359"/>
                  </a:lnTo>
                  <a:lnTo>
                    <a:pt x="72576" y="58658"/>
                  </a:lnTo>
                  <a:lnTo>
                    <a:pt x="72638" y="59558"/>
                  </a:lnTo>
                  <a:lnTo>
                    <a:pt x="74448" y="60329"/>
                  </a:lnTo>
                  <a:lnTo>
                    <a:pt x="75980" y="62631"/>
                  </a:lnTo>
                  <a:lnTo>
                    <a:pt x="75777" y="65062"/>
                  </a:lnTo>
                  <a:lnTo>
                    <a:pt x="76420" y="67460"/>
                  </a:lnTo>
                  <a:lnTo>
                    <a:pt x="78144" y="67484"/>
                  </a:lnTo>
                  <a:lnTo>
                    <a:pt x="78415" y="68920"/>
                  </a:lnTo>
                  <a:lnTo>
                    <a:pt x="80243" y="69862"/>
                  </a:lnTo>
                  <a:lnTo>
                    <a:pt x="81775" y="73119"/>
                  </a:lnTo>
                  <a:lnTo>
                    <a:pt x="82978" y="73187"/>
                  </a:lnTo>
                  <a:lnTo>
                    <a:pt x="84479" y="71924"/>
                  </a:lnTo>
                  <a:lnTo>
                    <a:pt x="86612" y="71520"/>
                  </a:lnTo>
                  <a:lnTo>
                    <a:pt x="88751" y="71557"/>
                  </a:lnTo>
                  <a:lnTo>
                    <a:pt x="90107" y="70015"/>
                  </a:lnTo>
                  <a:lnTo>
                    <a:pt x="91617" y="69444"/>
                  </a:lnTo>
                  <a:lnTo>
                    <a:pt x="92174" y="68387"/>
                  </a:lnTo>
                  <a:lnTo>
                    <a:pt x="94223" y="67818"/>
                  </a:lnTo>
                  <a:lnTo>
                    <a:pt x="97115" y="67487"/>
                  </a:lnTo>
                  <a:lnTo>
                    <a:pt x="98052" y="65756"/>
                  </a:lnTo>
                  <a:lnTo>
                    <a:pt x="99622" y="66541"/>
                  </a:lnTo>
                  <a:lnTo>
                    <a:pt x="99927" y="62591"/>
                  </a:lnTo>
                  <a:lnTo>
                    <a:pt x="102996" y="60790"/>
                  </a:lnTo>
                  <a:lnTo>
                    <a:pt x="104097" y="61178"/>
                  </a:lnTo>
                  <a:lnTo>
                    <a:pt x="105600" y="59953"/>
                  </a:lnTo>
                  <a:lnTo>
                    <a:pt x="106986" y="59792"/>
                  </a:lnTo>
                  <a:lnTo>
                    <a:pt x="108301" y="57808"/>
                  </a:lnTo>
                  <a:lnTo>
                    <a:pt x="110236" y="58121"/>
                  </a:lnTo>
                  <a:lnTo>
                    <a:pt x="112180" y="59321"/>
                  </a:lnTo>
                  <a:lnTo>
                    <a:pt x="113201" y="58689"/>
                  </a:lnTo>
                  <a:lnTo>
                    <a:pt x="112899" y="57115"/>
                  </a:lnTo>
                  <a:lnTo>
                    <a:pt x="113366" y="56135"/>
                  </a:lnTo>
                  <a:lnTo>
                    <a:pt x="112995" y="54668"/>
                  </a:lnTo>
                  <a:lnTo>
                    <a:pt x="113586" y="52954"/>
                  </a:lnTo>
                  <a:lnTo>
                    <a:pt x="110889" y="50723"/>
                  </a:lnTo>
                  <a:lnTo>
                    <a:pt x="110693" y="49065"/>
                  </a:lnTo>
                  <a:lnTo>
                    <a:pt x="110140" y="47615"/>
                  </a:lnTo>
                  <a:lnTo>
                    <a:pt x="108343" y="44845"/>
                  </a:lnTo>
                  <a:lnTo>
                    <a:pt x="108143" y="43635"/>
                  </a:lnTo>
                  <a:lnTo>
                    <a:pt x="106328" y="42719"/>
                  </a:lnTo>
                  <a:lnTo>
                    <a:pt x="105739" y="41780"/>
                  </a:lnTo>
                  <a:lnTo>
                    <a:pt x="106295" y="39043"/>
                  </a:lnTo>
                  <a:lnTo>
                    <a:pt x="108200" y="37602"/>
                  </a:lnTo>
                  <a:lnTo>
                    <a:pt x="107820" y="36292"/>
                  </a:lnTo>
                  <a:lnTo>
                    <a:pt x="106771" y="34993"/>
                  </a:lnTo>
                  <a:lnTo>
                    <a:pt x="106930" y="32000"/>
                  </a:lnTo>
                  <a:lnTo>
                    <a:pt x="108338" y="31273"/>
                  </a:lnTo>
                  <a:lnTo>
                    <a:pt x="109283" y="30090"/>
                  </a:lnTo>
                  <a:lnTo>
                    <a:pt x="109065" y="29201"/>
                  </a:lnTo>
                  <a:lnTo>
                    <a:pt x="105235" y="27864"/>
                  </a:lnTo>
                  <a:lnTo>
                    <a:pt x="103334" y="28211"/>
                  </a:lnTo>
                  <a:lnTo>
                    <a:pt x="101183" y="29909"/>
                  </a:lnTo>
                  <a:lnTo>
                    <a:pt x="100471" y="28435"/>
                  </a:lnTo>
                  <a:lnTo>
                    <a:pt x="98563" y="29981"/>
                  </a:lnTo>
                  <a:lnTo>
                    <a:pt x="97911" y="29339"/>
                  </a:lnTo>
                  <a:lnTo>
                    <a:pt x="95236" y="29882"/>
                  </a:lnTo>
                  <a:lnTo>
                    <a:pt x="95805" y="27987"/>
                  </a:lnTo>
                  <a:lnTo>
                    <a:pt x="95171" y="26211"/>
                  </a:lnTo>
                  <a:lnTo>
                    <a:pt x="91191" y="24242"/>
                  </a:lnTo>
                  <a:lnTo>
                    <a:pt x="90369" y="22935"/>
                  </a:lnTo>
                  <a:lnTo>
                    <a:pt x="88681" y="21641"/>
                  </a:lnTo>
                  <a:lnTo>
                    <a:pt x="87222" y="21723"/>
                  </a:lnTo>
                  <a:lnTo>
                    <a:pt x="85526" y="21129"/>
                  </a:lnTo>
                  <a:lnTo>
                    <a:pt x="85674" y="19489"/>
                  </a:lnTo>
                  <a:lnTo>
                    <a:pt x="83487" y="17527"/>
                  </a:lnTo>
                  <a:lnTo>
                    <a:pt x="82199" y="15142"/>
                  </a:lnTo>
                  <a:lnTo>
                    <a:pt x="83968" y="12214"/>
                  </a:lnTo>
                  <a:lnTo>
                    <a:pt x="84902" y="11309"/>
                  </a:lnTo>
                  <a:lnTo>
                    <a:pt x="84065" y="9212"/>
                  </a:lnTo>
                  <a:lnTo>
                    <a:pt x="84455" y="6078"/>
                  </a:lnTo>
                  <a:lnTo>
                    <a:pt x="85740" y="6142"/>
                  </a:lnTo>
                  <a:lnTo>
                    <a:pt x="87276" y="7907"/>
                  </a:lnTo>
                  <a:lnTo>
                    <a:pt x="88298" y="5712"/>
                  </a:lnTo>
                  <a:lnTo>
                    <a:pt x="89615" y="5292"/>
                  </a:lnTo>
                  <a:lnTo>
                    <a:pt x="90193" y="3520"/>
                  </a:lnTo>
                  <a:lnTo>
                    <a:pt x="91785" y="4099"/>
                  </a:lnTo>
                  <a:lnTo>
                    <a:pt x="92569" y="3755"/>
                  </a:lnTo>
                  <a:lnTo>
                    <a:pt x="93078" y="2269"/>
                  </a:lnTo>
                  <a:lnTo>
                    <a:pt x="94718" y="1919"/>
                  </a:lnTo>
                  <a:lnTo>
                    <a:pt x="95857" y="1108"/>
                  </a:lnTo>
                  <a:lnTo>
                    <a:pt x="96821" y="1049"/>
                  </a:lnTo>
                  <a:lnTo>
                    <a:pt x="98906" y="0"/>
                  </a:lnTo>
                  <a:lnTo>
                    <a:pt x="99630" y="1872"/>
                  </a:lnTo>
                  <a:lnTo>
                    <a:pt x="100581" y="2617"/>
                  </a:lnTo>
                  <a:lnTo>
                    <a:pt x="102495" y="3035"/>
                  </a:lnTo>
                  <a:lnTo>
                    <a:pt x="103415" y="5067"/>
                  </a:lnTo>
                  <a:lnTo>
                    <a:pt x="103349" y="6281"/>
                  </a:lnTo>
                  <a:lnTo>
                    <a:pt x="105303" y="8620"/>
                  </a:lnTo>
                  <a:lnTo>
                    <a:pt x="107268" y="8799"/>
                  </a:lnTo>
                  <a:lnTo>
                    <a:pt x="108521" y="10150"/>
                  </a:lnTo>
                  <a:lnTo>
                    <a:pt x="110111" y="11071"/>
                  </a:lnTo>
                  <a:lnTo>
                    <a:pt x="110354" y="11953"/>
                  </a:lnTo>
                  <a:lnTo>
                    <a:pt x="111831" y="12871"/>
                  </a:lnTo>
                  <a:lnTo>
                    <a:pt x="114441" y="14068"/>
                  </a:lnTo>
                  <a:lnTo>
                    <a:pt x="118316" y="14103"/>
                  </a:lnTo>
                  <a:lnTo>
                    <a:pt x="120746" y="14887"/>
                  </a:lnTo>
                  <a:lnTo>
                    <a:pt x="121586" y="15595"/>
                  </a:lnTo>
                  <a:lnTo>
                    <a:pt x="122131" y="17332"/>
                  </a:lnTo>
                  <a:lnTo>
                    <a:pt x="123996" y="19256"/>
                  </a:lnTo>
                  <a:lnTo>
                    <a:pt x="125090" y="20577"/>
                  </a:lnTo>
                  <a:lnTo>
                    <a:pt x="127603" y="20343"/>
                  </a:lnTo>
                  <a:lnTo>
                    <a:pt x="128664" y="19496"/>
                  </a:lnTo>
                  <a:lnTo>
                    <a:pt x="131049" y="19189"/>
                  </a:lnTo>
                  <a:lnTo>
                    <a:pt x="134179" y="20608"/>
                  </a:lnTo>
                  <a:lnTo>
                    <a:pt x="133662" y="22589"/>
                  </a:lnTo>
                  <a:lnTo>
                    <a:pt x="134879" y="22974"/>
                  </a:lnTo>
                  <a:lnTo>
                    <a:pt x="135055" y="23952"/>
                  </a:lnTo>
                  <a:lnTo>
                    <a:pt x="134175" y="25707"/>
                  </a:lnTo>
                  <a:lnTo>
                    <a:pt x="134625" y="27121"/>
                  </a:lnTo>
                  <a:lnTo>
                    <a:pt x="134159" y="28763"/>
                  </a:lnTo>
                  <a:lnTo>
                    <a:pt x="135146" y="29840"/>
                  </a:lnTo>
                  <a:lnTo>
                    <a:pt x="138141" y="31948"/>
                  </a:lnTo>
                  <a:lnTo>
                    <a:pt x="139420" y="33597"/>
                  </a:lnTo>
                  <a:lnTo>
                    <a:pt x="139178" y="34817"/>
                  </a:lnTo>
                  <a:lnTo>
                    <a:pt x="138124" y="36322"/>
                  </a:lnTo>
                  <a:lnTo>
                    <a:pt x="138170" y="37842"/>
                  </a:lnTo>
                  <a:lnTo>
                    <a:pt x="140787" y="39396"/>
                  </a:lnTo>
                  <a:lnTo>
                    <a:pt x="141925" y="39477"/>
                  </a:lnTo>
                  <a:lnTo>
                    <a:pt x="142982" y="40659"/>
                  </a:lnTo>
                  <a:lnTo>
                    <a:pt x="144317" y="41004"/>
                  </a:lnTo>
                  <a:lnTo>
                    <a:pt x="144757" y="42882"/>
                  </a:lnTo>
                  <a:lnTo>
                    <a:pt x="145810" y="43047"/>
                  </a:lnTo>
                  <a:lnTo>
                    <a:pt x="146517" y="44219"/>
                  </a:lnTo>
                  <a:lnTo>
                    <a:pt x="148544" y="45421"/>
                  </a:lnTo>
                  <a:lnTo>
                    <a:pt x="150608" y="45772"/>
                  </a:lnTo>
                  <a:lnTo>
                    <a:pt x="152726" y="45636"/>
                  </a:lnTo>
                  <a:lnTo>
                    <a:pt x="153973" y="44632"/>
                  </a:lnTo>
                  <a:lnTo>
                    <a:pt x="156010" y="45525"/>
                  </a:lnTo>
                  <a:lnTo>
                    <a:pt x="156742" y="44179"/>
                  </a:lnTo>
                  <a:lnTo>
                    <a:pt x="158855" y="43796"/>
                  </a:lnTo>
                  <a:lnTo>
                    <a:pt x="160447" y="45221"/>
                  </a:lnTo>
                  <a:lnTo>
                    <a:pt x="161998" y="47853"/>
                  </a:lnTo>
                  <a:lnTo>
                    <a:pt x="162881" y="48743"/>
                  </a:lnTo>
                  <a:lnTo>
                    <a:pt x="165759" y="47850"/>
                  </a:lnTo>
                  <a:lnTo>
                    <a:pt x="166827" y="47057"/>
                  </a:lnTo>
                  <a:lnTo>
                    <a:pt x="169492" y="46165"/>
                  </a:lnTo>
                  <a:lnTo>
                    <a:pt x="171256" y="48002"/>
                  </a:lnTo>
                  <a:lnTo>
                    <a:pt x="171211" y="49670"/>
                  </a:lnTo>
                  <a:lnTo>
                    <a:pt x="173218" y="52040"/>
                  </a:lnTo>
                  <a:lnTo>
                    <a:pt x="175851" y="50336"/>
                  </a:lnTo>
                  <a:lnTo>
                    <a:pt x="176694" y="48499"/>
                  </a:lnTo>
                  <a:lnTo>
                    <a:pt x="179043" y="50825"/>
                  </a:lnTo>
                  <a:lnTo>
                    <a:pt x="179364" y="51750"/>
                  </a:lnTo>
                  <a:lnTo>
                    <a:pt x="178828" y="53140"/>
                  </a:lnTo>
                  <a:lnTo>
                    <a:pt x="179448" y="55749"/>
                  </a:lnTo>
                  <a:lnTo>
                    <a:pt x="180572" y="57263"/>
                  </a:lnTo>
                  <a:lnTo>
                    <a:pt x="181442" y="59395"/>
                  </a:lnTo>
                  <a:lnTo>
                    <a:pt x="182198" y="60055"/>
                  </a:lnTo>
                  <a:lnTo>
                    <a:pt x="183835" y="59075"/>
                  </a:lnTo>
                  <a:lnTo>
                    <a:pt x="184982" y="59561"/>
                  </a:lnTo>
                  <a:lnTo>
                    <a:pt x="184431" y="64075"/>
                  </a:lnTo>
                  <a:lnTo>
                    <a:pt x="184585" y="65179"/>
                  </a:lnTo>
                  <a:lnTo>
                    <a:pt x="183901" y="69040"/>
                  </a:lnTo>
                  <a:lnTo>
                    <a:pt x="182706" y="70292"/>
                  </a:lnTo>
                  <a:lnTo>
                    <a:pt x="183403" y="72102"/>
                  </a:lnTo>
                  <a:lnTo>
                    <a:pt x="184597" y="72990"/>
                  </a:lnTo>
                  <a:lnTo>
                    <a:pt x="187118" y="71301"/>
                  </a:lnTo>
                  <a:lnTo>
                    <a:pt x="189295" y="70994"/>
                  </a:lnTo>
                  <a:lnTo>
                    <a:pt x="191454" y="71219"/>
                  </a:lnTo>
                  <a:lnTo>
                    <a:pt x="193310" y="72120"/>
                  </a:lnTo>
                  <a:lnTo>
                    <a:pt x="194133" y="71114"/>
                  </a:lnTo>
                  <a:lnTo>
                    <a:pt x="196464" y="71602"/>
                  </a:lnTo>
                  <a:lnTo>
                    <a:pt x="197593" y="69934"/>
                  </a:lnTo>
                  <a:lnTo>
                    <a:pt x="201733" y="70348"/>
                  </a:lnTo>
                  <a:lnTo>
                    <a:pt x="203589" y="69888"/>
                  </a:lnTo>
                  <a:lnTo>
                    <a:pt x="204739" y="68819"/>
                  </a:lnTo>
                  <a:lnTo>
                    <a:pt x="208114" y="68765"/>
                  </a:lnTo>
                  <a:lnTo>
                    <a:pt x="210107" y="70310"/>
                  </a:lnTo>
                  <a:lnTo>
                    <a:pt x="211363" y="70064"/>
                  </a:lnTo>
                  <a:lnTo>
                    <a:pt x="212499" y="70439"/>
                  </a:lnTo>
                  <a:lnTo>
                    <a:pt x="210879" y="71164"/>
                  </a:lnTo>
                  <a:lnTo>
                    <a:pt x="211323" y="72731"/>
                  </a:lnTo>
                  <a:lnTo>
                    <a:pt x="211082" y="74452"/>
                  </a:lnTo>
                  <a:lnTo>
                    <a:pt x="211349" y="76675"/>
                  </a:lnTo>
                  <a:lnTo>
                    <a:pt x="207746" y="80273"/>
                  </a:lnTo>
                  <a:lnTo>
                    <a:pt x="208068" y="82228"/>
                  </a:lnTo>
                  <a:lnTo>
                    <a:pt x="207498" y="86967"/>
                  </a:lnTo>
                  <a:lnTo>
                    <a:pt x="207477" y="91185"/>
                  </a:lnTo>
                  <a:lnTo>
                    <a:pt x="204238" y="89908"/>
                  </a:lnTo>
                  <a:lnTo>
                    <a:pt x="202369" y="92455"/>
                  </a:lnTo>
                  <a:lnTo>
                    <a:pt x="201616" y="96399"/>
                  </a:lnTo>
                  <a:lnTo>
                    <a:pt x="202344" y="97664"/>
                  </a:lnTo>
                  <a:lnTo>
                    <a:pt x="202409" y="99068"/>
                  </a:lnTo>
                  <a:lnTo>
                    <a:pt x="199182" y="101978"/>
                  </a:lnTo>
                  <a:lnTo>
                    <a:pt x="199625" y="103045"/>
                  </a:lnTo>
                  <a:lnTo>
                    <a:pt x="199447" y="104871"/>
                  </a:lnTo>
                  <a:lnTo>
                    <a:pt x="198600" y="106358"/>
                  </a:lnTo>
                  <a:lnTo>
                    <a:pt x="196644" y="107454"/>
                  </a:lnTo>
                  <a:lnTo>
                    <a:pt x="197195" y="108257"/>
                  </a:lnTo>
                  <a:lnTo>
                    <a:pt x="196829" y="110328"/>
                  </a:lnTo>
                  <a:lnTo>
                    <a:pt x="199548" y="110534"/>
                  </a:lnTo>
                  <a:lnTo>
                    <a:pt x="199306" y="112241"/>
                  </a:lnTo>
                  <a:lnTo>
                    <a:pt x="199829" y="113791"/>
                  </a:lnTo>
                  <a:lnTo>
                    <a:pt x="202888" y="115898"/>
                  </a:lnTo>
                  <a:lnTo>
                    <a:pt x="202986" y="117225"/>
                  </a:lnTo>
                  <a:lnTo>
                    <a:pt x="205058" y="116833"/>
                  </a:lnTo>
                  <a:lnTo>
                    <a:pt x="206205" y="116122"/>
                  </a:lnTo>
                  <a:lnTo>
                    <a:pt x="210121" y="114602"/>
                  </a:lnTo>
                  <a:lnTo>
                    <a:pt x="210826" y="113717"/>
                  </a:lnTo>
                  <a:lnTo>
                    <a:pt x="210592" y="112614"/>
                  </a:lnTo>
                  <a:lnTo>
                    <a:pt x="212003" y="110890"/>
                  </a:lnTo>
                  <a:lnTo>
                    <a:pt x="214160" y="112329"/>
                  </a:lnTo>
                  <a:lnTo>
                    <a:pt x="214789" y="113736"/>
                  </a:lnTo>
                  <a:lnTo>
                    <a:pt x="214942" y="115666"/>
                  </a:lnTo>
                  <a:lnTo>
                    <a:pt x="214676" y="118831"/>
                  </a:lnTo>
                  <a:lnTo>
                    <a:pt x="215194" y="122237"/>
                  </a:lnTo>
                  <a:lnTo>
                    <a:pt x="216214" y="125425"/>
                  </a:lnTo>
                  <a:lnTo>
                    <a:pt x="216302" y="127674"/>
                  </a:lnTo>
                  <a:lnTo>
                    <a:pt x="216791" y="128909"/>
                  </a:lnTo>
                  <a:lnTo>
                    <a:pt x="217882" y="129898"/>
                  </a:lnTo>
                  <a:lnTo>
                    <a:pt x="220097" y="129942"/>
                  </a:lnTo>
                  <a:lnTo>
                    <a:pt x="219427" y="131582"/>
                  </a:lnTo>
                  <a:lnTo>
                    <a:pt x="216720" y="132420"/>
                  </a:lnTo>
                  <a:lnTo>
                    <a:pt x="215542" y="133938"/>
                  </a:lnTo>
                  <a:lnTo>
                    <a:pt x="216675" y="139112"/>
                  </a:lnTo>
                  <a:lnTo>
                    <a:pt x="217718" y="138448"/>
                  </a:lnTo>
                  <a:lnTo>
                    <a:pt x="219812" y="139183"/>
                  </a:lnTo>
                  <a:lnTo>
                    <a:pt x="220280" y="141998"/>
                  </a:lnTo>
                  <a:lnTo>
                    <a:pt x="219495" y="142793"/>
                  </a:lnTo>
                  <a:lnTo>
                    <a:pt x="219774" y="143902"/>
                  </a:lnTo>
                  <a:lnTo>
                    <a:pt x="221288" y="144523"/>
                  </a:lnTo>
                  <a:lnTo>
                    <a:pt x="222042" y="145735"/>
                  </a:lnTo>
                  <a:lnTo>
                    <a:pt x="222989" y="144867"/>
                  </a:lnTo>
                  <a:lnTo>
                    <a:pt x="224110" y="145224"/>
                  </a:lnTo>
                  <a:lnTo>
                    <a:pt x="224696" y="148981"/>
                  </a:lnTo>
                  <a:lnTo>
                    <a:pt x="227756" y="149050"/>
                  </a:lnTo>
                  <a:lnTo>
                    <a:pt x="229539" y="147123"/>
                  </a:lnTo>
                  <a:lnTo>
                    <a:pt x="230106" y="148436"/>
                  </a:lnTo>
                  <a:lnTo>
                    <a:pt x="234059" y="148642"/>
                  </a:lnTo>
                  <a:lnTo>
                    <a:pt x="236595" y="148126"/>
                  </a:lnTo>
                  <a:lnTo>
                    <a:pt x="237683" y="148946"/>
                  </a:lnTo>
                  <a:lnTo>
                    <a:pt x="239677" y="148372"/>
                  </a:lnTo>
                  <a:lnTo>
                    <a:pt x="240287" y="147436"/>
                  </a:lnTo>
                  <a:lnTo>
                    <a:pt x="241725" y="146993"/>
                  </a:lnTo>
                  <a:lnTo>
                    <a:pt x="244961" y="148318"/>
                  </a:lnTo>
                  <a:lnTo>
                    <a:pt x="247190" y="148745"/>
                  </a:lnTo>
                  <a:lnTo>
                    <a:pt x="249238" y="147594"/>
                  </a:lnTo>
                  <a:lnTo>
                    <a:pt x="248931" y="146065"/>
                  </a:lnTo>
                  <a:lnTo>
                    <a:pt x="248056" y="144836"/>
                  </a:lnTo>
                  <a:lnTo>
                    <a:pt x="247987" y="143305"/>
                  </a:lnTo>
                  <a:lnTo>
                    <a:pt x="248628" y="142772"/>
                  </a:lnTo>
                  <a:lnTo>
                    <a:pt x="248363" y="138719"/>
                  </a:lnTo>
                  <a:lnTo>
                    <a:pt x="249015" y="138380"/>
                  </a:lnTo>
                  <a:lnTo>
                    <a:pt x="250725" y="139086"/>
                  </a:lnTo>
                  <a:lnTo>
                    <a:pt x="252810" y="138605"/>
                  </a:lnTo>
                  <a:lnTo>
                    <a:pt x="253280" y="133598"/>
                  </a:lnTo>
                  <a:lnTo>
                    <a:pt x="254439" y="134299"/>
                  </a:lnTo>
                  <a:lnTo>
                    <a:pt x="255209" y="133126"/>
                  </a:lnTo>
                  <a:lnTo>
                    <a:pt x="255237" y="130847"/>
                  </a:lnTo>
                  <a:lnTo>
                    <a:pt x="258100" y="130660"/>
                  </a:lnTo>
                  <a:lnTo>
                    <a:pt x="257919" y="131690"/>
                  </a:lnTo>
                  <a:lnTo>
                    <a:pt x="260676" y="132218"/>
                  </a:lnTo>
                  <a:lnTo>
                    <a:pt x="264520" y="130734"/>
                  </a:lnTo>
                  <a:lnTo>
                    <a:pt x="266262" y="130925"/>
                  </a:lnTo>
                  <a:lnTo>
                    <a:pt x="266309" y="134728"/>
                  </a:lnTo>
                  <a:lnTo>
                    <a:pt x="267814" y="134316"/>
                  </a:lnTo>
                  <a:lnTo>
                    <a:pt x="268450" y="137092"/>
                  </a:lnTo>
                  <a:lnTo>
                    <a:pt x="269504" y="137878"/>
                  </a:lnTo>
                  <a:lnTo>
                    <a:pt x="271626" y="140779"/>
                  </a:lnTo>
                  <a:lnTo>
                    <a:pt x="272191" y="141068"/>
                  </a:lnTo>
                  <a:lnTo>
                    <a:pt x="276826" y="140854"/>
                  </a:lnTo>
                  <a:lnTo>
                    <a:pt x="277856" y="146537"/>
                  </a:lnTo>
                  <a:lnTo>
                    <a:pt x="278328" y="147334"/>
                  </a:lnTo>
                  <a:lnTo>
                    <a:pt x="278550" y="149795"/>
                  </a:lnTo>
                  <a:lnTo>
                    <a:pt x="278358" y="154772"/>
                  </a:lnTo>
                  <a:lnTo>
                    <a:pt x="278891" y="156710"/>
                  </a:lnTo>
                  <a:lnTo>
                    <a:pt x="279669" y="157809"/>
                  </a:lnTo>
                  <a:lnTo>
                    <a:pt x="279102" y="159803"/>
                  </a:lnTo>
                  <a:lnTo>
                    <a:pt x="277435" y="159652"/>
                  </a:lnTo>
                  <a:lnTo>
                    <a:pt x="274863" y="161457"/>
                  </a:lnTo>
                  <a:lnTo>
                    <a:pt x="275722" y="162870"/>
                  </a:lnTo>
                  <a:lnTo>
                    <a:pt x="273575" y="166277"/>
                  </a:lnTo>
                  <a:lnTo>
                    <a:pt x="271096" y="168213"/>
                  </a:lnTo>
                  <a:lnTo>
                    <a:pt x="270395" y="169226"/>
                  </a:lnTo>
                  <a:lnTo>
                    <a:pt x="269258" y="168489"/>
                  </a:lnTo>
                  <a:lnTo>
                    <a:pt x="268959" y="166805"/>
                  </a:lnTo>
                  <a:lnTo>
                    <a:pt x="267707" y="165416"/>
                  </a:lnTo>
                  <a:lnTo>
                    <a:pt x="267584" y="164509"/>
                  </a:lnTo>
                  <a:lnTo>
                    <a:pt x="266161" y="164260"/>
                  </a:lnTo>
                  <a:lnTo>
                    <a:pt x="264764" y="165325"/>
                  </a:lnTo>
                  <a:lnTo>
                    <a:pt x="263634" y="165323"/>
                  </a:lnTo>
                  <a:lnTo>
                    <a:pt x="262669" y="163585"/>
                  </a:lnTo>
                  <a:lnTo>
                    <a:pt x="260645" y="161323"/>
                  </a:lnTo>
                  <a:lnTo>
                    <a:pt x="258883" y="161634"/>
                  </a:lnTo>
                  <a:lnTo>
                    <a:pt x="257544" y="159046"/>
                  </a:lnTo>
                  <a:lnTo>
                    <a:pt x="255187" y="160430"/>
                  </a:lnTo>
                  <a:lnTo>
                    <a:pt x="253801" y="160092"/>
                  </a:lnTo>
                  <a:lnTo>
                    <a:pt x="253640" y="157825"/>
                  </a:lnTo>
                  <a:lnTo>
                    <a:pt x="252172" y="159210"/>
                  </a:lnTo>
                  <a:lnTo>
                    <a:pt x="251074" y="159355"/>
                  </a:lnTo>
                  <a:lnTo>
                    <a:pt x="250495" y="158193"/>
                  </a:lnTo>
                  <a:lnTo>
                    <a:pt x="249318" y="157721"/>
                  </a:lnTo>
                  <a:lnTo>
                    <a:pt x="247900" y="158873"/>
                  </a:lnTo>
                  <a:lnTo>
                    <a:pt x="247245" y="157395"/>
                  </a:lnTo>
                  <a:lnTo>
                    <a:pt x="245468" y="157559"/>
                  </a:lnTo>
                  <a:lnTo>
                    <a:pt x="245673" y="158890"/>
                  </a:lnTo>
                  <a:lnTo>
                    <a:pt x="242553" y="158539"/>
                  </a:lnTo>
                  <a:lnTo>
                    <a:pt x="241316" y="159609"/>
                  </a:lnTo>
                  <a:lnTo>
                    <a:pt x="240697" y="158571"/>
                  </a:lnTo>
                  <a:lnTo>
                    <a:pt x="239307" y="158208"/>
                  </a:lnTo>
                  <a:lnTo>
                    <a:pt x="237226" y="159041"/>
                  </a:lnTo>
                  <a:lnTo>
                    <a:pt x="236854" y="160719"/>
                  </a:lnTo>
                  <a:lnTo>
                    <a:pt x="239760" y="162793"/>
                  </a:lnTo>
                  <a:lnTo>
                    <a:pt x="239503" y="163871"/>
                  </a:lnTo>
                  <a:lnTo>
                    <a:pt x="240316" y="164665"/>
                  </a:lnTo>
                  <a:lnTo>
                    <a:pt x="238700" y="165617"/>
                  </a:lnTo>
                  <a:lnTo>
                    <a:pt x="238684" y="166974"/>
                  </a:lnTo>
                  <a:lnTo>
                    <a:pt x="241000" y="168065"/>
                  </a:lnTo>
                  <a:lnTo>
                    <a:pt x="242259" y="167393"/>
                  </a:lnTo>
                  <a:lnTo>
                    <a:pt x="245146" y="168267"/>
                  </a:lnTo>
                  <a:lnTo>
                    <a:pt x="244915" y="171641"/>
                  </a:lnTo>
                  <a:lnTo>
                    <a:pt x="244383" y="174052"/>
                  </a:lnTo>
                  <a:lnTo>
                    <a:pt x="245732" y="174764"/>
                  </a:lnTo>
                  <a:lnTo>
                    <a:pt x="245164" y="176874"/>
                  </a:lnTo>
                  <a:lnTo>
                    <a:pt x="246128" y="177884"/>
                  </a:lnTo>
                  <a:lnTo>
                    <a:pt x="244826" y="178519"/>
                  </a:lnTo>
                  <a:lnTo>
                    <a:pt x="243068" y="180377"/>
                  </a:lnTo>
                  <a:lnTo>
                    <a:pt x="243743" y="181881"/>
                  </a:lnTo>
                  <a:lnTo>
                    <a:pt x="243002" y="183358"/>
                  </a:lnTo>
                  <a:lnTo>
                    <a:pt x="244008" y="184501"/>
                  </a:lnTo>
                  <a:lnTo>
                    <a:pt x="242031" y="187608"/>
                  </a:lnTo>
                  <a:lnTo>
                    <a:pt x="239086" y="188398"/>
                  </a:lnTo>
                  <a:lnTo>
                    <a:pt x="236080" y="188392"/>
                  </a:lnTo>
                  <a:lnTo>
                    <a:pt x="234333" y="189199"/>
                  </a:lnTo>
                  <a:lnTo>
                    <a:pt x="233376" y="188804"/>
                  </a:lnTo>
                  <a:lnTo>
                    <a:pt x="232458" y="191011"/>
                  </a:lnTo>
                  <a:lnTo>
                    <a:pt x="233095" y="192649"/>
                  </a:lnTo>
                  <a:lnTo>
                    <a:pt x="232061" y="194378"/>
                  </a:lnTo>
                  <a:lnTo>
                    <a:pt x="230342" y="195902"/>
                  </a:lnTo>
                  <a:lnTo>
                    <a:pt x="227703" y="197033"/>
                  </a:lnTo>
                  <a:lnTo>
                    <a:pt x="226089" y="198031"/>
                  </a:lnTo>
                  <a:lnTo>
                    <a:pt x="225328" y="199125"/>
                  </a:lnTo>
                  <a:lnTo>
                    <a:pt x="225925" y="199860"/>
                  </a:lnTo>
                  <a:lnTo>
                    <a:pt x="225385" y="201015"/>
                  </a:lnTo>
                  <a:lnTo>
                    <a:pt x="225708" y="204310"/>
                  </a:lnTo>
                  <a:lnTo>
                    <a:pt x="224789" y="204899"/>
                  </a:lnTo>
                  <a:lnTo>
                    <a:pt x="223996" y="208792"/>
                  </a:lnTo>
                  <a:lnTo>
                    <a:pt x="225388" y="209954"/>
                  </a:lnTo>
                  <a:lnTo>
                    <a:pt x="226479" y="210012"/>
                  </a:lnTo>
                  <a:lnTo>
                    <a:pt x="227315" y="210962"/>
                  </a:lnTo>
                  <a:lnTo>
                    <a:pt x="230953" y="212601"/>
                  </a:lnTo>
                  <a:lnTo>
                    <a:pt x="230595" y="214232"/>
                  </a:lnTo>
                  <a:lnTo>
                    <a:pt x="233049" y="215452"/>
                  </a:lnTo>
                  <a:lnTo>
                    <a:pt x="231590" y="220237"/>
                  </a:lnTo>
                  <a:lnTo>
                    <a:pt x="232910" y="220234"/>
                  </a:lnTo>
                  <a:lnTo>
                    <a:pt x="233439" y="221191"/>
                  </a:lnTo>
                  <a:lnTo>
                    <a:pt x="235306" y="221491"/>
                  </a:lnTo>
                  <a:lnTo>
                    <a:pt x="235088" y="223224"/>
                  </a:lnTo>
                  <a:lnTo>
                    <a:pt x="236437" y="223894"/>
                  </a:lnTo>
                  <a:lnTo>
                    <a:pt x="237373" y="222642"/>
                  </a:lnTo>
                  <a:lnTo>
                    <a:pt x="238752" y="222778"/>
                  </a:lnTo>
                  <a:lnTo>
                    <a:pt x="239797" y="221816"/>
                  </a:lnTo>
                  <a:lnTo>
                    <a:pt x="241876" y="221739"/>
                  </a:lnTo>
                  <a:lnTo>
                    <a:pt x="242667" y="223858"/>
                  </a:lnTo>
                  <a:lnTo>
                    <a:pt x="244654" y="224257"/>
                  </a:lnTo>
                  <a:lnTo>
                    <a:pt x="245149" y="225578"/>
                  </a:lnTo>
                  <a:lnTo>
                    <a:pt x="242728" y="227963"/>
                  </a:lnTo>
                  <a:lnTo>
                    <a:pt x="242148" y="227846"/>
                  </a:lnTo>
                  <a:lnTo>
                    <a:pt x="242290" y="230141"/>
                  </a:lnTo>
                  <a:lnTo>
                    <a:pt x="244648" y="230933"/>
                  </a:lnTo>
                  <a:lnTo>
                    <a:pt x="246713" y="230693"/>
                  </a:lnTo>
                  <a:lnTo>
                    <a:pt x="247983" y="231104"/>
                  </a:lnTo>
                  <a:lnTo>
                    <a:pt x="248912" y="227816"/>
                  </a:lnTo>
                  <a:lnTo>
                    <a:pt x="250394" y="227446"/>
                  </a:lnTo>
                  <a:lnTo>
                    <a:pt x="252000" y="228667"/>
                  </a:lnTo>
                  <a:lnTo>
                    <a:pt x="250971" y="229410"/>
                  </a:lnTo>
                  <a:lnTo>
                    <a:pt x="252240" y="232195"/>
                  </a:lnTo>
                  <a:lnTo>
                    <a:pt x="254204" y="231356"/>
                  </a:lnTo>
                  <a:lnTo>
                    <a:pt x="255839" y="231851"/>
                  </a:lnTo>
                  <a:lnTo>
                    <a:pt x="257049" y="234409"/>
                  </a:lnTo>
                  <a:lnTo>
                    <a:pt x="257350" y="236300"/>
                  </a:lnTo>
                  <a:lnTo>
                    <a:pt x="256836" y="238767"/>
                  </a:lnTo>
                  <a:lnTo>
                    <a:pt x="257628" y="239089"/>
                  </a:lnTo>
                  <a:lnTo>
                    <a:pt x="257261" y="242074"/>
                  </a:lnTo>
                  <a:lnTo>
                    <a:pt x="256391" y="244981"/>
                  </a:lnTo>
                  <a:lnTo>
                    <a:pt x="256555" y="247059"/>
                  </a:lnTo>
                  <a:lnTo>
                    <a:pt x="255363" y="249240"/>
                  </a:lnTo>
                  <a:lnTo>
                    <a:pt x="252780" y="250832"/>
                  </a:lnTo>
                  <a:lnTo>
                    <a:pt x="249974" y="251392"/>
                  </a:lnTo>
                  <a:lnTo>
                    <a:pt x="249138" y="249810"/>
                  </a:lnTo>
                  <a:lnTo>
                    <a:pt x="246982" y="254489"/>
                  </a:lnTo>
                  <a:lnTo>
                    <a:pt x="246887" y="256579"/>
                  </a:lnTo>
                  <a:lnTo>
                    <a:pt x="247335" y="257521"/>
                  </a:lnTo>
                  <a:lnTo>
                    <a:pt x="249575" y="257862"/>
                  </a:lnTo>
                  <a:lnTo>
                    <a:pt x="250682" y="259060"/>
                  </a:lnTo>
                  <a:lnTo>
                    <a:pt x="250865" y="260695"/>
                  </a:lnTo>
                  <a:lnTo>
                    <a:pt x="251792" y="261479"/>
                  </a:lnTo>
                  <a:lnTo>
                    <a:pt x="256509" y="260515"/>
                  </a:lnTo>
                  <a:lnTo>
                    <a:pt x="257948" y="260822"/>
                  </a:lnTo>
                  <a:lnTo>
                    <a:pt x="260119" y="260695"/>
                  </a:lnTo>
                  <a:lnTo>
                    <a:pt x="263924" y="260871"/>
                  </a:lnTo>
                  <a:lnTo>
                    <a:pt x="265869" y="260576"/>
                  </a:lnTo>
                  <a:lnTo>
                    <a:pt x="267158" y="260948"/>
                  </a:lnTo>
                  <a:lnTo>
                    <a:pt x="268070" y="261179"/>
                  </a:lnTo>
                  <a:lnTo>
                    <a:pt x="270312" y="260719"/>
                  </a:lnTo>
                  <a:lnTo>
                    <a:pt x="271701" y="261054"/>
                  </a:lnTo>
                  <a:lnTo>
                    <a:pt x="271811" y="259906"/>
                  </a:lnTo>
                  <a:lnTo>
                    <a:pt x="274588" y="257912"/>
                  </a:lnTo>
                  <a:lnTo>
                    <a:pt x="275107" y="256590"/>
                  </a:lnTo>
                  <a:lnTo>
                    <a:pt x="276589" y="256159"/>
                  </a:lnTo>
                  <a:lnTo>
                    <a:pt x="277665" y="256552"/>
                  </a:lnTo>
                  <a:lnTo>
                    <a:pt x="277625" y="258177"/>
                  </a:lnTo>
                  <a:lnTo>
                    <a:pt x="280147" y="259238"/>
                  </a:lnTo>
                  <a:lnTo>
                    <a:pt x="281764" y="259087"/>
                  </a:lnTo>
                  <a:lnTo>
                    <a:pt x="282123" y="259904"/>
                  </a:lnTo>
                  <a:lnTo>
                    <a:pt x="283892" y="258956"/>
                  </a:lnTo>
                  <a:lnTo>
                    <a:pt x="287199" y="258524"/>
                  </a:lnTo>
                  <a:lnTo>
                    <a:pt x="287468" y="256124"/>
                  </a:lnTo>
                  <a:lnTo>
                    <a:pt x="288607" y="257009"/>
                  </a:lnTo>
                  <a:lnTo>
                    <a:pt x="289369" y="258497"/>
                  </a:lnTo>
                  <a:lnTo>
                    <a:pt x="288107" y="262783"/>
                  </a:lnTo>
                  <a:lnTo>
                    <a:pt x="288493" y="264004"/>
                  </a:lnTo>
                  <a:lnTo>
                    <a:pt x="291668" y="265718"/>
                  </a:lnTo>
                  <a:lnTo>
                    <a:pt x="293178" y="265410"/>
                  </a:lnTo>
                  <a:lnTo>
                    <a:pt x="294583" y="266954"/>
                  </a:lnTo>
                  <a:lnTo>
                    <a:pt x="296774" y="266378"/>
                  </a:lnTo>
                  <a:lnTo>
                    <a:pt x="298060" y="266965"/>
                  </a:lnTo>
                  <a:lnTo>
                    <a:pt x="299236" y="266736"/>
                  </a:lnTo>
                  <a:lnTo>
                    <a:pt x="301737" y="268981"/>
                  </a:lnTo>
                  <a:lnTo>
                    <a:pt x="301916" y="270104"/>
                  </a:lnTo>
                  <a:lnTo>
                    <a:pt x="303572" y="270464"/>
                  </a:lnTo>
                  <a:lnTo>
                    <a:pt x="305116" y="268887"/>
                  </a:lnTo>
                  <a:lnTo>
                    <a:pt x="305142" y="269954"/>
                  </a:lnTo>
                  <a:lnTo>
                    <a:pt x="306748" y="270772"/>
                  </a:lnTo>
                  <a:lnTo>
                    <a:pt x="305486" y="272472"/>
                  </a:lnTo>
                  <a:lnTo>
                    <a:pt x="305835" y="274000"/>
                  </a:lnTo>
                  <a:lnTo>
                    <a:pt x="305776" y="277170"/>
                  </a:lnTo>
                  <a:lnTo>
                    <a:pt x="305132" y="278227"/>
                  </a:lnTo>
                  <a:lnTo>
                    <a:pt x="302836" y="280181"/>
                  </a:lnTo>
                  <a:lnTo>
                    <a:pt x="302324" y="281079"/>
                  </a:lnTo>
                  <a:lnTo>
                    <a:pt x="302320" y="283913"/>
                  </a:lnTo>
                  <a:lnTo>
                    <a:pt x="301255" y="284655"/>
                  </a:lnTo>
                  <a:lnTo>
                    <a:pt x="300770" y="286338"/>
                  </a:lnTo>
                  <a:lnTo>
                    <a:pt x="300941" y="288240"/>
                  </a:lnTo>
                  <a:lnTo>
                    <a:pt x="301863" y="289508"/>
                  </a:lnTo>
                  <a:lnTo>
                    <a:pt x="302024" y="291330"/>
                  </a:lnTo>
                  <a:lnTo>
                    <a:pt x="300655" y="291640"/>
                  </a:lnTo>
                  <a:lnTo>
                    <a:pt x="298715" y="295343"/>
                  </a:lnTo>
                  <a:lnTo>
                    <a:pt x="297593" y="295823"/>
                  </a:lnTo>
                  <a:lnTo>
                    <a:pt x="295812" y="295709"/>
                  </a:lnTo>
                  <a:lnTo>
                    <a:pt x="296017" y="300683"/>
                  </a:lnTo>
                  <a:lnTo>
                    <a:pt x="294091" y="303134"/>
                  </a:lnTo>
                  <a:lnTo>
                    <a:pt x="292846" y="305157"/>
                  </a:lnTo>
                  <a:lnTo>
                    <a:pt x="291011" y="304798"/>
                  </a:lnTo>
                  <a:lnTo>
                    <a:pt x="290132" y="302124"/>
                  </a:lnTo>
                  <a:lnTo>
                    <a:pt x="287022" y="303686"/>
                  </a:lnTo>
                  <a:lnTo>
                    <a:pt x="285736" y="306207"/>
                  </a:lnTo>
                  <a:lnTo>
                    <a:pt x="284941" y="306916"/>
                  </a:lnTo>
                  <a:lnTo>
                    <a:pt x="280519" y="307401"/>
                  </a:lnTo>
                  <a:lnTo>
                    <a:pt x="281984" y="310430"/>
                  </a:lnTo>
                  <a:lnTo>
                    <a:pt x="280745" y="311325"/>
                  </a:lnTo>
                  <a:lnTo>
                    <a:pt x="280193" y="312417"/>
                  </a:lnTo>
                  <a:lnTo>
                    <a:pt x="280556" y="313659"/>
                  </a:lnTo>
                  <a:lnTo>
                    <a:pt x="281801" y="313992"/>
                  </a:lnTo>
                  <a:lnTo>
                    <a:pt x="282459" y="315110"/>
                  </a:lnTo>
                  <a:lnTo>
                    <a:pt x="283476" y="314955"/>
                  </a:lnTo>
                  <a:lnTo>
                    <a:pt x="285127" y="313576"/>
                  </a:lnTo>
                  <a:lnTo>
                    <a:pt x="285956" y="313444"/>
                  </a:lnTo>
                  <a:lnTo>
                    <a:pt x="286586" y="315368"/>
                  </a:lnTo>
                  <a:lnTo>
                    <a:pt x="286223" y="316658"/>
                  </a:lnTo>
                  <a:lnTo>
                    <a:pt x="286574" y="319944"/>
                  </a:lnTo>
                  <a:lnTo>
                    <a:pt x="287444" y="320446"/>
                  </a:lnTo>
                  <a:lnTo>
                    <a:pt x="287433" y="322691"/>
                  </a:lnTo>
                  <a:lnTo>
                    <a:pt x="288313" y="322628"/>
                  </a:lnTo>
                  <a:lnTo>
                    <a:pt x="288844" y="324526"/>
                  </a:lnTo>
                  <a:lnTo>
                    <a:pt x="290282" y="324594"/>
                  </a:lnTo>
                  <a:lnTo>
                    <a:pt x="290876" y="325314"/>
                  </a:lnTo>
                  <a:lnTo>
                    <a:pt x="289111" y="326688"/>
                  </a:lnTo>
                  <a:lnTo>
                    <a:pt x="287855" y="327086"/>
                  </a:lnTo>
                  <a:lnTo>
                    <a:pt x="285958" y="325423"/>
                  </a:lnTo>
                  <a:lnTo>
                    <a:pt x="284294" y="326020"/>
                  </a:lnTo>
                  <a:lnTo>
                    <a:pt x="283574" y="327060"/>
                  </a:lnTo>
                  <a:lnTo>
                    <a:pt x="282005" y="327918"/>
                  </a:lnTo>
                  <a:lnTo>
                    <a:pt x="280851" y="327714"/>
                  </a:lnTo>
                  <a:lnTo>
                    <a:pt x="280273" y="330641"/>
                  </a:lnTo>
                  <a:lnTo>
                    <a:pt x="278180" y="330629"/>
                  </a:lnTo>
                  <a:lnTo>
                    <a:pt x="277881" y="331411"/>
                  </a:lnTo>
                  <a:lnTo>
                    <a:pt x="273202" y="330404"/>
                  </a:lnTo>
                  <a:lnTo>
                    <a:pt x="270737" y="328974"/>
                  </a:lnTo>
                  <a:lnTo>
                    <a:pt x="268985" y="330385"/>
                  </a:lnTo>
                  <a:lnTo>
                    <a:pt x="266787" y="329814"/>
                  </a:lnTo>
                  <a:lnTo>
                    <a:pt x="264195" y="328302"/>
                  </a:lnTo>
                  <a:lnTo>
                    <a:pt x="264206" y="327285"/>
                  </a:lnTo>
                  <a:lnTo>
                    <a:pt x="262001" y="326255"/>
                  </a:lnTo>
                  <a:lnTo>
                    <a:pt x="259668" y="328321"/>
                  </a:lnTo>
                  <a:lnTo>
                    <a:pt x="257177" y="329825"/>
                  </a:lnTo>
                  <a:lnTo>
                    <a:pt x="257105" y="332010"/>
                  </a:lnTo>
                  <a:lnTo>
                    <a:pt x="258723" y="336815"/>
                  </a:lnTo>
                  <a:lnTo>
                    <a:pt x="260200" y="337207"/>
                  </a:lnTo>
                  <a:lnTo>
                    <a:pt x="259214" y="339071"/>
                  </a:lnTo>
                  <a:lnTo>
                    <a:pt x="256225" y="340443"/>
                  </a:lnTo>
                  <a:lnTo>
                    <a:pt x="255709" y="341983"/>
                  </a:lnTo>
                  <a:lnTo>
                    <a:pt x="258312" y="341991"/>
                  </a:lnTo>
                  <a:lnTo>
                    <a:pt x="257696" y="344260"/>
                  </a:lnTo>
                  <a:lnTo>
                    <a:pt x="256513" y="345445"/>
                  </a:lnTo>
                  <a:lnTo>
                    <a:pt x="256938" y="347622"/>
                  </a:lnTo>
                  <a:lnTo>
                    <a:pt x="258347" y="349280"/>
                  </a:lnTo>
                  <a:lnTo>
                    <a:pt x="258392" y="351678"/>
                  </a:lnTo>
                  <a:lnTo>
                    <a:pt x="257866" y="352168"/>
                  </a:lnTo>
                  <a:lnTo>
                    <a:pt x="258486" y="354324"/>
                  </a:lnTo>
                  <a:lnTo>
                    <a:pt x="257975" y="355918"/>
                  </a:lnTo>
                  <a:lnTo>
                    <a:pt x="258189" y="357448"/>
                  </a:lnTo>
                  <a:lnTo>
                    <a:pt x="256713" y="356880"/>
                  </a:lnTo>
                  <a:lnTo>
                    <a:pt x="256194" y="357614"/>
                  </a:lnTo>
                  <a:lnTo>
                    <a:pt x="254570" y="357801"/>
                  </a:lnTo>
                  <a:lnTo>
                    <a:pt x="254968" y="359222"/>
                  </a:lnTo>
                  <a:lnTo>
                    <a:pt x="254738" y="360992"/>
                  </a:lnTo>
                  <a:lnTo>
                    <a:pt x="252569" y="362744"/>
                  </a:lnTo>
                  <a:lnTo>
                    <a:pt x="250702" y="364649"/>
                  </a:lnTo>
                  <a:lnTo>
                    <a:pt x="249211" y="364390"/>
                  </a:lnTo>
                  <a:lnTo>
                    <a:pt x="248202" y="366763"/>
                  </a:lnTo>
                  <a:lnTo>
                    <a:pt x="247983" y="368595"/>
                  </a:lnTo>
                  <a:lnTo>
                    <a:pt x="248681" y="369778"/>
                  </a:lnTo>
                  <a:lnTo>
                    <a:pt x="248510" y="372261"/>
                  </a:lnTo>
                  <a:lnTo>
                    <a:pt x="246837" y="374443"/>
                  </a:lnTo>
                  <a:lnTo>
                    <a:pt x="245688" y="374640"/>
                  </a:lnTo>
                  <a:lnTo>
                    <a:pt x="243959" y="377393"/>
                  </a:lnTo>
                  <a:lnTo>
                    <a:pt x="242251" y="379283"/>
                  </a:lnTo>
                  <a:lnTo>
                    <a:pt x="240494" y="378490"/>
                  </a:lnTo>
                  <a:lnTo>
                    <a:pt x="239339" y="379259"/>
                  </a:lnTo>
                  <a:lnTo>
                    <a:pt x="237525" y="379649"/>
                  </a:lnTo>
                  <a:lnTo>
                    <a:pt x="235032" y="383173"/>
                  </a:lnTo>
                  <a:lnTo>
                    <a:pt x="232734" y="384432"/>
                  </a:lnTo>
                  <a:lnTo>
                    <a:pt x="232443" y="388500"/>
                  </a:lnTo>
                  <a:lnTo>
                    <a:pt x="230443" y="389424"/>
                  </a:lnTo>
                  <a:lnTo>
                    <a:pt x="229361" y="388961"/>
                  </a:lnTo>
                  <a:lnTo>
                    <a:pt x="228273" y="389587"/>
                  </a:lnTo>
                  <a:lnTo>
                    <a:pt x="227268" y="389146"/>
                  </a:lnTo>
                  <a:lnTo>
                    <a:pt x="225003" y="389675"/>
                  </a:lnTo>
                  <a:lnTo>
                    <a:pt x="223647" y="391547"/>
                  </a:lnTo>
                  <a:lnTo>
                    <a:pt x="222763" y="391646"/>
                  </a:lnTo>
                  <a:lnTo>
                    <a:pt x="221442" y="390082"/>
                  </a:lnTo>
                  <a:lnTo>
                    <a:pt x="220297" y="391365"/>
                  </a:lnTo>
                  <a:lnTo>
                    <a:pt x="220901" y="393492"/>
                  </a:lnTo>
                  <a:lnTo>
                    <a:pt x="220909" y="395547"/>
                  </a:lnTo>
                  <a:lnTo>
                    <a:pt x="219319" y="395736"/>
                  </a:lnTo>
                  <a:lnTo>
                    <a:pt x="216560" y="394900"/>
                  </a:lnTo>
                  <a:lnTo>
                    <a:pt x="214600" y="395707"/>
                  </a:lnTo>
                  <a:lnTo>
                    <a:pt x="213707" y="397543"/>
                  </a:lnTo>
                  <a:lnTo>
                    <a:pt x="212982" y="397553"/>
                  </a:lnTo>
                  <a:lnTo>
                    <a:pt x="211086" y="396322"/>
                  </a:lnTo>
                  <a:lnTo>
                    <a:pt x="209309" y="395826"/>
                  </a:lnTo>
                  <a:lnTo>
                    <a:pt x="209430" y="393178"/>
                  </a:lnTo>
                  <a:lnTo>
                    <a:pt x="208764" y="391917"/>
                  </a:lnTo>
                  <a:lnTo>
                    <a:pt x="209806" y="390612"/>
                  </a:lnTo>
                  <a:lnTo>
                    <a:pt x="209207" y="389215"/>
                  </a:lnTo>
                  <a:lnTo>
                    <a:pt x="207201" y="387607"/>
                  </a:lnTo>
                  <a:lnTo>
                    <a:pt x="203811" y="386682"/>
                  </a:lnTo>
                  <a:lnTo>
                    <a:pt x="203310" y="384981"/>
                  </a:lnTo>
                  <a:lnTo>
                    <a:pt x="201459" y="384166"/>
                  </a:lnTo>
                  <a:lnTo>
                    <a:pt x="199571" y="385308"/>
                  </a:lnTo>
                  <a:lnTo>
                    <a:pt x="198299" y="384692"/>
                  </a:lnTo>
                  <a:lnTo>
                    <a:pt x="196617" y="386189"/>
                  </a:lnTo>
                  <a:lnTo>
                    <a:pt x="195464" y="385826"/>
                  </a:lnTo>
                  <a:lnTo>
                    <a:pt x="192609" y="386437"/>
                  </a:lnTo>
                  <a:lnTo>
                    <a:pt x="189604" y="385144"/>
                  </a:lnTo>
                  <a:lnTo>
                    <a:pt x="189143" y="384556"/>
                  </a:lnTo>
                  <a:lnTo>
                    <a:pt x="187350" y="384672"/>
                  </a:lnTo>
                  <a:lnTo>
                    <a:pt x="185801" y="385648"/>
                  </a:lnTo>
                  <a:lnTo>
                    <a:pt x="184647" y="385405"/>
                  </a:lnTo>
                  <a:lnTo>
                    <a:pt x="183553" y="386056"/>
                  </a:lnTo>
                  <a:lnTo>
                    <a:pt x="181727" y="386242"/>
                  </a:lnTo>
                  <a:lnTo>
                    <a:pt x="180140" y="384839"/>
                  </a:lnTo>
                  <a:lnTo>
                    <a:pt x="179884" y="382815"/>
                  </a:lnTo>
                  <a:lnTo>
                    <a:pt x="177890" y="381381"/>
                  </a:lnTo>
                  <a:lnTo>
                    <a:pt x="175367" y="383094"/>
                  </a:lnTo>
                  <a:lnTo>
                    <a:pt x="173933" y="383598"/>
                  </a:lnTo>
                  <a:lnTo>
                    <a:pt x="170567" y="382587"/>
                  </a:lnTo>
                  <a:lnTo>
                    <a:pt x="169934" y="380626"/>
                  </a:lnTo>
                  <a:lnTo>
                    <a:pt x="170326" y="378499"/>
                  </a:lnTo>
                  <a:lnTo>
                    <a:pt x="169421" y="377816"/>
                  </a:lnTo>
                  <a:lnTo>
                    <a:pt x="167951" y="378102"/>
                  </a:lnTo>
                  <a:lnTo>
                    <a:pt x="166689" y="377457"/>
                  </a:lnTo>
                  <a:lnTo>
                    <a:pt x="165244" y="375428"/>
                  </a:lnTo>
                  <a:lnTo>
                    <a:pt x="165592" y="373260"/>
                  </a:lnTo>
                  <a:lnTo>
                    <a:pt x="165454" y="371503"/>
                  </a:lnTo>
                  <a:lnTo>
                    <a:pt x="164137" y="370621"/>
                  </a:lnTo>
                  <a:lnTo>
                    <a:pt x="162775" y="368641"/>
                  </a:lnTo>
                  <a:lnTo>
                    <a:pt x="162491" y="367561"/>
                  </a:lnTo>
                  <a:lnTo>
                    <a:pt x="163499" y="365197"/>
                  </a:lnTo>
                  <a:lnTo>
                    <a:pt x="163112" y="364033"/>
                  </a:lnTo>
                  <a:lnTo>
                    <a:pt x="160877" y="364534"/>
                  </a:lnTo>
                  <a:lnTo>
                    <a:pt x="160356" y="366419"/>
                  </a:lnTo>
                  <a:lnTo>
                    <a:pt x="159088" y="366739"/>
                  </a:lnTo>
                  <a:lnTo>
                    <a:pt x="157954" y="364214"/>
                  </a:lnTo>
                  <a:lnTo>
                    <a:pt x="155670" y="364767"/>
                  </a:lnTo>
                  <a:lnTo>
                    <a:pt x="154990" y="366062"/>
                  </a:lnTo>
                  <a:lnTo>
                    <a:pt x="152737" y="365434"/>
                  </a:lnTo>
                  <a:lnTo>
                    <a:pt x="152219" y="364337"/>
                  </a:lnTo>
                  <a:lnTo>
                    <a:pt x="153018" y="361786"/>
                  </a:lnTo>
                  <a:lnTo>
                    <a:pt x="152499" y="359692"/>
                  </a:lnTo>
                  <a:lnTo>
                    <a:pt x="149441" y="358326"/>
                  </a:lnTo>
                  <a:lnTo>
                    <a:pt x="145738" y="359529"/>
                  </a:lnTo>
                  <a:lnTo>
                    <a:pt x="144395" y="360700"/>
                  </a:lnTo>
                  <a:lnTo>
                    <a:pt x="144723" y="362271"/>
                  </a:lnTo>
                  <a:lnTo>
                    <a:pt x="141025" y="366084"/>
                  </a:lnTo>
                  <a:lnTo>
                    <a:pt x="142622" y="367313"/>
                  </a:lnTo>
                  <a:lnTo>
                    <a:pt x="144397" y="368065"/>
                  </a:lnTo>
                  <a:lnTo>
                    <a:pt x="144880" y="369818"/>
                  </a:lnTo>
                  <a:lnTo>
                    <a:pt x="143153" y="371298"/>
                  </a:lnTo>
                  <a:lnTo>
                    <a:pt x="144042" y="373027"/>
                  </a:lnTo>
                  <a:lnTo>
                    <a:pt x="143432" y="374237"/>
                  </a:lnTo>
                  <a:lnTo>
                    <a:pt x="142005" y="375187"/>
                  </a:lnTo>
                  <a:lnTo>
                    <a:pt x="138872" y="376536"/>
                  </a:lnTo>
                  <a:lnTo>
                    <a:pt x="135920" y="376344"/>
                  </a:lnTo>
                  <a:lnTo>
                    <a:pt x="134325" y="378380"/>
                  </a:lnTo>
                  <a:lnTo>
                    <a:pt x="132301" y="378918"/>
                  </a:lnTo>
                  <a:lnTo>
                    <a:pt x="128046" y="381790"/>
                  </a:lnTo>
                  <a:lnTo>
                    <a:pt x="126466" y="384213"/>
                  </a:lnTo>
                  <a:lnTo>
                    <a:pt x="124495" y="385075"/>
                  </a:lnTo>
                  <a:lnTo>
                    <a:pt x="122051" y="384628"/>
                  </a:lnTo>
                  <a:lnTo>
                    <a:pt x="122321" y="383340"/>
                  </a:lnTo>
                  <a:lnTo>
                    <a:pt x="120948" y="382619"/>
                  </a:lnTo>
                  <a:lnTo>
                    <a:pt x="119457" y="383524"/>
                  </a:lnTo>
                  <a:lnTo>
                    <a:pt x="118802" y="384802"/>
                  </a:lnTo>
                  <a:lnTo>
                    <a:pt x="117482" y="382984"/>
                  </a:lnTo>
                  <a:lnTo>
                    <a:pt x="116165" y="382181"/>
                  </a:lnTo>
                  <a:lnTo>
                    <a:pt x="113806" y="379132"/>
                  </a:lnTo>
                  <a:lnTo>
                    <a:pt x="115401" y="377396"/>
                  </a:lnTo>
                  <a:lnTo>
                    <a:pt x="115604" y="376395"/>
                  </a:lnTo>
                  <a:lnTo>
                    <a:pt x="114091" y="376118"/>
                  </a:lnTo>
                  <a:lnTo>
                    <a:pt x="116043" y="372548"/>
                  </a:lnTo>
                  <a:lnTo>
                    <a:pt x="117070" y="372073"/>
                  </a:lnTo>
                  <a:lnTo>
                    <a:pt x="118194" y="370446"/>
                  </a:lnTo>
                  <a:lnTo>
                    <a:pt x="119401" y="369646"/>
                  </a:lnTo>
                  <a:lnTo>
                    <a:pt x="119822" y="368454"/>
                  </a:lnTo>
                  <a:lnTo>
                    <a:pt x="120892" y="367555"/>
                  </a:lnTo>
                  <a:lnTo>
                    <a:pt x="122076" y="368296"/>
                  </a:lnTo>
                  <a:lnTo>
                    <a:pt x="124105" y="366873"/>
                  </a:lnTo>
                  <a:lnTo>
                    <a:pt x="125290" y="364670"/>
                  </a:lnTo>
                  <a:lnTo>
                    <a:pt x="127261" y="362758"/>
                  </a:lnTo>
                  <a:lnTo>
                    <a:pt x="128638" y="360821"/>
                  </a:lnTo>
                  <a:lnTo>
                    <a:pt x="129761" y="356686"/>
                  </a:lnTo>
                  <a:lnTo>
                    <a:pt x="128973" y="355257"/>
                  </a:lnTo>
                  <a:lnTo>
                    <a:pt x="127736" y="354396"/>
                  </a:lnTo>
                  <a:lnTo>
                    <a:pt x="126162" y="355213"/>
                  </a:lnTo>
                  <a:lnTo>
                    <a:pt x="125077" y="354571"/>
                  </a:lnTo>
                  <a:lnTo>
                    <a:pt x="124902" y="352499"/>
                  </a:lnTo>
                  <a:lnTo>
                    <a:pt x="123487" y="353216"/>
                  </a:lnTo>
                  <a:lnTo>
                    <a:pt x="122243" y="350690"/>
                  </a:lnTo>
                  <a:lnTo>
                    <a:pt x="119915" y="348729"/>
                  </a:lnTo>
                  <a:lnTo>
                    <a:pt x="118177" y="348973"/>
                  </a:lnTo>
                  <a:lnTo>
                    <a:pt x="114743" y="347277"/>
                  </a:lnTo>
                  <a:lnTo>
                    <a:pt x="111155" y="347718"/>
                  </a:lnTo>
                  <a:lnTo>
                    <a:pt x="109516" y="349591"/>
                  </a:lnTo>
                  <a:lnTo>
                    <a:pt x="108599" y="351882"/>
                  </a:lnTo>
                  <a:lnTo>
                    <a:pt x="108590" y="353748"/>
                  </a:lnTo>
                  <a:lnTo>
                    <a:pt x="107787" y="358548"/>
                  </a:lnTo>
                  <a:lnTo>
                    <a:pt x="107349" y="359618"/>
                  </a:lnTo>
                  <a:lnTo>
                    <a:pt x="105647" y="360534"/>
                  </a:lnTo>
                  <a:lnTo>
                    <a:pt x="101910" y="360648"/>
                  </a:lnTo>
                  <a:lnTo>
                    <a:pt x="100236" y="361856"/>
                  </a:lnTo>
                  <a:lnTo>
                    <a:pt x="97063" y="363640"/>
                  </a:lnTo>
                  <a:lnTo>
                    <a:pt x="93884" y="365115"/>
                  </a:lnTo>
                  <a:lnTo>
                    <a:pt x="91905" y="367085"/>
                  </a:lnTo>
                  <a:lnTo>
                    <a:pt x="88637" y="369065"/>
                  </a:lnTo>
                  <a:lnTo>
                    <a:pt x="88132" y="368986"/>
                  </a:lnTo>
                  <a:lnTo>
                    <a:pt x="86442" y="366494"/>
                  </a:lnTo>
                  <a:lnTo>
                    <a:pt x="85197" y="365714"/>
                  </a:lnTo>
                  <a:lnTo>
                    <a:pt x="82568" y="365727"/>
                  </a:lnTo>
                  <a:lnTo>
                    <a:pt x="80493" y="366318"/>
                  </a:lnTo>
                  <a:lnTo>
                    <a:pt x="80454" y="362034"/>
                  </a:lnTo>
                  <a:lnTo>
                    <a:pt x="79887" y="360268"/>
                  </a:lnTo>
                  <a:lnTo>
                    <a:pt x="77305" y="356616"/>
                  </a:lnTo>
                  <a:lnTo>
                    <a:pt x="76541" y="355193"/>
                  </a:lnTo>
                  <a:lnTo>
                    <a:pt x="77031" y="354325"/>
                  </a:lnTo>
                  <a:lnTo>
                    <a:pt x="76830" y="352219"/>
                  </a:lnTo>
                  <a:lnTo>
                    <a:pt x="77686" y="350298"/>
                  </a:lnTo>
                  <a:lnTo>
                    <a:pt x="76935" y="348738"/>
                  </a:lnTo>
                  <a:lnTo>
                    <a:pt x="77475" y="344821"/>
                  </a:lnTo>
                  <a:lnTo>
                    <a:pt x="77260" y="343638"/>
                  </a:lnTo>
                  <a:lnTo>
                    <a:pt x="75853" y="341752"/>
                  </a:lnTo>
                  <a:lnTo>
                    <a:pt x="75393" y="339571"/>
                  </a:lnTo>
                  <a:lnTo>
                    <a:pt x="75928" y="337655"/>
                  </a:lnTo>
                  <a:lnTo>
                    <a:pt x="73502" y="335213"/>
                  </a:lnTo>
                  <a:lnTo>
                    <a:pt x="71464" y="334072"/>
                  </a:lnTo>
                  <a:lnTo>
                    <a:pt x="70854" y="331400"/>
                  </a:lnTo>
                  <a:lnTo>
                    <a:pt x="68831" y="330257"/>
                  </a:lnTo>
                  <a:lnTo>
                    <a:pt x="66778" y="330631"/>
                  </a:lnTo>
                  <a:lnTo>
                    <a:pt x="65653" y="329978"/>
                  </a:lnTo>
                  <a:lnTo>
                    <a:pt x="66211" y="327701"/>
                  </a:lnTo>
                  <a:lnTo>
                    <a:pt x="65141" y="326519"/>
                  </a:lnTo>
                  <a:lnTo>
                    <a:pt x="64395" y="324822"/>
                  </a:lnTo>
                  <a:lnTo>
                    <a:pt x="66751" y="322089"/>
                  </a:lnTo>
                  <a:lnTo>
                    <a:pt x="68337" y="321434"/>
                  </a:lnTo>
                  <a:lnTo>
                    <a:pt x="66706" y="321085"/>
                  </a:lnTo>
                  <a:lnTo>
                    <a:pt x="66526" y="320252"/>
                  </a:lnTo>
                  <a:lnTo>
                    <a:pt x="65032" y="319386"/>
                  </a:lnTo>
                  <a:lnTo>
                    <a:pt x="65245" y="317192"/>
                  </a:lnTo>
                  <a:lnTo>
                    <a:pt x="66648" y="314759"/>
                  </a:lnTo>
                  <a:lnTo>
                    <a:pt x="64580" y="312714"/>
                  </a:lnTo>
                  <a:lnTo>
                    <a:pt x="63791" y="310716"/>
                  </a:lnTo>
                  <a:lnTo>
                    <a:pt x="62045" y="308298"/>
                  </a:lnTo>
                  <a:lnTo>
                    <a:pt x="59418" y="307290"/>
                  </a:lnTo>
                  <a:lnTo>
                    <a:pt x="59880" y="306601"/>
                  </a:lnTo>
                  <a:lnTo>
                    <a:pt x="58723" y="304087"/>
                  </a:lnTo>
                  <a:lnTo>
                    <a:pt x="57325" y="303325"/>
                  </a:lnTo>
                  <a:lnTo>
                    <a:pt x="56498" y="302077"/>
                  </a:lnTo>
                  <a:lnTo>
                    <a:pt x="56693" y="300447"/>
                  </a:lnTo>
                  <a:lnTo>
                    <a:pt x="57811" y="297154"/>
                  </a:lnTo>
                  <a:lnTo>
                    <a:pt x="59591" y="296575"/>
                  </a:lnTo>
                  <a:lnTo>
                    <a:pt x="60365" y="297249"/>
                  </a:lnTo>
                  <a:lnTo>
                    <a:pt x="62240" y="296773"/>
                  </a:lnTo>
                  <a:lnTo>
                    <a:pt x="63164" y="293676"/>
                  </a:lnTo>
                  <a:lnTo>
                    <a:pt x="63030" y="292370"/>
                  </a:lnTo>
                  <a:lnTo>
                    <a:pt x="62063" y="291418"/>
                  </a:lnTo>
                  <a:lnTo>
                    <a:pt x="63152" y="288754"/>
                  </a:lnTo>
                  <a:lnTo>
                    <a:pt x="64443" y="287738"/>
                  </a:lnTo>
                  <a:lnTo>
                    <a:pt x="67449" y="286877"/>
                  </a:lnTo>
                  <a:lnTo>
                    <a:pt x="67689" y="285872"/>
                  </a:lnTo>
                  <a:lnTo>
                    <a:pt x="69903" y="284597"/>
                  </a:lnTo>
                  <a:lnTo>
                    <a:pt x="70270" y="283745"/>
                  </a:lnTo>
                  <a:lnTo>
                    <a:pt x="72426" y="282392"/>
                  </a:lnTo>
                  <a:lnTo>
                    <a:pt x="74330" y="281790"/>
                  </a:lnTo>
                  <a:lnTo>
                    <a:pt x="76399" y="281880"/>
                  </a:lnTo>
                  <a:lnTo>
                    <a:pt x="75576" y="277693"/>
                  </a:lnTo>
                  <a:lnTo>
                    <a:pt x="74753" y="277558"/>
                  </a:lnTo>
                  <a:lnTo>
                    <a:pt x="72756" y="277746"/>
                  </a:lnTo>
                  <a:lnTo>
                    <a:pt x="72216" y="276045"/>
                  </a:lnTo>
                  <a:lnTo>
                    <a:pt x="69291" y="275121"/>
                  </a:lnTo>
                  <a:lnTo>
                    <a:pt x="67847" y="275088"/>
                  </a:lnTo>
                  <a:lnTo>
                    <a:pt x="67926" y="273265"/>
                  </a:lnTo>
                  <a:lnTo>
                    <a:pt x="65543" y="271952"/>
                  </a:lnTo>
                  <a:lnTo>
                    <a:pt x="64554" y="270453"/>
                  </a:lnTo>
                  <a:lnTo>
                    <a:pt x="64486" y="269099"/>
                  </a:lnTo>
                  <a:lnTo>
                    <a:pt x="64081" y="268012"/>
                  </a:lnTo>
                  <a:lnTo>
                    <a:pt x="62599" y="267911"/>
                  </a:lnTo>
                  <a:lnTo>
                    <a:pt x="61577" y="268983"/>
                  </a:lnTo>
                  <a:lnTo>
                    <a:pt x="58776" y="269072"/>
                  </a:lnTo>
                  <a:lnTo>
                    <a:pt x="57534" y="270237"/>
                  </a:lnTo>
                  <a:lnTo>
                    <a:pt x="56593" y="269798"/>
                  </a:lnTo>
                  <a:lnTo>
                    <a:pt x="56064" y="267977"/>
                  </a:lnTo>
                  <a:lnTo>
                    <a:pt x="55080" y="267196"/>
                  </a:lnTo>
                  <a:lnTo>
                    <a:pt x="54280" y="265570"/>
                  </a:lnTo>
                  <a:lnTo>
                    <a:pt x="52524" y="263591"/>
                  </a:lnTo>
                  <a:lnTo>
                    <a:pt x="48996" y="262947"/>
                  </a:lnTo>
                  <a:lnTo>
                    <a:pt x="47911" y="264814"/>
                  </a:lnTo>
                  <a:lnTo>
                    <a:pt x="46281" y="265630"/>
                  </a:lnTo>
                  <a:lnTo>
                    <a:pt x="45832" y="267393"/>
                  </a:lnTo>
                  <a:lnTo>
                    <a:pt x="45122" y="267841"/>
                  </a:lnTo>
                  <a:lnTo>
                    <a:pt x="43437" y="266635"/>
                  </a:lnTo>
                  <a:lnTo>
                    <a:pt x="42332" y="264640"/>
                  </a:lnTo>
                  <a:lnTo>
                    <a:pt x="42175" y="261485"/>
                  </a:lnTo>
                  <a:lnTo>
                    <a:pt x="41531" y="259974"/>
                  </a:lnTo>
                  <a:lnTo>
                    <a:pt x="40080" y="258589"/>
                  </a:lnTo>
                  <a:lnTo>
                    <a:pt x="38055" y="258836"/>
                  </a:lnTo>
                  <a:lnTo>
                    <a:pt x="36863" y="257576"/>
                  </a:lnTo>
                  <a:lnTo>
                    <a:pt x="37170" y="254880"/>
                  </a:lnTo>
                  <a:lnTo>
                    <a:pt x="36333" y="255008"/>
                  </a:lnTo>
                  <a:lnTo>
                    <a:pt x="35844" y="252740"/>
                  </a:lnTo>
                  <a:lnTo>
                    <a:pt x="34457" y="252455"/>
                  </a:lnTo>
                  <a:lnTo>
                    <a:pt x="33077" y="252978"/>
                  </a:lnTo>
                  <a:lnTo>
                    <a:pt x="31574" y="250871"/>
                  </a:lnTo>
                  <a:lnTo>
                    <a:pt x="32672" y="249461"/>
                  </a:lnTo>
                  <a:lnTo>
                    <a:pt x="31439" y="248266"/>
                  </a:lnTo>
                  <a:lnTo>
                    <a:pt x="32066" y="247300"/>
                  </a:lnTo>
                  <a:lnTo>
                    <a:pt x="32478" y="244924"/>
                  </a:lnTo>
                  <a:lnTo>
                    <a:pt x="31696" y="243406"/>
                  </a:lnTo>
                  <a:lnTo>
                    <a:pt x="31306" y="241503"/>
                  </a:lnTo>
                  <a:lnTo>
                    <a:pt x="34158" y="239240"/>
                  </a:lnTo>
                  <a:lnTo>
                    <a:pt x="34973" y="237644"/>
                  </a:lnTo>
                  <a:lnTo>
                    <a:pt x="34954" y="236426"/>
                  </a:lnTo>
                  <a:lnTo>
                    <a:pt x="35714" y="234521"/>
                  </a:lnTo>
                  <a:lnTo>
                    <a:pt x="38825" y="232743"/>
                  </a:lnTo>
                  <a:lnTo>
                    <a:pt x="38919" y="231725"/>
                  </a:lnTo>
                  <a:lnTo>
                    <a:pt x="38099" y="230434"/>
                  </a:lnTo>
                  <a:lnTo>
                    <a:pt x="39287" y="228174"/>
                  </a:lnTo>
                  <a:lnTo>
                    <a:pt x="41644" y="226237"/>
                  </a:lnTo>
                  <a:lnTo>
                    <a:pt x="43041" y="226479"/>
                  </a:lnTo>
                  <a:lnTo>
                    <a:pt x="43777" y="225444"/>
                  </a:lnTo>
                  <a:lnTo>
                    <a:pt x="44922" y="225071"/>
                  </a:lnTo>
                  <a:lnTo>
                    <a:pt x="46131" y="223734"/>
                  </a:lnTo>
                  <a:lnTo>
                    <a:pt x="47271" y="223233"/>
                  </a:lnTo>
                  <a:lnTo>
                    <a:pt x="48511" y="221894"/>
                  </a:lnTo>
                  <a:lnTo>
                    <a:pt x="49873" y="221588"/>
                  </a:lnTo>
                  <a:lnTo>
                    <a:pt x="50961" y="220220"/>
                  </a:lnTo>
                  <a:lnTo>
                    <a:pt x="52285" y="220960"/>
                  </a:lnTo>
                  <a:lnTo>
                    <a:pt x="54387" y="221365"/>
                  </a:lnTo>
                  <a:lnTo>
                    <a:pt x="55170" y="219947"/>
                  </a:lnTo>
                  <a:lnTo>
                    <a:pt x="56801" y="219557"/>
                  </a:lnTo>
                  <a:lnTo>
                    <a:pt x="59883" y="221429"/>
                  </a:lnTo>
                  <a:lnTo>
                    <a:pt x="62152" y="219587"/>
                  </a:lnTo>
                  <a:lnTo>
                    <a:pt x="62548" y="220502"/>
                  </a:lnTo>
                  <a:lnTo>
                    <a:pt x="64409" y="220387"/>
                  </a:lnTo>
                  <a:lnTo>
                    <a:pt x="66092" y="218841"/>
                  </a:lnTo>
                  <a:lnTo>
                    <a:pt x="66326" y="217687"/>
                  </a:lnTo>
                  <a:lnTo>
                    <a:pt x="64907" y="216076"/>
                  </a:lnTo>
                  <a:lnTo>
                    <a:pt x="65228" y="212632"/>
                  </a:lnTo>
                  <a:lnTo>
                    <a:pt x="66659" y="209496"/>
                  </a:lnTo>
                  <a:lnTo>
                    <a:pt x="65939" y="207776"/>
                  </a:lnTo>
                  <a:lnTo>
                    <a:pt x="66852" y="204587"/>
                  </a:lnTo>
                  <a:lnTo>
                    <a:pt x="67432" y="203856"/>
                  </a:lnTo>
                  <a:lnTo>
                    <a:pt x="67128" y="202722"/>
                  </a:lnTo>
                  <a:lnTo>
                    <a:pt x="66994" y="199140"/>
                  </a:lnTo>
                  <a:lnTo>
                    <a:pt x="67908" y="198513"/>
                  </a:lnTo>
                  <a:lnTo>
                    <a:pt x="67068" y="195529"/>
                  </a:lnTo>
                  <a:lnTo>
                    <a:pt x="67876" y="192981"/>
                  </a:lnTo>
                  <a:lnTo>
                    <a:pt x="68056" y="190998"/>
                  </a:lnTo>
                  <a:lnTo>
                    <a:pt x="66860" y="188987"/>
                  </a:lnTo>
                  <a:lnTo>
                    <a:pt x="66179" y="186267"/>
                  </a:lnTo>
                  <a:lnTo>
                    <a:pt x="66650" y="182813"/>
                  </a:lnTo>
                  <a:lnTo>
                    <a:pt x="66069" y="181980"/>
                  </a:lnTo>
                  <a:lnTo>
                    <a:pt x="65651" y="177671"/>
                  </a:lnTo>
                  <a:lnTo>
                    <a:pt x="65308" y="177371"/>
                  </a:lnTo>
                  <a:lnTo>
                    <a:pt x="65299" y="173946"/>
                  </a:lnTo>
                  <a:lnTo>
                    <a:pt x="64026" y="170745"/>
                  </a:lnTo>
                  <a:lnTo>
                    <a:pt x="64297" y="166421"/>
                  </a:lnTo>
                  <a:lnTo>
                    <a:pt x="62581" y="164241"/>
                  </a:lnTo>
                  <a:lnTo>
                    <a:pt x="63616" y="163643"/>
                  </a:lnTo>
                  <a:lnTo>
                    <a:pt x="63802" y="162378"/>
                  </a:lnTo>
                  <a:lnTo>
                    <a:pt x="66014" y="160513"/>
                  </a:lnTo>
                  <a:lnTo>
                    <a:pt x="67182" y="160473"/>
                  </a:lnTo>
                  <a:lnTo>
                    <a:pt x="66118" y="159710"/>
                  </a:lnTo>
                  <a:lnTo>
                    <a:pt x="64812" y="159811"/>
                  </a:lnTo>
                  <a:lnTo>
                    <a:pt x="62867" y="162766"/>
                  </a:lnTo>
                  <a:lnTo>
                    <a:pt x="61482" y="163727"/>
                  </a:lnTo>
                  <a:lnTo>
                    <a:pt x="61543" y="165391"/>
                  </a:lnTo>
                  <a:lnTo>
                    <a:pt x="60443" y="165441"/>
                  </a:lnTo>
                  <a:lnTo>
                    <a:pt x="58178" y="167976"/>
                  </a:lnTo>
                  <a:lnTo>
                    <a:pt x="57979" y="166423"/>
                  </a:lnTo>
                  <a:lnTo>
                    <a:pt x="57067" y="165213"/>
                  </a:lnTo>
                  <a:lnTo>
                    <a:pt x="56144" y="167121"/>
                  </a:lnTo>
                  <a:lnTo>
                    <a:pt x="55164" y="167414"/>
                  </a:lnTo>
                  <a:lnTo>
                    <a:pt x="52541" y="165972"/>
                  </a:lnTo>
                  <a:lnTo>
                    <a:pt x="51956" y="166561"/>
                  </a:lnTo>
                  <a:lnTo>
                    <a:pt x="52253" y="168085"/>
                  </a:lnTo>
                  <a:lnTo>
                    <a:pt x="51279" y="169320"/>
                  </a:lnTo>
                  <a:lnTo>
                    <a:pt x="50614" y="172035"/>
                  </a:lnTo>
                  <a:lnTo>
                    <a:pt x="48967" y="171868"/>
                  </a:lnTo>
                  <a:lnTo>
                    <a:pt x="47782" y="172784"/>
                  </a:lnTo>
                  <a:lnTo>
                    <a:pt x="45816" y="171409"/>
                  </a:lnTo>
                  <a:lnTo>
                    <a:pt x="44044" y="172087"/>
                  </a:lnTo>
                  <a:lnTo>
                    <a:pt x="42637" y="171323"/>
                  </a:lnTo>
                  <a:lnTo>
                    <a:pt x="42003" y="170245"/>
                  </a:lnTo>
                  <a:lnTo>
                    <a:pt x="40589" y="169364"/>
                  </a:lnTo>
                  <a:lnTo>
                    <a:pt x="39422" y="166187"/>
                  </a:lnTo>
                  <a:lnTo>
                    <a:pt x="37367" y="164097"/>
                  </a:lnTo>
                  <a:lnTo>
                    <a:pt x="35639" y="163155"/>
                  </a:lnTo>
                  <a:lnTo>
                    <a:pt x="35946" y="162339"/>
                  </a:lnTo>
                  <a:lnTo>
                    <a:pt x="34291" y="161608"/>
                  </a:lnTo>
                  <a:lnTo>
                    <a:pt x="33873" y="159950"/>
                  </a:lnTo>
                  <a:lnTo>
                    <a:pt x="28601" y="160974"/>
                  </a:lnTo>
                  <a:lnTo>
                    <a:pt x="27114" y="161624"/>
                  </a:lnTo>
                  <a:lnTo>
                    <a:pt x="26558" y="159821"/>
                  </a:lnTo>
                  <a:close/>
                </a:path>
              </a:pathLst>
            </a:custGeom>
            <a:solidFill>
              <a:srgbClr val="BF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099978" y="4403083"/>
              <a:ext cx="4426" cy="7265"/>
            </a:xfrm>
            <a:custGeom>
              <a:avLst/>
              <a:pathLst>
                <a:path w="4426" h="7265">
                  <a:moveTo>
                    <a:pt x="1364" y="7265"/>
                  </a:moveTo>
                  <a:lnTo>
                    <a:pt x="1330" y="6027"/>
                  </a:lnTo>
                  <a:lnTo>
                    <a:pt x="1017" y="4367"/>
                  </a:lnTo>
                  <a:lnTo>
                    <a:pt x="495" y="3516"/>
                  </a:lnTo>
                  <a:lnTo>
                    <a:pt x="0" y="2293"/>
                  </a:lnTo>
                  <a:lnTo>
                    <a:pt x="401" y="1227"/>
                  </a:lnTo>
                  <a:lnTo>
                    <a:pt x="471" y="729"/>
                  </a:lnTo>
                  <a:lnTo>
                    <a:pt x="1650" y="0"/>
                  </a:lnTo>
                  <a:lnTo>
                    <a:pt x="3142" y="2054"/>
                  </a:lnTo>
                  <a:lnTo>
                    <a:pt x="3439" y="2640"/>
                  </a:lnTo>
                  <a:lnTo>
                    <a:pt x="4426" y="5133"/>
                  </a:lnTo>
                  <a:lnTo>
                    <a:pt x="3025" y="709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21790" y="2973569"/>
              <a:ext cx="133848" cy="135662"/>
            </a:xfrm>
            <a:custGeom>
              <a:avLst/>
              <a:pathLst>
                <a:path w="133848" h="135662">
                  <a:moveTo>
                    <a:pt x="89242" y="121519"/>
                  </a:moveTo>
                  <a:lnTo>
                    <a:pt x="86780" y="122394"/>
                  </a:lnTo>
                  <a:lnTo>
                    <a:pt x="85138" y="121189"/>
                  </a:lnTo>
                  <a:lnTo>
                    <a:pt x="83648" y="120844"/>
                  </a:lnTo>
                  <a:lnTo>
                    <a:pt x="82440" y="122204"/>
                  </a:lnTo>
                  <a:lnTo>
                    <a:pt x="83747" y="123425"/>
                  </a:lnTo>
                  <a:lnTo>
                    <a:pt x="82336" y="123845"/>
                  </a:lnTo>
                  <a:lnTo>
                    <a:pt x="81629" y="122731"/>
                  </a:lnTo>
                  <a:lnTo>
                    <a:pt x="79767" y="122390"/>
                  </a:lnTo>
                  <a:lnTo>
                    <a:pt x="78576" y="122909"/>
                  </a:lnTo>
                  <a:lnTo>
                    <a:pt x="76904" y="122694"/>
                  </a:lnTo>
                  <a:lnTo>
                    <a:pt x="75592" y="121197"/>
                  </a:lnTo>
                  <a:lnTo>
                    <a:pt x="73596" y="121140"/>
                  </a:lnTo>
                  <a:lnTo>
                    <a:pt x="73433" y="122471"/>
                  </a:lnTo>
                  <a:lnTo>
                    <a:pt x="72326" y="123158"/>
                  </a:lnTo>
                  <a:lnTo>
                    <a:pt x="70712" y="123129"/>
                  </a:lnTo>
                  <a:lnTo>
                    <a:pt x="70385" y="125630"/>
                  </a:lnTo>
                  <a:lnTo>
                    <a:pt x="69679" y="126916"/>
                  </a:lnTo>
                  <a:lnTo>
                    <a:pt x="67412" y="126755"/>
                  </a:lnTo>
                  <a:lnTo>
                    <a:pt x="67768" y="127907"/>
                  </a:lnTo>
                  <a:lnTo>
                    <a:pt x="66842" y="128874"/>
                  </a:lnTo>
                  <a:lnTo>
                    <a:pt x="65051" y="128985"/>
                  </a:lnTo>
                  <a:lnTo>
                    <a:pt x="65505" y="130352"/>
                  </a:lnTo>
                  <a:lnTo>
                    <a:pt x="63886" y="130645"/>
                  </a:lnTo>
                  <a:lnTo>
                    <a:pt x="64610" y="132726"/>
                  </a:lnTo>
                  <a:lnTo>
                    <a:pt x="65525" y="132652"/>
                  </a:lnTo>
                  <a:lnTo>
                    <a:pt x="66206" y="135049"/>
                  </a:lnTo>
                  <a:lnTo>
                    <a:pt x="65080" y="135662"/>
                  </a:lnTo>
                  <a:lnTo>
                    <a:pt x="63257" y="135307"/>
                  </a:lnTo>
                  <a:lnTo>
                    <a:pt x="59476" y="135083"/>
                  </a:lnTo>
                  <a:lnTo>
                    <a:pt x="58469" y="134739"/>
                  </a:lnTo>
                  <a:lnTo>
                    <a:pt x="56700" y="132410"/>
                  </a:lnTo>
                  <a:lnTo>
                    <a:pt x="53547" y="131118"/>
                  </a:lnTo>
                  <a:lnTo>
                    <a:pt x="52694" y="129720"/>
                  </a:lnTo>
                  <a:lnTo>
                    <a:pt x="52812" y="127855"/>
                  </a:lnTo>
                  <a:lnTo>
                    <a:pt x="52434" y="125834"/>
                  </a:lnTo>
                  <a:lnTo>
                    <a:pt x="51178" y="124601"/>
                  </a:lnTo>
                  <a:lnTo>
                    <a:pt x="48807" y="123609"/>
                  </a:lnTo>
                  <a:lnTo>
                    <a:pt x="46700" y="124238"/>
                  </a:lnTo>
                  <a:lnTo>
                    <a:pt x="46167" y="125283"/>
                  </a:lnTo>
                  <a:lnTo>
                    <a:pt x="43757" y="124883"/>
                  </a:lnTo>
                  <a:lnTo>
                    <a:pt x="39472" y="125188"/>
                  </a:lnTo>
                  <a:lnTo>
                    <a:pt x="37422" y="124744"/>
                  </a:lnTo>
                  <a:lnTo>
                    <a:pt x="36356" y="123361"/>
                  </a:lnTo>
                  <a:lnTo>
                    <a:pt x="34854" y="125783"/>
                  </a:lnTo>
                  <a:lnTo>
                    <a:pt x="33751" y="125634"/>
                  </a:lnTo>
                  <a:lnTo>
                    <a:pt x="32037" y="123058"/>
                  </a:lnTo>
                  <a:lnTo>
                    <a:pt x="31014" y="125587"/>
                  </a:lnTo>
                  <a:lnTo>
                    <a:pt x="29410" y="127147"/>
                  </a:lnTo>
                  <a:lnTo>
                    <a:pt x="27638" y="126578"/>
                  </a:lnTo>
                  <a:lnTo>
                    <a:pt x="25908" y="127719"/>
                  </a:lnTo>
                  <a:lnTo>
                    <a:pt x="25314" y="128985"/>
                  </a:lnTo>
                  <a:lnTo>
                    <a:pt x="25441" y="130364"/>
                  </a:lnTo>
                  <a:lnTo>
                    <a:pt x="22040" y="129960"/>
                  </a:lnTo>
                  <a:lnTo>
                    <a:pt x="20993" y="129876"/>
                  </a:lnTo>
                  <a:lnTo>
                    <a:pt x="19980" y="127370"/>
                  </a:lnTo>
                  <a:lnTo>
                    <a:pt x="19022" y="127439"/>
                  </a:lnTo>
                  <a:lnTo>
                    <a:pt x="18714" y="126138"/>
                  </a:lnTo>
                  <a:lnTo>
                    <a:pt x="17533" y="125900"/>
                  </a:lnTo>
                  <a:lnTo>
                    <a:pt x="17585" y="124759"/>
                  </a:lnTo>
                  <a:lnTo>
                    <a:pt x="16671" y="122535"/>
                  </a:lnTo>
                  <a:lnTo>
                    <a:pt x="13322" y="123023"/>
                  </a:lnTo>
                  <a:lnTo>
                    <a:pt x="11172" y="122759"/>
                  </a:lnTo>
                  <a:lnTo>
                    <a:pt x="9395" y="123543"/>
                  </a:lnTo>
                  <a:lnTo>
                    <a:pt x="8903" y="122365"/>
                  </a:lnTo>
                  <a:lnTo>
                    <a:pt x="7702" y="121274"/>
                  </a:lnTo>
                  <a:lnTo>
                    <a:pt x="6709" y="122600"/>
                  </a:lnTo>
                  <a:lnTo>
                    <a:pt x="6182" y="119514"/>
                  </a:lnTo>
                  <a:lnTo>
                    <a:pt x="5164" y="118505"/>
                  </a:lnTo>
                  <a:lnTo>
                    <a:pt x="3349" y="118591"/>
                  </a:lnTo>
                  <a:lnTo>
                    <a:pt x="4599" y="115508"/>
                  </a:lnTo>
                  <a:lnTo>
                    <a:pt x="3847" y="111049"/>
                  </a:lnTo>
                  <a:lnTo>
                    <a:pt x="2657" y="111175"/>
                  </a:lnTo>
                  <a:lnTo>
                    <a:pt x="801" y="110140"/>
                  </a:lnTo>
                  <a:lnTo>
                    <a:pt x="285" y="108216"/>
                  </a:lnTo>
                  <a:lnTo>
                    <a:pt x="2001" y="107679"/>
                  </a:lnTo>
                  <a:lnTo>
                    <a:pt x="3698" y="106301"/>
                  </a:lnTo>
                  <a:lnTo>
                    <a:pt x="5072" y="107464"/>
                  </a:lnTo>
                  <a:lnTo>
                    <a:pt x="8104" y="106610"/>
                  </a:lnTo>
                  <a:lnTo>
                    <a:pt x="9204" y="105059"/>
                  </a:lnTo>
                  <a:lnTo>
                    <a:pt x="5667" y="102974"/>
                  </a:lnTo>
                  <a:lnTo>
                    <a:pt x="6430" y="99856"/>
                  </a:lnTo>
                  <a:lnTo>
                    <a:pt x="5313" y="99148"/>
                  </a:lnTo>
                  <a:lnTo>
                    <a:pt x="6216" y="97912"/>
                  </a:lnTo>
                  <a:lnTo>
                    <a:pt x="3906" y="95839"/>
                  </a:lnTo>
                  <a:lnTo>
                    <a:pt x="3481" y="94835"/>
                  </a:lnTo>
                  <a:lnTo>
                    <a:pt x="753" y="93446"/>
                  </a:lnTo>
                  <a:lnTo>
                    <a:pt x="0" y="93654"/>
                  </a:lnTo>
                  <a:lnTo>
                    <a:pt x="112" y="90788"/>
                  </a:lnTo>
                  <a:lnTo>
                    <a:pt x="1446" y="89308"/>
                  </a:lnTo>
                  <a:lnTo>
                    <a:pt x="992" y="88564"/>
                  </a:lnTo>
                  <a:lnTo>
                    <a:pt x="1790" y="86986"/>
                  </a:lnTo>
                  <a:lnTo>
                    <a:pt x="3341" y="86440"/>
                  </a:lnTo>
                  <a:lnTo>
                    <a:pt x="5355" y="83977"/>
                  </a:lnTo>
                  <a:lnTo>
                    <a:pt x="6494" y="83085"/>
                  </a:lnTo>
                  <a:lnTo>
                    <a:pt x="8312" y="82530"/>
                  </a:lnTo>
                  <a:lnTo>
                    <a:pt x="8824" y="81247"/>
                  </a:lnTo>
                  <a:lnTo>
                    <a:pt x="10584" y="81373"/>
                  </a:lnTo>
                  <a:lnTo>
                    <a:pt x="11125" y="79393"/>
                  </a:lnTo>
                  <a:lnTo>
                    <a:pt x="13870" y="79743"/>
                  </a:lnTo>
                  <a:lnTo>
                    <a:pt x="14050" y="78841"/>
                  </a:lnTo>
                  <a:lnTo>
                    <a:pt x="18169" y="78209"/>
                  </a:lnTo>
                  <a:lnTo>
                    <a:pt x="19804" y="78623"/>
                  </a:lnTo>
                  <a:lnTo>
                    <a:pt x="20779" y="77924"/>
                  </a:lnTo>
                  <a:lnTo>
                    <a:pt x="20797" y="76643"/>
                  </a:lnTo>
                  <a:lnTo>
                    <a:pt x="22311" y="74695"/>
                  </a:lnTo>
                  <a:lnTo>
                    <a:pt x="24474" y="76616"/>
                  </a:lnTo>
                  <a:lnTo>
                    <a:pt x="27495" y="76938"/>
                  </a:lnTo>
                  <a:lnTo>
                    <a:pt x="26919" y="75371"/>
                  </a:lnTo>
                  <a:lnTo>
                    <a:pt x="27634" y="73621"/>
                  </a:lnTo>
                  <a:lnTo>
                    <a:pt x="28590" y="73853"/>
                  </a:lnTo>
                  <a:lnTo>
                    <a:pt x="29415" y="71331"/>
                  </a:lnTo>
                  <a:lnTo>
                    <a:pt x="30406" y="69786"/>
                  </a:lnTo>
                  <a:lnTo>
                    <a:pt x="32438" y="68105"/>
                  </a:lnTo>
                  <a:lnTo>
                    <a:pt x="34362" y="67931"/>
                  </a:lnTo>
                  <a:lnTo>
                    <a:pt x="34811" y="67180"/>
                  </a:lnTo>
                  <a:lnTo>
                    <a:pt x="33873" y="65879"/>
                  </a:lnTo>
                  <a:lnTo>
                    <a:pt x="32598" y="62634"/>
                  </a:lnTo>
                  <a:lnTo>
                    <a:pt x="31962" y="62106"/>
                  </a:lnTo>
                  <a:lnTo>
                    <a:pt x="31681" y="59750"/>
                  </a:lnTo>
                  <a:lnTo>
                    <a:pt x="28086" y="59167"/>
                  </a:lnTo>
                  <a:lnTo>
                    <a:pt x="28043" y="58109"/>
                  </a:lnTo>
                  <a:lnTo>
                    <a:pt x="26409" y="57081"/>
                  </a:lnTo>
                  <a:lnTo>
                    <a:pt x="23188" y="52762"/>
                  </a:lnTo>
                  <a:lnTo>
                    <a:pt x="22169" y="51914"/>
                  </a:lnTo>
                  <a:lnTo>
                    <a:pt x="22213" y="49749"/>
                  </a:lnTo>
                  <a:lnTo>
                    <a:pt x="22900" y="48128"/>
                  </a:lnTo>
                  <a:lnTo>
                    <a:pt x="21747" y="47525"/>
                  </a:lnTo>
                  <a:lnTo>
                    <a:pt x="20231" y="47637"/>
                  </a:lnTo>
                  <a:lnTo>
                    <a:pt x="20161" y="46372"/>
                  </a:lnTo>
                  <a:lnTo>
                    <a:pt x="22123" y="43413"/>
                  </a:lnTo>
                  <a:lnTo>
                    <a:pt x="23545" y="42289"/>
                  </a:lnTo>
                  <a:lnTo>
                    <a:pt x="25326" y="42450"/>
                  </a:lnTo>
                  <a:lnTo>
                    <a:pt x="25814" y="40113"/>
                  </a:lnTo>
                  <a:lnTo>
                    <a:pt x="27029" y="39602"/>
                  </a:lnTo>
                  <a:lnTo>
                    <a:pt x="29736" y="39262"/>
                  </a:lnTo>
                  <a:lnTo>
                    <a:pt x="30879" y="37662"/>
                  </a:lnTo>
                  <a:lnTo>
                    <a:pt x="31812" y="37608"/>
                  </a:lnTo>
                  <a:lnTo>
                    <a:pt x="34834" y="38521"/>
                  </a:lnTo>
                  <a:lnTo>
                    <a:pt x="35781" y="40794"/>
                  </a:lnTo>
                  <a:lnTo>
                    <a:pt x="37203" y="40387"/>
                  </a:lnTo>
                  <a:lnTo>
                    <a:pt x="38423" y="38626"/>
                  </a:lnTo>
                  <a:lnTo>
                    <a:pt x="39787" y="38866"/>
                  </a:lnTo>
                  <a:lnTo>
                    <a:pt x="41644" y="38017"/>
                  </a:lnTo>
                  <a:lnTo>
                    <a:pt x="43278" y="36460"/>
                  </a:lnTo>
                  <a:lnTo>
                    <a:pt x="44533" y="36681"/>
                  </a:lnTo>
                  <a:lnTo>
                    <a:pt x="44162" y="34945"/>
                  </a:lnTo>
                  <a:lnTo>
                    <a:pt x="45732" y="33326"/>
                  </a:lnTo>
                  <a:lnTo>
                    <a:pt x="47301" y="33763"/>
                  </a:lnTo>
                  <a:lnTo>
                    <a:pt x="47953" y="30927"/>
                  </a:lnTo>
                  <a:lnTo>
                    <a:pt x="49305" y="28490"/>
                  </a:lnTo>
                  <a:lnTo>
                    <a:pt x="51115" y="26803"/>
                  </a:lnTo>
                  <a:lnTo>
                    <a:pt x="52893" y="22812"/>
                  </a:lnTo>
                  <a:lnTo>
                    <a:pt x="54286" y="24054"/>
                  </a:lnTo>
                  <a:lnTo>
                    <a:pt x="54788" y="25369"/>
                  </a:lnTo>
                  <a:lnTo>
                    <a:pt x="56105" y="25779"/>
                  </a:lnTo>
                  <a:lnTo>
                    <a:pt x="57371" y="24481"/>
                  </a:lnTo>
                  <a:lnTo>
                    <a:pt x="61372" y="24477"/>
                  </a:lnTo>
                  <a:lnTo>
                    <a:pt x="63175" y="23794"/>
                  </a:lnTo>
                  <a:lnTo>
                    <a:pt x="63731" y="24728"/>
                  </a:lnTo>
                  <a:lnTo>
                    <a:pt x="66148" y="25019"/>
                  </a:lnTo>
                  <a:lnTo>
                    <a:pt x="66890" y="24436"/>
                  </a:lnTo>
                  <a:lnTo>
                    <a:pt x="66360" y="22274"/>
                  </a:lnTo>
                  <a:lnTo>
                    <a:pt x="65246" y="21360"/>
                  </a:lnTo>
                  <a:lnTo>
                    <a:pt x="65042" y="20379"/>
                  </a:lnTo>
                  <a:lnTo>
                    <a:pt x="63085" y="19312"/>
                  </a:lnTo>
                  <a:lnTo>
                    <a:pt x="62624" y="17860"/>
                  </a:lnTo>
                  <a:lnTo>
                    <a:pt x="58453" y="13266"/>
                  </a:lnTo>
                  <a:lnTo>
                    <a:pt x="58433" y="11892"/>
                  </a:lnTo>
                  <a:lnTo>
                    <a:pt x="60421" y="9996"/>
                  </a:lnTo>
                  <a:lnTo>
                    <a:pt x="61150" y="10299"/>
                  </a:lnTo>
                  <a:lnTo>
                    <a:pt x="62590" y="13160"/>
                  </a:lnTo>
                  <a:lnTo>
                    <a:pt x="63580" y="13678"/>
                  </a:lnTo>
                  <a:lnTo>
                    <a:pt x="67673" y="13507"/>
                  </a:lnTo>
                  <a:lnTo>
                    <a:pt x="67415" y="11982"/>
                  </a:lnTo>
                  <a:lnTo>
                    <a:pt x="66150" y="9435"/>
                  </a:lnTo>
                  <a:lnTo>
                    <a:pt x="66248" y="6833"/>
                  </a:lnTo>
                  <a:lnTo>
                    <a:pt x="70206" y="7258"/>
                  </a:lnTo>
                  <a:lnTo>
                    <a:pt x="71834" y="5983"/>
                  </a:lnTo>
                  <a:lnTo>
                    <a:pt x="73587" y="5861"/>
                  </a:lnTo>
                  <a:lnTo>
                    <a:pt x="75430" y="7293"/>
                  </a:lnTo>
                  <a:lnTo>
                    <a:pt x="76507" y="6568"/>
                  </a:lnTo>
                  <a:lnTo>
                    <a:pt x="76982" y="3813"/>
                  </a:lnTo>
                  <a:lnTo>
                    <a:pt x="76441" y="1687"/>
                  </a:lnTo>
                  <a:lnTo>
                    <a:pt x="77546" y="0"/>
                  </a:lnTo>
                  <a:lnTo>
                    <a:pt x="78622" y="108"/>
                  </a:lnTo>
                  <a:lnTo>
                    <a:pt x="79763" y="1191"/>
                  </a:lnTo>
                  <a:lnTo>
                    <a:pt x="81266" y="1368"/>
                  </a:lnTo>
                  <a:lnTo>
                    <a:pt x="81921" y="3353"/>
                  </a:lnTo>
                  <a:lnTo>
                    <a:pt x="80910" y="5118"/>
                  </a:lnTo>
                  <a:lnTo>
                    <a:pt x="80580" y="7623"/>
                  </a:lnTo>
                  <a:lnTo>
                    <a:pt x="82177" y="10550"/>
                  </a:lnTo>
                  <a:lnTo>
                    <a:pt x="83354" y="11406"/>
                  </a:lnTo>
                  <a:lnTo>
                    <a:pt x="82854" y="12527"/>
                  </a:lnTo>
                  <a:lnTo>
                    <a:pt x="83930" y="13818"/>
                  </a:lnTo>
                  <a:lnTo>
                    <a:pt x="85823" y="14509"/>
                  </a:lnTo>
                  <a:lnTo>
                    <a:pt x="88255" y="17034"/>
                  </a:lnTo>
                  <a:lnTo>
                    <a:pt x="88758" y="18668"/>
                  </a:lnTo>
                  <a:lnTo>
                    <a:pt x="89959" y="18509"/>
                  </a:lnTo>
                  <a:lnTo>
                    <a:pt x="92075" y="19144"/>
                  </a:lnTo>
                  <a:lnTo>
                    <a:pt x="93227" y="20247"/>
                  </a:lnTo>
                  <a:lnTo>
                    <a:pt x="94042" y="22016"/>
                  </a:lnTo>
                  <a:lnTo>
                    <a:pt x="94692" y="23986"/>
                  </a:lnTo>
                  <a:lnTo>
                    <a:pt x="96385" y="24330"/>
                  </a:lnTo>
                  <a:lnTo>
                    <a:pt x="96588" y="26771"/>
                  </a:lnTo>
                  <a:lnTo>
                    <a:pt x="98756" y="28803"/>
                  </a:lnTo>
                  <a:lnTo>
                    <a:pt x="99063" y="29762"/>
                  </a:lnTo>
                  <a:lnTo>
                    <a:pt x="101652" y="31017"/>
                  </a:lnTo>
                  <a:lnTo>
                    <a:pt x="104151" y="30561"/>
                  </a:lnTo>
                  <a:lnTo>
                    <a:pt x="106226" y="30593"/>
                  </a:lnTo>
                  <a:lnTo>
                    <a:pt x="108403" y="29900"/>
                  </a:lnTo>
                  <a:lnTo>
                    <a:pt x="108863" y="30589"/>
                  </a:lnTo>
                  <a:lnTo>
                    <a:pt x="112180" y="30666"/>
                  </a:lnTo>
                  <a:lnTo>
                    <a:pt x="114706" y="31054"/>
                  </a:lnTo>
                  <a:lnTo>
                    <a:pt x="116847" y="32554"/>
                  </a:lnTo>
                  <a:lnTo>
                    <a:pt x="118119" y="32175"/>
                  </a:lnTo>
                  <a:lnTo>
                    <a:pt x="119716" y="33885"/>
                  </a:lnTo>
                  <a:lnTo>
                    <a:pt x="121958" y="34113"/>
                  </a:lnTo>
                  <a:lnTo>
                    <a:pt x="123323" y="32837"/>
                  </a:lnTo>
                  <a:lnTo>
                    <a:pt x="124436" y="32798"/>
                  </a:lnTo>
                  <a:lnTo>
                    <a:pt x="127618" y="31672"/>
                  </a:lnTo>
                  <a:lnTo>
                    <a:pt x="129429" y="31982"/>
                  </a:lnTo>
                  <a:lnTo>
                    <a:pt x="131227" y="32827"/>
                  </a:lnTo>
                  <a:lnTo>
                    <a:pt x="133046" y="32674"/>
                  </a:lnTo>
                  <a:lnTo>
                    <a:pt x="133848" y="33355"/>
                  </a:lnTo>
                  <a:lnTo>
                    <a:pt x="133787" y="34909"/>
                  </a:lnTo>
                  <a:lnTo>
                    <a:pt x="133504" y="35972"/>
                  </a:lnTo>
                  <a:lnTo>
                    <a:pt x="132054" y="36051"/>
                  </a:lnTo>
                  <a:lnTo>
                    <a:pt x="131021" y="34556"/>
                  </a:lnTo>
                  <a:lnTo>
                    <a:pt x="130174" y="36645"/>
                  </a:lnTo>
                  <a:lnTo>
                    <a:pt x="128615" y="37198"/>
                  </a:lnTo>
                  <a:lnTo>
                    <a:pt x="127844" y="38612"/>
                  </a:lnTo>
                  <a:lnTo>
                    <a:pt x="128425" y="39620"/>
                  </a:lnTo>
                  <a:lnTo>
                    <a:pt x="128391" y="41651"/>
                  </a:lnTo>
                  <a:lnTo>
                    <a:pt x="127255" y="41218"/>
                  </a:lnTo>
                  <a:lnTo>
                    <a:pt x="126336" y="42314"/>
                  </a:lnTo>
                  <a:lnTo>
                    <a:pt x="123585" y="40564"/>
                  </a:lnTo>
                  <a:lnTo>
                    <a:pt x="118638" y="42367"/>
                  </a:lnTo>
                  <a:lnTo>
                    <a:pt x="117357" y="43401"/>
                  </a:lnTo>
                  <a:lnTo>
                    <a:pt x="118299" y="46049"/>
                  </a:lnTo>
                  <a:lnTo>
                    <a:pt x="117182" y="46456"/>
                  </a:lnTo>
                  <a:lnTo>
                    <a:pt x="115453" y="46258"/>
                  </a:lnTo>
                  <a:lnTo>
                    <a:pt x="114719" y="47374"/>
                  </a:lnTo>
                  <a:lnTo>
                    <a:pt x="115990" y="49014"/>
                  </a:lnTo>
                  <a:lnTo>
                    <a:pt x="116520" y="51125"/>
                  </a:lnTo>
                  <a:lnTo>
                    <a:pt x="118246" y="52320"/>
                  </a:lnTo>
                  <a:lnTo>
                    <a:pt x="116363" y="54444"/>
                  </a:lnTo>
                  <a:lnTo>
                    <a:pt x="116776" y="56087"/>
                  </a:lnTo>
                  <a:lnTo>
                    <a:pt x="115707" y="57948"/>
                  </a:lnTo>
                  <a:lnTo>
                    <a:pt x="116891" y="58415"/>
                  </a:lnTo>
                  <a:lnTo>
                    <a:pt x="117844" y="60813"/>
                  </a:lnTo>
                  <a:lnTo>
                    <a:pt x="118761" y="62162"/>
                  </a:lnTo>
                  <a:lnTo>
                    <a:pt x="118955" y="63582"/>
                  </a:lnTo>
                  <a:lnTo>
                    <a:pt x="120173" y="64577"/>
                  </a:lnTo>
                  <a:lnTo>
                    <a:pt x="120296" y="66110"/>
                  </a:lnTo>
                  <a:lnTo>
                    <a:pt x="122786" y="65515"/>
                  </a:lnTo>
                  <a:lnTo>
                    <a:pt x="123163" y="68832"/>
                  </a:lnTo>
                  <a:lnTo>
                    <a:pt x="123950" y="70244"/>
                  </a:lnTo>
                  <a:lnTo>
                    <a:pt x="125084" y="69898"/>
                  </a:lnTo>
                  <a:lnTo>
                    <a:pt x="126385" y="70368"/>
                  </a:lnTo>
                  <a:lnTo>
                    <a:pt x="125707" y="72768"/>
                  </a:lnTo>
                  <a:lnTo>
                    <a:pt x="126488" y="74596"/>
                  </a:lnTo>
                  <a:lnTo>
                    <a:pt x="123886" y="75091"/>
                  </a:lnTo>
                  <a:lnTo>
                    <a:pt x="124496" y="76325"/>
                  </a:lnTo>
                  <a:lnTo>
                    <a:pt x="124222" y="77671"/>
                  </a:lnTo>
                  <a:lnTo>
                    <a:pt x="122663" y="78239"/>
                  </a:lnTo>
                  <a:lnTo>
                    <a:pt x="121093" y="77994"/>
                  </a:lnTo>
                  <a:lnTo>
                    <a:pt x="120796" y="78920"/>
                  </a:lnTo>
                  <a:lnTo>
                    <a:pt x="118473" y="80069"/>
                  </a:lnTo>
                  <a:lnTo>
                    <a:pt x="116632" y="80105"/>
                  </a:lnTo>
                  <a:lnTo>
                    <a:pt x="114800" y="82580"/>
                  </a:lnTo>
                  <a:lnTo>
                    <a:pt x="114507" y="83583"/>
                  </a:lnTo>
                  <a:lnTo>
                    <a:pt x="111348" y="83669"/>
                  </a:lnTo>
                  <a:lnTo>
                    <a:pt x="110250" y="84115"/>
                  </a:lnTo>
                  <a:lnTo>
                    <a:pt x="108980" y="83415"/>
                  </a:lnTo>
                  <a:lnTo>
                    <a:pt x="106798" y="83189"/>
                  </a:lnTo>
                  <a:lnTo>
                    <a:pt x="104602" y="85193"/>
                  </a:lnTo>
                  <a:lnTo>
                    <a:pt x="103782" y="85341"/>
                  </a:lnTo>
                  <a:lnTo>
                    <a:pt x="102241" y="86894"/>
                  </a:lnTo>
                  <a:lnTo>
                    <a:pt x="100451" y="86222"/>
                  </a:lnTo>
                  <a:lnTo>
                    <a:pt x="99517" y="86363"/>
                  </a:lnTo>
                  <a:lnTo>
                    <a:pt x="98864" y="85156"/>
                  </a:lnTo>
                  <a:lnTo>
                    <a:pt x="97796" y="85986"/>
                  </a:lnTo>
                  <a:lnTo>
                    <a:pt x="97115" y="85065"/>
                  </a:lnTo>
                  <a:lnTo>
                    <a:pt x="95802" y="85046"/>
                  </a:lnTo>
                  <a:lnTo>
                    <a:pt x="92814" y="85946"/>
                  </a:lnTo>
                  <a:lnTo>
                    <a:pt x="92168" y="85108"/>
                  </a:lnTo>
                  <a:lnTo>
                    <a:pt x="89907" y="85567"/>
                  </a:lnTo>
                  <a:lnTo>
                    <a:pt x="89730" y="87085"/>
                  </a:lnTo>
                  <a:lnTo>
                    <a:pt x="87250" y="86548"/>
                  </a:lnTo>
                  <a:lnTo>
                    <a:pt x="86620" y="88253"/>
                  </a:lnTo>
                  <a:lnTo>
                    <a:pt x="86853" y="90071"/>
                  </a:lnTo>
                  <a:lnTo>
                    <a:pt x="85838" y="91982"/>
                  </a:lnTo>
                  <a:lnTo>
                    <a:pt x="86045" y="93146"/>
                  </a:lnTo>
                  <a:lnTo>
                    <a:pt x="87189" y="93671"/>
                  </a:lnTo>
                  <a:lnTo>
                    <a:pt x="87455" y="98545"/>
                  </a:lnTo>
                  <a:lnTo>
                    <a:pt x="88103" y="99394"/>
                  </a:lnTo>
                  <a:lnTo>
                    <a:pt x="89234" y="98685"/>
                  </a:lnTo>
                  <a:lnTo>
                    <a:pt x="90821" y="100767"/>
                  </a:lnTo>
                  <a:lnTo>
                    <a:pt x="93087" y="102667"/>
                  </a:lnTo>
                  <a:lnTo>
                    <a:pt x="96009" y="102251"/>
                  </a:lnTo>
                  <a:lnTo>
                    <a:pt x="96553" y="103213"/>
                  </a:lnTo>
                  <a:lnTo>
                    <a:pt x="97413" y="107725"/>
                  </a:lnTo>
                  <a:lnTo>
                    <a:pt x="94988" y="109904"/>
                  </a:lnTo>
                  <a:lnTo>
                    <a:pt x="95631" y="111879"/>
                  </a:lnTo>
                  <a:lnTo>
                    <a:pt x="93781" y="112967"/>
                  </a:lnTo>
                  <a:lnTo>
                    <a:pt x="94493" y="114850"/>
                  </a:lnTo>
                  <a:lnTo>
                    <a:pt x="95272" y="115513"/>
                  </a:lnTo>
                  <a:lnTo>
                    <a:pt x="95317" y="116387"/>
                  </a:lnTo>
                  <a:lnTo>
                    <a:pt x="91659" y="117226"/>
                  </a:lnTo>
                  <a:lnTo>
                    <a:pt x="91749" y="118480"/>
                  </a:lnTo>
                  <a:lnTo>
                    <a:pt x="90178" y="119660"/>
                  </a:lnTo>
                  <a:lnTo>
                    <a:pt x="90923" y="120989"/>
                  </a:lnTo>
                  <a:close/>
                </a:path>
              </a:pathLst>
            </a:custGeom>
            <a:solidFill>
              <a:srgbClr val="579FC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496899" y="4181994"/>
              <a:ext cx="1864" cy="1346"/>
            </a:xfrm>
            <a:custGeom>
              <a:avLst/>
              <a:pathLst>
                <a:path w="1864" h="1346">
                  <a:moveTo>
                    <a:pt x="463" y="1346"/>
                  </a:moveTo>
                  <a:lnTo>
                    <a:pt x="0" y="453"/>
                  </a:lnTo>
                  <a:lnTo>
                    <a:pt x="1864" y="0"/>
                  </a:lnTo>
                  <a:lnTo>
                    <a:pt x="1854" y="108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88619" y="4161054"/>
              <a:ext cx="2630" cy="2815"/>
            </a:xfrm>
            <a:custGeom>
              <a:avLst/>
              <a:pathLst>
                <a:path w="2630" h="2815">
                  <a:moveTo>
                    <a:pt x="688" y="2815"/>
                  </a:moveTo>
                  <a:lnTo>
                    <a:pt x="0" y="2208"/>
                  </a:lnTo>
                  <a:lnTo>
                    <a:pt x="2073" y="0"/>
                  </a:lnTo>
                  <a:lnTo>
                    <a:pt x="2630" y="916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10363" y="4088022"/>
              <a:ext cx="2903" cy="1370"/>
            </a:xfrm>
            <a:custGeom>
              <a:avLst/>
              <a:pathLst>
                <a:path w="2903" h="1370">
                  <a:moveTo>
                    <a:pt x="0" y="0"/>
                  </a:moveTo>
                  <a:lnTo>
                    <a:pt x="2903" y="85"/>
                  </a:lnTo>
                  <a:lnTo>
                    <a:pt x="2085" y="1370"/>
                  </a:lnTo>
                  <a:lnTo>
                    <a:pt x="131" y="77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18568" y="4100114"/>
              <a:ext cx="2390" cy="2321"/>
            </a:xfrm>
            <a:custGeom>
              <a:avLst/>
              <a:pathLst>
                <a:path w="2390" h="2321">
                  <a:moveTo>
                    <a:pt x="0" y="2321"/>
                  </a:moveTo>
                  <a:lnTo>
                    <a:pt x="138" y="869"/>
                  </a:lnTo>
                  <a:lnTo>
                    <a:pt x="952" y="73"/>
                  </a:lnTo>
                  <a:lnTo>
                    <a:pt x="2390" y="0"/>
                  </a:lnTo>
                  <a:lnTo>
                    <a:pt x="2036" y="1703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00913" y="4092225"/>
              <a:ext cx="3772" cy="2254"/>
            </a:xfrm>
            <a:custGeom>
              <a:avLst/>
              <a:pathLst>
                <a:path w="3772" h="2254">
                  <a:moveTo>
                    <a:pt x="38" y="1290"/>
                  </a:moveTo>
                  <a:lnTo>
                    <a:pt x="0" y="743"/>
                  </a:lnTo>
                  <a:lnTo>
                    <a:pt x="2487" y="0"/>
                  </a:lnTo>
                  <a:lnTo>
                    <a:pt x="3772" y="728"/>
                  </a:lnTo>
                  <a:lnTo>
                    <a:pt x="1043" y="225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10770" y="4125892"/>
              <a:ext cx="3479" cy="1861"/>
            </a:xfrm>
            <a:custGeom>
              <a:avLst/>
              <a:pathLst>
                <a:path w="3479" h="1861">
                  <a:moveTo>
                    <a:pt x="1056" y="1861"/>
                  </a:moveTo>
                  <a:lnTo>
                    <a:pt x="0" y="1434"/>
                  </a:lnTo>
                  <a:lnTo>
                    <a:pt x="1016" y="0"/>
                  </a:lnTo>
                  <a:lnTo>
                    <a:pt x="3479" y="39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494614" y="4161799"/>
              <a:ext cx="2804" cy="1663"/>
            </a:xfrm>
            <a:custGeom>
              <a:avLst/>
              <a:pathLst>
                <a:path w="2804" h="1663">
                  <a:moveTo>
                    <a:pt x="0" y="694"/>
                  </a:moveTo>
                  <a:lnTo>
                    <a:pt x="2804" y="0"/>
                  </a:lnTo>
                  <a:lnTo>
                    <a:pt x="2597" y="1155"/>
                  </a:lnTo>
                  <a:lnTo>
                    <a:pt x="1348" y="1663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491060" y="4124978"/>
              <a:ext cx="3310" cy="3129"/>
            </a:xfrm>
            <a:custGeom>
              <a:avLst/>
              <a:pathLst>
                <a:path w="3310" h="3129">
                  <a:moveTo>
                    <a:pt x="2303" y="3129"/>
                  </a:moveTo>
                  <a:lnTo>
                    <a:pt x="30" y="1579"/>
                  </a:lnTo>
                  <a:lnTo>
                    <a:pt x="0" y="246"/>
                  </a:lnTo>
                  <a:lnTo>
                    <a:pt x="1294" y="0"/>
                  </a:lnTo>
                  <a:lnTo>
                    <a:pt x="2302" y="1142"/>
                  </a:lnTo>
                  <a:lnTo>
                    <a:pt x="3310" y="1308"/>
                  </a:lnTo>
                  <a:lnTo>
                    <a:pt x="3077" y="289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23944" y="4094292"/>
              <a:ext cx="3431" cy="3695"/>
            </a:xfrm>
            <a:custGeom>
              <a:avLst/>
              <a:pathLst>
                <a:path w="3431" h="3695">
                  <a:moveTo>
                    <a:pt x="1162" y="3695"/>
                  </a:moveTo>
                  <a:lnTo>
                    <a:pt x="0" y="2397"/>
                  </a:lnTo>
                  <a:lnTo>
                    <a:pt x="2123" y="0"/>
                  </a:lnTo>
                  <a:lnTo>
                    <a:pt x="3431" y="259"/>
                  </a:lnTo>
                  <a:lnTo>
                    <a:pt x="3219" y="2053"/>
                  </a:lnTo>
                  <a:lnTo>
                    <a:pt x="2117" y="242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01414" y="4246939"/>
              <a:ext cx="3767" cy="3561"/>
            </a:xfrm>
            <a:custGeom>
              <a:avLst/>
              <a:pathLst>
                <a:path w="3767" h="3561">
                  <a:moveTo>
                    <a:pt x="993" y="3561"/>
                  </a:moveTo>
                  <a:lnTo>
                    <a:pt x="0" y="3064"/>
                  </a:lnTo>
                  <a:lnTo>
                    <a:pt x="1216" y="431"/>
                  </a:lnTo>
                  <a:lnTo>
                    <a:pt x="2619" y="0"/>
                  </a:lnTo>
                  <a:lnTo>
                    <a:pt x="3767" y="760"/>
                  </a:lnTo>
                  <a:lnTo>
                    <a:pt x="3362" y="2406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37027" y="4067907"/>
              <a:ext cx="3832" cy="3846"/>
            </a:xfrm>
            <a:custGeom>
              <a:avLst/>
              <a:pathLst>
                <a:path w="3832" h="3846">
                  <a:moveTo>
                    <a:pt x="2551" y="3846"/>
                  </a:moveTo>
                  <a:lnTo>
                    <a:pt x="1426" y="3461"/>
                  </a:lnTo>
                  <a:lnTo>
                    <a:pt x="93" y="2164"/>
                  </a:lnTo>
                  <a:lnTo>
                    <a:pt x="0" y="1022"/>
                  </a:lnTo>
                  <a:lnTo>
                    <a:pt x="1162" y="0"/>
                  </a:lnTo>
                  <a:lnTo>
                    <a:pt x="3188" y="614"/>
                  </a:lnTo>
                  <a:lnTo>
                    <a:pt x="3832" y="2170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493941" y="4088654"/>
              <a:ext cx="6874" cy="3767"/>
            </a:xfrm>
            <a:custGeom>
              <a:avLst/>
              <a:pathLst>
                <a:path w="6874" h="3767">
                  <a:moveTo>
                    <a:pt x="1045" y="3767"/>
                  </a:moveTo>
                  <a:lnTo>
                    <a:pt x="0" y="2297"/>
                  </a:lnTo>
                  <a:lnTo>
                    <a:pt x="314" y="794"/>
                  </a:lnTo>
                  <a:lnTo>
                    <a:pt x="1414" y="12"/>
                  </a:lnTo>
                  <a:lnTo>
                    <a:pt x="3917" y="903"/>
                  </a:lnTo>
                  <a:lnTo>
                    <a:pt x="6243" y="0"/>
                  </a:lnTo>
                  <a:lnTo>
                    <a:pt x="6874" y="1547"/>
                  </a:lnTo>
                  <a:lnTo>
                    <a:pt x="4420" y="3226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80224" y="4190603"/>
              <a:ext cx="7098" cy="6521"/>
            </a:xfrm>
            <a:custGeom>
              <a:avLst/>
              <a:pathLst>
                <a:path w="7098" h="6521">
                  <a:moveTo>
                    <a:pt x="2054" y="3777"/>
                  </a:moveTo>
                  <a:lnTo>
                    <a:pt x="315" y="3428"/>
                  </a:lnTo>
                  <a:lnTo>
                    <a:pt x="0" y="967"/>
                  </a:lnTo>
                  <a:lnTo>
                    <a:pt x="1818" y="0"/>
                  </a:lnTo>
                  <a:lnTo>
                    <a:pt x="3890" y="711"/>
                  </a:lnTo>
                  <a:lnTo>
                    <a:pt x="3876" y="2022"/>
                  </a:lnTo>
                  <a:lnTo>
                    <a:pt x="5098" y="2995"/>
                  </a:lnTo>
                  <a:lnTo>
                    <a:pt x="6541" y="3410"/>
                  </a:lnTo>
                  <a:lnTo>
                    <a:pt x="7098" y="6230"/>
                  </a:lnTo>
                  <a:lnTo>
                    <a:pt x="5641" y="6521"/>
                  </a:lnTo>
                  <a:lnTo>
                    <a:pt x="4474" y="4842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05875" y="4241784"/>
              <a:ext cx="12411" cy="9959"/>
            </a:xfrm>
            <a:custGeom>
              <a:avLst/>
              <a:pathLst>
                <a:path w="12411" h="9959">
                  <a:moveTo>
                    <a:pt x="8249" y="776"/>
                  </a:moveTo>
                  <a:lnTo>
                    <a:pt x="8917" y="0"/>
                  </a:lnTo>
                  <a:lnTo>
                    <a:pt x="9925" y="1238"/>
                  </a:lnTo>
                  <a:lnTo>
                    <a:pt x="10792" y="1304"/>
                  </a:lnTo>
                  <a:lnTo>
                    <a:pt x="11822" y="3856"/>
                  </a:lnTo>
                  <a:lnTo>
                    <a:pt x="12411" y="6172"/>
                  </a:lnTo>
                  <a:lnTo>
                    <a:pt x="11165" y="7951"/>
                  </a:lnTo>
                  <a:lnTo>
                    <a:pt x="10014" y="8491"/>
                  </a:lnTo>
                  <a:lnTo>
                    <a:pt x="9530" y="7489"/>
                  </a:lnTo>
                  <a:lnTo>
                    <a:pt x="7782" y="6845"/>
                  </a:lnTo>
                  <a:lnTo>
                    <a:pt x="5658" y="6960"/>
                  </a:lnTo>
                  <a:lnTo>
                    <a:pt x="4270" y="7951"/>
                  </a:lnTo>
                  <a:lnTo>
                    <a:pt x="3138" y="9959"/>
                  </a:lnTo>
                  <a:lnTo>
                    <a:pt x="980" y="9343"/>
                  </a:lnTo>
                  <a:lnTo>
                    <a:pt x="0" y="8275"/>
                  </a:lnTo>
                  <a:lnTo>
                    <a:pt x="638" y="7105"/>
                  </a:lnTo>
                  <a:lnTo>
                    <a:pt x="1780" y="7078"/>
                  </a:lnTo>
                  <a:lnTo>
                    <a:pt x="737" y="3508"/>
                  </a:lnTo>
                  <a:lnTo>
                    <a:pt x="2218" y="2719"/>
                  </a:lnTo>
                  <a:lnTo>
                    <a:pt x="3922" y="3993"/>
                  </a:lnTo>
                  <a:lnTo>
                    <a:pt x="5808" y="4684"/>
                  </a:lnTo>
                  <a:lnTo>
                    <a:pt x="6769" y="4212"/>
                  </a:lnTo>
                  <a:lnTo>
                    <a:pt x="7436" y="2437"/>
                  </a:lnTo>
                  <a:lnTo>
                    <a:pt x="7123" y="1158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392087" y="4239230"/>
              <a:ext cx="8799" cy="9905"/>
            </a:xfrm>
            <a:custGeom>
              <a:avLst/>
              <a:pathLst>
                <a:path w="8799" h="9905">
                  <a:moveTo>
                    <a:pt x="8647" y="3991"/>
                  </a:moveTo>
                  <a:lnTo>
                    <a:pt x="8799" y="5629"/>
                  </a:lnTo>
                  <a:lnTo>
                    <a:pt x="8288" y="6561"/>
                  </a:lnTo>
                  <a:lnTo>
                    <a:pt x="4696" y="9905"/>
                  </a:lnTo>
                  <a:lnTo>
                    <a:pt x="2308" y="9655"/>
                  </a:lnTo>
                  <a:lnTo>
                    <a:pt x="1196" y="9172"/>
                  </a:lnTo>
                  <a:lnTo>
                    <a:pt x="0" y="7490"/>
                  </a:lnTo>
                  <a:lnTo>
                    <a:pt x="117" y="6170"/>
                  </a:lnTo>
                  <a:lnTo>
                    <a:pt x="1204" y="2049"/>
                  </a:lnTo>
                  <a:lnTo>
                    <a:pt x="2663" y="447"/>
                  </a:lnTo>
                  <a:lnTo>
                    <a:pt x="4651" y="0"/>
                  </a:lnTo>
                  <a:lnTo>
                    <a:pt x="5495" y="972"/>
                  </a:lnTo>
                  <a:lnTo>
                    <a:pt x="7823" y="1738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49404" y="3971015"/>
              <a:ext cx="296686" cy="339127"/>
            </a:xfrm>
            <a:custGeom>
              <a:avLst/>
              <a:pathLst>
                <a:path w="296686" h="339127">
                  <a:moveTo>
                    <a:pt x="194074" y="231453"/>
                  </a:moveTo>
                  <a:lnTo>
                    <a:pt x="194894" y="232752"/>
                  </a:lnTo>
                  <a:lnTo>
                    <a:pt x="198073" y="233608"/>
                  </a:lnTo>
                  <a:lnTo>
                    <a:pt x="199105" y="234235"/>
                  </a:lnTo>
                  <a:lnTo>
                    <a:pt x="199042" y="235266"/>
                  </a:lnTo>
                  <a:lnTo>
                    <a:pt x="201034" y="235395"/>
                  </a:lnTo>
                  <a:lnTo>
                    <a:pt x="201503" y="234177"/>
                  </a:lnTo>
                  <a:lnTo>
                    <a:pt x="203605" y="233162"/>
                  </a:lnTo>
                  <a:lnTo>
                    <a:pt x="204098" y="234223"/>
                  </a:lnTo>
                  <a:lnTo>
                    <a:pt x="203320" y="235449"/>
                  </a:lnTo>
                  <a:lnTo>
                    <a:pt x="202931" y="237339"/>
                  </a:lnTo>
                  <a:lnTo>
                    <a:pt x="201822" y="237604"/>
                  </a:lnTo>
                  <a:lnTo>
                    <a:pt x="201895" y="239120"/>
                  </a:lnTo>
                  <a:lnTo>
                    <a:pt x="204657" y="240289"/>
                  </a:lnTo>
                  <a:lnTo>
                    <a:pt x="203447" y="241425"/>
                  </a:lnTo>
                  <a:lnTo>
                    <a:pt x="201494" y="241643"/>
                  </a:lnTo>
                  <a:lnTo>
                    <a:pt x="199063" y="240527"/>
                  </a:lnTo>
                  <a:lnTo>
                    <a:pt x="197313" y="242048"/>
                  </a:lnTo>
                  <a:lnTo>
                    <a:pt x="198251" y="243877"/>
                  </a:lnTo>
                  <a:lnTo>
                    <a:pt x="199700" y="244556"/>
                  </a:lnTo>
                  <a:lnTo>
                    <a:pt x="201798" y="244572"/>
                  </a:lnTo>
                  <a:lnTo>
                    <a:pt x="202032" y="245739"/>
                  </a:lnTo>
                  <a:lnTo>
                    <a:pt x="199987" y="246348"/>
                  </a:lnTo>
                  <a:lnTo>
                    <a:pt x="198153" y="246425"/>
                  </a:lnTo>
                  <a:lnTo>
                    <a:pt x="195862" y="245468"/>
                  </a:lnTo>
                  <a:lnTo>
                    <a:pt x="193858" y="245231"/>
                  </a:lnTo>
                  <a:lnTo>
                    <a:pt x="192760" y="246057"/>
                  </a:lnTo>
                  <a:lnTo>
                    <a:pt x="191906" y="247572"/>
                  </a:lnTo>
                  <a:lnTo>
                    <a:pt x="190055" y="246476"/>
                  </a:lnTo>
                  <a:lnTo>
                    <a:pt x="188861" y="247478"/>
                  </a:lnTo>
                  <a:lnTo>
                    <a:pt x="185265" y="248537"/>
                  </a:lnTo>
                  <a:lnTo>
                    <a:pt x="183579" y="248277"/>
                  </a:lnTo>
                  <a:lnTo>
                    <a:pt x="182985" y="246661"/>
                  </a:lnTo>
                  <a:lnTo>
                    <a:pt x="182456" y="247412"/>
                  </a:lnTo>
                  <a:lnTo>
                    <a:pt x="180118" y="248175"/>
                  </a:lnTo>
                  <a:lnTo>
                    <a:pt x="179757" y="249349"/>
                  </a:lnTo>
                  <a:lnTo>
                    <a:pt x="180059" y="250780"/>
                  </a:lnTo>
                  <a:lnTo>
                    <a:pt x="180823" y="251202"/>
                  </a:lnTo>
                  <a:lnTo>
                    <a:pt x="181554" y="251791"/>
                  </a:lnTo>
                  <a:lnTo>
                    <a:pt x="185317" y="250305"/>
                  </a:lnTo>
                  <a:lnTo>
                    <a:pt x="185566" y="252535"/>
                  </a:lnTo>
                  <a:lnTo>
                    <a:pt x="188594" y="253050"/>
                  </a:lnTo>
                  <a:lnTo>
                    <a:pt x="188169" y="255566"/>
                  </a:lnTo>
                  <a:lnTo>
                    <a:pt x="185806" y="258015"/>
                  </a:lnTo>
                  <a:lnTo>
                    <a:pt x="185685" y="258990"/>
                  </a:lnTo>
                  <a:lnTo>
                    <a:pt x="183467" y="260889"/>
                  </a:lnTo>
                  <a:lnTo>
                    <a:pt x="182342" y="261086"/>
                  </a:lnTo>
                  <a:lnTo>
                    <a:pt x="181330" y="259876"/>
                  </a:lnTo>
                  <a:lnTo>
                    <a:pt x="180192" y="261708"/>
                  </a:lnTo>
                  <a:lnTo>
                    <a:pt x="180684" y="263847"/>
                  </a:lnTo>
                  <a:lnTo>
                    <a:pt x="182400" y="263129"/>
                  </a:lnTo>
                  <a:lnTo>
                    <a:pt x="182545" y="264865"/>
                  </a:lnTo>
                  <a:lnTo>
                    <a:pt x="181982" y="266744"/>
                  </a:lnTo>
                  <a:lnTo>
                    <a:pt x="180420" y="267893"/>
                  </a:lnTo>
                  <a:lnTo>
                    <a:pt x="177738" y="270998"/>
                  </a:lnTo>
                  <a:lnTo>
                    <a:pt x="175527" y="272020"/>
                  </a:lnTo>
                  <a:lnTo>
                    <a:pt x="174657" y="271078"/>
                  </a:lnTo>
                  <a:lnTo>
                    <a:pt x="174480" y="269762"/>
                  </a:lnTo>
                  <a:lnTo>
                    <a:pt x="173414" y="268363"/>
                  </a:lnTo>
                  <a:lnTo>
                    <a:pt x="174068" y="267400"/>
                  </a:lnTo>
                  <a:lnTo>
                    <a:pt x="171566" y="265080"/>
                  </a:lnTo>
                  <a:lnTo>
                    <a:pt x="168988" y="264447"/>
                  </a:lnTo>
                  <a:lnTo>
                    <a:pt x="166791" y="264458"/>
                  </a:lnTo>
                  <a:lnTo>
                    <a:pt x="165338" y="265614"/>
                  </a:lnTo>
                  <a:lnTo>
                    <a:pt x="162228" y="267228"/>
                  </a:lnTo>
                  <a:lnTo>
                    <a:pt x="162337" y="269989"/>
                  </a:lnTo>
                  <a:lnTo>
                    <a:pt x="156837" y="270945"/>
                  </a:lnTo>
                  <a:lnTo>
                    <a:pt x="153809" y="271661"/>
                  </a:lnTo>
                  <a:lnTo>
                    <a:pt x="151367" y="270205"/>
                  </a:lnTo>
                  <a:lnTo>
                    <a:pt x="149068" y="268378"/>
                  </a:lnTo>
                  <a:lnTo>
                    <a:pt x="148015" y="266906"/>
                  </a:lnTo>
                  <a:lnTo>
                    <a:pt x="147849" y="266671"/>
                  </a:lnTo>
                  <a:lnTo>
                    <a:pt x="145969" y="267635"/>
                  </a:lnTo>
                  <a:lnTo>
                    <a:pt x="143925" y="270014"/>
                  </a:lnTo>
                  <a:lnTo>
                    <a:pt x="143605" y="270447"/>
                  </a:lnTo>
                  <a:lnTo>
                    <a:pt x="142312" y="275085"/>
                  </a:lnTo>
                  <a:lnTo>
                    <a:pt x="141518" y="276415"/>
                  </a:lnTo>
                  <a:lnTo>
                    <a:pt x="141312" y="278296"/>
                  </a:lnTo>
                  <a:lnTo>
                    <a:pt x="143711" y="278863"/>
                  </a:lnTo>
                  <a:lnTo>
                    <a:pt x="143534" y="281629"/>
                  </a:lnTo>
                  <a:lnTo>
                    <a:pt x="143028" y="282336"/>
                  </a:lnTo>
                  <a:lnTo>
                    <a:pt x="143218" y="282593"/>
                  </a:lnTo>
                  <a:lnTo>
                    <a:pt x="145373" y="282616"/>
                  </a:lnTo>
                  <a:lnTo>
                    <a:pt x="146323" y="284285"/>
                  </a:lnTo>
                  <a:lnTo>
                    <a:pt x="146340" y="285319"/>
                  </a:lnTo>
                  <a:lnTo>
                    <a:pt x="147537" y="286169"/>
                  </a:lnTo>
                  <a:lnTo>
                    <a:pt x="148297" y="288164"/>
                  </a:lnTo>
                  <a:lnTo>
                    <a:pt x="148172" y="289513"/>
                  </a:lnTo>
                  <a:lnTo>
                    <a:pt x="146266" y="289952"/>
                  </a:lnTo>
                  <a:lnTo>
                    <a:pt x="145609" y="291576"/>
                  </a:lnTo>
                  <a:lnTo>
                    <a:pt x="142966" y="291855"/>
                  </a:lnTo>
                  <a:lnTo>
                    <a:pt x="140969" y="293553"/>
                  </a:lnTo>
                  <a:lnTo>
                    <a:pt x="139412" y="293826"/>
                  </a:lnTo>
                  <a:lnTo>
                    <a:pt x="138255" y="295254"/>
                  </a:lnTo>
                  <a:lnTo>
                    <a:pt x="138168" y="296968"/>
                  </a:lnTo>
                  <a:lnTo>
                    <a:pt x="134777" y="299840"/>
                  </a:lnTo>
                  <a:lnTo>
                    <a:pt x="133773" y="301026"/>
                  </a:lnTo>
                  <a:lnTo>
                    <a:pt x="133348" y="302379"/>
                  </a:lnTo>
                  <a:lnTo>
                    <a:pt x="133513" y="304852"/>
                  </a:lnTo>
                  <a:lnTo>
                    <a:pt x="132424" y="306821"/>
                  </a:lnTo>
                  <a:lnTo>
                    <a:pt x="129476" y="307315"/>
                  </a:lnTo>
                  <a:lnTo>
                    <a:pt x="125779" y="311344"/>
                  </a:lnTo>
                  <a:lnTo>
                    <a:pt x="124826" y="314225"/>
                  </a:lnTo>
                  <a:lnTo>
                    <a:pt x="122876" y="315583"/>
                  </a:lnTo>
                  <a:lnTo>
                    <a:pt x="118270" y="315435"/>
                  </a:lnTo>
                  <a:lnTo>
                    <a:pt x="117045" y="316200"/>
                  </a:lnTo>
                  <a:lnTo>
                    <a:pt x="116184" y="318037"/>
                  </a:lnTo>
                  <a:lnTo>
                    <a:pt x="115741" y="320589"/>
                  </a:lnTo>
                  <a:lnTo>
                    <a:pt x="116297" y="322426"/>
                  </a:lnTo>
                  <a:lnTo>
                    <a:pt x="114199" y="325201"/>
                  </a:lnTo>
                  <a:lnTo>
                    <a:pt x="113255" y="327719"/>
                  </a:lnTo>
                  <a:lnTo>
                    <a:pt x="111770" y="328525"/>
                  </a:lnTo>
                  <a:lnTo>
                    <a:pt x="110398" y="327780"/>
                  </a:lnTo>
                  <a:lnTo>
                    <a:pt x="108856" y="327552"/>
                  </a:lnTo>
                  <a:lnTo>
                    <a:pt x="107181" y="328370"/>
                  </a:lnTo>
                  <a:lnTo>
                    <a:pt x="106140" y="328344"/>
                  </a:lnTo>
                  <a:lnTo>
                    <a:pt x="105221" y="330443"/>
                  </a:lnTo>
                  <a:lnTo>
                    <a:pt x="106055" y="332126"/>
                  </a:lnTo>
                  <a:lnTo>
                    <a:pt x="103809" y="332877"/>
                  </a:lnTo>
                  <a:lnTo>
                    <a:pt x="103044" y="333693"/>
                  </a:lnTo>
                  <a:lnTo>
                    <a:pt x="103628" y="336699"/>
                  </a:lnTo>
                  <a:lnTo>
                    <a:pt x="103001" y="337409"/>
                  </a:lnTo>
                  <a:lnTo>
                    <a:pt x="101293" y="337615"/>
                  </a:lnTo>
                  <a:lnTo>
                    <a:pt x="98387" y="338918"/>
                  </a:lnTo>
                  <a:lnTo>
                    <a:pt x="97060" y="338721"/>
                  </a:lnTo>
                  <a:lnTo>
                    <a:pt x="93261" y="339127"/>
                  </a:lnTo>
                  <a:lnTo>
                    <a:pt x="92531" y="337673"/>
                  </a:lnTo>
                  <a:lnTo>
                    <a:pt x="91259" y="338023"/>
                  </a:lnTo>
                  <a:lnTo>
                    <a:pt x="86202" y="338342"/>
                  </a:lnTo>
                  <a:lnTo>
                    <a:pt x="86179" y="333595"/>
                  </a:lnTo>
                  <a:lnTo>
                    <a:pt x="84037" y="332863"/>
                  </a:lnTo>
                  <a:lnTo>
                    <a:pt x="83269" y="331908"/>
                  </a:lnTo>
                  <a:lnTo>
                    <a:pt x="81814" y="332451"/>
                  </a:lnTo>
                  <a:lnTo>
                    <a:pt x="81205" y="331108"/>
                  </a:lnTo>
                  <a:lnTo>
                    <a:pt x="79531" y="330880"/>
                  </a:lnTo>
                  <a:lnTo>
                    <a:pt x="78545" y="329312"/>
                  </a:lnTo>
                  <a:lnTo>
                    <a:pt x="77205" y="328789"/>
                  </a:lnTo>
                  <a:lnTo>
                    <a:pt x="76857" y="324573"/>
                  </a:lnTo>
                  <a:lnTo>
                    <a:pt x="75826" y="322284"/>
                  </a:lnTo>
                  <a:lnTo>
                    <a:pt x="75076" y="321625"/>
                  </a:lnTo>
                  <a:lnTo>
                    <a:pt x="75505" y="320282"/>
                  </a:lnTo>
                  <a:lnTo>
                    <a:pt x="74565" y="317804"/>
                  </a:lnTo>
                  <a:lnTo>
                    <a:pt x="73474" y="317328"/>
                  </a:lnTo>
                  <a:lnTo>
                    <a:pt x="71595" y="317570"/>
                  </a:lnTo>
                  <a:lnTo>
                    <a:pt x="72459" y="315754"/>
                  </a:lnTo>
                  <a:lnTo>
                    <a:pt x="71148" y="314614"/>
                  </a:lnTo>
                  <a:lnTo>
                    <a:pt x="70886" y="313228"/>
                  </a:lnTo>
                  <a:lnTo>
                    <a:pt x="72078" y="312768"/>
                  </a:lnTo>
                  <a:lnTo>
                    <a:pt x="72675" y="310509"/>
                  </a:lnTo>
                  <a:lnTo>
                    <a:pt x="72067" y="309461"/>
                  </a:lnTo>
                  <a:lnTo>
                    <a:pt x="72622" y="307697"/>
                  </a:lnTo>
                  <a:lnTo>
                    <a:pt x="71227" y="307503"/>
                  </a:lnTo>
                  <a:lnTo>
                    <a:pt x="70503" y="304988"/>
                  </a:lnTo>
                  <a:lnTo>
                    <a:pt x="70537" y="303747"/>
                  </a:lnTo>
                  <a:lnTo>
                    <a:pt x="69279" y="303059"/>
                  </a:lnTo>
                  <a:lnTo>
                    <a:pt x="69076" y="300733"/>
                  </a:lnTo>
                  <a:lnTo>
                    <a:pt x="69610" y="298745"/>
                  </a:lnTo>
                  <a:lnTo>
                    <a:pt x="71527" y="296896"/>
                  </a:lnTo>
                  <a:lnTo>
                    <a:pt x="73005" y="296024"/>
                  </a:lnTo>
                  <a:lnTo>
                    <a:pt x="73700" y="295102"/>
                  </a:lnTo>
                  <a:lnTo>
                    <a:pt x="71947" y="293756"/>
                  </a:lnTo>
                  <a:lnTo>
                    <a:pt x="70853" y="292399"/>
                  </a:lnTo>
                  <a:lnTo>
                    <a:pt x="69513" y="292052"/>
                  </a:lnTo>
                  <a:lnTo>
                    <a:pt x="69725" y="287705"/>
                  </a:lnTo>
                  <a:lnTo>
                    <a:pt x="68283" y="287453"/>
                  </a:lnTo>
                  <a:lnTo>
                    <a:pt x="67896" y="283655"/>
                  </a:lnTo>
                  <a:lnTo>
                    <a:pt x="67116" y="283026"/>
                  </a:lnTo>
                  <a:lnTo>
                    <a:pt x="67617" y="281680"/>
                  </a:lnTo>
                  <a:lnTo>
                    <a:pt x="63430" y="276572"/>
                  </a:lnTo>
                  <a:lnTo>
                    <a:pt x="64837" y="275185"/>
                  </a:lnTo>
                  <a:lnTo>
                    <a:pt x="63003" y="272804"/>
                  </a:lnTo>
                  <a:lnTo>
                    <a:pt x="62210" y="273441"/>
                  </a:lnTo>
                  <a:lnTo>
                    <a:pt x="60715" y="272392"/>
                  </a:lnTo>
                  <a:lnTo>
                    <a:pt x="59592" y="270590"/>
                  </a:lnTo>
                  <a:lnTo>
                    <a:pt x="58236" y="269257"/>
                  </a:lnTo>
                  <a:lnTo>
                    <a:pt x="58844" y="268020"/>
                  </a:lnTo>
                  <a:lnTo>
                    <a:pt x="58419" y="266699"/>
                  </a:lnTo>
                  <a:lnTo>
                    <a:pt x="60847" y="263807"/>
                  </a:lnTo>
                  <a:lnTo>
                    <a:pt x="60824" y="262881"/>
                  </a:lnTo>
                  <a:lnTo>
                    <a:pt x="61908" y="261650"/>
                  </a:lnTo>
                  <a:lnTo>
                    <a:pt x="60998" y="259981"/>
                  </a:lnTo>
                  <a:lnTo>
                    <a:pt x="59475" y="259894"/>
                  </a:lnTo>
                  <a:lnTo>
                    <a:pt x="57944" y="261661"/>
                  </a:lnTo>
                  <a:lnTo>
                    <a:pt x="57178" y="260812"/>
                  </a:lnTo>
                  <a:lnTo>
                    <a:pt x="54953" y="260911"/>
                  </a:lnTo>
                  <a:lnTo>
                    <a:pt x="54513" y="261573"/>
                  </a:lnTo>
                  <a:lnTo>
                    <a:pt x="52369" y="261362"/>
                  </a:lnTo>
                  <a:lnTo>
                    <a:pt x="49608" y="262571"/>
                  </a:lnTo>
                  <a:lnTo>
                    <a:pt x="48128" y="261666"/>
                  </a:lnTo>
                  <a:lnTo>
                    <a:pt x="46154" y="263956"/>
                  </a:lnTo>
                  <a:lnTo>
                    <a:pt x="45047" y="264570"/>
                  </a:lnTo>
                  <a:lnTo>
                    <a:pt x="43550" y="265144"/>
                  </a:lnTo>
                  <a:lnTo>
                    <a:pt x="42043" y="263999"/>
                  </a:lnTo>
                  <a:lnTo>
                    <a:pt x="42736" y="261812"/>
                  </a:lnTo>
                  <a:lnTo>
                    <a:pt x="41929" y="260776"/>
                  </a:lnTo>
                  <a:lnTo>
                    <a:pt x="41705" y="258573"/>
                  </a:lnTo>
                  <a:lnTo>
                    <a:pt x="40764" y="257147"/>
                  </a:lnTo>
                  <a:lnTo>
                    <a:pt x="38126" y="257446"/>
                  </a:lnTo>
                  <a:lnTo>
                    <a:pt x="37565" y="256099"/>
                  </a:lnTo>
                  <a:lnTo>
                    <a:pt x="36261" y="255432"/>
                  </a:lnTo>
                  <a:lnTo>
                    <a:pt x="36386" y="253724"/>
                  </a:lnTo>
                  <a:lnTo>
                    <a:pt x="35039" y="251842"/>
                  </a:lnTo>
                  <a:lnTo>
                    <a:pt x="34153" y="252058"/>
                  </a:lnTo>
                  <a:lnTo>
                    <a:pt x="33692" y="249930"/>
                  </a:lnTo>
                  <a:lnTo>
                    <a:pt x="36300" y="248522"/>
                  </a:lnTo>
                  <a:lnTo>
                    <a:pt x="34763" y="247403"/>
                  </a:lnTo>
                  <a:lnTo>
                    <a:pt x="34819" y="245923"/>
                  </a:lnTo>
                  <a:lnTo>
                    <a:pt x="32696" y="246487"/>
                  </a:lnTo>
                  <a:lnTo>
                    <a:pt x="31922" y="247414"/>
                  </a:lnTo>
                  <a:lnTo>
                    <a:pt x="31559" y="249469"/>
                  </a:lnTo>
                  <a:lnTo>
                    <a:pt x="29893" y="250128"/>
                  </a:lnTo>
                  <a:lnTo>
                    <a:pt x="28169" y="251389"/>
                  </a:lnTo>
                  <a:lnTo>
                    <a:pt x="25592" y="251871"/>
                  </a:lnTo>
                  <a:lnTo>
                    <a:pt x="24419" y="251359"/>
                  </a:lnTo>
                  <a:lnTo>
                    <a:pt x="24297" y="249543"/>
                  </a:lnTo>
                  <a:lnTo>
                    <a:pt x="23609" y="248399"/>
                  </a:lnTo>
                  <a:lnTo>
                    <a:pt x="21063" y="246111"/>
                  </a:lnTo>
                  <a:lnTo>
                    <a:pt x="19269" y="248124"/>
                  </a:lnTo>
                  <a:lnTo>
                    <a:pt x="16870" y="247790"/>
                  </a:lnTo>
                  <a:lnTo>
                    <a:pt x="15153" y="248650"/>
                  </a:lnTo>
                  <a:lnTo>
                    <a:pt x="14755" y="247644"/>
                  </a:lnTo>
                  <a:lnTo>
                    <a:pt x="12726" y="247039"/>
                  </a:lnTo>
                  <a:lnTo>
                    <a:pt x="11869" y="245280"/>
                  </a:lnTo>
                  <a:lnTo>
                    <a:pt x="10387" y="243950"/>
                  </a:lnTo>
                  <a:lnTo>
                    <a:pt x="8483" y="244369"/>
                  </a:lnTo>
                  <a:lnTo>
                    <a:pt x="7913" y="243218"/>
                  </a:lnTo>
                  <a:lnTo>
                    <a:pt x="3524" y="242694"/>
                  </a:lnTo>
                  <a:lnTo>
                    <a:pt x="2502" y="241717"/>
                  </a:lnTo>
                  <a:lnTo>
                    <a:pt x="1061" y="240138"/>
                  </a:lnTo>
                  <a:lnTo>
                    <a:pt x="1883" y="238925"/>
                  </a:lnTo>
                  <a:lnTo>
                    <a:pt x="4091" y="240236"/>
                  </a:lnTo>
                  <a:lnTo>
                    <a:pt x="4081" y="239096"/>
                  </a:lnTo>
                  <a:lnTo>
                    <a:pt x="2931" y="237858"/>
                  </a:lnTo>
                  <a:lnTo>
                    <a:pt x="1818" y="237628"/>
                  </a:lnTo>
                  <a:lnTo>
                    <a:pt x="1280" y="235869"/>
                  </a:lnTo>
                  <a:lnTo>
                    <a:pt x="2841" y="234659"/>
                  </a:lnTo>
                  <a:lnTo>
                    <a:pt x="4800" y="233709"/>
                  </a:lnTo>
                  <a:lnTo>
                    <a:pt x="3873" y="232988"/>
                  </a:lnTo>
                  <a:lnTo>
                    <a:pt x="3515" y="231303"/>
                  </a:lnTo>
                  <a:lnTo>
                    <a:pt x="1696" y="230759"/>
                  </a:lnTo>
                  <a:lnTo>
                    <a:pt x="1305" y="229171"/>
                  </a:lnTo>
                  <a:lnTo>
                    <a:pt x="2230" y="228158"/>
                  </a:lnTo>
                  <a:lnTo>
                    <a:pt x="1423" y="226509"/>
                  </a:lnTo>
                  <a:lnTo>
                    <a:pt x="84" y="226449"/>
                  </a:lnTo>
                  <a:lnTo>
                    <a:pt x="0" y="224797"/>
                  </a:lnTo>
                  <a:lnTo>
                    <a:pt x="116" y="222472"/>
                  </a:lnTo>
                  <a:lnTo>
                    <a:pt x="1079" y="221635"/>
                  </a:lnTo>
                  <a:lnTo>
                    <a:pt x="2387" y="221875"/>
                  </a:lnTo>
                  <a:lnTo>
                    <a:pt x="3089" y="220918"/>
                  </a:lnTo>
                  <a:lnTo>
                    <a:pt x="4969" y="220588"/>
                  </a:lnTo>
                  <a:lnTo>
                    <a:pt x="6156" y="218455"/>
                  </a:lnTo>
                  <a:lnTo>
                    <a:pt x="5980" y="217143"/>
                  </a:lnTo>
                  <a:lnTo>
                    <a:pt x="8532" y="216718"/>
                  </a:lnTo>
                  <a:lnTo>
                    <a:pt x="9921" y="214553"/>
                  </a:lnTo>
                  <a:lnTo>
                    <a:pt x="8941" y="211032"/>
                  </a:lnTo>
                  <a:lnTo>
                    <a:pt x="9913" y="209376"/>
                  </a:lnTo>
                  <a:lnTo>
                    <a:pt x="9553" y="208404"/>
                  </a:lnTo>
                  <a:lnTo>
                    <a:pt x="10805" y="207522"/>
                  </a:lnTo>
                  <a:lnTo>
                    <a:pt x="10190" y="205069"/>
                  </a:lnTo>
                  <a:lnTo>
                    <a:pt x="10639" y="203724"/>
                  </a:lnTo>
                  <a:lnTo>
                    <a:pt x="9871" y="203756"/>
                  </a:lnTo>
                  <a:lnTo>
                    <a:pt x="10418" y="201314"/>
                  </a:lnTo>
                  <a:lnTo>
                    <a:pt x="11753" y="200849"/>
                  </a:lnTo>
                  <a:lnTo>
                    <a:pt x="11800" y="198645"/>
                  </a:lnTo>
                  <a:lnTo>
                    <a:pt x="12882" y="198571"/>
                  </a:lnTo>
                  <a:lnTo>
                    <a:pt x="13443" y="197408"/>
                  </a:lnTo>
                  <a:lnTo>
                    <a:pt x="12746" y="194901"/>
                  </a:lnTo>
                  <a:lnTo>
                    <a:pt x="12035" y="194305"/>
                  </a:lnTo>
                  <a:lnTo>
                    <a:pt x="13444" y="191260"/>
                  </a:lnTo>
                  <a:lnTo>
                    <a:pt x="13269" y="188057"/>
                  </a:lnTo>
                  <a:lnTo>
                    <a:pt x="14332" y="187593"/>
                  </a:lnTo>
                  <a:lnTo>
                    <a:pt x="16280" y="187617"/>
                  </a:lnTo>
                  <a:lnTo>
                    <a:pt x="16350" y="186149"/>
                  </a:lnTo>
                  <a:lnTo>
                    <a:pt x="17740" y="183488"/>
                  </a:lnTo>
                  <a:lnTo>
                    <a:pt x="20062" y="182968"/>
                  </a:lnTo>
                  <a:lnTo>
                    <a:pt x="20751" y="181629"/>
                  </a:lnTo>
                  <a:lnTo>
                    <a:pt x="19655" y="179898"/>
                  </a:lnTo>
                  <a:lnTo>
                    <a:pt x="17879" y="178853"/>
                  </a:lnTo>
                  <a:lnTo>
                    <a:pt x="17810" y="176404"/>
                  </a:lnTo>
                  <a:lnTo>
                    <a:pt x="19279" y="175114"/>
                  </a:lnTo>
                  <a:lnTo>
                    <a:pt x="20332" y="175093"/>
                  </a:lnTo>
                  <a:lnTo>
                    <a:pt x="20841" y="173858"/>
                  </a:lnTo>
                  <a:lnTo>
                    <a:pt x="23801" y="172840"/>
                  </a:lnTo>
                  <a:lnTo>
                    <a:pt x="24357" y="173422"/>
                  </a:lnTo>
                  <a:lnTo>
                    <a:pt x="26037" y="173241"/>
                  </a:lnTo>
                  <a:lnTo>
                    <a:pt x="26679" y="172439"/>
                  </a:lnTo>
                  <a:lnTo>
                    <a:pt x="28875" y="171846"/>
                  </a:lnTo>
                  <a:lnTo>
                    <a:pt x="30410" y="169427"/>
                  </a:lnTo>
                  <a:lnTo>
                    <a:pt x="33086" y="169058"/>
                  </a:lnTo>
                  <a:lnTo>
                    <a:pt x="33146" y="168417"/>
                  </a:lnTo>
                  <a:lnTo>
                    <a:pt x="32643" y="166283"/>
                  </a:lnTo>
                  <a:lnTo>
                    <a:pt x="34075" y="164240"/>
                  </a:lnTo>
                  <a:lnTo>
                    <a:pt x="35157" y="163979"/>
                  </a:lnTo>
                  <a:lnTo>
                    <a:pt x="35235" y="163048"/>
                  </a:lnTo>
                  <a:lnTo>
                    <a:pt x="36549" y="161654"/>
                  </a:lnTo>
                  <a:lnTo>
                    <a:pt x="40768" y="158424"/>
                  </a:lnTo>
                  <a:lnTo>
                    <a:pt x="40342" y="154589"/>
                  </a:lnTo>
                  <a:lnTo>
                    <a:pt x="39758" y="153832"/>
                  </a:lnTo>
                  <a:lnTo>
                    <a:pt x="37466" y="154918"/>
                  </a:lnTo>
                  <a:lnTo>
                    <a:pt x="36051" y="154961"/>
                  </a:lnTo>
                  <a:lnTo>
                    <a:pt x="34667" y="154187"/>
                  </a:lnTo>
                  <a:lnTo>
                    <a:pt x="35109" y="152787"/>
                  </a:lnTo>
                  <a:lnTo>
                    <a:pt x="34211" y="149340"/>
                  </a:lnTo>
                  <a:lnTo>
                    <a:pt x="35260" y="146721"/>
                  </a:lnTo>
                  <a:lnTo>
                    <a:pt x="36320" y="146405"/>
                  </a:lnTo>
                  <a:lnTo>
                    <a:pt x="37642" y="143395"/>
                  </a:lnTo>
                  <a:lnTo>
                    <a:pt x="38971" y="141692"/>
                  </a:lnTo>
                  <a:lnTo>
                    <a:pt x="40931" y="140669"/>
                  </a:lnTo>
                  <a:lnTo>
                    <a:pt x="41487" y="138684"/>
                  </a:lnTo>
                  <a:lnTo>
                    <a:pt x="42317" y="138392"/>
                  </a:lnTo>
                  <a:lnTo>
                    <a:pt x="42853" y="137017"/>
                  </a:lnTo>
                  <a:lnTo>
                    <a:pt x="45059" y="137732"/>
                  </a:lnTo>
                  <a:lnTo>
                    <a:pt x="46186" y="139823"/>
                  </a:lnTo>
                  <a:lnTo>
                    <a:pt x="48140" y="139684"/>
                  </a:lnTo>
                  <a:lnTo>
                    <a:pt x="48729" y="138176"/>
                  </a:lnTo>
                  <a:lnTo>
                    <a:pt x="48317" y="136619"/>
                  </a:lnTo>
                  <a:lnTo>
                    <a:pt x="48735" y="135367"/>
                  </a:lnTo>
                  <a:lnTo>
                    <a:pt x="49848" y="134496"/>
                  </a:lnTo>
                  <a:lnTo>
                    <a:pt x="50498" y="132064"/>
                  </a:lnTo>
                  <a:lnTo>
                    <a:pt x="48742" y="132240"/>
                  </a:lnTo>
                  <a:lnTo>
                    <a:pt x="47970" y="130072"/>
                  </a:lnTo>
                  <a:lnTo>
                    <a:pt x="46737" y="128332"/>
                  </a:lnTo>
                  <a:lnTo>
                    <a:pt x="44114" y="126216"/>
                  </a:lnTo>
                  <a:lnTo>
                    <a:pt x="45034" y="125172"/>
                  </a:lnTo>
                  <a:lnTo>
                    <a:pt x="46037" y="120411"/>
                  </a:lnTo>
                  <a:lnTo>
                    <a:pt x="44860" y="119770"/>
                  </a:lnTo>
                  <a:lnTo>
                    <a:pt x="42881" y="117370"/>
                  </a:lnTo>
                  <a:lnTo>
                    <a:pt x="42574" y="114773"/>
                  </a:lnTo>
                  <a:lnTo>
                    <a:pt x="44840" y="112594"/>
                  </a:lnTo>
                  <a:lnTo>
                    <a:pt x="45381" y="111480"/>
                  </a:lnTo>
                  <a:lnTo>
                    <a:pt x="44417" y="108822"/>
                  </a:lnTo>
                  <a:lnTo>
                    <a:pt x="44738" y="106232"/>
                  </a:lnTo>
                  <a:lnTo>
                    <a:pt x="45301" y="105381"/>
                  </a:lnTo>
                  <a:lnTo>
                    <a:pt x="48184" y="102731"/>
                  </a:lnTo>
                  <a:lnTo>
                    <a:pt x="50169" y="99483"/>
                  </a:lnTo>
                  <a:lnTo>
                    <a:pt x="53144" y="96292"/>
                  </a:lnTo>
                  <a:lnTo>
                    <a:pt x="55154" y="95304"/>
                  </a:lnTo>
                  <a:lnTo>
                    <a:pt x="56663" y="95202"/>
                  </a:lnTo>
                  <a:lnTo>
                    <a:pt x="58156" y="95875"/>
                  </a:lnTo>
                  <a:lnTo>
                    <a:pt x="58652" y="94724"/>
                  </a:lnTo>
                  <a:lnTo>
                    <a:pt x="62048" y="93416"/>
                  </a:lnTo>
                  <a:lnTo>
                    <a:pt x="64219" y="94071"/>
                  </a:lnTo>
                  <a:lnTo>
                    <a:pt x="66076" y="92831"/>
                  </a:lnTo>
                  <a:lnTo>
                    <a:pt x="68003" y="92255"/>
                  </a:lnTo>
                  <a:lnTo>
                    <a:pt x="70362" y="92012"/>
                  </a:lnTo>
                  <a:lnTo>
                    <a:pt x="71694" y="90304"/>
                  </a:lnTo>
                  <a:lnTo>
                    <a:pt x="73787" y="88993"/>
                  </a:lnTo>
                  <a:lnTo>
                    <a:pt x="77187" y="87469"/>
                  </a:lnTo>
                  <a:lnTo>
                    <a:pt x="76574" y="84710"/>
                  </a:lnTo>
                  <a:lnTo>
                    <a:pt x="78223" y="82165"/>
                  </a:lnTo>
                  <a:lnTo>
                    <a:pt x="79194" y="81620"/>
                  </a:lnTo>
                  <a:lnTo>
                    <a:pt x="80011" y="79983"/>
                  </a:lnTo>
                  <a:lnTo>
                    <a:pt x="81513" y="79233"/>
                  </a:lnTo>
                  <a:lnTo>
                    <a:pt x="83404" y="77397"/>
                  </a:lnTo>
                  <a:lnTo>
                    <a:pt x="84458" y="75546"/>
                  </a:lnTo>
                  <a:lnTo>
                    <a:pt x="84827" y="73874"/>
                  </a:lnTo>
                  <a:lnTo>
                    <a:pt x="83876" y="73048"/>
                  </a:lnTo>
                  <a:lnTo>
                    <a:pt x="82936" y="72011"/>
                  </a:lnTo>
                  <a:lnTo>
                    <a:pt x="80804" y="71245"/>
                  </a:lnTo>
                  <a:lnTo>
                    <a:pt x="80213" y="70359"/>
                  </a:lnTo>
                  <a:lnTo>
                    <a:pt x="80668" y="66435"/>
                  </a:lnTo>
                  <a:lnTo>
                    <a:pt x="81966" y="65488"/>
                  </a:lnTo>
                  <a:lnTo>
                    <a:pt x="82304" y="64358"/>
                  </a:lnTo>
                  <a:lnTo>
                    <a:pt x="81832" y="62219"/>
                  </a:lnTo>
                  <a:lnTo>
                    <a:pt x="80847" y="61726"/>
                  </a:lnTo>
                  <a:lnTo>
                    <a:pt x="80324" y="57543"/>
                  </a:lnTo>
                  <a:lnTo>
                    <a:pt x="80340" y="55863"/>
                  </a:lnTo>
                  <a:lnTo>
                    <a:pt x="79222" y="54126"/>
                  </a:lnTo>
                  <a:lnTo>
                    <a:pt x="77292" y="55675"/>
                  </a:lnTo>
                  <a:lnTo>
                    <a:pt x="76465" y="55336"/>
                  </a:lnTo>
                  <a:lnTo>
                    <a:pt x="74849" y="54160"/>
                  </a:lnTo>
                  <a:lnTo>
                    <a:pt x="75342" y="52071"/>
                  </a:lnTo>
                  <a:lnTo>
                    <a:pt x="73990" y="49641"/>
                  </a:lnTo>
                  <a:lnTo>
                    <a:pt x="74886" y="49128"/>
                  </a:lnTo>
                  <a:lnTo>
                    <a:pt x="75078" y="47687"/>
                  </a:lnTo>
                  <a:lnTo>
                    <a:pt x="76387" y="46449"/>
                  </a:lnTo>
                  <a:lnTo>
                    <a:pt x="77685" y="46538"/>
                  </a:lnTo>
                  <a:lnTo>
                    <a:pt x="79811" y="49522"/>
                  </a:lnTo>
                  <a:lnTo>
                    <a:pt x="80957" y="48250"/>
                  </a:lnTo>
                  <a:lnTo>
                    <a:pt x="80182" y="45951"/>
                  </a:lnTo>
                  <a:lnTo>
                    <a:pt x="81112" y="44876"/>
                  </a:lnTo>
                  <a:lnTo>
                    <a:pt x="82961" y="45104"/>
                  </a:lnTo>
                  <a:lnTo>
                    <a:pt x="84874" y="45876"/>
                  </a:lnTo>
                  <a:lnTo>
                    <a:pt x="86809" y="45479"/>
                  </a:lnTo>
                  <a:lnTo>
                    <a:pt x="86878" y="43470"/>
                  </a:lnTo>
                  <a:lnTo>
                    <a:pt x="89471" y="42977"/>
                  </a:lnTo>
                  <a:lnTo>
                    <a:pt x="93434" y="38828"/>
                  </a:lnTo>
                  <a:lnTo>
                    <a:pt x="92928" y="37166"/>
                  </a:lnTo>
                  <a:lnTo>
                    <a:pt x="93269" y="34866"/>
                  </a:lnTo>
                  <a:lnTo>
                    <a:pt x="91570" y="33571"/>
                  </a:lnTo>
                  <a:lnTo>
                    <a:pt x="91767" y="32052"/>
                  </a:lnTo>
                  <a:lnTo>
                    <a:pt x="93288" y="31827"/>
                  </a:lnTo>
                  <a:lnTo>
                    <a:pt x="94233" y="30240"/>
                  </a:lnTo>
                  <a:lnTo>
                    <a:pt x="95394" y="31389"/>
                  </a:lnTo>
                  <a:lnTo>
                    <a:pt x="95194" y="32562"/>
                  </a:lnTo>
                  <a:lnTo>
                    <a:pt x="96227" y="32963"/>
                  </a:lnTo>
                  <a:lnTo>
                    <a:pt x="97350" y="31096"/>
                  </a:lnTo>
                  <a:lnTo>
                    <a:pt x="99794" y="30310"/>
                  </a:lnTo>
                  <a:lnTo>
                    <a:pt x="102484" y="27443"/>
                  </a:lnTo>
                  <a:lnTo>
                    <a:pt x="102983" y="26920"/>
                  </a:lnTo>
                  <a:lnTo>
                    <a:pt x="104517" y="27547"/>
                  </a:lnTo>
                  <a:lnTo>
                    <a:pt x="106262" y="25868"/>
                  </a:lnTo>
                  <a:lnTo>
                    <a:pt x="106687" y="24401"/>
                  </a:lnTo>
                  <a:lnTo>
                    <a:pt x="109698" y="25092"/>
                  </a:lnTo>
                  <a:lnTo>
                    <a:pt x="109853" y="26368"/>
                  </a:lnTo>
                  <a:lnTo>
                    <a:pt x="111060" y="26478"/>
                  </a:lnTo>
                  <a:lnTo>
                    <a:pt x="111674" y="28465"/>
                  </a:lnTo>
                  <a:lnTo>
                    <a:pt x="111509" y="29386"/>
                  </a:lnTo>
                  <a:lnTo>
                    <a:pt x="112631" y="30813"/>
                  </a:lnTo>
                  <a:lnTo>
                    <a:pt x="113049" y="32441"/>
                  </a:lnTo>
                  <a:lnTo>
                    <a:pt x="116623" y="33902"/>
                  </a:lnTo>
                  <a:lnTo>
                    <a:pt x="117707" y="35326"/>
                  </a:lnTo>
                  <a:lnTo>
                    <a:pt x="119193" y="34658"/>
                  </a:lnTo>
                  <a:lnTo>
                    <a:pt x="119887" y="35874"/>
                  </a:lnTo>
                  <a:lnTo>
                    <a:pt x="121531" y="36966"/>
                  </a:lnTo>
                  <a:lnTo>
                    <a:pt x="122843" y="34863"/>
                  </a:lnTo>
                  <a:lnTo>
                    <a:pt x="123839" y="34267"/>
                  </a:lnTo>
                  <a:lnTo>
                    <a:pt x="124334" y="30333"/>
                  </a:lnTo>
                  <a:lnTo>
                    <a:pt x="126246" y="28305"/>
                  </a:lnTo>
                  <a:lnTo>
                    <a:pt x="127617" y="27784"/>
                  </a:lnTo>
                  <a:lnTo>
                    <a:pt x="128881" y="26470"/>
                  </a:lnTo>
                  <a:lnTo>
                    <a:pt x="129878" y="26767"/>
                  </a:lnTo>
                  <a:lnTo>
                    <a:pt x="132504" y="26162"/>
                  </a:lnTo>
                  <a:lnTo>
                    <a:pt x="133025" y="25196"/>
                  </a:lnTo>
                  <a:lnTo>
                    <a:pt x="134472" y="24423"/>
                  </a:lnTo>
                  <a:lnTo>
                    <a:pt x="135912" y="25258"/>
                  </a:lnTo>
                  <a:lnTo>
                    <a:pt x="137226" y="24613"/>
                  </a:lnTo>
                  <a:lnTo>
                    <a:pt x="138022" y="23195"/>
                  </a:lnTo>
                  <a:lnTo>
                    <a:pt x="138570" y="23977"/>
                  </a:lnTo>
                  <a:lnTo>
                    <a:pt x="140350" y="23418"/>
                  </a:lnTo>
                  <a:lnTo>
                    <a:pt x="142061" y="23823"/>
                  </a:lnTo>
                  <a:lnTo>
                    <a:pt x="142785" y="24803"/>
                  </a:lnTo>
                  <a:lnTo>
                    <a:pt x="144382" y="24710"/>
                  </a:lnTo>
                  <a:lnTo>
                    <a:pt x="144143" y="22582"/>
                  </a:lnTo>
                  <a:lnTo>
                    <a:pt x="144871" y="21379"/>
                  </a:lnTo>
                  <a:lnTo>
                    <a:pt x="146452" y="21321"/>
                  </a:lnTo>
                  <a:lnTo>
                    <a:pt x="145912" y="19533"/>
                  </a:lnTo>
                  <a:lnTo>
                    <a:pt x="148045" y="18076"/>
                  </a:lnTo>
                  <a:lnTo>
                    <a:pt x="150989" y="18933"/>
                  </a:lnTo>
                  <a:lnTo>
                    <a:pt x="152037" y="18387"/>
                  </a:lnTo>
                  <a:lnTo>
                    <a:pt x="153769" y="17075"/>
                  </a:lnTo>
                  <a:lnTo>
                    <a:pt x="154404" y="17534"/>
                  </a:lnTo>
                  <a:lnTo>
                    <a:pt x="155853" y="16532"/>
                  </a:lnTo>
                  <a:lnTo>
                    <a:pt x="157990" y="16071"/>
                  </a:lnTo>
                  <a:lnTo>
                    <a:pt x="160852" y="16244"/>
                  </a:lnTo>
                  <a:lnTo>
                    <a:pt x="161864" y="13191"/>
                  </a:lnTo>
                  <a:lnTo>
                    <a:pt x="161280" y="11634"/>
                  </a:lnTo>
                  <a:lnTo>
                    <a:pt x="162554" y="10425"/>
                  </a:lnTo>
                  <a:lnTo>
                    <a:pt x="162133" y="8861"/>
                  </a:lnTo>
                  <a:lnTo>
                    <a:pt x="160019" y="8487"/>
                  </a:lnTo>
                  <a:lnTo>
                    <a:pt x="158422" y="6375"/>
                  </a:lnTo>
                  <a:lnTo>
                    <a:pt x="159983" y="5431"/>
                  </a:lnTo>
                  <a:lnTo>
                    <a:pt x="162190" y="3256"/>
                  </a:lnTo>
                  <a:lnTo>
                    <a:pt x="163153" y="3195"/>
                  </a:lnTo>
                  <a:lnTo>
                    <a:pt x="165459" y="1392"/>
                  </a:lnTo>
                  <a:lnTo>
                    <a:pt x="166068" y="1605"/>
                  </a:lnTo>
                  <a:lnTo>
                    <a:pt x="166386" y="3591"/>
                  </a:lnTo>
                  <a:lnTo>
                    <a:pt x="167439" y="4679"/>
                  </a:lnTo>
                  <a:lnTo>
                    <a:pt x="170525" y="4609"/>
                  </a:lnTo>
                  <a:lnTo>
                    <a:pt x="169892" y="3474"/>
                  </a:lnTo>
                  <a:lnTo>
                    <a:pt x="175800" y="1889"/>
                  </a:lnTo>
                  <a:lnTo>
                    <a:pt x="176673" y="2883"/>
                  </a:lnTo>
                  <a:lnTo>
                    <a:pt x="176525" y="3877"/>
                  </a:lnTo>
                  <a:lnTo>
                    <a:pt x="178283" y="3903"/>
                  </a:lnTo>
                  <a:lnTo>
                    <a:pt x="179389" y="2679"/>
                  </a:lnTo>
                  <a:lnTo>
                    <a:pt x="181610" y="2832"/>
                  </a:lnTo>
                  <a:lnTo>
                    <a:pt x="183240" y="4"/>
                  </a:lnTo>
                  <a:lnTo>
                    <a:pt x="184665" y="0"/>
                  </a:lnTo>
                  <a:lnTo>
                    <a:pt x="184985" y="2134"/>
                  </a:lnTo>
                  <a:lnTo>
                    <a:pt x="186735" y="4146"/>
                  </a:lnTo>
                  <a:lnTo>
                    <a:pt x="188170" y="4691"/>
                  </a:lnTo>
                  <a:lnTo>
                    <a:pt x="189801" y="5090"/>
                  </a:lnTo>
                  <a:lnTo>
                    <a:pt x="190466" y="6169"/>
                  </a:lnTo>
                  <a:lnTo>
                    <a:pt x="187687" y="9067"/>
                  </a:lnTo>
                  <a:lnTo>
                    <a:pt x="189546" y="10290"/>
                  </a:lnTo>
                  <a:lnTo>
                    <a:pt x="190047" y="11439"/>
                  </a:lnTo>
                  <a:lnTo>
                    <a:pt x="189817" y="14038"/>
                  </a:lnTo>
                  <a:lnTo>
                    <a:pt x="187965" y="14717"/>
                  </a:lnTo>
                  <a:lnTo>
                    <a:pt x="187317" y="15680"/>
                  </a:lnTo>
                  <a:lnTo>
                    <a:pt x="186006" y="16131"/>
                  </a:lnTo>
                  <a:lnTo>
                    <a:pt x="184437" y="17936"/>
                  </a:lnTo>
                  <a:lnTo>
                    <a:pt x="184539" y="19257"/>
                  </a:lnTo>
                  <a:lnTo>
                    <a:pt x="185331" y="19946"/>
                  </a:lnTo>
                  <a:lnTo>
                    <a:pt x="184940" y="21525"/>
                  </a:lnTo>
                  <a:lnTo>
                    <a:pt x="185154" y="24544"/>
                  </a:lnTo>
                  <a:lnTo>
                    <a:pt x="186672" y="26326"/>
                  </a:lnTo>
                  <a:lnTo>
                    <a:pt x="189962" y="27839"/>
                  </a:lnTo>
                  <a:lnTo>
                    <a:pt x="190856" y="28590"/>
                  </a:lnTo>
                  <a:lnTo>
                    <a:pt x="191381" y="31624"/>
                  </a:lnTo>
                  <a:lnTo>
                    <a:pt x="191976" y="32226"/>
                  </a:lnTo>
                  <a:lnTo>
                    <a:pt x="191366" y="33667"/>
                  </a:lnTo>
                  <a:lnTo>
                    <a:pt x="192108" y="34662"/>
                  </a:lnTo>
                  <a:lnTo>
                    <a:pt x="192989" y="37330"/>
                  </a:lnTo>
                  <a:lnTo>
                    <a:pt x="193150" y="38907"/>
                  </a:lnTo>
                  <a:lnTo>
                    <a:pt x="194326" y="41785"/>
                  </a:lnTo>
                  <a:lnTo>
                    <a:pt x="195931" y="43258"/>
                  </a:lnTo>
                  <a:lnTo>
                    <a:pt x="194732" y="43893"/>
                  </a:lnTo>
                  <a:lnTo>
                    <a:pt x="194485" y="45522"/>
                  </a:lnTo>
                  <a:lnTo>
                    <a:pt x="195816" y="47491"/>
                  </a:lnTo>
                  <a:lnTo>
                    <a:pt x="196680" y="50679"/>
                  </a:lnTo>
                  <a:lnTo>
                    <a:pt x="196379" y="53242"/>
                  </a:lnTo>
                  <a:lnTo>
                    <a:pt x="195412" y="55301"/>
                  </a:lnTo>
                  <a:lnTo>
                    <a:pt x="194133" y="55850"/>
                  </a:lnTo>
                  <a:lnTo>
                    <a:pt x="194417" y="57450"/>
                  </a:lnTo>
                  <a:lnTo>
                    <a:pt x="195495" y="59155"/>
                  </a:lnTo>
                  <a:lnTo>
                    <a:pt x="195440" y="60077"/>
                  </a:lnTo>
                  <a:lnTo>
                    <a:pt x="196812" y="61556"/>
                  </a:lnTo>
                  <a:lnTo>
                    <a:pt x="198264" y="61360"/>
                  </a:lnTo>
                  <a:lnTo>
                    <a:pt x="199872" y="62218"/>
                  </a:lnTo>
                  <a:lnTo>
                    <a:pt x="200361" y="60659"/>
                  </a:lnTo>
                  <a:lnTo>
                    <a:pt x="201792" y="60384"/>
                  </a:lnTo>
                  <a:lnTo>
                    <a:pt x="201437" y="59025"/>
                  </a:lnTo>
                  <a:lnTo>
                    <a:pt x="203878" y="58897"/>
                  </a:lnTo>
                  <a:lnTo>
                    <a:pt x="204927" y="60151"/>
                  </a:lnTo>
                  <a:lnTo>
                    <a:pt x="208203" y="61347"/>
                  </a:lnTo>
                  <a:lnTo>
                    <a:pt x="209939" y="59996"/>
                  </a:lnTo>
                  <a:lnTo>
                    <a:pt x="210487" y="61412"/>
                  </a:lnTo>
                  <a:lnTo>
                    <a:pt x="210346" y="63207"/>
                  </a:lnTo>
                  <a:lnTo>
                    <a:pt x="215076" y="64611"/>
                  </a:lnTo>
                  <a:lnTo>
                    <a:pt x="216962" y="64742"/>
                  </a:lnTo>
                  <a:lnTo>
                    <a:pt x="219418" y="64471"/>
                  </a:lnTo>
                  <a:lnTo>
                    <a:pt x="220339" y="63399"/>
                  </a:lnTo>
                  <a:lnTo>
                    <a:pt x="220891" y="61803"/>
                  </a:lnTo>
                  <a:lnTo>
                    <a:pt x="224448" y="59917"/>
                  </a:lnTo>
                  <a:lnTo>
                    <a:pt x="224734" y="57994"/>
                  </a:lnTo>
                  <a:lnTo>
                    <a:pt x="226790" y="56230"/>
                  </a:lnTo>
                  <a:lnTo>
                    <a:pt x="229356" y="55893"/>
                  </a:lnTo>
                  <a:lnTo>
                    <a:pt x="230399" y="57816"/>
                  </a:lnTo>
                  <a:lnTo>
                    <a:pt x="231616" y="57776"/>
                  </a:lnTo>
                  <a:lnTo>
                    <a:pt x="233098" y="55912"/>
                  </a:lnTo>
                  <a:lnTo>
                    <a:pt x="233755" y="53663"/>
                  </a:lnTo>
                  <a:lnTo>
                    <a:pt x="233563" y="52561"/>
                  </a:lnTo>
                  <a:lnTo>
                    <a:pt x="234796" y="50926"/>
                  </a:lnTo>
                  <a:lnTo>
                    <a:pt x="234812" y="47914"/>
                  </a:lnTo>
                  <a:lnTo>
                    <a:pt x="236410" y="47157"/>
                  </a:lnTo>
                  <a:lnTo>
                    <a:pt x="240868" y="46672"/>
                  </a:lnTo>
                  <a:lnTo>
                    <a:pt x="241593" y="46103"/>
                  </a:lnTo>
                  <a:lnTo>
                    <a:pt x="243479" y="46565"/>
                  </a:lnTo>
                  <a:lnTo>
                    <a:pt x="244248" y="48580"/>
                  </a:lnTo>
                  <a:lnTo>
                    <a:pt x="242894" y="50028"/>
                  </a:lnTo>
                  <a:lnTo>
                    <a:pt x="243178" y="52760"/>
                  </a:lnTo>
                  <a:lnTo>
                    <a:pt x="246019" y="53365"/>
                  </a:lnTo>
                  <a:lnTo>
                    <a:pt x="245823" y="54665"/>
                  </a:lnTo>
                  <a:lnTo>
                    <a:pt x="248173" y="57711"/>
                  </a:lnTo>
                  <a:lnTo>
                    <a:pt x="247808" y="58722"/>
                  </a:lnTo>
                  <a:lnTo>
                    <a:pt x="248261" y="61451"/>
                  </a:lnTo>
                  <a:lnTo>
                    <a:pt x="246948" y="63732"/>
                  </a:lnTo>
                  <a:lnTo>
                    <a:pt x="247924" y="64177"/>
                  </a:lnTo>
                  <a:lnTo>
                    <a:pt x="248227" y="65522"/>
                  </a:lnTo>
                  <a:lnTo>
                    <a:pt x="250147" y="66875"/>
                  </a:lnTo>
                  <a:lnTo>
                    <a:pt x="250871" y="67891"/>
                  </a:lnTo>
                  <a:lnTo>
                    <a:pt x="250885" y="69535"/>
                  </a:lnTo>
                  <a:lnTo>
                    <a:pt x="252075" y="69895"/>
                  </a:lnTo>
                  <a:lnTo>
                    <a:pt x="252167" y="72760"/>
                  </a:lnTo>
                  <a:lnTo>
                    <a:pt x="253792" y="72415"/>
                  </a:lnTo>
                  <a:lnTo>
                    <a:pt x="255379" y="73446"/>
                  </a:lnTo>
                  <a:lnTo>
                    <a:pt x="256857" y="73113"/>
                  </a:lnTo>
                  <a:lnTo>
                    <a:pt x="257730" y="72091"/>
                  </a:lnTo>
                  <a:lnTo>
                    <a:pt x="259596" y="72594"/>
                  </a:lnTo>
                  <a:lnTo>
                    <a:pt x="260732" y="71887"/>
                  </a:lnTo>
                  <a:lnTo>
                    <a:pt x="262603" y="71977"/>
                  </a:lnTo>
                  <a:lnTo>
                    <a:pt x="264399" y="68397"/>
                  </a:lnTo>
                  <a:lnTo>
                    <a:pt x="267284" y="67643"/>
                  </a:lnTo>
                  <a:lnTo>
                    <a:pt x="268659" y="69514"/>
                  </a:lnTo>
                  <a:lnTo>
                    <a:pt x="270309" y="70392"/>
                  </a:lnTo>
                  <a:lnTo>
                    <a:pt x="273138" y="66669"/>
                  </a:lnTo>
                  <a:lnTo>
                    <a:pt x="275778" y="65804"/>
                  </a:lnTo>
                  <a:lnTo>
                    <a:pt x="275406" y="64768"/>
                  </a:lnTo>
                  <a:lnTo>
                    <a:pt x="277612" y="64179"/>
                  </a:lnTo>
                  <a:lnTo>
                    <a:pt x="278342" y="64527"/>
                  </a:lnTo>
                  <a:lnTo>
                    <a:pt x="279987" y="63918"/>
                  </a:lnTo>
                  <a:lnTo>
                    <a:pt x="281228" y="64498"/>
                  </a:lnTo>
                  <a:lnTo>
                    <a:pt x="282993" y="63084"/>
                  </a:lnTo>
                  <a:lnTo>
                    <a:pt x="283859" y="63587"/>
                  </a:lnTo>
                  <a:lnTo>
                    <a:pt x="283587" y="65046"/>
                  </a:lnTo>
                  <a:lnTo>
                    <a:pt x="284562" y="66725"/>
                  </a:lnTo>
                  <a:lnTo>
                    <a:pt x="285893" y="66219"/>
                  </a:lnTo>
                  <a:lnTo>
                    <a:pt x="287258" y="66449"/>
                  </a:lnTo>
                  <a:lnTo>
                    <a:pt x="288895" y="65994"/>
                  </a:lnTo>
                  <a:lnTo>
                    <a:pt x="289592" y="67155"/>
                  </a:lnTo>
                  <a:lnTo>
                    <a:pt x="289056" y="68403"/>
                  </a:lnTo>
                  <a:lnTo>
                    <a:pt x="290028" y="70473"/>
                  </a:lnTo>
                  <a:lnTo>
                    <a:pt x="291085" y="71073"/>
                  </a:lnTo>
                  <a:lnTo>
                    <a:pt x="292798" y="73287"/>
                  </a:lnTo>
                  <a:lnTo>
                    <a:pt x="293275" y="74865"/>
                  </a:lnTo>
                  <a:lnTo>
                    <a:pt x="294645" y="76146"/>
                  </a:lnTo>
                  <a:lnTo>
                    <a:pt x="292822" y="76722"/>
                  </a:lnTo>
                  <a:lnTo>
                    <a:pt x="293606" y="78157"/>
                  </a:lnTo>
                  <a:lnTo>
                    <a:pt x="292992" y="80097"/>
                  </a:lnTo>
                  <a:lnTo>
                    <a:pt x="295134" y="83186"/>
                  </a:lnTo>
                  <a:lnTo>
                    <a:pt x="296686" y="84513"/>
                  </a:lnTo>
                  <a:lnTo>
                    <a:pt x="294386" y="86730"/>
                  </a:lnTo>
                  <a:lnTo>
                    <a:pt x="292921" y="87535"/>
                  </a:lnTo>
                  <a:lnTo>
                    <a:pt x="292199" y="88927"/>
                  </a:lnTo>
                  <a:lnTo>
                    <a:pt x="286701" y="88435"/>
                  </a:lnTo>
                  <a:lnTo>
                    <a:pt x="285476" y="88006"/>
                  </a:lnTo>
                  <a:lnTo>
                    <a:pt x="285431" y="90267"/>
                  </a:lnTo>
                  <a:lnTo>
                    <a:pt x="286264" y="91917"/>
                  </a:lnTo>
                  <a:lnTo>
                    <a:pt x="284633" y="92749"/>
                  </a:lnTo>
                  <a:lnTo>
                    <a:pt x="284995" y="95140"/>
                  </a:lnTo>
                  <a:lnTo>
                    <a:pt x="283445" y="96434"/>
                  </a:lnTo>
                  <a:lnTo>
                    <a:pt x="282649" y="99100"/>
                  </a:lnTo>
                  <a:lnTo>
                    <a:pt x="282908" y="100011"/>
                  </a:lnTo>
                  <a:lnTo>
                    <a:pt x="281320" y="100914"/>
                  </a:lnTo>
                  <a:lnTo>
                    <a:pt x="278583" y="100479"/>
                  </a:lnTo>
                  <a:lnTo>
                    <a:pt x="274487" y="100884"/>
                  </a:lnTo>
                  <a:lnTo>
                    <a:pt x="274553" y="103181"/>
                  </a:lnTo>
                  <a:lnTo>
                    <a:pt x="273619" y="103891"/>
                  </a:lnTo>
                  <a:lnTo>
                    <a:pt x="271489" y="104556"/>
                  </a:lnTo>
                  <a:lnTo>
                    <a:pt x="269387" y="104800"/>
                  </a:lnTo>
                  <a:lnTo>
                    <a:pt x="269966" y="107325"/>
                  </a:lnTo>
                  <a:lnTo>
                    <a:pt x="272262" y="107526"/>
                  </a:lnTo>
                  <a:lnTo>
                    <a:pt x="273534" y="109435"/>
                  </a:lnTo>
                  <a:lnTo>
                    <a:pt x="274788" y="109259"/>
                  </a:lnTo>
                  <a:lnTo>
                    <a:pt x="274938" y="110488"/>
                  </a:lnTo>
                  <a:lnTo>
                    <a:pt x="273822" y="112509"/>
                  </a:lnTo>
                  <a:lnTo>
                    <a:pt x="275090" y="113341"/>
                  </a:lnTo>
                  <a:lnTo>
                    <a:pt x="276975" y="112693"/>
                  </a:lnTo>
                  <a:lnTo>
                    <a:pt x="277626" y="114034"/>
                  </a:lnTo>
                  <a:lnTo>
                    <a:pt x="276629" y="115612"/>
                  </a:lnTo>
                  <a:lnTo>
                    <a:pt x="275186" y="115912"/>
                  </a:lnTo>
                  <a:lnTo>
                    <a:pt x="273987" y="117028"/>
                  </a:lnTo>
                  <a:lnTo>
                    <a:pt x="274379" y="118890"/>
                  </a:lnTo>
                  <a:lnTo>
                    <a:pt x="275840" y="120739"/>
                  </a:lnTo>
                  <a:lnTo>
                    <a:pt x="272992" y="122483"/>
                  </a:lnTo>
                  <a:lnTo>
                    <a:pt x="270806" y="121605"/>
                  </a:lnTo>
                  <a:lnTo>
                    <a:pt x="267450" y="123765"/>
                  </a:lnTo>
                  <a:lnTo>
                    <a:pt x="264882" y="123610"/>
                  </a:lnTo>
                  <a:lnTo>
                    <a:pt x="263544" y="124176"/>
                  </a:lnTo>
                  <a:lnTo>
                    <a:pt x="262969" y="125117"/>
                  </a:lnTo>
                  <a:lnTo>
                    <a:pt x="263589" y="126258"/>
                  </a:lnTo>
                  <a:lnTo>
                    <a:pt x="262688" y="127368"/>
                  </a:lnTo>
                  <a:lnTo>
                    <a:pt x="261284" y="127733"/>
                  </a:lnTo>
                  <a:lnTo>
                    <a:pt x="260118" y="129592"/>
                  </a:lnTo>
                  <a:lnTo>
                    <a:pt x="258396" y="129963"/>
                  </a:lnTo>
                  <a:lnTo>
                    <a:pt x="256596" y="129583"/>
                  </a:lnTo>
                  <a:lnTo>
                    <a:pt x="255912" y="128870"/>
                  </a:lnTo>
                  <a:lnTo>
                    <a:pt x="256328" y="126223"/>
                  </a:lnTo>
                  <a:lnTo>
                    <a:pt x="257425" y="123770"/>
                  </a:lnTo>
                  <a:lnTo>
                    <a:pt x="260648" y="121679"/>
                  </a:lnTo>
                  <a:lnTo>
                    <a:pt x="261713" y="121910"/>
                  </a:lnTo>
                  <a:lnTo>
                    <a:pt x="264185" y="121397"/>
                  </a:lnTo>
                  <a:lnTo>
                    <a:pt x="264255" y="119955"/>
                  </a:lnTo>
                  <a:lnTo>
                    <a:pt x="265037" y="119652"/>
                  </a:lnTo>
                  <a:lnTo>
                    <a:pt x="265480" y="117908"/>
                  </a:lnTo>
                  <a:lnTo>
                    <a:pt x="265063" y="116883"/>
                  </a:lnTo>
                  <a:lnTo>
                    <a:pt x="266566" y="114810"/>
                  </a:lnTo>
                  <a:lnTo>
                    <a:pt x="268210" y="114252"/>
                  </a:lnTo>
                  <a:lnTo>
                    <a:pt x="271006" y="110963"/>
                  </a:lnTo>
                  <a:lnTo>
                    <a:pt x="270313" y="110075"/>
                  </a:lnTo>
                  <a:lnTo>
                    <a:pt x="266670" y="110448"/>
                  </a:lnTo>
                  <a:lnTo>
                    <a:pt x="265642" y="110908"/>
                  </a:lnTo>
                  <a:lnTo>
                    <a:pt x="263296" y="110197"/>
                  </a:lnTo>
                  <a:lnTo>
                    <a:pt x="262111" y="111239"/>
                  </a:lnTo>
                  <a:lnTo>
                    <a:pt x="262990" y="112739"/>
                  </a:lnTo>
                  <a:lnTo>
                    <a:pt x="262438" y="114448"/>
                  </a:lnTo>
                  <a:lnTo>
                    <a:pt x="260469" y="116760"/>
                  </a:lnTo>
                  <a:lnTo>
                    <a:pt x="261053" y="119037"/>
                  </a:lnTo>
                  <a:lnTo>
                    <a:pt x="258844" y="120364"/>
                  </a:lnTo>
                  <a:lnTo>
                    <a:pt x="258033" y="120185"/>
                  </a:lnTo>
                  <a:lnTo>
                    <a:pt x="258099" y="118145"/>
                  </a:lnTo>
                  <a:lnTo>
                    <a:pt x="256035" y="116928"/>
                  </a:lnTo>
                  <a:lnTo>
                    <a:pt x="253907" y="117139"/>
                  </a:lnTo>
                  <a:lnTo>
                    <a:pt x="252408" y="116993"/>
                  </a:lnTo>
                  <a:lnTo>
                    <a:pt x="250300" y="117403"/>
                  </a:lnTo>
                  <a:lnTo>
                    <a:pt x="248339" y="117241"/>
                  </a:lnTo>
                  <a:lnTo>
                    <a:pt x="245357" y="114404"/>
                  </a:lnTo>
                  <a:lnTo>
                    <a:pt x="244629" y="113072"/>
                  </a:lnTo>
                  <a:lnTo>
                    <a:pt x="245333" y="114711"/>
                  </a:lnTo>
                  <a:lnTo>
                    <a:pt x="244905" y="116232"/>
                  </a:lnTo>
                  <a:lnTo>
                    <a:pt x="243012" y="117968"/>
                  </a:lnTo>
                  <a:lnTo>
                    <a:pt x="242449" y="119918"/>
                  </a:lnTo>
                  <a:lnTo>
                    <a:pt x="239771" y="121843"/>
                  </a:lnTo>
                  <a:lnTo>
                    <a:pt x="241708" y="123861"/>
                  </a:lnTo>
                  <a:lnTo>
                    <a:pt x="245119" y="122724"/>
                  </a:lnTo>
                  <a:lnTo>
                    <a:pt x="245708" y="122153"/>
                  </a:lnTo>
                  <a:lnTo>
                    <a:pt x="247579" y="122716"/>
                  </a:lnTo>
                  <a:lnTo>
                    <a:pt x="249423" y="122435"/>
                  </a:lnTo>
                  <a:lnTo>
                    <a:pt x="251014" y="123721"/>
                  </a:lnTo>
                  <a:lnTo>
                    <a:pt x="253319" y="124649"/>
                  </a:lnTo>
                  <a:lnTo>
                    <a:pt x="254068" y="127253"/>
                  </a:lnTo>
                  <a:lnTo>
                    <a:pt x="255267" y="130283"/>
                  </a:lnTo>
                  <a:lnTo>
                    <a:pt x="256501" y="134177"/>
                  </a:lnTo>
                  <a:lnTo>
                    <a:pt x="256372" y="135060"/>
                  </a:lnTo>
                  <a:lnTo>
                    <a:pt x="260119" y="140907"/>
                  </a:lnTo>
                  <a:lnTo>
                    <a:pt x="263149" y="139692"/>
                  </a:lnTo>
                  <a:lnTo>
                    <a:pt x="264559" y="139808"/>
                  </a:lnTo>
                  <a:lnTo>
                    <a:pt x="264031" y="141136"/>
                  </a:lnTo>
                  <a:lnTo>
                    <a:pt x="261399" y="143429"/>
                  </a:lnTo>
                  <a:lnTo>
                    <a:pt x="261165" y="144157"/>
                  </a:lnTo>
                  <a:lnTo>
                    <a:pt x="259032" y="144183"/>
                  </a:lnTo>
                  <a:lnTo>
                    <a:pt x="256985" y="143276"/>
                  </a:lnTo>
                  <a:lnTo>
                    <a:pt x="254509" y="144360"/>
                  </a:lnTo>
                  <a:lnTo>
                    <a:pt x="255259" y="145352"/>
                  </a:lnTo>
                  <a:lnTo>
                    <a:pt x="253923" y="147181"/>
                  </a:lnTo>
                  <a:lnTo>
                    <a:pt x="252220" y="145968"/>
                  </a:lnTo>
                  <a:lnTo>
                    <a:pt x="249174" y="147087"/>
                  </a:lnTo>
                  <a:lnTo>
                    <a:pt x="246101" y="147546"/>
                  </a:lnTo>
                  <a:lnTo>
                    <a:pt x="246336" y="149301"/>
                  </a:lnTo>
                  <a:lnTo>
                    <a:pt x="245343" y="151904"/>
                  </a:lnTo>
                  <a:lnTo>
                    <a:pt x="243999" y="152348"/>
                  </a:lnTo>
                  <a:lnTo>
                    <a:pt x="241538" y="154205"/>
                  </a:lnTo>
                  <a:lnTo>
                    <a:pt x="241395" y="155278"/>
                  </a:lnTo>
                  <a:lnTo>
                    <a:pt x="242117" y="156853"/>
                  </a:lnTo>
                  <a:lnTo>
                    <a:pt x="242403" y="157772"/>
                  </a:lnTo>
                  <a:lnTo>
                    <a:pt x="243895" y="158546"/>
                  </a:lnTo>
                  <a:lnTo>
                    <a:pt x="244700" y="159892"/>
                  </a:lnTo>
                  <a:lnTo>
                    <a:pt x="245266" y="163201"/>
                  </a:lnTo>
                  <a:lnTo>
                    <a:pt x="246071" y="164481"/>
                  </a:lnTo>
                  <a:lnTo>
                    <a:pt x="247641" y="164009"/>
                  </a:lnTo>
                  <a:lnTo>
                    <a:pt x="249149" y="165505"/>
                  </a:lnTo>
                  <a:lnTo>
                    <a:pt x="248608" y="168943"/>
                  </a:lnTo>
                  <a:lnTo>
                    <a:pt x="247321" y="173137"/>
                  </a:lnTo>
                  <a:lnTo>
                    <a:pt x="246915" y="173586"/>
                  </a:lnTo>
                  <a:lnTo>
                    <a:pt x="243969" y="173996"/>
                  </a:lnTo>
                  <a:lnTo>
                    <a:pt x="243032" y="175434"/>
                  </a:lnTo>
                  <a:lnTo>
                    <a:pt x="242854" y="180224"/>
                  </a:lnTo>
                  <a:lnTo>
                    <a:pt x="242946" y="182705"/>
                  </a:lnTo>
                  <a:lnTo>
                    <a:pt x="243484" y="184396"/>
                  </a:lnTo>
                  <a:lnTo>
                    <a:pt x="241985" y="185751"/>
                  </a:lnTo>
                  <a:lnTo>
                    <a:pt x="241956" y="187387"/>
                  </a:lnTo>
                  <a:lnTo>
                    <a:pt x="241391" y="188719"/>
                  </a:lnTo>
                  <a:lnTo>
                    <a:pt x="240125" y="189158"/>
                  </a:lnTo>
                  <a:lnTo>
                    <a:pt x="237567" y="188786"/>
                  </a:lnTo>
                  <a:lnTo>
                    <a:pt x="234116" y="189569"/>
                  </a:lnTo>
                  <a:lnTo>
                    <a:pt x="233001" y="190373"/>
                  </a:lnTo>
                  <a:lnTo>
                    <a:pt x="233343" y="192561"/>
                  </a:lnTo>
                  <a:lnTo>
                    <a:pt x="237407" y="193016"/>
                  </a:lnTo>
                  <a:lnTo>
                    <a:pt x="237488" y="194604"/>
                  </a:lnTo>
                  <a:lnTo>
                    <a:pt x="236993" y="195826"/>
                  </a:lnTo>
                  <a:lnTo>
                    <a:pt x="239162" y="196062"/>
                  </a:lnTo>
                  <a:lnTo>
                    <a:pt x="240992" y="195254"/>
                  </a:lnTo>
                  <a:lnTo>
                    <a:pt x="242504" y="199416"/>
                  </a:lnTo>
                  <a:lnTo>
                    <a:pt x="242096" y="201538"/>
                  </a:lnTo>
                  <a:lnTo>
                    <a:pt x="243416" y="203642"/>
                  </a:lnTo>
                  <a:lnTo>
                    <a:pt x="244683" y="203993"/>
                  </a:lnTo>
                  <a:lnTo>
                    <a:pt x="246023" y="203663"/>
                  </a:lnTo>
                  <a:lnTo>
                    <a:pt x="246392" y="202037"/>
                  </a:lnTo>
                  <a:lnTo>
                    <a:pt x="248555" y="200397"/>
                  </a:lnTo>
                  <a:lnTo>
                    <a:pt x="248775" y="198523"/>
                  </a:lnTo>
                  <a:lnTo>
                    <a:pt x="248217" y="196917"/>
                  </a:lnTo>
                  <a:lnTo>
                    <a:pt x="247135" y="196394"/>
                  </a:lnTo>
                  <a:lnTo>
                    <a:pt x="246589" y="195078"/>
                  </a:lnTo>
                  <a:lnTo>
                    <a:pt x="247651" y="193626"/>
                  </a:lnTo>
                  <a:lnTo>
                    <a:pt x="248884" y="193198"/>
                  </a:lnTo>
                  <a:lnTo>
                    <a:pt x="249426" y="192063"/>
                  </a:lnTo>
                  <a:lnTo>
                    <a:pt x="250823" y="191512"/>
                  </a:lnTo>
                  <a:lnTo>
                    <a:pt x="253076" y="189996"/>
                  </a:lnTo>
                  <a:lnTo>
                    <a:pt x="253550" y="190964"/>
                  </a:lnTo>
                  <a:lnTo>
                    <a:pt x="252737" y="192148"/>
                  </a:lnTo>
                  <a:lnTo>
                    <a:pt x="253618" y="193749"/>
                  </a:lnTo>
                  <a:lnTo>
                    <a:pt x="254649" y="193477"/>
                  </a:lnTo>
                  <a:lnTo>
                    <a:pt x="256700" y="194693"/>
                  </a:lnTo>
                  <a:lnTo>
                    <a:pt x="256105" y="196206"/>
                  </a:lnTo>
                  <a:lnTo>
                    <a:pt x="258714" y="197354"/>
                  </a:lnTo>
                  <a:lnTo>
                    <a:pt x="259708" y="198160"/>
                  </a:lnTo>
                  <a:lnTo>
                    <a:pt x="258650" y="199345"/>
                  </a:lnTo>
                  <a:lnTo>
                    <a:pt x="256918" y="198759"/>
                  </a:lnTo>
                  <a:lnTo>
                    <a:pt x="255013" y="199802"/>
                  </a:lnTo>
                  <a:lnTo>
                    <a:pt x="255018" y="202217"/>
                  </a:lnTo>
                  <a:lnTo>
                    <a:pt x="258218" y="204035"/>
                  </a:lnTo>
                  <a:lnTo>
                    <a:pt x="257799" y="205195"/>
                  </a:lnTo>
                  <a:lnTo>
                    <a:pt x="255786" y="204350"/>
                  </a:lnTo>
                  <a:lnTo>
                    <a:pt x="254316" y="204898"/>
                  </a:lnTo>
                  <a:lnTo>
                    <a:pt x="251770" y="206620"/>
                  </a:lnTo>
                  <a:lnTo>
                    <a:pt x="251573" y="207662"/>
                  </a:lnTo>
                  <a:lnTo>
                    <a:pt x="252831" y="208040"/>
                  </a:lnTo>
                  <a:lnTo>
                    <a:pt x="252302" y="209335"/>
                  </a:lnTo>
                  <a:lnTo>
                    <a:pt x="251281" y="209251"/>
                  </a:lnTo>
                  <a:lnTo>
                    <a:pt x="250116" y="207824"/>
                  </a:lnTo>
                  <a:lnTo>
                    <a:pt x="248827" y="207585"/>
                  </a:lnTo>
                  <a:lnTo>
                    <a:pt x="246416" y="205412"/>
                  </a:lnTo>
                  <a:lnTo>
                    <a:pt x="246023" y="204150"/>
                  </a:lnTo>
                  <a:lnTo>
                    <a:pt x="244348" y="204603"/>
                  </a:lnTo>
                  <a:lnTo>
                    <a:pt x="243847" y="205826"/>
                  </a:lnTo>
                  <a:lnTo>
                    <a:pt x="244487" y="206874"/>
                  </a:lnTo>
                  <a:lnTo>
                    <a:pt x="245711" y="206463"/>
                  </a:lnTo>
                  <a:lnTo>
                    <a:pt x="245640" y="208348"/>
                  </a:lnTo>
                  <a:lnTo>
                    <a:pt x="244835" y="209191"/>
                  </a:lnTo>
                  <a:lnTo>
                    <a:pt x="244697" y="211108"/>
                  </a:lnTo>
                  <a:lnTo>
                    <a:pt x="243520" y="213323"/>
                  </a:lnTo>
                  <a:lnTo>
                    <a:pt x="241973" y="213158"/>
                  </a:lnTo>
                  <a:lnTo>
                    <a:pt x="240971" y="212309"/>
                  </a:lnTo>
                  <a:lnTo>
                    <a:pt x="240088" y="210398"/>
                  </a:lnTo>
                  <a:lnTo>
                    <a:pt x="240582" y="209102"/>
                  </a:lnTo>
                  <a:lnTo>
                    <a:pt x="239684" y="205572"/>
                  </a:lnTo>
                  <a:lnTo>
                    <a:pt x="238845" y="205503"/>
                  </a:lnTo>
                  <a:lnTo>
                    <a:pt x="238321" y="206909"/>
                  </a:lnTo>
                  <a:lnTo>
                    <a:pt x="239840" y="208918"/>
                  </a:lnTo>
                  <a:lnTo>
                    <a:pt x="238115" y="210363"/>
                  </a:lnTo>
                  <a:lnTo>
                    <a:pt x="237882" y="211380"/>
                  </a:lnTo>
                  <a:lnTo>
                    <a:pt x="236035" y="210619"/>
                  </a:lnTo>
                  <a:lnTo>
                    <a:pt x="234798" y="211367"/>
                  </a:lnTo>
                  <a:lnTo>
                    <a:pt x="234177" y="210611"/>
                  </a:lnTo>
                  <a:lnTo>
                    <a:pt x="235214" y="209246"/>
                  </a:lnTo>
                  <a:lnTo>
                    <a:pt x="233836" y="207401"/>
                  </a:lnTo>
                  <a:lnTo>
                    <a:pt x="234171" y="205769"/>
                  </a:lnTo>
                  <a:lnTo>
                    <a:pt x="231342" y="205396"/>
                  </a:lnTo>
                  <a:lnTo>
                    <a:pt x="231051" y="203850"/>
                  </a:lnTo>
                  <a:lnTo>
                    <a:pt x="231706" y="202346"/>
                  </a:lnTo>
                  <a:lnTo>
                    <a:pt x="230584" y="201939"/>
                  </a:lnTo>
                  <a:lnTo>
                    <a:pt x="229882" y="202755"/>
                  </a:lnTo>
                  <a:lnTo>
                    <a:pt x="228541" y="202476"/>
                  </a:lnTo>
                  <a:lnTo>
                    <a:pt x="228125" y="201460"/>
                  </a:lnTo>
                  <a:lnTo>
                    <a:pt x="225527" y="200434"/>
                  </a:lnTo>
                  <a:lnTo>
                    <a:pt x="224667" y="203852"/>
                  </a:lnTo>
                  <a:lnTo>
                    <a:pt x="225433" y="206928"/>
                  </a:lnTo>
                  <a:lnTo>
                    <a:pt x="223541" y="207192"/>
                  </a:lnTo>
                  <a:lnTo>
                    <a:pt x="223266" y="208138"/>
                  </a:lnTo>
                  <a:lnTo>
                    <a:pt x="221092" y="208208"/>
                  </a:lnTo>
                  <a:lnTo>
                    <a:pt x="219495" y="207007"/>
                  </a:lnTo>
                  <a:lnTo>
                    <a:pt x="219385" y="205347"/>
                  </a:lnTo>
                  <a:lnTo>
                    <a:pt x="219979" y="203793"/>
                  </a:lnTo>
                  <a:lnTo>
                    <a:pt x="219055" y="202724"/>
                  </a:lnTo>
                  <a:lnTo>
                    <a:pt x="216698" y="204118"/>
                  </a:lnTo>
                  <a:lnTo>
                    <a:pt x="214445" y="207059"/>
                  </a:lnTo>
                  <a:lnTo>
                    <a:pt x="213405" y="206248"/>
                  </a:lnTo>
                  <a:lnTo>
                    <a:pt x="212305" y="207117"/>
                  </a:lnTo>
                  <a:lnTo>
                    <a:pt x="211907" y="209481"/>
                  </a:lnTo>
                  <a:lnTo>
                    <a:pt x="213557" y="210697"/>
                  </a:lnTo>
                  <a:lnTo>
                    <a:pt x="216635" y="211259"/>
                  </a:lnTo>
                  <a:lnTo>
                    <a:pt x="218033" y="214878"/>
                  </a:lnTo>
                  <a:lnTo>
                    <a:pt x="218879" y="213532"/>
                  </a:lnTo>
                  <a:lnTo>
                    <a:pt x="219765" y="213980"/>
                  </a:lnTo>
                  <a:lnTo>
                    <a:pt x="221800" y="214032"/>
                  </a:lnTo>
                  <a:lnTo>
                    <a:pt x="222732" y="215620"/>
                  </a:lnTo>
                  <a:lnTo>
                    <a:pt x="224156" y="217109"/>
                  </a:lnTo>
                  <a:lnTo>
                    <a:pt x="226344" y="218099"/>
                  </a:lnTo>
                  <a:lnTo>
                    <a:pt x="226895" y="219701"/>
                  </a:lnTo>
                  <a:lnTo>
                    <a:pt x="223927" y="220970"/>
                  </a:lnTo>
                  <a:lnTo>
                    <a:pt x="221439" y="220669"/>
                  </a:lnTo>
                  <a:lnTo>
                    <a:pt x="221970" y="222833"/>
                  </a:lnTo>
                  <a:lnTo>
                    <a:pt x="222730" y="223545"/>
                  </a:lnTo>
                  <a:lnTo>
                    <a:pt x="219894" y="225983"/>
                  </a:lnTo>
                  <a:lnTo>
                    <a:pt x="219358" y="224873"/>
                  </a:lnTo>
                  <a:lnTo>
                    <a:pt x="217473" y="223930"/>
                  </a:lnTo>
                  <a:lnTo>
                    <a:pt x="215361" y="224825"/>
                  </a:lnTo>
                  <a:lnTo>
                    <a:pt x="214294" y="224697"/>
                  </a:lnTo>
                  <a:lnTo>
                    <a:pt x="211989" y="222864"/>
                  </a:lnTo>
                  <a:lnTo>
                    <a:pt x="211459" y="221416"/>
                  </a:lnTo>
                  <a:lnTo>
                    <a:pt x="210210" y="222287"/>
                  </a:lnTo>
                  <a:lnTo>
                    <a:pt x="209499" y="223583"/>
                  </a:lnTo>
                  <a:lnTo>
                    <a:pt x="210187" y="224880"/>
                  </a:lnTo>
                  <a:lnTo>
                    <a:pt x="211676" y="225317"/>
                  </a:lnTo>
                  <a:lnTo>
                    <a:pt x="211965" y="226932"/>
                  </a:lnTo>
                  <a:lnTo>
                    <a:pt x="213220" y="227020"/>
                  </a:lnTo>
                  <a:lnTo>
                    <a:pt x="212726" y="230782"/>
                  </a:lnTo>
                  <a:lnTo>
                    <a:pt x="211671" y="231458"/>
                  </a:lnTo>
                  <a:lnTo>
                    <a:pt x="212001" y="233715"/>
                  </a:lnTo>
                  <a:lnTo>
                    <a:pt x="210953" y="235571"/>
                  </a:lnTo>
                  <a:lnTo>
                    <a:pt x="209368" y="234158"/>
                  </a:lnTo>
                  <a:lnTo>
                    <a:pt x="210138" y="233197"/>
                  </a:lnTo>
                  <a:lnTo>
                    <a:pt x="209448" y="231980"/>
                  </a:lnTo>
                  <a:lnTo>
                    <a:pt x="211188" y="229805"/>
                  </a:lnTo>
                  <a:lnTo>
                    <a:pt x="207872" y="229632"/>
                  </a:lnTo>
                  <a:lnTo>
                    <a:pt x="207412" y="230249"/>
                  </a:lnTo>
                  <a:lnTo>
                    <a:pt x="204845" y="228407"/>
                  </a:lnTo>
                  <a:lnTo>
                    <a:pt x="204356" y="225988"/>
                  </a:lnTo>
                  <a:lnTo>
                    <a:pt x="204755" y="224904"/>
                  </a:lnTo>
                  <a:lnTo>
                    <a:pt x="206039" y="225387"/>
                  </a:lnTo>
                  <a:lnTo>
                    <a:pt x="207193" y="223780"/>
                  </a:lnTo>
                  <a:lnTo>
                    <a:pt x="207765" y="221834"/>
                  </a:lnTo>
                  <a:lnTo>
                    <a:pt x="207075" y="220854"/>
                  </a:lnTo>
                  <a:lnTo>
                    <a:pt x="206097" y="221784"/>
                  </a:lnTo>
                  <a:lnTo>
                    <a:pt x="201912" y="223019"/>
                  </a:lnTo>
                  <a:lnTo>
                    <a:pt x="201169" y="221532"/>
                  </a:lnTo>
                  <a:lnTo>
                    <a:pt x="202238" y="218517"/>
                  </a:lnTo>
                  <a:lnTo>
                    <a:pt x="203676" y="219227"/>
                  </a:lnTo>
                  <a:lnTo>
                    <a:pt x="204026" y="218259"/>
                  </a:lnTo>
                  <a:lnTo>
                    <a:pt x="202212" y="217715"/>
                  </a:lnTo>
                  <a:lnTo>
                    <a:pt x="199920" y="217970"/>
                  </a:lnTo>
                  <a:lnTo>
                    <a:pt x="198063" y="219185"/>
                  </a:lnTo>
                  <a:lnTo>
                    <a:pt x="197213" y="219090"/>
                  </a:lnTo>
                  <a:lnTo>
                    <a:pt x="197291" y="219892"/>
                  </a:lnTo>
                  <a:lnTo>
                    <a:pt x="195035" y="220234"/>
                  </a:lnTo>
                  <a:lnTo>
                    <a:pt x="196762" y="220210"/>
                  </a:lnTo>
                  <a:lnTo>
                    <a:pt x="198807" y="221399"/>
                  </a:lnTo>
                  <a:lnTo>
                    <a:pt x="199372" y="222704"/>
                  </a:lnTo>
                  <a:lnTo>
                    <a:pt x="200696" y="222556"/>
                  </a:lnTo>
                  <a:lnTo>
                    <a:pt x="201553" y="223468"/>
                  </a:lnTo>
                  <a:lnTo>
                    <a:pt x="201622" y="225546"/>
                  </a:lnTo>
                  <a:lnTo>
                    <a:pt x="199440" y="226723"/>
                  </a:lnTo>
                  <a:lnTo>
                    <a:pt x="199596" y="228296"/>
                  </a:lnTo>
                  <a:lnTo>
                    <a:pt x="200935" y="229146"/>
                  </a:lnTo>
                  <a:lnTo>
                    <a:pt x="198558" y="230353"/>
                  </a:lnTo>
                  <a:lnTo>
                    <a:pt x="197225" y="23027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35779" y="2824033"/>
              <a:ext cx="1053838" cy="828615"/>
            </a:xfrm>
            <a:custGeom>
              <a:avLst/>
              <a:pathLst>
                <a:path w="1053838" h="828615">
                  <a:moveTo>
                    <a:pt x="675537" y="535095"/>
                  </a:moveTo>
                  <a:lnTo>
                    <a:pt x="674719" y="533897"/>
                  </a:lnTo>
                  <a:lnTo>
                    <a:pt x="675078" y="532200"/>
                  </a:lnTo>
                  <a:lnTo>
                    <a:pt x="674015" y="532064"/>
                  </a:lnTo>
                  <a:lnTo>
                    <a:pt x="673073" y="530577"/>
                  </a:lnTo>
                  <a:lnTo>
                    <a:pt x="672613" y="528919"/>
                  </a:lnTo>
                  <a:lnTo>
                    <a:pt x="671242" y="527478"/>
                  </a:lnTo>
                  <a:lnTo>
                    <a:pt x="672665" y="526182"/>
                  </a:lnTo>
                  <a:lnTo>
                    <a:pt x="672935" y="524777"/>
                  </a:lnTo>
                  <a:lnTo>
                    <a:pt x="671655" y="523066"/>
                  </a:lnTo>
                  <a:lnTo>
                    <a:pt x="670367" y="522668"/>
                  </a:lnTo>
                  <a:lnTo>
                    <a:pt x="669701" y="521274"/>
                  </a:lnTo>
                  <a:lnTo>
                    <a:pt x="669845" y="518176"/>
                  </a:lnTo>
                  <a:lnTo>
                    <a:pt x="667899" y="516733"/>
                  </a:lnTo>
                  <a:lnTo>
                    <a:pt x="667716" y="515436"/>
                  </a:lnTo>
                  <a:lnTo>
                    <a:pt x="666117" y="515313"/>
                  </a:lnTo>
                  <a:lnTo>
                    <a:pt x="664759" y="514047"/>
                  </a:lnTo>
                  <a:lnTo>
                    <a:pt x="662500" y="512681"/>
                  </a:lnTo>
                  <a:lnTo>
                    <a:pt x="660958" y="510207"/>
                  </a:lnTo>
                  <a:lnTo>
                    <a:pt x="660631" y="507805"/>
                  </a:lnTo>
                  <a:lnTo>
                    <a:pt x="661393" y="505670"/>
                  </a:lnTo>
                  <a:lnTo>
                    <a:pt x="663545" y="505895"/>
                  </a:lnTo>
                  <a:lnTo>
                    <a:pt x="664864" y="504186"/>
                  </a:lnTo>
                  <a:lnTo>
                    <a:pt x="666473" y="502751"/>
                  </a:lnTo>
                  <a:lnTo>
                    <a:pt x="668284" y="503180"/>
                  </a:lnTo>
                  <a:lnTo>
                    <a:pt x="667260" y="501440"/>
                  </a:lnTo>
                  <a:lnTo>
                    <a:pt x="664790" y="498817"/>
                  </a:lnTo>
                  <a:lnTo>
                    <a:pt x="663644" y="498086"/>
                  </a:lnTo>
                  <a:lnTo>
                    <a:pt x="662933" y="496472"/>
                  </a:lnTo>
                  <a:lnTo>
                    <a:pt x="659796" y="495255"/>
                  </a:lnTo>
                  <a:lnTo>
                    <a:pt x="658097" y="492722"/>
                  </a:lnTo>
                  <a:lnTo>
                    <a:pt x="658051" y="491238"/>
                  </a:lnTo>
                  <a:lnTo>
                    <a:pt x="655777" y="490485"/>
                  </a:lnTo>
                  <a:lnTo>
                    <a:pt x="655542" y="489540"/>
                  </a:lnTo>
                  <a:lnTo>
                    <a:pt x="654117" y="489331"/>
                  </a:lnTo>
                  <a:lnTo>
                    <a:pt x="653949" y="488241"/>
                  </a:lnTo>
                  <a:lnTo>
                    <a:pt x="652003" y="488423"/>
                  </a:lnTo>
                  <a:lnTo>
                    <a:pt x="650867" y="487295"/>
                  </a:lnTo>
                  <a:lnTo>
                    <a:pt x="651970" y="486643"/>
                  </a:lnTo>
                  <a:lnTo>
                    <a:pt x="651956" y="485683"/>
                  </a:lnTo>
                  <a:lnTo>
                    <a:pt x="654435" y="482870"/>
                  </a:lnTo>
                  <a:lnTo>
                    <a:pt x="653698" y="481250"/>
                  </a:lnTo>
                  <a:lnTo>
                    <a:pt x="654007" y="480069"/>
                  </a:lnTo>
                  <a:lnTo>
                    <a:pt x="653336" y="478459"/>
                  </a:lnTo>
                  <a:lnTo>
                    <a:pt x="653944" y="477503"/>
                  </a:lnTo>
                  <a:lnTo>
                    <a:pt x="655976" y="477719"/>
                  </a:lnTo>
                  <a:lnTo>
                    <a:pt x="659469" y="476286"/>
                  </a:lnTo>
                  <a:lnTo>
                    <a:pt x="663236" y="476740"/>
                  </a:lnTo>
                  <a:lnTo>
                    <a:pt x="662923" y="474956"/>
                  </a:lnTo>
                  <a:lnTo>
                    <a:pt x="662298" y="474473"/>
                  </a:lnTo>
                  <a:lnTo>
                    <a:pt x="660584" y="470747"/>
                  </a:lnTo>
                  <a:lnTo>
                    <a:pt x="659285" y="470913"/>
                  </a:lnTo>
                  <a:lnTo>
                    <a:pt x="656219" y="467295"/>
                  </a:lnTo>
                  <a:lnTo>
                    <a:pt x="654544" y="467269"/>
                  </a:lnTo>
                  <a:lnTo>
                    <a:pt x="653311" y="466683"/>
                  </a:lnTo>
                  <a:lnTo>
                    <a:pt x="652803" y="465440"/>
                  </a:lnTo>
                  <a:lnTo>
                    <a:pt x="651339" y="464771"/>
                  </a:lnTo>
                  <a:lnTo>
                    <a:pt x="651063" y="462948"/>
                  </a:lnTo>
                  <a:lnTo>
                    <a:pt x="649328" y="461728"/>
                  </a:lnTo>
                  <a:lnTo>
                    <a:pt x="649446" y="459989"/>
                  </a:lnTo>
                  <a:lnTo>
                    <a:pt x="647204" y="458648"/>
                  </a:lnTo>
                  <a:lnTo>
                    <a:pt x="645586" y="458428"/>
                  </a:lnTo>
                  <a:lnTo>
                    <a:pt x="643838" y="456783"/>
                  </a:lnTo>
                  <a:lnTo>
                    <a:pt x="641125" y="455004"/>
                  </a:lnTo>
                  <a:lnTo>
                    <a:pt x="641204" y="453309"/>
                  </a:lnTo>
                  <a:lnTo>
                    <a:pt x="639340" y="453158"/>
                  </a:lnTo>
                  <a:lnTo>
                    <a:pt x="637900" y="451655"/>
                  </a:lnTo>
                  <a:lnTo>
                    <a:pt x="634588" y="450932"/>
                  </a:lnTo>
                  <a:lnTo>
                    <a:pt x="633484" y="448221"/>
                  </a:lnTo>
                  <a:lnTo>
                    <a:pt x="632091" y="446983"/>
                  </a:lnTo>
                  <a:lnTo>
                    <a:pt x="629928" y="445692"/>
                  </a:lnTo>
                  <a:lnTo>
                    <a:pt x="628720" y="446033"/>
                  </a:lnTo>
                  <a:lnTo>
                    <a:pt x="629733" y="443242"/>
                  </a:lnTo>
                  <a:lnTo>
                    <a:pt x="629477" y="441971"/>
                  </a:lnTo>
                  <a:lnTo>
                    <a:pt x="630296" y="440736"/>
                  </a:lnTo>
                  <a:lnTo>
                    <a:pt x="628388" y="438521"/>
                  </a:lnTo>
                  <a:lnTo>
                    <a:pt x="626612" y="437778"/>
                  </a:lnTo>
                  <a:lnTo>
                    <a:pt x="625591" y="435305"/>
                  </a:lnTo>
                  <a:lnTo>
                    <a:pt x="624141" y="434193"/>
                  </a:lnTo>
                  <a:lnTo>
                    <a:pt x="624916" y="432039"/>
                  </a:lnTo>
                  <a:lnTo>
                    <a:pt x="624079" y="430969"/>
                  </a:lnTo>
                  <a:lnTo>
                    <a:pt x="624022" y="429269"/>
                  </a:lnTo>
                  <a:lnTo>
                    <a:pt x="622920" y="427755"/>
                  </a:lnTo>
                  <a:lnTo>
                    <a:pt x="620682" y="426083"/>
                  </a:lnTo>
                  <a:lnTo>
                    <a:pt x="618435" y="426038"/>
                  </a:lnTo>
                  <a:lnTo>
                    <a:pt x="613989" y="429384"/>
                  </a:lnTo>
                  <a:lnTo>
                    <a:pt x="613478" y="430529"/>
                  </a:lnTo>
                  <a:lnTo>
                    <a:pt x="610878" y="431887"/>
                  </a:lnTo>
                  <a:lnTo>
                    <a:pt x="609731" y="431271"/>
                  </a:lnTo>
                  <a:lnTo>
                    <a:pt x="609883" y="429810"/>
                  </a:lnTo>
                  <a:lnTo>
                    <a:pt x="608295" y="428556"/>
                  </a:lnTo>
                  <a:lnTo>
                    <a:pt x="605784" y="427788"/>
                  </a:lnTo>
                  <a:lnTo>
                    <a:pt x="599940" y="425616"/>
                  </a:lnTo>
                  <a:lnTo>
                    <a:pt x="600658" y="423919"/>
                  </a:lnTo>
                  <a:lnTo>
                    <a:pt x="598754" y="422165"/>
                  </a:lnTo>
                  <a:lnTo>
                    <a:pt x="597357" y="419404"/>
                  </a:lnTo>
                  <a:lnTo>
                    <a:pt x="596028" y="417975"/>
                  </a:lnTo>
                  <a:lnTo>
                    <a:pt x="594500" y="417335"/>
                  </a:lnTo>
                  <a:lnTo>
                    <a:pt x="592437" y="417045"/>
                  </a:lnTo>
                  <a:lnTo>
                    <a:pt x="589708" y="415511"/>
                  </a:lnTo>
                  <a:lnTo>
                    <a:pt x="588577" y="415877"/>
                  </a:lnTo>
                  <a:lnTo>
                    <a:pt x="586012" y="414699"/>
                  </a:lnTo>
                  <a:lnTo>
                    <a:pt x="583422" y="417658"/>
                  </a:lnTo>
                  <a:lnTo>
                    <a:pt x="582112" y="418431"/>
                  </a:lnTo>
                  <a:lnTo>
                    <a:pt x="581751" y="420053"/>
                  </a:lnTo>
                  <a:lnTo>
                    <a:pt x="580811" y="420943"/>
                  </a:lnTo>
                  <a:lnTo>
                    <a:pt x="578088" y="419311"/>
                  </a:lnTo>
                  <a:lnTo>
                    <a:pt x="575465" y="417241"/>
                  </a:lnTo>
                  <a:lnTo>
                    <a:pt x="574141" y="417553"/>
                  </a:lnTo>
                  <a:lnTo>
                    <a:pt x="572898" y="416717"/>
                  </a:lnTo>
                  <a:lnTo>
                    <a:pt x="570548" y="416361"/>
                  </a:lnTo>
                  <a:lnTo>
                    <a:pt x="567751" y="414402"/>
                  </a:lnTo>
                  <a:lnTo>
                    <a:pt x="567289" y="412825"/>
                  </a:lnTo>
                  <a:lnTo>
                    <a:pt x="565904" y="411000"/>
                  </a:lnTo>
                  <a:lnTo>
                    <a:pt x="564870" y="410520"/>
                  </a:lnTo>
                  <a:lnTo>
                    <a:pt x="564608" y="409081"/>
                  </a:lnTo>
                  <a:lnTo>
                    <a:pt x="562454" y="408710"/>
                  </a:lnTo>
                  <a:lnTo>
                    <a:pt x="561243" y="407209"/>
                  </a:lnTo>
                  <a:lnTo>
                    <a:pt x="559511" y="405923"/>
                  </a:lnTo>
                  <a:lnTo>
                    <a:pt x="557351" y="404907"/>
                  </a:lnTo>
                  <a:lnTo>
                    <a:pt x="556248" y="403404"/>
                  </a:lnTo>
                  <a:lnTo>
                    <a:pt x="555206" y="403058"/>
                  </a:lnTo>
                  <a:lnTo>
                    <a:pt x="552224" y="403948"/>
                  </a:lnTo>
                  <a:lnTo>
                    <a:pt x="550750" y="402846"/>
                  </a:lnTo>
                  <a:lnTo>
                    <a:pt x="550897" y="401588"/>
                  </a:lnTo>
                  <a:lnTo>
                    <a:pt x="550271" y="399913"/>
                  </a:lnTo>
                  <a:lnTo>
                    <a:pt x="552039" y="397151"/>
                  </a:lnTo>
                  <a:lnTo>
                    <a:pt x="552532" y="395900"/>
                  </a:lnTo>
                  <a:lnTo>
                    <a:pt x="552132" y="394668"/>
                  </a:lnTo>
                  <a:lnTo>
                    <a:pt x="552695" y="391820"/>
                  </a:lnTo>
                  <a:lnTo>
                    <a:pt x="553532" y="390885"/>
                  </a:lnTo>
                  <a:lnTo>
                    <a:pt x="551838" y="389350"/>
                  </a:lnTo>
                  <a:lnTo>
                    <a:pt x="549082" y="391187"/>
                  </a:lnTo>
                  <a:lnTo>
                    <a:pt x="547467" y="391808"/>
                  </a:lnTo>
                  <a:lnTo>
                    <a:pt x="546062" y="390761"/>
                  </a:lnTo>
                  <a:lnTo>
                    <a:pt x="545295" y="389192"/>
                  </a:lnTo>
                  <a:lnTo>
                    <a:pt x="543944" y="388193"/>
                  </a:lnTo>
                  <a:lnTo>
                    <a:pt x="543369" y="386559"/>
                  </a:lnTo>
                  <a:lnTo>
                    <a:pt x="541538" y="384499"/>
                  </a:lnTo>
                  <a:lnTo>
                    <a:pt x="539244" y="383327"/>
                  </a:lnTo>
                  <a:lnTo>
                    <a:pt x="537336" y="383623"/>
                  </a:lnTo>
                  <a:lnTo>
                    <a:pt x="536526" y="383071"/>
                  </a:lnTo>
                  <a:lnTo>
                    <a:pt x="533376" y="382217"/>
                  </a:lnTo>
                  <a:lnTo>
                    <a:pt x="531884" y="383243"/>
                  </a:lnTo>
                  <a:lnTo>
                    <a:pt x="531470" y="384200"/>
                  </a:lnTo>
                  <a:lnTo>
                    <a:pt x="530140" y="383454"/>
                  </a:lnTo>
                  <a:lnTo>
                    <a:pt x="528212" y="383746"/>
                  </a:lnTo>
                  <a:lnTo>
                    <a:pt x="526664" y="381859"/>
                  </a:lnTo>
                  <a:lnTo>
                    <a:pt x="526039" y="381819"/>
                  </a:lnTo>
                  <a:lnTo>
                    <a:pt x="525113" y="381655"/>
                  </a:lnTo>
                  <a:lnTo>
                    <a:pt x="523755" y="380417"/>
                  </a:lnTo>
                  <a:lnTo>
                    <a:pt x="522825" y="382295"/>
                  </a:lnTo>
                  <a:lnTo>
                    <a:pt x="520970" y="381552"/>
                  </a:lnTo>
                  <a:lnTo>
                    <a:pt x="521248" y="379559"/>
                  </a:lnTo>
                  <a:lnTo>
                    <a:pt x="520437" y="378931"/>
                  </a:lnTo>
                  <a:lnTo>
                    <a:pt x="518667" y="380069"/>
                  </a:lnTo>
                  <a:lnTo>
                    <a:pt x="517191" y="378775"/>
                  </a:lnTo>
                  <a:lnTo>
                    <a:pt x="516372" y="378880"/>
                  </a:lnTo>
                  <a:lnTo>
                    <a:pt x="513958" y="377494"/>
                  </a:lnTo>
                  <a:lnTo>
                    <a:pt x="514474" y="376096"/>
                  </a:lnTo>
                  <a:lnTo>
                    <a:pt x="513481" y="373918"/>
                  </a:lnTo>
                  <a:lnTo>
                    <a:pt x="512272" y="372263"/>
                  </a:lnTo>
                  <a:lnTo>
                    <a:pt x="510718" y="373072"/>
                  </a:lnTo>
                  <a:lnTo>
                    <a:pt x="509862" y="374076"/>
                  </a:lnTo>
                  <a:lnTo>
                    <a:pt x="508933" y="370542"/>
                  </a:lnTo>
                  <a:lnTo>
                    <a:pt x="508672" y="368066"/>
                  </a:lnTo>
                  <a:lnTo>
                    <a:pt x="506350" y="366724"/>
                  </a:lnTo>
                  <a:lnTo>
                    <a:pt x="503816" y="366417"/>
                  </a:lnTo>
                  <a:lnTo>
                    <a:pt x="502876" y="364922"/>
                  </a:lnTo>
                  <a:lnTo>
                    <a:pt x="501255" y="364362"/>
                  </a:lnTo>
                  <a:lnTo>
                    <a:pt x="500515" y="363459"/>
                  </a:lnTo>
                  <a:lnTo>
                    <a:pt x="498720" y="363714"/>
                  </a:lnTo>
                  <a:lnTo>
                    <a:pt x="497255" y="361630"/>
                  </a:lnTo>
                  <a:lnTo>
                    <a:pt x="494801" y="362492"/>
                  </a:lnTo>
                  <a:lnTo>
                    <a:pt x="493223" y="365841"/>
                  </a:lnTo>
                  <a:lnTo>
                    <a:pt x="496117" y="368796"/>
                  </a:lnTo>
                  <a:lnTo>
                    <a:pt x="499084" y="370701"/>
                  </a:lnTo>
                  <a:lnTo>
                    <a:pt x="500286" y="373135"/>
                  </a:lnTo>
                  <a:lnTo>
                    <a:pt x="501348" y="376144"/>
                  </a:lnTo>
                  <a:lnTo>
                    <a:pt x="503714" y="377220"/>
                  </a:lnTo>
                  <a:lnTo>
                    <a:pt x="503427" y="380225"/>
                  </a:lnTo>
                  <a:lnTo>
                    <a:pt x="503880" y="382071"/>
                  </a:lnTo>
                  <a:lnTo>
                    <a:pt x="504997" y="384795"/>
                  </a:lnTo>
                  <a:lnTo>
                    <a:pt x="504913" y="385872"/>
                  </a:lnTo>
                  <a:lnTo>
                    <a:pt x="503454" y="386284"/>
                  </a:lnTo>
                  <a:lnTo>
                    <a:pt x="501135" y="384841"/>
                  </a:lnTo>
                  <a:lnTo>
                    <a:pt x="500609" y="383259"/>
                  </a:lnTo>
                  <a:lnTo>
                    <a:pt x="499509" y="381938"/>
                  </a:lnTo>
                  <a:lnTo>
                    <a:pt x="497732" y="380773"/>
                  </a:lnTo>
                  <a:lnTo>
                    <a:pt x="496360" y="380880"/>
                  </a:lnTo>
                  <a:lnTo>
                    <a:pt x="493050" y="378156"/>
                  </a:lnTo>
                  <a:lnTo>
                    <a:pt x="490564" y="377798"/>
                  </a:lnTo>
                  <a:lnTo>
                    <a:pt x="489115" y="376088"/>
                  </a:lnTo>
                  <a:lnTo>
                    <a:pt x="487318" y="375939"/>
                  </a:lnTo>
                  <a:lnTo>
                    <a:pt x="482254" y="373879"/>
                  </a:lnTo>
                  <a:lnTo>
                    <a:pt x="477582" y="370465"/>
                  </a:lnTo>
                  <a:lnTo>
                    <a:pt x="476084" y="370292"/>
                  </a:lnTo>
                  <a:lnTo>
                    <a:pt x="474816" y="369262"/>
                  </a:lnTo>
                  <a:lnTo>
                    <a:pt x="473049" y="368595"/>
                  </a:lnTo>
                  <a:lnTo>
                    <a:pt x="471243" y="367289"/>
                  </a:lnTo>
                  <a:lnTo>
                    <a:pt x="470367" y="365671"/>
                  </a:lnTo>
                  <a:lnTo>
                    <a:pt x="466470" y="363243"/>
                  </a:lnTo>
                  <a:lnTo>
                    <a:pt x="464557" y="361451"/>
                  </a:lnTo>
                  <a:lnTo>
                    <a:pt x="464105" y="360322"/>
                  </a:lnTo>
                  <a:lnTo>
                    <a:pt x="462737" y="359239"/>
                  </a:lnTo>
                  <a:lnTo>
                    <a:pt x="461867" y="357524"/>
                  </a:lnTo>
                  <a:lnTo>
                    <a:pt x="461566" y="354223"/>
                  </a:lnTo>
                  <a:lnTo>
                    <a:pt x="460706" y="353881"/>
                  </a:lnTo>
                  <a:lnTo>
                    <a:pt x="457786" y="354584"/>
                  </a:lnTo>
                  <a:lnTo>
                    <a:pt x="456582" y="353032"/>
                  </a:lnTo>
                  <a:lnTo>
                    <a:pt x="456197" y="351068"/>
                  </a:lnTo>
                  <a:lnTo>
                    <a:pt x="455310" y="349579"/>
                  </a:lnTo>
                  <a:lnTo>
                    <a:pt x="453323" y="348365"/>
                  </a:lnTo>
                  <a:lnTo>
                    <a:pt x="452683" y="347522"/>
                  </a:lnTo>
                  <a:lnTo>
                    <a:pt x="452079" y="345249"/>
                  </a:lnTo>
                  <a:lnTo>
                    <a:pt x="447511" y="341319"/>
                  </a:lnTo>
                  <a:lnTo>
                    <a:pt x="445370" y="340026"/>
                  </a:lnTo>
                  <a:lnTo>
                    <a:pt x="443080" y="339427"/>
                  </a:lnTo>
                  <a:lnTo>
                    <a:pt x="439676" y="336280"/>
                  </a:lnTo>
                  <a:lnTo>
                    <a:pt x="437871" y="334186"/>
                  </a:lnTo>
                  <a:lnTo>
                    <a:pt x="435894" y="332936"/>
                  </a:lnTo>
                  <a:lnTo>
                    <a:pt x="433204" y="330540"/>
                  </a:lnTo>
                  <a:lnTo>
                    <a:pt x="433107" y="328859"/>
                  </a:lnTo>
                  <a:lnTo>
                    <a:pt x="435787" y="326482"/>
                  </a:lnTo>
                  <a:lnTo>
                    <a:pt x="432997" y="325138"/>
                  </a:lnTo>
                  <a:lnTo>
                    <a:pt x="432283" y="323991"/>
                  </a:lnTo>
                  <a:lnTo>
                    <a:pt x="429688" y="323312"/>
                  </a:lnTo>
                  <a:lnTo>
                    <a:pt x="428362" y="323907"/>
                  </a:lnTo>
                  <a:lnTo>
                    <a:pt x="427780" y="323295"/>
                  </a:lnTo>
                  <a:lnTo>
                    <a:pt x="425567" y="322985"/>
                  </a:lnTo>
                  <a:lnTo>
                    <a:pt x="422562" y="320995"/>
                  </a:lnTo>
                  <a:lnTo>
                    <a:pt x="421553" y="318794"/>
                  </a:lnTo>
                  <a:lnTo>
                    <a:pt x="420478" y="317967"/>
                  </a:lnTo>
                  <a:lnTo>
                    <a:pt x="418649" y="317634"/>
                  </a:lnTo>
                  <a:lnTo>
                    <a:pt x="417430" y="316909"/>
                  </a:lnTo>
                  <a:lnTo>
                    <a:pt x="416786" y="314807"/>
                  </a:lnTo>
                  <a:lnTo>
                    <a:pt x="413343" y="314597"/>
                  </a:lnTo>
                  <a:lnTo>
                    <a:pt x="412318" y="314877"/>
                  </a:lnTo>
                  <a:lnTo>
                    <a:pt x="411462" y="317329"/>
                  </a:lnTo>
                  <a:lnTo>
                    <a:pt x="409847" y="318471"/>
                  </a:lnTo>
                  <a:lnTo>
                    <a:pt x="408980" y="320322"/>
                  </a:lnTo>
                  <a:lnTo>
                    <a:pt x="407145" y="322490"/>
                  </a:lnTo>
                  <a:lnTo>
                    <a:pt x="404016" y="323638"/>
                  </a:lnTo>
                  <a:lnTo>
                    <a:pt x="404638" y="325711"/>
                  </a:lnTo>
                  <a:lnTo>
                    <a:pt x="402937" y="326348"/>
                  </a:lnTo>
                  <a:lnTo>
                    <a:pt x="402446" y="327542"/>
                  </a:lnTo>
                  <a:lnTo>
                    <a:pt x="401337" y="327602"/>
                  </a:lnTo>
                  <a:lnTo>
                    <a:pt x="399895" y="326206"/>
                  </a:lnTo>
                  <a:lnTo>
                    <a:pt x="398338" y="325701"/>
                  </a:lnTo>
                  <a:lnTo>
                    <a:pt x="395302" y="326068"/>
                  </a:lnTo>
                  <a:lnTo>
                    <a:pt x="393885" y="325934"/>
                  </a:lnTo>
                  <a:lnTo>
                    <a:pt x="392001" y="324038"/>
                  </a:lnTo>
                  <a:lnTo>
                    <a:pt x="391802" y="322015"/>
                  </a:lnTo>
                  <a:lnTo>
                    <a:pt x="390251" y="321936"/>
                  </a:lnTo>
                  <a:lnTo>
                    <a:pt x="389146" y="319636"/>
                  </a:lnTo>
                  <a:lnTo>
                    <a:pt x="384840" y="318709"/>
                  </a:lnTo>
                  <a:lnTo>
                    <a:pt x="382921" y="319119"/>
                  </a:lnTo>
                  <a:lnTo>
                    <a:pt x="382533" y="319813"/>
                  </a:lnTo>
                  <a:lnTo>
                    <a:pt x="382951" y="322689"/>
                  </a:lnTo>
                  <a:lnTo>
                    <a:pt x="381834" y="325790"/>
                  </a:lnTo>
                  <a:lnTo>
                    <a:pt x="379649" y="328567"/>
                  </a:lnTo>
                  <a:lnTo>
                    <a:pt x="380639" y="329638"/>
                  </a:lnTo>
                  <a:lnTo>
                    <a:pt x="380621" y="331005"/>
                  </a:lnTo>
                  <a:lnTo>
                    <a:pt x="377540" y="333858"/>
                  </a:lnTo>
                  <a:lnTo>
                    <a:pt x="375234" y="335218"/>
                  </a:lnTo>
                  <a:lnTo>
                    <a:pt x="374239" y="336866"/>
                  </a:lnTo>
                  <a:lnTo>
                    <a:pt x="372050" y="337908"/>
                  </a:lnTo>
                  <a:lnTo>
                    <a:pt x="370436" y="339653"/>
                  </a:lnTo>
                  <a:lnTo>
                    <a:pt x="368854" y="337191"/>
                  </a:lnTo>
                  <a:lnTo>
                    <a:pt x="367712" y="336939"/>
                  </a:lnTo>
                  <a:lnTo>
                    <a:pt x="366226" y="335598"/>
                  </a:lnTo>
                  <a:lnTo>
                    <a:pt x="365210" y="333740"/>
                  </a:lnTo>
                  <a:lnTo>
                    <a:pt x="362644" y="333296"/>
                  </a:lnTo>
                  <a:lnTo>
                    <a:pt x="361573" y="332441"/>
                  </a:lnTo>
                  <a:lnTo>
                    <a:pt x="358586" y="331544"/>
                  </a:lnTo>
                  <a:lnTo>
                    <a:pt x="356460" y="330413"/>
                  </a:lnTo>
                  <a:lnTo>
                    <a:pt x="353436" y="327805"/>
                  </a:lnTo>
                  <a:lnTo>
                    <a:pt x="351136" y="326749"/>
                  </a:lnTo>
                  <a:lnTo>
                    <a:pt x="348321" y="326201"/>
                  </a:lnTo>
                  <a:lnTo>
                    <a:pt x="346757" y="325247"/>
                  </a:lnTo>
                  <a:lnTo>
                    <a:pt x="345225" y="325067"/>
                  </a:lnTo>
                  <a:lnTo>
                    <a:pt x="344513" y="324024"/>
                  </a:lnTo>
                  <a:lnTo>
                    <a:pt x="344804" y="322969"/>
                  </a:lnTo>
                  <a:lnTo>
                    <a:pt x="344282" y="321586"/>
                  </a:lnTo>
                  <a:lnTo>
                    <a:pt x="339996" y="319408"/>
                  </a:lnTo>
                  <a:lnTo>
                    <a:pt x="337505" y="317713"/>
                  </a:lnTo>
                  <a:lnTo>
                    <a:pt x="334631" y="316319"/>
                  </a:lnTo>
                  <a:lnTo>
                    <a:pt x="332285" y="315590"/>
                  </a:lnTo>
                  <a:lnTo>
                    <a:pt x="330664" y="313296"/>
                  </a:lnTo>
                  <a:lnTo>
                    <a:pt x="329587" y="312308"/>
                  </a:lnTo>
                  <a:lnTo>
                    <a:pt x="327921" y="311657"/>
                  </a:lnTo>
                  <a:lnTo>
                    <a:pt x="325877" y="309949"/>
                  </a:lnTo>
                  <a:lnTo>
                    <a:pt x="323563" y="310207"/>
                  </a:lnTo>
                  <a:lnTo>
                    <a:pt x="322959" y="308729"/>
                  </a:lnTo>
                  <a:lnTo>
                    <a:pt x="322069" y="308159"/>
                  </a:lnTo>
                  <a:lnTo>
                    <a:pt x="319405" y="308347"/>
                  </a:lnTo>
                  <a:lnTo>
                    <a:pt x="314275" y="306104"/>
                  </a:lnTo>
                  <a:lnTo>
                    <a:pt x="310579" y="305963"/>
                  </a:lnTo>
                  <a:lnTo>
                    <a:pt x="309138" y="305543"/>
                  </a:lnTo>
                  <a:lnTo>
                    <a:pt x="305384" y="305851"/>
                  </a:lnTo>
                  <a:lnTo>
                    <a:pt x="303943" y="305739"/>
                  </a:lnTo>
                  <a:lnTo>
                    <a:pt x="303114" y="304897"/>
                  </a:lnTo>
                  <a:lnTo>
                    <a:pt x="301186" y="304841"/>
                  </a:lnTo>
                  <a:lnTo>
                    <a:pt x="297691" y="305654"/>
                  </a:lnTo>
                  <a:lnTo>
                    <a:pt x="299015" y="307296"/>
                  </a:lnTo>
                  <a:lnTo>
                    <a:pt x="299882" y="309426"/>
                  </a:lnTo>
                  <a:lnTo>
                    <a:pt x="300805" y="310485"/>
                  </a:lnTo>
                  <a:lnTo>
                    <a:pt x="298130" y="313967"/>
                  </a:lnTo>
                  <a:lnTo>
                    <a:pt x="298091" y="315511"/>
                  </a:lnTo>
                  <a:lnTo>
                    <a:pt x="297354" y="318596"/>
                  </a:lnTo>
                  <a:lnTo>
                    <a:pt x="297858" y="320636"/>
                  </a:lnTo>
                  <a:lnTo>
                    <a:pt x="296772" y="322665"/>
                  </a:lnTo>
                  <a:lnTo>
                    <a:pt x="296151" y="325697"/>
                  </a:lnTo>
                  <a:lnTo>
                    <a:pt x="296811" y="327038"/>
                  </a:lnTo>
                  <a:lnTo>
                    <a:pt x="296268" y="328727"/>
                  </a:lnTo>
                  <a:lnTo>
                    <a:pt x="297897" y="331359"/>
                  </a:lnTo>
                  <a:lnTo>
                    <a:pt x="299624" y="331582"/>
                  </a:lnTo>
                  <a:lnTo>
                    <a:pt x="299013" y="332744"/>
                  </a:lnTo>
                  <a:lnTo>
                    <a:pt x="299657" y="335542"/>
                  </a:lnTo>
                  <a:lnTo>
                    <a:pt x="299276" y="339190"/>
                  </a:lnTo>
                  <a:lnTo>
                    <a:pt x="300103" y="341707"/>
                  </a:lnTo>
                  <a:lnTo>
                    <a:pt x="301539" y="342173"/>
                  </a:lnTo>
                  <a:lnTo>
                    <a:pt x="301452" y="344144"/>
                  </a:lnTo>
                  <a:lnTo>
                    <a:pt x="300648" y="346512"/>
                  </a:lnTo>
                  <a:lnTo>
                    <a:pt x="301974" y="348375"/>
                  </a:lnTo>
                  <a:lnTo>
                    <a:pt x="303752" y="348975"/>
                  </a:lnTo>
                  <a:lnTo>
                    <a:pt x="303093" y="350523"/>
                  </a:lnTo>
                  <a:lnTo>
                    <a:pt x="303653" y="355399"/>
                  </a:lnTo>
                  <a:lnTo>
                    <a:pt x="299177" y="357741"/>
                  </a:lnTo>
                  <a:lnTo>
                    <a:pt x="297547" y="358384"/>
                  </a:lnTo>
                  <a:lnTo>
                    <a:pt x="295297" y="357840"/>
                  </a:lnTo>
                  <a:lnTo>
                    <a:pt x="293589" y="356506"/>
                  </a:lnTo>
                  <a:lnTo>
                    <a:pt x="292154" y="356506"/>
                  </a:lnTo>
                  <a:lnTo>
                    <a:pt x="290214" y="354973"/>
                  </a:lnTo>
                  <a:lnTo>
                    <a:pt x="288041" y="354231"/>
                  </a:lnTo>
                  <a:lnTo>
                    <a:pt x="286831" y="354276"/>
                  </a:lnTo>
                  <a:lnTo>
                    <a:pt x="287537" y="357346"/>
                  </a:lnTo>
                  <a:lnTo>
                    <a:pt x="286101" y="357642"/>
                  </a:lnTo>
                  <a:lnTo>
                    <a:pt x="285092" y="358828"/>
                  </a:lnTo>
                  <a:lnTo>
                    <a:pt x="285403" y="359570"/>
                  </a:lnTo>
                  <a:lnTo>
                    <a:pt x="287226" y="360854"/>
                  </a:lnTo>
                  <a:lnTo>
                    <a:pt x="286877" y="362286"/>
                  </a:lnTo>
                  <a:lnTo>
                    <a:pt x="285946" y="362780"/>
                  </a:lnTo>
                  <a:lnTo>
                    <a:pt x="281196" y="362681"/>
                  </a:lnTo>
                  <a:lnTo>
                    <a:pt x="279489" y="363225"/>
                  </a:lnTo>
                  <a:lnTo>
                    <a:pt x="278597" y="364459"/>
                  </a:lnTo>
                  <a:lnTo>
                    <a:pt x="281279" y="366475"/>
                  </a:lnTo>
                  <a:lnTo>
                    <a:pt x="280685" y="369285"/>
                  </a:lnTo>
                  <a:lnTo>
                    <a:pt x="279455" y="370358"/>
                  </a:lnTo>
                  <a:lnTo>
                    <a:pt x="278409" y="372253"/>
                  </a:lnTo>
                  <a:lnTo>
                    <a:pt x="276026" y="374943"/>
                  </a:lnTo>
                  <a:lnTo>
                    <a:pt x="275860" y="375789"/>
                  </a:lnTo>
                  <a:lnTo>
                    <a:pt x="276841" y="378875"/>
                  </a:lnTo>
                  <a:lnTo>
                    <a:pt x="278409" y="382782"/>
                  </a:lnTo>
                  <a:lnTo>
                    <a:pt x="278523" y="385187"/>
                  </a:lnTo>
                  <a:lnTo>
                    <a:pt x="269484" y="382589"/>
                  </a:lnTo>
                  <a:lnTo>
                    <a:pt x="265526" y="381320"/>
                  </a:lnTo>
                  <a:lnTo>
                    <a:pt x="261403" y="380998"/>
                  </a:lnTo>
                  <a:lnTo>
                    <a:pt x="260026" y="381361"/>
                  </a:lnTo>
                  <a:lnTo>
                    <a:pt x="257290" y="383897"/>
                  </a:lnTo>
                  <a:lnTo>
                    <a:pt x="255109" y="389032"/>
                  </a:lnTo>
                  <a:lnTo>
                    <a:pt x="255836" y="390766"/>
                  </a:lnTo>
                  <a:lnTo>
                    <a:pt x="252696" y="392073"/>
                  </a:lnTo>
                  <a:lnTo>
                    <a:pt x="251936" y="390312"/>
                  </a:lnTo>
                  <a:lnTo>
                    <a:pt x="250333" y="390134"/>
                  </a:lnTo>
                  <a:lnTo>
                    <a:pt x="249979" y="391813"/>
                  </a:lnTo>
                  <a:lnTo>
                    <a:pt x="249149" y="391721"/>
                  </a:lnTo>
                  <a:lnTo>
                    <a:pt x="245650" y="389757"/>
                  </a:lnTo>
                  <a:lnTo>
                    <a:pt x="243095" y="389256"/>
                  </a:lnTo>
                  <a:lnTo>
                    <a:pt x="242207" y="388644"/>
                  </a:lnTo>
                  <a:lnTo>
                    <a:pt x="240410" y="388628"/>
                  </a:lnTo>
                  <a:lnTo>
                    <a:pt x="239819" y="389886"/>
                  </a:lnTo>
                  <a:lnTo>
                    <a:pt x="238495" y="389259"/>
                  </a:lnTo>
                  <a:lnTo>
                    <a:pt x="237158" y="387735"/>
                  </a:lnTo>
                  <a:lnTo>
                    <a:pt x="233832" y="386185"/>
                  </a:lnTo>
                  <a:lnTo>
                    <a:pt x="232747" y="385302"/>
                  </a:lnTo>
                  <a:lnTo>
                    <a:pt x="231711" y="384597"/>
                  </a:lnTo>
                  <a:lnTo>
                    <a:pt x="231405" y="382920"/>
                  </a:lnTo>
                  <a:lnTo>
                    <a:pt x="229001" y="380289"/>
                  </a:lnTo>
                  <a:lnTo>
                    <a:pt x="226857" y="380861"/>
                  </a:lnTo>
                  <a:lnTo>
                    <a:pt x="226051" y="379566"/>
                  </a:lnTo>
                  <a:lnTo>
                    <a:pt x="225216" y="376009"/>
                  </a:lnTo>
                  <a:lnTo>
                    <a:pt x="224277" y="374981"/>
                  </a:lnTo>
                  <a:lnTo>
                    <a:pt x="223452" y="375278"/>
                  </a:lnTo>
                  <a:lnTo>
                    <a:pt x="221234" y="374917"/>
                  </a:lnTo>
                  <a:lnTo>
                    <a:pt x="217872" y="373069"/>
                  </a:lnTo>
                  <a:lnTo>
                    <a:pt x="216592" y="371305"/>
                  </a:lnTo>
                  <a:lnTo>
                    <a:pt x="214687" y="372076"/>
                  </a:lnTo>
                  <a:lnTo>
                    <a:pt x="213924" y="374144"/>
                  </a:lnTo>
                  <a:lnTo>
                    <a:pt x="212492" y="374087"/>
                  </a:lnTo>
                  <a:lnTo>
                    <a:pt x="211460" y="375658"/>
                  </a:lnTo>
                  <a:lnTo>
                    <a:pt x="210452" y="376270"/>
                  </a:lnTo>
                  <a:lnTo>
                    <a:pt x="209269" y="375861"/>
                  </a:lnTo>
                  <a:lnTo>
                    <a:pt x="207896" y="377371"/>
                  </a:lnTo>
                  <a:lnTo>
                    <a:pt x="205831" y="378357"/>
                  </a:lnTo>
                  <a:lnTo>
                    <a:pt x="204500" y="379916"/>
                  </a:lnTo>
                  <a:lnTo>
                    <a:pt x="203515" y="378419"/>
                  </a:lnTo>
                  <a:lnTo>
                    <a:pt x="202648" y="378322"/>
                  </a:lnTo>
                  <a:lnTo>
                    <a:pt x="200586" y="380168"/>
                  </a:lnTo>
                  <a:lnTo>
                    <a:pt x="199688" y="378611"/>
                  </a:lnTo>
                  <a:lnTo>
                    <a:pt x="198572" y="378563"/>
                  </a:lnTo>
                  <a:lnTo>
                    <a:pt x="197517" y="379478"/>
                  </a:lnTo>
                  <a:lnTo>
                    <a:pt x="196299" y="379406"/>
                  </a:lnTo>
                  <a:lnTo>
                    <a:pt x="194532" y="378413"/>
                  </a:lnTo>
                  <a:lnTo>
                    <a:pt x="192858" y="378840"/>
                  </a:lnTo>
                  <a:lnTo>
                    <a:pt x="191987" y="377863"/>
                  </a:lnTo>
                  <a:lnTo>
                    <a:pt x="188535" y="379703"/>
                  </a:lnTo>
                  <a:lnTo>
                    <a:pt x="187336" y="378055"/>
                  </a:lnTo>
                  <a:lnTo>
                    <a:pt x="185870" y="376970"/>
                  </a:lnTo>
                  <a:lnTo>
                    <a:pt x="184722" y="377186"/>
                  </a:lnTo>
                  <a:lnTo>
                    <a:pt x="183381" y="374256"/>
                  </a:lnTo>
                  <a:lnTo>
                    <a:pt x="182059" y="372298"/>
                  </a:lnTo>
                  <a:lnTo>
                    <a:pt x="180150" y="371780"/>
                  </a:lnTo>
                  <a:lnTo>
                    <a:pt x="179075" y="369907"/>
                  </a:lnTo>
                  <a:lnTo>
                    <a:pt x="175925" y="371127"/>
                  </a:lnTo>
                  <a:lnTo>
                    <a:pt x="174172" y="369793"/>
                  </a:lnTo>
                  <a:lnTo>
                    <a:pt x="173280" y="370283"/>
                  </a:lnTo>
                  <a:lnTo>
                    <a:pt x="172386" y="369177"/>
                  </a:lnTo>
                  <a:lnTo>
                    <a:pt x="170319" y="369354"/>
                  </a:lnTo>
                  <a:lnTo>
                    <a:pt x="169558" y="368830"/>
                  </a:lnTo>
                  <a:lnTo>
                    <a:pt x="164977" y="369624"/>
                  </a:lnTo>
                  <a:lnTo>
                    <a:pt x="163799" y="370084"/>
                  </a:lnTo>
                  <a:lnTo>
                    <a:pt x="163473" y="371092"/>
                  </a:lnTo>
                  <a:lnTo>
                    <a:pt x="162043" y="371897"/>
                  </a:lnTo>
                  <a:lnTo>
                    <a:pt x="159203" y="372470"/>
                  </a:lnTo>
                  <a:lnTo>
                    <a:pt x="155191" y="372541"/>
                  </a:lnTo>
                  <a:lnTo>
                    <a:pt x="153836" y="372166"/>
                  </a:lnTo>
                  <a:lnTo>
                    <a:pt x="150658" y="372356"/>
                  </a:lnTo>
                  <a:lnTo>
                    <a:pt x="147889" y="372882"/>
                  </a:lnTo>
                  <a:lnTo>
                    <a:pt x="146289" y="373621"/>
                  </a:lnTo>
                  <a:lnTo>
                    <a:pt x="144433" y="373819"/>
                  </a:lnTo>
                  <a:lnTo>
                    <a:pt x="142428" y="375372"/>
                  </a:lnTo>
                  <a:lnTo>
                    <a:pt x="141008" y="374510"/>
                  </a:lnTo>
                  <a:lnTo>
                    <a:pt x="140821" y="373717"/>
                  </a:lnTo>
                  <a:lnTo>
                    <a:pt x="140824" y="369177"/>
                  </a:lnTo>
                  <a:lnTo>
                    <a:pt x="139790" y="367617"/>
                  </a:lnTo>
                  <a:lnTo>
                    <a:pt x="134423" y="352119"/>
                  </a:lnTo>
                  <a:lnTo>
                    <a:pt x="130693" y="341578"/>
                  </a:lnTo>
                  <a:lnTo>
                    <a:pt x="128423" y="342159"/>
                  </a:lnTo>
                  <a:lnTo>
                    <a:pt x="124985" y="341791"/>
                  </a:lnTo>
                  <a:lnTo>
                    <a:pt x="112340" y="343594"/>
                  </a:lnTo>
                  <a:lnTo>
                    <a:pt x="105130" y="344676"/>
                  </a:lnTo>
                  <a:lnTo>
                    <a:pt x="103744" y="345468"/>
                  </a:lnTo>
                  <a:lnTo>
                    <a:pt x="100924" y="344948"/>
                  </a:lnTo>
                  <a:lnTo>
                    <a:pt x="98630" y="344855"/>
                  </a:lnTo>
                  <a:lnTo>
                    <a:pt x="94005" y="342547"/>
                  </a:lnTo>
                  <a:lnTo>
                    <a:pt x="92046" y="340386"/>
                  </a:lnTo>
                  <a:lnTo>
                    <a:pt x="91172" y="337877"/>
                  </a:lnTo>
                  <a:lnTo>
                    <a:pt x="92053" y="336786"/>
                  </a:lnTo>
                  <a:lnTo>
                    <a:pt x="99420" y="336336"/>
                  </a:lnTo>
                  <a:lnTo>
                    <a:pt x="99453" y="332925"/>
                  </a:lnTo>
                  <a:lnTo>
                    <a:pt x="96204" y="332931"/>
                  </a:lnTo>
                  <a:lnTo>
                    <a:pt x="90642" y="329262"/>
                  </a:lnTo>
                  <a:lnTo>
                    <a:pt x="89420" y="328260"/>
                  </a:lnTo>
                  <a:lnTo>
                    <a:pt x="75279" y="328792"/>
                  </a:lnTo>
                  <a:lnTo>
                    <a:pt x="71642" y="329017"/>
                  </a:lnTo>
                  <a:lnTo>
                    <a:pt x="63859" y="329949"/>
                  </a:lnTo>
                  <a:lnTo>
                    <a:pt x="61951" y="330771"/>
                  </a:lnTo>
                  <a:lnTo>
                    <a:pt x="60116" y="330595"/>
                  </a:lnTo>
                  <a:lnTo>
                    <a:pt x="57798" y="328946"/>
                  </a:lnTo>
                  <a:lnTo>
                    <a:pt x="55795" y="328969"/>
                  </a:lnTo>
                  <a:lnTo>
                    <a:pt x="54018" y="328316"/>
                  </a:lnTo>
                  <a:lnTo>
                    <a:pt x="54430" y="326379"/>
                  </a:lnTo>
                  <a:lnTo>
                    <a:pt x="55234" y="318245"/>
                  </a:lnTo>
                  <a:lnTo>
                    <a:pt x="53781" y="316342"/>
                  </a:lnTo>
                  <a:lnTo>
                    <a:pt x="53134" y="314561"/>
                  </a:lnTo>
                  <a:lnTo>
                    <a:pt x="51036" y="313213"/>
                  </a:lnTo>
                  <a:lnTo>
                    <a:pt x="50625" y="311920"/>
                  </a:lnTo>
                  <a:lnTo>
                    <a:pt x="51386" y="309101"/>
                  </a:lnTo>
                  <a:lnTo>
                    <a:pt x="50859" y="307783"/>
                  </a:lnTo>
                  <a:lnTo>
                    <a:pt x="49895" y="307222"/>
                  </a:lnTo>
                  <a:lnTo>
                    <a:pt x="47238" y="308819"/>
                  </a:lnTo>
                  <a:lnTo>
                    <a:pt x="46700" y="309589"/>
                  </a:lnTo>
                  <a:lnTo>
                    <a:pt x="45255" y="309956"/>
                  </a:lnTo>
                  <a:lnTo>
                    <a:pt x="42077" y="309503"/>
                  </a:lnTo>
                  <a:lnTo>
                    <a:pt x="41111" y="310183"/>
                  </a:lnTo>
                  <a:lnTo>
                    <a:pt x="39860" y="308389"/>
                  </a:lnTo>
                  <a:lnTo>
                    <a:pt x="38576" y="308019"/>
                  </a:lnTo>
                  <a:lnTo>
                    <a:pt x="35369" y="308820"/>
                  </a:lnTo>
                  <a:lnTo>
                    <a:pt x="33938" y="310577"/>
                  </a:lnTo>
                  <a:lnTo>
                    <a:pt x="31634" y="310151"/>
                  </a:lnTo>
                  <a:lnTo>
                    <a:pt x="30668" y="310956"/>
                  </a:lnTo>
                  <a:lnTo>
                    <a:pt x="28379" y="310503"/>
                  </a:lnTo>
                  <a:lnTo>
                    <a:pt x="24972" y="311995"/>
                  </a:lnTo>
                  <a:lnTo>
                    <a:pt x="24165" y="311570"/>
                  </a:lnTo>
                  <a:lnTo>
                    <a:pt x="20844" y="312876"/>
                  </a:lnTo>
                  <a:lnTo>
                    <a:pt x="19676" y="312122"/>
                  </a:lnTo>
                  <a:lnTo>
                    <a:pt x="17429" y="313031"/>
                  </a:lnTo>
                  <a:lnTo>
                    <a:pt x="13263" y="312839"/>
                  </a:lnTo>
                  <a:lnTo>
                    <a:pt x="12939" y="313635"/>
                  </a:lnTo>
                  <a:lnTo>
                    <a:pt x="9920" y="313607"/>
                  </a:lnTo>
                  <a:lnTo>
                    <a:pt x="7756" y="316580"/>
                  </a:lnTo>
                  <a:lnTo>
                    <a:pt x="7660" y="318519"/>
                  </a:lnTo>
                  <a:lnTo>
                    <a:pt x="5346" y="318205"/>
                  </a:lnTo>
                  <a:lnTo>
                    <a:pt x="4548" y="318867"/>
                  </a:lnTo>
                  <a:lnTo>
                    <a:pt x="3213" y="317158"/>
                  </a:lnTo>
                  <a:lnTo>
                    <a:pt x="1916" y="317246"/>
                  </a:lnTo>
                  <a:lnTo>
                    <a:pt x="881" y="316314"/>
                  </a:lnTo>
                  <a:lnTo>
                    <a:pt x="715" y="315117"/>
                  </a:lnTo>
                  <a:lnTo>
                    <a:pt x="1673" y="314126"/>
                  </a:lnTo>
                  <a:lnTo>
                    <a:pt x="285" y="310152"/>
                  </a:lnTo>
                  <a:lnTo>
                    <a:pt x="93" y="307016"/>
                  </a:lnTo>
                  <a:lnTo>
                    <a:pt x="423" y="305191"/>
                  </a:lnTo>
                  <a:lnTo>
                    <a:pt x="0" y="302377"/>
                  </a:lnTo>
                  <a:lnTo>
                    <a:pt x="2672" y="300549"/>
                  </a:lnTo>
                  <a:lnTo>
                    <a:pt x="9605" y="293603"/>
                  </a:lnTo>
                  <a:lnTo>
                    <a:pt x="11954" y="291547"/>
                  </a:lnTo>
                  <a:lnTo>
                    <a:pt x="19322" y="279451"/>
                  </a:lnTo>
                  <a:lnTo>
                    <a:pt x="22392" y="267559"/>
                  </a:lnTo>
                  <a:lnTo>
                    <a:pt x="23408" y="262749"/>
                  </a:lnTo>
                  <a:lnTo>
                    <a:pt x="26112" y="249973"/>
                  </a:lnTo>
                  <a:lnTo>
                    <a:pt x="27679" y="238864"/>
                  </a:lnTo>
                  <a:lnTo>
                    <a:pt x="29395" y="226060"/>
                  </a:lnTo>
                  <a:lnTo>
                    <a:pt x="36508" y="212880"/>
                  </a:lnTo>
                  <a:lnTo>
                    <a:pt x="37390" y="206050"/>
                  </a:lnTo>
                  <a:lnTo>
                    <a:pt x="37894" y="190810"/>
                  </a:lnTo>
                  <a:lnTo>
                    <a:pt x="75075" y="184427"/>
                  </a:lnTo>
                  <a:lnTo>
                    <a:pt x="91456" y="183040"/>
                  </a:lnTo>
                  <a:lnTo>
                    <a:pt x="95345" y="172137"/>
                  </a:lnTo>
                  <a:lnTo>
                    <a:pt x="94625" y="164884"/>
                  </a:lnTo>
                  <a:lnTo>
                    <a:pt x="100964" y="156051"/>
                  </a:lnTo>
                  <a:lnTo>
                    <a:pt x="107554" y="144901"/>
                  </a:lnTo>
                  <a:lnTo>
                    <a:pt x="118714" y="131811"/>
                  </a:lnTo>
                  <a:lnTo>
                    <a:pt x="124980" y="126122"/>
                  </a:lnTo>
                  <a:lnTo>
                    <a:pt x="141272" y="111515"/>
                  </a:lnTo>
                  <a:lnTo>
                    <a:pt x="152284" y="109395"/>
                  </a:lnTo>
                  <a:lnTo>
                    <a:pt x="155168" y="108753"/>
                  </a:lnTo>
                  <a:lnTo>
                    <a:pt x="156774" y="105789"/>
                  </a:lnTo>
                  <a:lnTo>
                    <a:pt x="159016" y="101807"/>
                  </a:lnTo>
                  <a:lnTo>
                    <a:pt x="162383" y="97575"/>
                  </a:lnTo>
                  <a:lnTo>
                    <a:pt x="169252" y="93266"/>
                  </a:lnTo>
                  <a:lnTo>
                    <a:pt x="171975" y="92625"/>
                  </a:lnTo>
                  <a:lnTo>
                    <a:pt x="178361" y="89023"/>
                  </a:lnTo>
                  <a:lnTo>
                    <a:pt x="180004" y="88638"/>
                  </a:lnTo>
                  <a:lnTo>
                    <a:pt x="180464" y="89894"/>
                  </a:lnTo>
                  <a:lnTo>
                    <a:pt x="181851" y="91859"/>
                  </a:lnTo>
                  <a:lnTo>
                    <a:pt x="184093" y="93221"/>
                  </a:lnTo>
                  <a:lnTo>
                    <a:pt x="183750" y="95319"/>
                  </a:lnTo>
                  <a:lnTo>
                    <a:pt x="184894" y="96872"/>
                  </a:lnTo>
                  <a:lnTo>
                    <a:pt x="187364" y="102695"/>
                  </a:lnTo>
                  <a:lnTo>
                    <a:pt x="190255" y="106100"/>
                  </a:lnTo>
                  <a:lnTo>
                    <a:pt x="191110" y="105657"/>
                  </a:lnTo>
                  <a:lnTo>
                    <a:pt x="191405" y="104152"/>
                  </a:lnTo>
                  <a:lnTo>
                    <a:pt x="192837" y="99688"/>
                  </a:lnTo>
                  <a:lnTo>
                    <a:pt x="194384" y="97641"/>
                  </a:lnTo>
                  <a:lnTo>
                    <a:pt x="196636" y="95444"/>
                  </a:lnTo>
                  <a:lnTo>
                    <a:pt x="199893" y="93206"/>
                  </a:lnTo>
                  <a:lnTo>
                    <a:pt x="204098" y="90037"/>
                  </a:lnTo>
                  <a:lnTo>
                    <a:pt x="205696" y="88459"/>
                  </a:lnTo>
                  <a:lnTo>
                    <a:pt x="207475" y="87538"/>
                  </a:lnTo>
                  <a:lnTo>
                    <a:pt x="208093" y="86603"/>
                  </a:lnTo>
                  <a:lnTo>
                    <a:pt x="210115" y="85981"/>
                  </a:lnTo>
                  <a:lnTo>
                    <a:pt x="213185" y="84234"/>
                  </a:lnTo>
                  <a:lnTo>
                    <a:pt x="214787" y="83681"/>
                  </a:lnTo>
                  <a:lnTo>
                    <a:pt x="220147" y="83183"/>
                  </a:lnTo>
                  <a:lnTo>
                    <a:pt x="222868" y="82142"/>
                  </a:lnTo>
                  <a:lnTo>
                    <a:pt x="226368" y="82001"/>
                  </a:lnTo>
                  <a:lnTo>
                    <a:pt x="228194" y="80432"/>
                  </a:lnTo>
                  <a:lnTo>
                    <a:pt x="230413" y="79731"/>
                  </a:lnTo>
                  <a:lnTo>
                    <a:pt x="236288" y="76713"/>
                  </a:lnTo>
                  <a:lnTo>
                    <a:pt x="238120" y="75552"/>
                  </a:lnTo>
                  <a:lnTo>
                    <a:pt x="243112" y="70386"/>
                  </a:lnTo>
                  <a:lnTo>
                    <a:pt x="244506" y="67376"/>
                  </a:lnTo>
                  <a:lnTo>
                    <a:pt x="244598" y="64390"/>
                  </a:lnTo>
                  <a:lnTo>
                    <a:pt x="240620" y="56136"/>
                  </a:lnTo>
                  <a:lnTo>
                    <a:pt x="247150" y="50214"/>
                  </a:lnTo>
                  <a:lnTo>
                    <a:pt x="238296" y="40806"/>
                  </a:lnTo>
                  <a:lnTo>
                    <a:pt x="238360" y="38521"/>
                  </a:lnTo>
                  <a:lnTo>
                    <a:pt x="239906" y="33170"/>
                  </a:lnTo>
                  <a:lnTo>
                    <a:pt x="234292" y="31219"/>
                  </a:lnTo>
                  <a:lnTo>
                    <a:pt x="236783" y="27280"/>
                  </a:lnTo>
                  <a:lnTo>
                    <a:pt x="237185" y="22032"/>
                  </a:lnTo>
                  <a:lnTo>
                    <a:pt x="240312" y="19704"/>
                  </a:lnTo>
                  <a:lnTo>
                    <a:pt x="242310" y="16668"/>
                  </a:lnTo>
                  <a:lnTo>
                    <a:pt x="246301" y="15083"/>
                  </a:lnTo>
                  <a:lnTo>
                    <a:pt x="253797" y="10229"/>
                  </a:lnTo>
                  <a:lnTo>
                    <a:pt x="258497" y="7573"/>
                  </a:lnTo>
                  <a:lnTo>
                    <a:pt x="260524" y="5892"/>
                  </a:lnTo>
                  <a:lnTo>
                    <a:pt x="270826" y="4743"/>
                  </a:lnTo>
                  <a:lnTo>
                    <a:pt x="274178" y="4469"/>
                  </a:lnTo>
                  <a:lnTo>
                    <a:pt x="283462" y="3318"/>
                  </a:lnTo>
                  <a:lnTo>
                    <a:pt x="290856" y="3446"/>
                  </a:lnTo>
                  <a:lnTo>
                    <a:pt x="298949" y="3285"/>
                  </a:lnTo>
                  <a:lnTo>
                    <a:pt x="304772" y="1830"/>
                  </a:lnTo>
                  <a:lnTo>
                    <a:pt x="311169" y="0"/>
                  </a:lnTo>
                  <a:lnTo>
                    <a:pt x="312363" y="2669"/>
                  </a:lnTo>
                  <a:lnTo>
                    <a:pt x="316016" y="11029"/>
                  </a:lnTo>
                  <a:lnTo>
                    <a:pt x="318162" y="16143"/>
                  </a:lnTo>
                  <a:lnTo>
                    <a:pt x="323940" y="29484"/>
                  </a:lnTo>
                  <a:lnTo>
                    <a:pt x="332293" y="47965"/>
                  </a:lnTo>
                  <a:lnTo>
                    <a:pt x="342790" y="71718"/>
                  </a:lnTo>
                  <a:lnTo>
                    <a:pt x="347432" y="82387"/>
                  </a:lnTo>
                  <a:lnTo>
                    <a:pt x="354593" y="98606"/>
                  </a:lnTo>
                  <a:lnTo>
                    <a:pt x="354094" y="99123"/>
                  </a:lnTo>
                  <a:lnTo>
                    <a:pt x="352561" y="100661"/>
                  </a:lnTo>
                  <a:lnTo>
                    <a:pt x="349866" y="103403"/>
                  </a:lnTo>
                  <a:lnTo>
                    <a:pt x="343434" y="109944"/>
                  </a:lnTo>
                  <a:lnTo>
                    <a:pt x="339739" y="114197"/>
                  </a:lnTo>
                  <a:lnTo>
                    <a:pt x="339812" y="114512"/>
                  </a:lnTo>
                  <a:lnTo>
                    <a:pt x="339756" y="115082"/>
                  </a:lnTo>
                  <a:lnTo>
                    <a:pt x="340335" y="115399"/>
                  </a:lnTo>
                  <a:lnTo>
                    <a:pt x="340345" y="115570"/>
                  </a:lnTo>
                  <a:lnTo>
                    <a:pt x="340732" y="115961"/>
                  </a:lnTo>
                  <a:lnTo>
                    <a:pt x="340711" y="116597"/>
                  </a:lnTo>
                  <a:lnTo>
                    <a:pt x="340597" y="117109"/>
                  </a:lnTo>
                  <a:lnTo>
                    <a:pt x="347381" y="126124"/>
                  </a:lnTo>
                  <a:lnTo>
                    <a:pt x="358696" y="140970"/>
                  </a:lnTo>
                  <a:lnTo>
                    <a:pt x="362646" y="146337"/>
                  </a:lnTo>
                  <a:lnTo>
                    <a:pt x="373591" y="154523"/>
                  </a:lnTo>
                  <a:lnTo>
                    <a:pt x="376334" y="155687"/>
                  </a:lnTo>
                  <a:lnTo>
                    <a:pt x="380550" y="159828"/>
                  </a:lnTo>
                  <a:lnTo>
                    <a:pt x="383353" y="160424"/>
                  </a:lnTo>
                  <a:lnTo>
                    <a:pt x="385882" y="161537"/>
                  </a:lnTo>
                  <a:lnTo>
                    <a:pt x="385919" y="163576"/>
                  </a:lnTo>
                  <a:lnTo>
                    <a:pt x="386596" y="191208"/>
                  </a:lnTo>
                  <a:lnTo>
                    <a:pt x="397877" y="185517"/>
                  </a:lnTo>
                  <a:lnTo>
                    <a:pt x="401736" y="183519"/>
                  </a:lnTo>
                  <a:lnTo>
                    <a:pt x="404716" y="182026"/>
                  </a:lnTo>
                  <a:lnTo>
                    <a:pt x="404877" y="181933"/>
                  </a:lnTo>
                  <a:lnTo>
                    <a:pt x="403338" y="179533"/>
                  </a:lnTo>
                  <a:lnTo>
                    <a:pt x="403099" y="179266"/>
                  </a:lnTo>
                  <a:lnTo>
                    <a:pt x="402797" y="178680"/>
                  </a:lnTo>
                  <a:lnTo>
                    <a:pt x="402342" y="177958"/>
                  </a:lnTo>
                  <a:lnTo>
                    <a:pt x="402067" y="177538"/>
                  </a:lnTo>
                  <a:lnTo>
                    <a:pt x="401518" y="176687"/>
                  </a:lnTo>
                  <a:lnTo>
                    <a:pt x="401150" y="176116"/>
                  </a:lnTo>
                  <a:lnTo>
                    <a:pt x="407483" y="173906"/>
                  </a:lnTo>
                  <a:lnTo>
                    <a:pt x="408833" y="180770"/>
                  </a:lnTo>
                  <a:lnTo>
                    <a:pt x="410502" y="183312"/>
                  </a:lnTo>
                  <a:lnTo>
                    <a:pt x="413702" y="185313"/>
                  </a:lnTo>
                  <a:lnTo>
                    <a:pt x="414573" y="186349"/>
                  </a:lnTo>
                  <a:lnTo>
                    <a:pt x="415366" y="187141"/>
                  </a:lnTo>
                  <a:lnTo>
                    <a:pt x="416126" y="187859"/>
                  </a:lnTo>
                  <a:lnTo>
                    <a:pt x="416107" y="187330"/>
                  </a:lnTo>
                  <a:lnTo>
                    <a:pt x="415670" y="185952"/>
                  </a:lnTo>
                  <a:lnTo>
                    <a:pt x="416397" y="183511"/>
                  </a:lnTo>
                  <a:lnTo>
                    <a:pt x="415227" y="181807"/>
                  </a:lnTo>
                  <a:lnTo>
                    <a:pt x="415345" y="180706"/>
                  </a:lnTo>
                  <a:lnTo>
                    <a:pt x="415380" y="180079"/>
                  </a:lnTo>
                  <a:lnTo>
                    <a:pt x="415367" y="179877"/>
                  </a:lnTo>
                  <a:lnTo>
                    <a:pt x="415360" y="179626"/>
                  </a:lnTo>
                  <a:lnTo>
                    <a:pt x="427833" y="173068"/>
                  </a:lnTo>
                  <a:lnTo>
                    <a:pt x="431460" y="180618"/>
                  </a:lnTo>
                  <a:lnTo>
                    <a:pt x="434154" y="181668"/>
                  </a:lnTo>
                  <a:lnTo>
                    <a:pt x="435012" y="181986"/>
                  </a:lnTo>
                  <a:lnTo>
                    <a:pt x="435342" y="182093"/>
                  </a:lnTo>
                  <a:lnTo>
                    <a:pt x="435721" y="181301"/>
                  </a:lnTo>
                  <a:lnTo>
                    <a:pt x="436489" y="179597"/>
                  </a:lnTo>
                  <a:lnTo>
                    <a:pt x="436708" y="179138"/>
                  </a:lnTo>
                  <a:lnTo>
                    <a:pt x="436857" y="178812"/>
                  </a:lnTo>
                  <a:lnTo>
                    <a:pt x="439763" y="176229"/>
                  </a:lnTo>
                  <a:lnTo>
                    <a:pt x="439918" y="176091"/>
                  </a:lnTo>
                  <a:lnTo>
                    <a:pt x="440023" y="166691"/>
                  </a:lnTo>
                  <a:lnTo>
                    <a:pt x="452105" y="167232"/>
                  </a:lnTo>
                  <a:lnTo>
                    <a:pt x="457080" y="167402"/>
                  </a:lnTo>
                  <a:lnTo>
                    <a:pt x="465216" y="167650"/>
                  </a:lnTo>
                  <a:lnTo>
                    <a:pt x="472109" y="160350"/>
                  </a:lnTo>
                  <a:lnTo>
                    <a:pt x="482103" y="161283"/>
                  </a:lnTo>
                  <a:lnTo>
                    <a:pt x="492226" y="162330"/>
                  </a:lnTo>
                  <a:lnTo>
                    <a:pt x="496804" y="162485"/>
                  </a:lnTo>
                  <a:lnTo>
                    <a:pt x="500078" y="165241"/>
                  </a:lnTo>
                  <a:lnTo>
                    <a:pt x="507605" y="177762"/>
                  </a:lnTo>
                  <a:lnTo>
                    <a:pt x="508414" y="178662"/>
                  </a:lnTo>
                  <a:lnTo>
                    <a:pt x="508756" y="186956"/>
                  </a:lnTo>
                  <a:lnTo>
                    <a:pt x="504058" y="193491"/>
                  </a:lnTo>
                  <a:lnTo>
                    <a:pt x="504054" y="203655"/>
                  </a:lnTo>
                  <a:lnTo>
                    <a:pt x="504053" y="215694"/>
                  </a:lnTo>
                  <a:lnTo>
                    <a:pt x="503450" y="215984"/>
                  </a:lnTo>
                  <a:lnTo>
                    <a:pt x="502524" y="216612"/>
                  </a:lnTo>
                  <a:lnTo>
                    <a:pt x="493629" y="222201"/>
                  </a:lnTo>
                  <a:lnTo>
                    <a:pt x="493250" y="222460"/>
                  </a:lnTo>
                  <a:lnTo>
                    <a:pt x="493072" y="222636"/>
                  </a:lnTo>
                  <a:lnTo>
                    <a:pt x="492645" y="223031"/>
                  </a:lnTo>
                  <a:lnTo>
                    <a:pt x="492390" y="223296"/>
                  </a:lnTo>
                  <a:lnTo>
                    <a:pt x="490307" y="226316"/>
                  </a:lnTo>
                  <a:lnTo>
                    <a:pt x="488537" y="233517"/>
                  </a:lnTo>
                  <a:lnTo>
                    <a:pt x="485519" y="236373"/>
                  </a:lnTo>
                  <a:lnTo>
                    <a:pt x="484994" y="236784"/>
                  </a:lnTo>
                  <a:lnTo>
                    <a:pt x="484839" y="236889"/>
                  </a:lnTo>
                  <a:lnTo>
                    <a:pt x="484608" y="237028"/>
                  </a:lnTo>
                  <a:lnTo>
                    <a:pt x="484348" y="237214"/>
                  </a:lnTo>
                  <a:lnTo>
                    <a:pt x="484127" y="237344"/>
                  </a:lnTo>
                  <a:lnTo>
                    <a:pt x="482942" y="237844"/>
                  </a:lnTo>
                  <a:lnTo>
                    <a:pt x="477071" y="238484"/>
                  </a:lnTo>
                  <a:lnTo>
                    <a:pt x="476976" y="238625"/>
                  </a:lnTo>
                  <a:lnTo>
                    <a:pt x="476772" y="239123"/>
                  </a:lnTo>
                  <a:lnTo>
                    <a:pt x="474729" y="241299"/>
                  </a:lnTo>
                  <a:lnTo>
                    <a:pt x="473489" y="242190"/>
                  </a:lnTo>
                  <a:lnTo>
                    <a:pt x="471821" y="242965"/>
                  </a:lnTo>
                  <a:lnTo>
                    <a:pt x="468775" y="244959"/>
                  </a:lnTo>
                  <a:lnTo>
                    <a:pt x="464408" y="246966"/>
                  </a:lnTo>
                  <a:lnTo>
                    <a:pt x="463529" y="247615"/>
                  </a:lnTo>
                  <a:lnTo>
                    <a:pt x="463081" y="247998"/>
                  </a:lnTo>
                  <a:lnTo>
                    <a:pt x="462552" y="248322"/>
                  </a:lnTo>
                  <a:lnTo>
                    <a:pt x="461305" y="248704"/>
                  </a:lnTo>
                  <a:lnTo>
                    <a:pt x="460394" y="248646"/>
                  </a:lnTo>
                  <a:lnTo>
                    <a:pt x="459215" y="247750"/>
                  </a:lnTo>
                  <a:lnTo>
                    <a:pt x="458349" y="247501"/>
                  </a:lnTo>
                  <a:lnTo>
                    <a:pt x="457805" y="247584"/>
                  </a:lnTo>
                  <a:lnTo>
                    <a:pt x="457481" y="247741"/>
                  </a:lnTo>
                  <a:lnTo>
                    <a:pt x="457282" y="247985"/>
                  </a:lnTo>
                  <a:lnTo>
                    <a:pt x="457148" y="248523"/>
                  </a:lnTo>
                  <a:lnTo>
                    <a:pt x="458112" y="249228"/>
                  </a:lnTo>
                  <a:lnTo>
                    <a:pt x="460185" y="249340"/>
                  </a:lnTo>
                  <a:lnTo>
                    <a:pt x="465271" y="248817"/>
                  </a:lnTo>
                  <a:lnTo>
                    <a:pt x="472069" y="248324"/>
                  </a:lnTo>
                  <a:lnTo>
                    <a:pt x="474604" y="249204"/>
                  </a:lnTo>
                  <a:lnTo>
                    <a:pt x="481688" y="250663"/>
                  </a:lnTo>
                  <a:lnTo>
                    <a:pt x="487001" y="256857"/>
                  </a:lnTo>
                  <a:lnTo>
                    <a:pt x="490491" y="258225"/>
                  </a:lnTo>
                  <a:lnTo>
                    <a:pt x="495756" y="259280"/>
                  </a:lnTo>
                  <a:lnTo>
                    <a:pt x="500728" y="263474"/>
                  </a:lnTo>
                  <a:lnTo>
                    <a:pt x="501363" y="263859"/>
                  </a:lnTo>
                  <a:lnTo>
                    <a:pt x="509240" y="265270"/>
                  </a:lnTo>
                  <a:lnTo>
                    <a:pt x="513363" y="271784"/>
                  </a:lnTo>
                  <a:lnTo>
                    <a:pt x="512520" y="274660"/>
                  </a:lnTo>
                  <a:lnTo>
                    <a:pt x="514139" y="279918"/>
                  </a:lnTo>
                  <a:lnTo>
                    <a:pt x="521667" y="281876"/>
                  </a:lnTo>
                  <a:lnTo>
                    <a:pt x="525365" y="282215"/>
                  </a:lnTo>
                  <a:lnTo>
                    <a:pt x="525272" y="288925"/>
                  </a:lnTo>
                  <a:lnTo>
                    <a:pt x="528088" y="289134"/>
                  </a:lnTo>
                  <a:lnTo>
                    <a:pt x="529817" y="289364"/>
                  </a:lnTo>
                  <a:lnTo>
                    <a:pt x="531902" y="289922"/>
                  </a:lnTo>
                  <a:lnTo>
                    <a:pt x="535003" y="289730"/>
                  </a:lnTo>
                  <a:lnTo>
                    <a:pt x="538716" y="288586"/>
                  </a:lnTo>
                  <a:lnTo>
                    <a:pt x="547352" y="288484"/>
                  </a:lnTo>
                  <a:lnTo>
                    <a:pt x="547402" y="305512"/>
                  </a:lnTo>
                  <a:lnTo>
                    <a:pt x="548077" y="309520"/>
                  </a:lnTo>
                  <a:lnTo>
                    <a:pt x="548873" y="311748"/>
                  </a:lnTo>
                  <a:lnTo>
                    <a:pt x="548790" y="313213"/>
                  </a:lnTo>
                  <a:lnTo>
                    <a:pt x="546535" y="315860"/>
                  </a:lnTo>
                  <a:lnTo>
                    <a:pt x="546549" y="319108"/>
                  </a:lnTo>
                  <a:lnTo>
                    <a:pt x="546907" y="319894"/>
                  </a:lnTo>
                  <a:lnTo>
                    <a:pt x="549022" y="321476"/>
                  </a:lnTo>
                  <a:lnTo>
                    <a:pt x="549503" y="321837"/>
                  </a:lnTo>
                  <a:lnTo>
                    <a:pt x="549706" y="321915"/>
                  </a:lnTo>
                  <a:lnTo>
                    <a:pt x="549921" y="321911"/>
                  </a:lnTo>
                  <a:lnTo>
                    <a:pt x="550387" y="321424"/>
                  </a:lnTo>
                  <a:lnTo>
                    <a:pt x="551046" y="319813"/>
                  </a:lnTo>
                  <a:lnTo>
                    <a:pt x="551199" y="319557"/>
                  </a:lnTo>
                  <a:lnTo>
                    <a:pt x="551348" y="319549"/>
                  </a:lnTo>
                  <a:lnTo>
                    <a:pt x="551911" y="319786"/>
                  </a:lnTo>
                  <a:lnTo>
                    <a:pt x="555038" y="321539"/>
                  </a:lnTo>
                  <a:lnTo>
                    <a:pt x="555541" y="322318"/>
                  </a:lnTo>
                  <a:lnTo>
                    <a:pt x="555763" y="324994"/>
                  </a:lnTo>
                  <a:lnTo>
                    <a:pt x="555532" y="326412"/>
                  </a:lnTo>
                  <a:lnTo>
                    <a:pt x="563040" y="324662"/>
                  </a:lnTo>
                  <a:lnTo>
                    <a:pt x="565036" y="324112"/>
                  </a:lnTo>
                  <a:lnTo>
                    <a:pt x="567768" y="322683"/>
                  </a:lnTo>
                  <a:lnTo>
                    <a:pt x="570695" y="321067"/>
                  </a:lnTo>
                  <a:lnTo>
                    <a:pt x="571504" y="320472"/>
                  </a:lnTo>
                  <a:lnTo>
                    <a:pt x="571827" y="320329"/>
                  </a:lnTo>
                  <a:lnTo>
                    <a:pt x="572016" y="320254"/>
                  </a:lnTo>
                  <a:lnTo>
                    <a:pt x="572210" y="320338"/>
                  </a:lnTo>
                  <a:lnTo>
                    <a:pt x="570274" y="326731"/>
                  </a:lnTo>
                  <a:lnTo>
                    <a:pt x="572796" y="329687"/>
                  </a:lnTo>
                  <a:lnTo>
                    <a:pt x="572937" y="333109"/>
                  </a:lnTo>
                  <a:lnTo>
                    <a:pt x="574211" y="333986"/>
                  </a:lnTo>
                  <a:lnTo>
                    <a:pt x="578986" y="334537"/>
                  </a:lnTo>
                  <a:lnTo>
                    <a:pt x="579464" y="336699"/>
                  </a:lnTo>
                  <a:lnTo>
                    <a:pt x="578736" y="337890"/>
                  </a:lnTo>
                  <a:lnTo>
                    <a:pt x="578589" y="337997"/>
                  </a:lnTo>
                  <a:lnTo>
                    <a:pt x="578419" y="338066"/>
                  </a:lnTo>
                  <a:lnTo>
                    <a:pt x="578089" y="338167"/>
                  </a:lnTo>
                  <a:lnTo>
                    <a:pt x="577208" y="338365"/>
                  </a:lnTo>
                  <a:lnTo>
                    <a:pt x="577302" y="339002"/>
                  </a:lnTo>
                  <a:lnTo>
                    <a:pt x="577871" y="339864"/>
                  </a:lnTo>
                  <a:lnTo>
                    <a:pt x="578808" y="340392"/>
                  </a:lnTo>
                  <a:lnTo>
                    <a:pt x="584021" y="341477"/>
                  </a:lnTo>
                  <a:lnTo>
                    <a:pt x="587302" y="342809"/>
                  </a:lnTo>
                  <a:lnTo>
                    <a:pt x="588856" y="343746"/>
                  </a:lnTo>
                  <a:lnTo>
                    <a:pt x="593405" y="345491"/>
                  </a:lnTo>
                  <a:lnTo>
                    <a:pt x="593857" y="345858"/>
                  </a:lnTo>
                  <a:lnTo>
                    <a:pt x="596245" y="350405"/>
                  </a:lnTo>
                  <a:lnTo>
                    <a:pt x="596505" y="350571"/>
                  </a:lnTo>
                  <a:lnTo>
                    <a:pt x="596686" y="350543"/>
                  </a:lnTo>
                  <a:lnTo>
                    <a:pt x="596973" y="350357"/>
                  </a:lnTo>
                  <a:lnTo>
                    <a:pt x="598248" y="349322"/>
                  </a:lnTo>
                  <a:lnTo>
                    <a:pt x="598561" y="348752"/>
                  </a:lnTo>
                  <a:lnTo>
                    <a:pt x="599325" y="347867"/>
                  </a:lnTo>
                  <a:lnTo>
                    <a:pt x="599899" y="347701"/>
                  </a:lnTo>
                  <a:lnTo>
                    <a:pt x="600379" y="347845"/>
                  </a:lnTo>
                  <a:lnTo>
                    <a:pt x="600761" y="347466"/>
                  </a:lnTo>
                  <a:lnTo>
                    <a:pt x="601211" y="347476"/>
                  </a:lnTo>
                  <a:lnTo>
                    <a:pt x="603527" y="348288"/>
                  </a:lnTo>
                  <a:lnTo>
                    <a:pt x="604579" y="348812"/>
                  </a:lnTo>
                  <a:lnTo>
                    <a:pt x="606339" y="348934"/>
                  </a:lnTo>
                  <a:lnTo>
                    <a:pt x="607009" y="349486"/>
                  </a:lnTo>
                  <a:lnTo>
                    <a:pt x="607525" y="349972"/>
                  </a:lnTo>
                  <a:lnTo>
                    <a:pt x="613770" y="343931"/>
                  </a:lnTo>
                  <a:lnTo>
                    <a:pt x="618118" y="337782"/>
                  </a:lnTo>
                  <a:lnTo>
                    <a:pt x="621645" y="335026"/>
                  </a:lnTo>
                  <a:lnTo>
                    <a:pt x="622495" y="334042"/>
                  </a:lnTo>
                  <a:lnTo>
                    <a:pt x="626691" y="331002"/>
                  </a:lnTo>
                  <a:lnTo>
                    <a:pt x="626496" y="330890"/>
                  </a:lnTo>
                  <a:lnTo>
                    <a:pt x="624807" y="329918"/>
                  </a:lnTo>
                  <a:lnTo>
                    <a:pt x="622082" y="326582"/>
                  </a:lnTo>
                  <a:lnTo>
                    <a:pt x="618988" y="323195"/>
                  </a:lnTo>
                  <a:lnTo>
                    <a:pt x="617135" y="321982"/>
                  </a:lnTo>
                  <a:lnTo>
                    <a:pt x="610997" y="314422"/>
                  </a:lnTo>
                  <a:lnTo>
                    <a:pt x="610994" y="314285"/>
                  </a:lnTo>
                  <a:lnTo>
                    <a:pt x="611156" y="314212"/>
                  </a:lnTo>
                  <a:lnTo>
                    <a:pt x="611383" y="314191"/>
                  </a:lnTo>
                  <a:lnTo>
                    <a:pt x="612508" y="313808"/>
                  </a:lnTo>
                  <a:lnTo>
                    <a:pt x="613006" y="313664"/>
                  </a:lnTo>
                  <a:lnTo>
                    <a:pt x="613908" y="313359"/>
                  </a:lnTo>
                  <a:lnTo>
                    <a:pt x="614227" y="313207"/>
                  </a:lnTo>
                  <a:lnTo>
                    <a:pt x="615295" y="312871"/>
                  </a:lnTo>
                  <a:lnTo>
                    <a:pt x="622395" y="311669"/>
                  </a:lnTo>
                  <a:lnTo>
                    <a:pt x="626106" y="310075"/>
                  </a:lnTo>
                  <a:lnTo>
                    <a:pt x="632189" y="308383"/>
                  </a:lnTo>
                  <a:lnTo>
                    <a:pt x="634660" y="307842"/>
                  </a:lnTo>
                  <a:lnTo>
                    <a:pt x="636543" y="307248"/>
                  </a:lnTo>
                  <a:lnTo>
                    <a:pt x="638431" y="306830"/>
                  </a:lnTo>
                  <a:lnTo>
                    <a:pt x="639202" y="306560"/>
                  </a:lnTo>
                  <a:lnTo>
                    <a:pt x="639674" y="306442"/>
                  </a:lnTo>
                  <a:lnTo>
                    <a:pt x="639949" y="306342"/>
                  </a:lnTo>
                  <a:lnTo>
                    <a:pt x="640323" y="306149"/>
                  </a:lnTo>
                  <a:lnTo>
                    <a:pt x="641170" y="305585"/>
                  </a:lnTo>
                  <a:lnTo>
                    <a:pt x="642765" y="304279"/>
                  </a:lnTo>
                  <a:lnTo>
                    <a:pt x="643096" y="304070"/>
                  </a:lnTo>
                  <a:lnTo>
                    <a:pt x="643939" y="303426"/>
                  </a:lnTo>
                  <a:lnTo>
                    <a:pt x="644185" y="303223"/>
                  </a:lnTo>
                  <a:lnTo>
                    <a:pt x="644360" y="303096"/>
                  </a:lnTo>
                  <a:lnTo>
                    <a:pt x="644545" y="302963"/>
                  </a:lnTo>
                  <a:lnTo>
                    <a:pt x="651073" y="300975"/>
                  </a:lnTo>
                  <a:lnTo>
                    <a:pt x="656515" y="304723"/>
                  </a:lnTo>
                  <a:lnTo>
                    <a:pt x="659461" y="307112"/>
                  </a:lnTo>
                  <a:lnTo>
                    <a:pt x="661356" y="307843"/>
                  </a:lnTo>
                  <a:lnTo>
                    <a:pt x="665558" y="308697"/>
                  </a:lnTo>
                  <a:lnTo>
                    <a:pt x="667532" y="309297"/>
                  </a:lnTo>
                  <a:lnTo>
                    <a:pt x="678641" y="312029"/>
                  </a:lnTo>
                  <a:lnTo>
                    <a:pt x="682850" y="313227"/>
                  </a:lnTo>
                  <a:lnTo>
                    <a:pt x="686580" y="313842"/>
                  </a:lnTo>
                  <a:lnTo>
                    <a:pt x="687097" y="313708"/>
                  </a:lnTo>
                  <a:lnTo>
                    <a:pt x="689529" y="311344"/>
                  </a:lnTo>
                  <a:lnTo>
                    <a:pt x="691517" y="308928"/>
                  </a:lnTo>
                  <a:lnTo>
                    <a:pt x="694790" y="306155"/>
                  </a:lnTo>
                  <a:lnTo>
                    <a:pt x="695079" y="305638"/>
                  </a:lnTo>
                  <a:lnTo>
                    <a:pt x="696535" y="305505"/>
                  </a:lnTo>
                  <a:lnTo>
                    <a:pt x="698328" y="304267"/>
                  </a:lnTo>
                  <a:lnTo>
                    <a:pt x="702826" y="300327"/>
                  </a:lnTo>
                  <a:lnTo>
                    <a:pt x="708100" y="294994"/>
                  </a:lnTo>
                  <a:lnTo>
                    <a:pt x="708400" y="294663"/>
                  </a:lnTo>
                  <a:lnTo>
                    <a:pt x="708734" y="294467"/>
                  </a:lnTo>
                  <a:lnTo>
                    <a:pt x="708954" y="294356"/>
                  </a:lnTo>
                  <a:lnTo>
                    <a:pt x="709187" y="294244"/>
                  </a:lnTo>
                  <a:lnTo>
                    <a:pt x="713813" y="292842"/>
                  </a:lnTo>
                  <a:lnTo>
                    <a:pt x="716382" y="292433"/>
                  </a:lnTo>
                  <a:lnTo>
                    <a:pt x="716701" y="292361"/>
                  </a:lnTo>
                  <a:lnTo>
                    <a:pt x="717001" y="292260"/>
                  </a:lnTo>
                  <a:lnTo>
                    <a:pt x="717277" y="292197"/>
                  </a:lnTo>
                  <a:lnTo>
                    <a:pt x="717482" y="292139"/>
                  </a:lnTo>
                  <a:lnTo>
                    <a:pt x="717740" y="292009"/>
                  </a:lnTo>
                  <a:lnTo>
                    <a:pt x="718095" y="291752"/>
                  </a:lnTo>
                  <a:lnTo>
                    <a:pt x="718316" y="291608"/>
                  </a:lnTo>
                  <a:lnTo>
                    <a:pt x="719151" y="291353"/>
                  </a:lnTo>
                  <a:lnTo>
                    <a:pt x="719553" y="291268"/>
                  </a:lnTo>
                  <a:lnTo>
                    <a:pt x="720171" y="291108"/>
                  </a:lnTo>
                  <a:lnTo>
                    <a:pt x="724551" y="290064"/>
                  </a:lnTo>
                  <a:lnTo>
                    <a:pt x="728287" y="288580"/>
                  </a:lnTo>
                  <a:lnTo>
                    <a:pt x="733155" y="286482"/>
                  </a:lnTo>
                  <a:lnTo>
                    <a:pt x="739268" y="284342"/>
                  </a:lnTo>
                  <a:lnTo>
                    <a:pt x="741178" y="283870"/>
                  </a:lnTo>
                  <a:lnTo>
                    <a:pt x="744908" y="283998"/>
                  </a:lnTo>
                  <a:lnTo>
                    <a:pt x="748346" y="284386"/>
                  </a:lnTo>
                  <a:lnTo>
                    <a:pt x="756400" y="287405"/>
                  </a:lnTo>
                  <a:lnTo>
                    <a:pt x="755293" y="292983"/>
                  </a:lnTo>
                  <a:lnTo>
                    <a:pt x="753642" y="297466"/>
                  </a:lnTo>
                  <a:lnTo>
                    <a:pt x="762007" y="309502"/>
                  </a:lnTo>
                  <a:lnTo>
                    <a:pt x="763929" y="315150"/>
                  </a:lnTo>
                  <a:lnTo>
                    <a:pt x="762876" y="318577"/>
                  </a:lnTo>
                  <a:lnTo>
                    <a:pt x="763222" y="323029"/>
                  </a:lnTo>
                  <a:lnTo>
                    <a:pt x="761701" y="326626"/>
                  </a:lnTo>
                  <a:lnTo>
                    <a:pt x="757551" y="328932"/>
                  </a:lnTo>
                  <a:lnTo>
                    <a:pt x="753436" y="330711"/>
                  </a:lnTo>
                  <a:lnTo>
                    <a:pt x="751333" y="333663"/>
                  </a:lnTo>
                  <a:lnTo>
                    <a:pt x="749363" y="337353"/>
                  </a:lnTo>
                  <a:lnTo>
                    <a:pt x="745170" y="344745"/>
                  </a:lnTo>
                  <a:lnTo>
                    <a:pt x="741573" y="351286"/>
                  </a:lnTo>
                  <a:lnTo>
                    <a:pt x="723209" y="363957"/>
                  </a:lnTo>
                  <a:lnTo>
                    <a:pt x="713011" y="370934"/>
                  </a:lnTo>
                  <a:lnTo>
                    <a:pt x="716240" y="375345"/>
                  </a:lnTo>
                  <a:lnTo>
                    <a:pt x="718917" y="381068"/>
                  </a:lnTo>
                  <a:lnTo>
                    <a:pt x="720663" y="391194"/>
                  </a:lnTo>
                  <a:lnTo>
                    <a:pt x="718906" y="392385"/>
                  </a:lnTo>
                  <a:lnTo>
                    <a:pt x="717191" y="392920"/>
                  </a:lnTo>
                  <a:lnTo>
                    <a:pt x="710023" y="396687"/>
                  </a:lnTo>
                  <a:lnTo>
                    <a:pt x="709539" y="400613"/>
                  </a:lnTo>
                  <a:lnTo>
                    <a:pt x="710145" y="403308"/>
                  </a:lnTo>
                  <a:lnTo>
                    <a:pt x="710036" y="405848"/>
                  </a:lnTo>
                  <a:lnTo>
                    <a:pt x="710639" y="406688"/>
                  </a:lnTo>
                  <a:lnTo>
                    <a:pt x="711297" y="410183"/>
                  </a:lnTo>
                  <a:lnTo>
                    <a:pt x="712083" y="415199"/>
                  </a:lnTo>
                  <a:lnTo>
                    <a:pt x="726679" y="420402"/>
                  </a:lnTo>
                  <a:lnTo>
                    <a:pt x="729363" y="421292"/>
                  </a:lnTo>
                  <a:lnTo>
                    <a:pt x="730208" y="422001"/>
                  </a:lnTo>
                  <a:lnTo>
                    <a:pt x="740365" y="432579"/>
                  </a:lnTo>
                  <a:lnTo>
                    <a:pt x="740963" y="433732"/>
                  </a:lnTo>
                  <a:lnTo>
                    <a:pt x="742326" y="435947"/>
                  </a:lnTo>
                  <a:lnTo>
                    <a:pt x="746330" y="438510"/>
                  </a:lnTo>
                  <a:lnTo>
                    <a:pt x="755917" y="447008"/>
                  </a:lnTo>
                  <a:lnTo>
                    <a:pt x="762407" y="452041"/>
                  </a:lnTo>
                  <a:lnTo>
                    <a:pt x="765902" y="451623"/>
                  </a:lnTo>
                  <a:lnTo>
                    <a:pt x="769078" y="450341"/>
                  </a:lnTo>
                  <a:lnTo>
                    <a:pt x="769799" y="451457"/>
                  </a:lnTo>
                  <a:lnTo>
                    <a:pt x="772795" y="450946"/>
                  </a:lnTo>
                  <a:lnTo>
                    <a:pt x="774104" y="451142"/>
                  </a:lnTo>
                  <a:lnTo>
                    <a:pt x="776634" y="449511"/>
                  </a:lnTo>
                  <a:lnTo>
                    <a:pt x="778753" y="448903"/>
                  </a:lnTo>
                  <a:lnTo>
                    <a:pt x="779427" y="450457"/>
                  </a:lnTo>
                  <a:lnTo>
                    <a:pt x="780563" y="451010"/>
                  </a:lnTo>
                  <a:lnTo>
                    <a:pt x="782738" y="450881"/>
                  </a:lnTo>
                  <a:lnTo>
                    <a:pt x="784127" y="449773"/>
                  </a:lnTo>
                  <a:lnTo>
                    <a:pt x="785628" y="450704"/>
                  </a:lnTo>
                  <a:lnTo>
                    <a:pt x="786956" y="450118"/>
                  </a:lnTo>
                  <a:lnTo>
                    <a:pt x="791677" y="451006"/>
                  </a:lnTo>
                  <a:lnTo>
                    <a:pt x="794347" y="451948"/>
                  </a:lnTo>
                  <a:lnTo>
                    <a:pt x="793166" y="454463"/>
                  </a:lnTo>
                  <a:lnTo>
                    <a:pt x="793602" y="456122"/>
                  </a:lnTo>
                  <a:lnTo>
                    <a:pt x="795821" y="456981"/>
                  </a:lnTo>
                  <a:lnTo>
                    <a:pt x="795937" y="458220"/>
                  </a:lnTo>
                  <a:lnTo>
                    <a:pt x="793456" y="459766"/>
                  </a:lnTo>
                  <a:lnTo>
                    <a:pt x="792591" y="461369"/>
                  </a:lnTo>
                  <a:lnTo>
                    <a:pt x="791305" y="460726"/>
                  </a:lnTo>
                  <a:lnTo>
                    <a:pt x="789926" y="462558"/>
                  </a:lnTo>
                  <a:lnTo>
                    <a:pt x="789263" y="465249"/>
                  </a:lnTo>
                  <a:lnTo>
                    <a:pt x="790893" y="468213"/>
                  </a:lnTo>
                  <a:lnTo>
                    <a:pt x="795158" y="468316"/>
                  </a:lnTo>
                  <a:lnTo>
                    <a:pt x="796745" y="468013"/>
                  </a:lnTo>
                  <a:lnTo>
                    <a:pt x="800549" y="464942"/>
                  </a:lnTo>
                  <a:lnTo>
                    <a:pt x="801663" y="466346"/>
                  </a:lnTo>
                  <a:lnTo>
                    <a:pt x="803817" y="466439"/>
                  </a:lnTo>
                  <a:lnTo>
                    <a:pt x="805703" y="467741"/>
                  </a:lnTo>
                  <a:lnTo>
                    <a:pt x="806252" y="470869"/>
                  </a:lnTo>
                  <a:lnTo>
                    <a:pt x="807762" y="472018"/>
                  </a:lnTo>
                  <a:lnTo>
                    <a:pt x="808449" y="474538"/>
                  </a:lnTo>
                  <a:lnTo>
                    <a:pt x="809697" y="475910"/>
                  </a:lnTo>
                  <a:lnTo>
                    <a:pt x="809560" y="477059"/>
                  </a:lnTo>
                  <a:lnTo>
                    <a:pt x="811970" y="478545"/>
                  </a:lnTo>
                  <a:lnTo>
                    <a:pt x="812013" y="481519"/>
                  </a:lnTo>
                  <a:lnTo>
                    <a:pt x="812700" y="482207"/>
                  </a:lnTo>
                  <a:lnTo>
                    <a:pt x="815209" y="481918"/>
                  </a:lnTo>
                  <a:lnTo>
                    <a:pt x="815631" y="483380"/>
                  </a:lnTo>
                  <a:lnTo>
                    <a:pt x="817480" y="484190"/>
                  </a:lnTo>
                  <a:lnTo>
                    <a:pt x="818742" y="482945"/>
                  </a:lnTo>
                  <a:lnTo>
                    <a:pt x="819797" y="483722"/>
                  </a:lnTo>
                  <a:lnTo>
                    <a:pt x="823226" y="485070"/>
                  </a:lnTo>
                  <a:lnTo>
                    <a:pt x="825547" y="485182"/>
                  </a:lnTo>
                  <a:lnTo>
                    <a:pt x="825766" y="487397"/>
                  </a:lnTo>
                  <a:lnTo>
                    <a:pt x="826854" y="489416"/>
                  </a:lnTo>
                  <a:lnTo>
                    <a:pt x="826346" y="490448"/>
                  </a:lnTo>
                  <a:lnTo>
                    <a:pt x="826756" y="492593"/>
                  </a:lnTo>
                  <a:lnTo>
                    <a:pt x="829602" y="493798"/>
                  </a:lnTo>
                  <a:lnTo>
                    <a:pt x="830618" y="493140"/>
                  </a:lnTo>
                  <a:lnTo>
                    <a:pt x="832939" y="495498"/>
                  </a:lnTo>
                  <a:lnTo>
                    <a:pt x="832846" y="496571"/>
                  </a:lnTo>
                  <a:lnTo>
                    <a:pt x="834053" y="497304"/>
                  </a:lnTo>
                  <a:lnTo>
                    <a:pt x="834444" y="499147"/>
                  </a:lnTo>
                  <a:lnTo>
                    <a:pt x="836432" y="500731"/>
                  </a:lnTo>
                  <a:lnTo>
                    <a:pt x="836850" y="503617"/>
                  </a:lnTo>
                  <a:lnTo>
                    <a:pt x="835473" y="505361"/>
                  </a:lnTo>
                  <a:lnTo>
                    <a:pt x="832664" y="504601"/>
                  </a:lnTo>
                  <a:lnTo>
                    <a:pt x="832431" y="505630"/>
                  </a:lnTo>
                  <a:lnTo>
                    <a:pt x="830363" y="505467"/>
                  </a:lnTo>
                  <a:lnTo>
                    <a:pt x="828951" y="506356"/>
                  </a:lnTo>
                  <a:lnTo>
                    <a:pt x="828176" y="507965"/>
                  </a:lnTo>
                  <a:lnTo>
                    <a:pt x="827957" y="508309"/>
                  </a:lnTo>
                  <a:lnTo>
                    <a:pt x="828337" y="510362"/>
                  </a:lnTo>
                  <a:lnTo>
                    <a:pt x="829419" y="511617"/>
                  </a:lnTo>
                  <a:lnTo>
                    <a:pt x="829204" y="513854"/>
                  </a:lnTo>
                  <a:lnTo>
                    <a:pt x="830490" y="514827"/>
                  </a:lnTo>
                  <a:lnTo>
                    <a:pt x="831004" y="516649"/>
                  </a:lnTo>
                  <a:lnTo>
                    <a:pt x="831719" y="516552"/>
                  </a:lnTo>
                  <a:lnTo>
                    <a:pt x="832670" y="519708"/>
                  </a:lnTo>
                  <a:lnTo>
                    <a:pt x="831137" y="520504"/>
                  </a:lnTo>
                  <a:lnTo>
                    <a:pt x="831653" y="522056"/>
                  </a:lnTo>
                  <a:lnTo>
                    <a:pt x="834469" y="522777"/>
                  </a:lnTo>
                  <a:lnTo>
                    <a:pt x="835506" y="521877"/>
                  </a:lnTo>
                  <a:lnTo>
                    <a:pt x="838155" y="524897"/>
                  </a:lnTo>
                  <a:lnTo>
                    <a:pt x="838768" y="527809"/>
                  </a:lnTo>
                  <a:lnTo>
                    <a:pt x="838278" y="529279"/>
                  </a:lnTo>
                  <a:lnTo>
                    <a:pt x="839658" y="529494"/>
                  </a:lnTo>
                  <a:lnTo>
                    <a:pt x="840605" y="530428"/>
                  </a:lnTo>
                  <a:lnTo>
                    <a:pt x="840448" y="532098"/>
                  </a:lnTo>
                  <a:lnTo>
                    <a:pt x="840777" y="533907"/>
                  </a:lnTo>
                  <a:lnTo>
                    <a:pt x="841889" y="534522"/>
                  </a:lnTo>
                  <a:lnTo>
                    <a:pt x="840984" y="536060"/>
                  </a:lnTo>
                  <a:lnTo>
                    <a:pt x="842773" y="538510"/>
                  </a:lnTo>
                  <a:lnTo>
                    <a:pt x="844127" y="538859"/>
                  </a:lnTo>
                  <a:lnTo>
                    <a:pt x="845596" y="541357"/>
                  </a:lnTo>
                  <a:lnTo>
                    <a:pt x="845425" y="542510"/>
                  </a:lnTo>
                  <a:lnTo>
                    <a:pt x="844484" y="543490"/>
                  </a:lnTo>
                  <a:lnTo>
                    <a:pt x="844873" y="544484"/>
                  </a:lnTo>
                  <a:lnTo>
                    <a:pt x="844532" y="546721"/>
                  </a:lnTo>
                  <a:lnTo>
                    <a:pt x="845735" y="547589"/>
                  </a:lnTo>
                  <a:lnTo>
                    <a:pt x="846353" y="549316"/>
                  </a:lnTo>
                  <a:lnTo>
                    <a:pt x="847218" y="551967"/>
                  </a:lnTo>
                  <a:lnTo>
                    <a:pt x="847961" y="552561"/>
                  </a:lnTo>
                  <a:lnTo>
                    <a:pt x="847431" y="554287"/>
                  </a:lnTo>
                  <a:lnTo>
                    <a:pt x="846153" y="556637"/>
                  </a:lnTo>
                  <a:lnTo>
                    <a:pt x="842648" y="556231"/>
                  </a:lnTo>
                  <a:lnTo>
                    <a:pt x="841150" y="558476"/>
                  </a:lnTo>
                  <a:lnTo>
                    <a:pt x="840083" y="558556"/>
                  </a:lnTo>
                  <a:lnTo>
                    <a:pt x="837037" y="561797"/>
                  </a:lnTo>
                  <a:lnTo>
                    <a:pt x="836346" y="564428"/>
                  </a:lnTo>
                  <a:lnTo>
                    <a:pt x="836255" y="568322"/>
                  </a:lnTo>
                  <a:lnTo>
                    <a:pt x="835824" y="569087"/>
                  </a:lnTo>
                  <a:lnTo>
                    <a:pt x="836801" y="571663"/>
                  </a:lnTo>
                  <a:lnTo>
                    <a:pt x="835958" y="572020"/>
                  </a:lnTo>
                  <a:lnTo>
                    <a:pt x="836431" y="573473"/>
                  </a:lnTo>
                  <a:lnTo>
                    <a:pt x="837442" y="574298"/>
                  </a:lnTo>
                  <a:lnTo>
                    <a:pt x="840046" y="575052"/>
                  </a:lnTo>
                  <a:lnTo>
                    <a:pt x="838803" y="576988"/>
                  </a:lnTo>
                  <a:lnTo>
                    <a:pt x="839264" y="578340"/>
                  </a:lnTo>
                  <a:lnTo>
                    <a:pt x="839029" y="579963"/>
                  </a:lnTo>
                  <a:lnTo>
                    <a:pt x="839830" y="580641"/>
                  </a:lnTo>
                  <a:lnTo>
                    <a:pt x="841191" y="578546"/>
                  </a:lnTo>
                  <a:lnTo>
                    <a:pt x="842610" y="579277"/>
                  </a:lnTo>
                  <a:lnTo>
                    <a:pt x="842682" y="581285"/>
                  </a:lnTo>
                  <a:lnTo>
                    <a:pt x="844328" y="582543"/>
                  </a:lnTo>
                  <a:lnTo>
                    <a:pt x="844073" y="583855"/>
                  </a:lnTo>
                  <a:lnTo>
                    <a:pt x="845319" y="584197"/>
                  </a:lnTo>
                  <a:lnTo>
                    <a:pt x="846176" y="586111"/>
                  </a:lnTo>
                  <a:lnTo>
                    <a:pt x="847692" y="586694"/>
                  </a:lnTo>
                  <a:lnTo>
                    <a:pt x="849036" y="586060"/>
                  </a:lnTo>
                  <a:lnTo>
                    <a:pt x="851038" y="586232"/>
                  </a:lnTo>
                  <a:lnTo>
                    <a:pt x="851607" y="586887"/>
                  </a:lnTo>
                  <a:lnTo>
                    <a:pt x="853394" y="586364"/>
                  </a:lnTo>
                  <a:lnTo>
                    <a:pt x="858093" y="584266"/>
                  </a:lnTo>
                  <a:lnTo>
                    <a:pt x="858304" y="584958"/>
                  </a:lnTo>
                  <a:lnTo>
                    <a:pt x="862948" y="585679"/>
                  </a:lnTo>
                  <a:lnTo>
                    <a:pt x="863596" y="586824"/>
                  </a:lnTo>
                  <a:lnTo>
                    <a:pt x="862374" y="588391"/>
                  </a:lnTo>
                  <a:lnTo>
                    <a:pt x="860231" y="587949"/>
                  </a:lnTo>
                  <a:lnTo>
                    <a:pt x="861230" y="589917"/>
                  </a:lnTo>
                  <a:lnTo>
                    <a:pt x="860903" y="592368"/>
                  </a:lnTo>
                  <a:lnTo>
                    <a:pt x="863687" y="594693"/>
                  </a:lnTo>
                  <a:lnTo>
                    <a:pt x="863955" y="595841"/>
                  </a:lnTo>
                  <a:lnTo>
                    <a:pt x="866277" y="598766"/>
                  </a:lnTo>
                  <a:lnTo>
                    <a:pt x="867454" y="598028"/>
                  </a:lnTo>
                  <a:lnTo>
                    <a:pt x="867745" y="599603"/>
                  </a:lnTo>
                  <a:lnTo>
                    <a:pt x="868630" y="600712"/>
                  </a:lnTo>
                  <a:lnTo>
                    <a:pt x="868753" y="604345"/>
                  </a:lnTo>
                  <a:lnTo>
                    <a:pt x="869421" y="604682"/>
                  </a:lnTo>
                  <a:lnTo>
                    <a:pt x="870393" y="602747"/>
                  </a:lnTo>
                  <a:lnTo>
                    <a:pt x="870814" y="600786"/>
                  </a:lnTo>
                  <a:lnTo>
                    <a:pt x="873020" y="600207"/>
                  </a:lnTo>
                  <a:lnTo>
                    <a:pt x="873692" y="600808"/>
                  </a:lnTo>
                  <a:lnTo>
                    <a:pt x="878799" y="601742"/>
                  </a:lnTo>
                  <a:lnTo>
                    <a:pt x="879562" y="602405"/>
                  </a:lnTo>
                  <a:lnTo>
                    <a:pt x="880579" y="604431"/>
                  </a:lnTo>
                  <a:lnTo>
                    <a:pt x="883347" y="604000"/>
                  </a:lnTo>
                  <a:lnTo>
                    <a:pt x="884806" y="603083"/>
                  </a:lnTo>
                  <a:lnTo>
                    <a:pt x="885648" y="603990"/>
                  </a:lnTo>
                  <a:lnTo>
                    <a:pt x="883632" y="604892"/>
                  </a:lnTo>
                  <a:lnTo>
                    <a:pt x="883896" y="606825"/>
                  </a:lnTo>
                  <a:lnTo>
                    <a:pt x="884867" y="611638"/>
                  </a:lnTo>
                  <a:lnTo>
                    <a:pt x="885595" y="612532"/>
                  </a:lnTo>
                  <a:lnTo>
                    <a:pt x="886106" y="614401"/>
                  </a:lnTo>
                  <a:lnTo>
                    <a:pt x="887218" y="613906"/>
                  </a:lnTo>
                  <a:lnTo>
                    <a:pt x="887611" y="612326"/>
                  </a:lnTo>
                  <a:lnTo>
                    <a:pt x="890240" y="609205"/>
                  </a:lnTo>
                  <a:lnTo>
                    <a:pt x="891277" y="609597"/>
                  </a:lnTo>
                  <a:lnTo>
                    <a:pt x="891900" y="611033"/>
                  </a:lnTo>
                  <a:lnTo>
                    <a:pt x="893529" y="610860"/>
                  </a:lnTo>
                  <a:lnTo>
                    <a:pt x="894613" y="611293"/>
                  </a:lnTo>
                  <a:lnTo>
                    <a:pt x="895334" y="614413"/>
                  </a:lnTo>
                  <a:lnTo>
                    <a:pt x="894802" y="615064"/>
                  </a:lnTo>
                  <a:lnTo>
                    <a:pt x="896112" y="617281"/>
                  </a:lnTo>
                  <a:lnTo>
                    <a:pt x="896985" y="617374"/>
                  </a:lnTo>
                  <a:lnTo>
                    <a:pt x="897651" y="619544"/>
                  </a:lnTo>
                  <a:lnTo>
                    <a:pt x="899902" y="621412"/>
                  </a:lnTo>
                  <a:lnTo>
                    <a:pt x="899773" y="622243"/>
                  </a:lnTo>
                  <a:lnTo>
                    <a:pt x="900878" y="623507"/>
                  </a:lnTo>
                  <a:lnTo>
                    <a:pt x="902654" y="624510"/>
                  </a:lnTo>
                  <a:lnTo>
                    <a:pt x="903427" y="623705"/>
                  </a:lnTo>
                  <a:lnTo>
                    <a:pt x="902949" y="621750"/>
                  </a:lnTo>
                  <a:lnTo>
                    <a:pt x="904181" y="622041"/>
                  </a:lnTo>
                  <a:lnTo>
                    <a:pt x="906961" y="620218"/>
                  </a:lnTo>
                  <a:lnTo>
                    <a:pt x="909653" y="618828"/>
                  </a:lnTo>
                  <a:lnTo>
                    <a:pt x="910825" y="617340"/>
                  </a:lnTo>
                  <a:lnTo>
                    <a:pt x="911041" y="615584"/>
                  </a:lnTo>
                  <a:lnTo>
                    <a:pt x="911740" y="615198"/>
                  </a:lnTo>
                  <a:lnTo>
                    <a:pt x="911331" y="612857"/>
                  </a:lnTo>
                  <a:lnTo>
                    <a:pt x="911669" y="610625"/>
                  </a:lnTo>
                  <a:lnTo>
                    <a:pt x="910374" y="607837"/>
                  </a:lnTo>
                  <a:lnTo>
                    <a:pt x="910806" y="605488"/>
                  </a:lnTo>
                  <a:lnTo>
                    <a:pt x="909222" y="605447"/>
                  </a:lnTo>
                  <a:lnTo>
                    <a:pt x="909076" y="603822"/>
                  </a:lnTo>
                  <a:lnTo>
                    <a:pt x="907619" y="601864"/>
                  </a:lnTo>
                  <a:lnTo>
                    <a:pt x="908426" y="600197"/>
                  </a:lnTo>
                  <a:lnTo>
                    <a:pt x="908897" y="597706"/>
                  </a:lnTo>
                  <a:lnTo>
                    <a:pt x="910084" y="598032"/>
                  </a:lnTo>
                  <a:lnTo>
                    <a:pt x="909273" y="594641"/>
                  </a:lnTo>
                  <a:lnTo>
                    <a:pt x="908495" y="593789"/>
                  </a:lnTo>
                  <a:lnTo>
                    <a:pt x="908864" y="592683"/>
                  </a:lnTo>
                  <a:lnTo>
                    <a:pt x="907534" y="591214"/>
                  </a:lnTo>
                  <a:lnTo>
                    <a:pt x="907245" y="589106"/>
                  </a:lnTo>
                  <a:lnTo>
                    <a:pt x="908132" y="588663"/>
                  </a:lnTo>
                  <a:lnTo>
                    <a:pt x="909106" y="587017"/>
                  </a:lnTo>
                  <a:lnTo>
                    <a:pt x="910569" y="586370"/>
                  </a:lnTo>
                  <a:lnTo>
                    <a:pt x="911064" y="585299"/>
                  </a:lnTo>
                  <a:lnTo>
                    <a:pt x="913405" y="584885"/>
                  </a:lnTo>
                  <a:lnTo>
                    <a:pt x="915739" y="585114"/>
                  </a:lnTo>
                  <a:lnTo>
                    <a:pt x="917733" y="585968"/>
                  </a:lnTo>
                  <a:lnTo>
                    <a:pt x="917866" y="584724"/>
                  </a:lnTo>
                  <a:lnTo>
                    <a:pt x="919322" y="585132"/>
                  </a:lnTo>
                  <a:lnTo>
                    <a:pt x="920027" y="587003"/>
                  </a:lnTo>
                  <a:lnTo>
                    <a:pt x="922272" y="587364"/>
                  </a:lnTo>
                  <a:lnTo>
                    <a:pt x="923846" y="586998"/>
                  </a:lnTo>
                  <a:lnTo>
                    <a:pt x="926723" y="589023"/>
                  </a:lnTo>
                  <a:lnTo>
                    <a:pt x="927828" y="588882"/>
                  </a:lnTo>
                  <a:lnTo>
                    <a:pt x="927238" y="588037"/>
                  </a:lnTo>
                  <a:lnTo>
                    <a:pt x="927606" y="586592"/>
                  </a:lnTo>
                  <a:lnTo>
                    <a:pt x="928454" y="585969"/>
                  </a:lnTo>
                  <a:lnTo>
                    <a:pt x="931150" y="587424"/>
                  </a:lnTo>
                  <a:lnTo>
                    <a:pt x="931804" y="586796"/>
                  </a:lnTo>
                  <a:lnTo>
                    <a:pt x="931898" y="584805"/>
                  </a:lnTo>
                  <a:lnTo>
                    <a:pt x="935176" y="584672"/>
                  </a:lnTo>
                  <a:lnTo>
                    <a:pt x="935194" y="582323"/>
                  </a:lnTo>
                  <a:lnTo>
                    <a:pt x="938020" y="582500"/>
                  </a:lnTo>
                  <a:lnTo>
                    <a:pt x="938112" y="580962"/>
                  </a:lnTo>
                  <a:lnTo>
                    <a:pt x="937454" y="579971"/>
                  </a:lnTo>
                  <a:lnTo>
                    <a:pt x="938881" y="579357"/>
                  </a:lnTo>
                  <a:lnTo>
                    <a:pt x="937313" y="578145"/>
                  </a:lnTo>
                  <a:lnTo>
                    <a:pt x="935771" y="576110"/>
                  </a:lnTo>
                  <a:lnTo>
                    <a:pt x="935459" y="574093"/>
                  </a:lnTo>
                  <a:lnTo>
                    <a:pt x="934158" y="573693"/>
                  </a:lnTo>
                  <a:lnTo>
                    <a:pt x="936289" y="570993"/>
                  </a:lnTo>
                  <a:lnTo>
                    <a:pt x="937540" y="571372"/>
                  </a:lnTo>
                  <a:lnTo>
                    <a:pt x="940068" y="569192"/>
                  </a:lnTo>
                  <a:lnTo>
                    <a:pt x="939656" y="568171"/>
                  </a:lnTo>
                  <a:lnTo>
                    <a:pt x="937354" y="568929"/>
                  </a:lnTo>
                  <a:lnTo>
                    <a:pt x="936665" y="567140"/>
                  </a:lnTo>
                  <a:lnTo>
                    <a:pt x="938504" y="567046"/>
                  </a:lnTo>
                  <a:lnTo>
                    <a:pt x="940033" y="565709"/>
                  </a:lnTo>
                  <a:lnTo>
                    <a:pt x="940342" y="564536"/>
                  </a:lnTo>
                  <a:lnTo>
                    <a:pt x="939029" y="563571"/>
                  </a:lnTo>
                  <a:lnTo>
                    <a:pt x="939894" y="561887"/>
                  </a:lnTo>
                  <a:lnTo>
                    <a:pt x="939802" y="559313"/>
                  </a:lnTo>
                  <a:lnTo>
                    <a:pt x="940738" y="557879"/>
                  </a:lnTo>
                  <a:lnTo>
                    <a:pt x="940022" y="556565"/>
                  </a:lnTo>
                  <a:lnTo>
                    <a:pt x="939925" y="555046"/>
                  </a:lnTo>
                  <a:lnTo>
                    <a:pt x="939096" y="554091"/>
                  </a:lnTo>
                  <a:lnTo>
                    <a:pt x="937798" y="554083"/>
                  </a:lnTo>
                  <a:lnTo>
                    <a:pt x="937995" y="552282"/>
                  </a:lnTo>
                  <a:lnTo>
                    <a:pt x="936461" y="551264"/>
                  </a:lnTo>
                  <a:lnTo>
                    <a:pt x="935072" y="549747"/>
                  </a:lnTo>
                  <a:lnTo>
                    <a:pt x="934475" y="548337"/>
                  </a:lnTo>
                  <a:lnTo>
                    <a:pt x="933404" y="547989"/>
                  </a:lnTo>
                  <a:lnTo>
                    <a:pt x="932935" y="546282"/>
                  </a:lnTo>
                  <a:lnTo>
                    <a:pt x="931429" y="547149"/>
                  </a:lnTo>
                  <a:lnTo>
                    <a:pt x="929201" y="546750"/>
                  </a:lnTo>
                  <a:lnTo>
                    <a:pt x="928357" y="547406"/>
                  </a:lnTo>
                  <a:lnTo>
                    <a:pt x="927192" y="546203"/>
                  </a:lnTo>
                  <a:lnTo>
                    <a:pt x="924234" y="545186"/>
                  </a:lnTo>
                  <a:lnTo>
                    <a:pt x="923533" y="543041"/>
                  </a:lnTo>
                  <a:lnTo>
                    <a:pt x="921443" y="543938"/>
                  </a:lnTo>
                  <a:lnTo>
                    <a:pt x="918508" y="542580"/>
                  </a:lnTo>
                  <a:lnTo>
                    <a:pt x="917591" y="542919"/>
                  </a:lnTo>
                  <a:lnTo>
                    <a:pt x="916472" y="541754"/>
                  </a:lnTo>
                  <a:lnTo>
                    <a:pt x="915156" y="541771"/>
                  </a:lnTo>
                  <a:lnTo>
                    <a:pt x="915070" y="543781"/>
                  </a:lnTo>
                  <a:lnTo>
                    <a:pt x="913977" y="544280"/>
                  </a:lnTo>
                  <a:lnTo>
                    <a:pt x="912711" y="543073"/>
                  </a:lnTo>
                  <a:lnTo>
                    <a:pt x="910409" y="541817"/>
                  </a:lnTo>
                  <a:lnTo>
                    <a:pt x="909522" y="539723"/>
                  </a:lnTo>
                  <a:lnTo>
                    <a:pt x="911552" y="539956"/>
                  </a:lnTo>
                  <a:lnTo>
                    <a:pt x="912105" y="534389"/>
                  </a:lnTo>
                  <a:lnTo>
                    <a:pt x="913096" y="533364"/>
                  </a:lnTo>
                  <a:lnTo>
                    <a:pt x="911740" y="532597"/>
                  </a:lnTo>
                  <a:lnTo>
                    <a:pt x="910968" y="530882"/>
                  </a:lnTo>
                  <a:lnTo>
                    <a:pt x="912715" y="528217"/>
                  </a:lnTo>
                  <a:lnTo>
                    <a:pt x="912608" y="526259"/>
                  </a:lnTo>
                  <a:lnTo>
                    <a:pt x="910389" y="526265"/>
                  </a:lnTo>
                  <a:lnTo>
                    <a:pt x="909684" y="525024"/>
                  </a:lnTo>
                  <a:lnTo>
                    <a:pt x="908460" y="524921"/>
                  </a:lnTo>
                  <a:lnTo>
                    <a:pt x="907133" y="523313"/>
                  </a:lnTo>
                  <a:lnTo>
                    <a:pt x="905691" y="523211"/>
                  </a:lnTo>
                  <a:lnTo>
                    <a:pt x="906168" y="522537"/>
                  </a:lnTo>
                  <a:lnTo>
                    <a:pt x="904477" y="520250"/>
                  </a:lnTo>
                  <a:lnTo>
                    <a:pt x="904829" y="518826"/>
                  </a:lnTo>
                  <a:lnTo>
                    <a:pt x="906938" y="520028"/>
                  </a:lnTo>
                  <a:lnTo>
                    <a:pt x="908592" y="519974"/>
                  </a:lnTo>
                  <a:lnTo>
                    <a:pt x="909177" y="518332"/>
                  </a:lnTo>
                  <a:lnTo>
                    <a:pt x="907841" y="516710"/>
                  </a:lnTo>
                  <a:lnTo>
                    <a:pt x="907867" y="514787"/>
                  </a:lnTo>
                  <a:lnTo>
                    <a:pt x="909405" y="515142"/>
                  </a:lnTo>
                  <a:lnTo>
                    <a:pt x="910877" y="514472"/>
                  </a:lnTo>
                  <a:lnTo>
                    <a:pt x="911118" y="513063"/>
                  </a:lnTo>
                  <a:lnTo>
                    <a:pt x="910859" y="509922"/>
                  </a:lnTo>
                  <a:lnTo>
                    <a:pt x="912313" y="509377"/>
                  </a:lnTo>
                  <a:lnTo>
                    <a:pt x="912364" y="507531"/>
                  </a:lnTo>
                  <a:lnTo>
                    <a:pt x="916307" y="505015"/>
                  </a:lnTo>
                  <a:lnTo>
                    <a:pt x="918922" y="505749"/>
                  </a:lnTo>
                  <a:lnTo>
                    <a:pt x="919937" y="505260"/>
                  </a:lnTo>
                  <a:lnTo>
                    <a:pt x="920428" y="503059"/>
                  </a:lnTo>
                  <a:lnTo>
                    <a:pt x="920567" y="500608"/>
                  </a:lnTo>
                  <a:lnTo>
                    <a:pt x="921581" y="499129"/>
                  </a:lnTo>
                  <a:lnTo>
                    <a:pt x="920499" y="498053"/>
                  </a:lnTo>
                  <a:lnTo>
                    <a:pt x="920405" y="495238"/>
                  </a:lnTo>
                  <a:lnTo>
                    <a:pt x="919624" y="493370"/>
                  </a:lnTo>
                  <a:lnTo>
                    <a:pt x="918552" y="494364"/>
                  </a:lnTo>
                  <a:lnTo>
                    <a:pt x="917923" y="493454"/>
                  </a:lnTo>
                  <a:lnTo>
                    <a:pt x="918462" y="491989"/>
                  </a:lnTo>
                  <a:lnTo>
                    <a:pt x="916547" y="490294"/>
                  </a:lnTo>
                  <a:lnTo>
                    <a:pt x="914608" y="489355"/>
                  </a:lnTo>
                  <a:lnTo>
                    <a:pt x="914999" y="488544"/>
                  </a:lnTo>
                  <a:lnTo>
                    <a:pt x="916626" y="488967"/>
                  </a:lnTo>
                  <a:lnTo>
                    <a:pt x="917687" y="487363"/>
                  </a:lnTo>
                  <a:lnTo>
                    <a:pt x="919360" y="488014"/>
                  </a:lnTo>
                  <a:lnTo>
                    <a:pt x="920423" y="486856"/>
                  </a:lnTo>
                  <a:lnTo>
                    <a:pt x="920876" y="484886"/>
                  </a:lnTo>
                  <a:lnTo>
                    <a:pt x="922173" y="483411"/>
                  </a:lnTo>
                  <a:lnTo>
                    <a:pt x="921215" y="482033"/>
                  </a:lnTo>
                  <a:lnTo>
                    <a:pt x="920809" y="479534"/>
                  </a:lnTo>
                  <a:lnTo>
                    <a:pt x="919221" y="477065"/>
                  </a:lnTo>
                  <a:lnTo>
                    <a:pt x="918240" y="474576"/>
                  </a:lnTo>
                  <a:lnTo>
                    <a:pt x="919095" y="473961"/>
                  </a:lnTo>
                  <a:lnTo>
                    <a:pt x="920548" y="475199"/>
                  </a:lnTo>
                  <a:lnTo>
                    <a:pt x="921792" y="474635"/>
                  </a:lnTo>
                  <a:lnTo>
                    <a:pt x="924293" y="475297"/>
                  </a:lnTo>
                  <a:lnTo>
                    <a:pt x="926155" y="475103"/>
                  </a:lnTo>
                  <a:lnTo>
                    <a:pt x="926659" y="476667"/>
                  </a:lnTo>
                  <a:lnTo>
                    <a:pt x="927946" y="476563"/>
                  </a:lnTo>
                  <a:lnTo>
                    <a:pt x="929015" y="474891"/>
                  </a:lnTo>
                  <a:lnTo>
                    <a:pt x="928581" y="473853"/>
                  </a:lnTo>
                  <a:lnTo>
                    <a:pt x="929498" y="472024"/>
                  </a:lnTo>
                  <a:lnTo>
                    <a:pt x="934532" y="475625"/>
                  </a:lnTo>
                  <a:lnTo>
                    <a:pt x="935312" y="475453"/>
                  </a:lnTo>
                  <a:lnTo>
                    <a:pt x="936682" y="476890"/>
                  </a:lnTo>
                  <a:lnTo>
                    <a:pt x="938227" y="474886"/>
                  </a:lnTo>
                  <a:lnTo>
                    <a:pt x="938629" y="472935"/>
                  </a:lnTo>
                  <a:lnTo>
                    <a:pt x="940553" y="474418"/>
                  </a:lnTo>
                  <a:lnTo>
                    <a:pt x="941097" y="475614"/>
                  </a:lnTo>
                  <a:lnTo>
                    <a:pt x="943480" y="476212"/>
                  </a:lnTo>
                  <a:lnTo>
                    <a:pt x="945611" y="475416"/>
                  </a:lnTo>
                  <a:lnTo>
                    <a:pt x="945903" y="473653"/>
                  </a:lnTo>
                  <a:lnTo>
                    <a:pt x="947566" y="474808"/>
                  </a:lnTo>
                  <a:lnTo>
                    <a:pt x="948622" y="474411"/>
                  </a:lnTo>
                  <a:lnTo>
                    <a:pt x="949733" y="475493"/>
                  </a:lnTo>
                  <a:lnTo>
                    <a:pt x="952216" y="473962"/>
                  </a:lnTo>
                  <a:lnTo>
                    <a:pt x="955272" y="473245"/>
                  </a:lnTo>
                  <a:lnTo>
                    <a:pt x="958728" y="476879"/>
                  </a:lnTo>
                  <a:lnTo>
                    <a:pt x="959667" y="476233"/>
                  </a:lnTo>
                  <a:lnTo>
                    <a:pt x="960887" y="476783"/>
                  </a:lnTo>
                  <a:lnTo>
                    <a:pt x="961949" y="480238"/>
                  </a:lnTo>
                  <a:lnTo>
                    <a:pt x="961583" y="481423"/>
                  </a:lnTo>
                  <a:lnTo>
                    <a:pt x="962092" y="485381"/>
                  </a:lnTo>
                  <a:lnTo>
                    <a:pt x="963179" y="488618"/>
                  </a:lnTo>
                  <a:lnTo>
                    <a:pt x="962698" y="490017"/>
                  </a:lnTo>
                  <a:lnTo>
                    <a:pt x="963651" y="491741"/>
                  </a:lnTo>
                  <a:lnTo>
                    <a:pt x="965006" y="490739"/>
                  </a:lnTo>
                  <a:lnTo>
                    <a:pt x="967435" y="492408"/>
                  </a:lnTo>
                  <a:lnTo>
                    <a:pt x="972366" y="492840"/>
                  </a:lnTo>
                  <a:lnTo>
                    <a:pt x="974350" y="492112"/>
                  </a:lnTo>
                  <a:lnTo>
                    <a:pt x="977952" y="495400"/>
                  </a:lnTo>
                  <a:lnTo>
                    <a:pt x="977369" y="496494"/>
                  </a:lnTo>
                  <a:lnTo>
                    <a:pt x="978365" y="498490"/>
                  </a:lnTo>
                  <a:lnTo>
                    <a:pt x="980182" y="497860"/>
                  </a:lnTo>
                  <a:lnTo>
                    <a:pt x="981633" y="497873"/>
                  </a:lnTo>
                  <a:lnTo>
                    <a:pt x="982457" y="498706"/>
                  </a:lnTo>
                  <a:lnTo>
                    <a:pt x="984314" y="499351"/>
                  </a:lnTo>
                  <a:lnTo>
                    <a:pt x="986863" y="498148"/>
                  </a:lnTo>
                  <a:lnTo>
                    <a:pt x="989275" y="500346"/>
                  </a:lnTo>
                  <a:lnTo>
                    <a:pt x="990571" y="499780"/>
                  </a:lnTo>
                  <a:lnTo>
                    <a:pt x="993721" y="501670"/>
                  </a:lnTo>
                  <a:lnTo>
                    <a:pt x="999391" y="503436"/>
                  </a:lnTo>
                  <a:lnTo>
                    <a:pt x="1000298" y="504893"/>
                  </a:lnTo>
                  <a:lnTo>
                    <a:pt x="1002028" y="504751"/>
                  </a:lnTo>
                  <a:lnTo>
                    <a:pt x="1002501" y="507039"/>
                  </a:lnTo>
                  <a:lnTo>
                    <a:pt x="1003661" y="507892"/>
                  </a:lnTo>
                  <a:lnTo>
                    <a:pt x="1004181" y="509182"/>
                  </a:lnTo>
                  <a:lnTo>
                    <a:pt x="1003955" y="512107"/>
                  </a:lnTo>
                  <a:lnTo>
                    <a:pt x="1007199" y="511832"/>
                  </a:lnTo>
                  <a:lnTo>
                    <a:pt x="1007071" y="510787"/>
                  </a:lnTo>
                  <a:lnTo>
                    <a:pt x="1008277" y="510132"/>
                  </a:lnTo>
                  <a:lnTo>
                    <a:pt x="1009469" y="511210"/>
                  </a:lnTo>
                  <a:lnTo>
                    <a:pt x="1009459" y="512936"/>
                  </a:lnTo>
                  <a:lnTo>
                    <a:pt x="1008419" y="515196"/>
                  </a:lnTo>
                  <a:lnTo>
                    <a:pt x="1009981" y="515425"/>
                  </a:lnTo>
                  <a:lnTo>
                    <a:pt x="1010936" y="517079"/>
                  </a:lnTo>
                  <a:lnTo>
                    <a:pt x="1012408" y="516244"/>
                  </a:lnTo>
                  <a:lnTo>
                    <a:pt x="1014071" y="516423"/>
                  </a:lnTo>
                  <a:lnTo>
                    <a:pt x="1013939" y="517792"/>
                  </a:lnTo>
                  <a:lnTo>
                    <a:pt x="1015404" y="517852"/>
                  </a:lnTo>
                  <a:lnTo>
                    <a:pt x="1016919" y="518637"/>
                  </a:lnTo>
                  <a:lnTo>
                    <a:pt x="1017070" y="519764"/>
                  </a:lnTo>
                  <a:lnTo>
                    <a:pt x="1018645" y="519545"/>
                  </a:lnTo>
                  <a:lnTo>
                    <a:pt x="1019705" y="517567"/>
                  </a:lnTo>
                  <a:lnTo>
                    <a:pt x="1020709" y="514384"/>
                  </a:lnTo>
                  <a:lnTo>
                    <a:pt x="1022325" y="514300"/>
                  </a:lnTo>
                  <a:lnTo>
                    <a:pt x="1021156" y="517040"/>
                  </a:lnTo>
                  <a:lnTo>
                    <a:pt x="1021921" y="519056"/>
                  </a:lnTo>
                  <a:lnTo>
                    <a:pt x="1023781" y="519081"/>
                  </a:lnTo>
                  <a:lnTo>
                    <a:pt x="1023933" y="519855"/>
                  </a:lnTo>
                  <a:lnTo>
                    <a:pt x="1026089" y="519787"/>
                  </a:lnTo>
                  <a:lnTo>
                    <a:pt x="1029898" y="520059"/>
                  </a:lnTo>
                  <a:lnTo>
                    <a:pt x="1031119" y="520987"/>
                  </a:lnTo>
                  <a:lnTo>
                    <a:pt x="1031492" y="523190"/>
                  </a:lnTo>
                  <a:lnTo>
                    <a:pt x="1033177" y="524326"/>
                  </a:lnTo>
                  <a:lnTo>
                    <a:pt x="1034083" y="526534"/>
                  </a:lnTo>
                  <a:lnTo>
                    <a:pt x="1034234" y="527977"/>
                  </a:lnTo>
                  <a:lnTo>
                    <a:pt x="1035775" y="529855"/>
                  </a:lnTo>
                  <a:lnTo>
                    <a:pt x="1037620" y="530881"/>
                  </a:lnTo>
                  <a:lnTo>
                    <a:pt x="1039234" y="530369"/>
                  </a:lnTo>
                  <a:lnTo>
                    <a:pt x="1039962" y="530902"/>
                  </a:lnTo>
                  <a:lnTo>
                    <a:pt x="1041116" y="529078"/>
                  </a:lnTo>
                  <a:lnTo>
                    <a:pt x="1040662" y="527201"/>
                  </a:lnTo>
                  <a:lnTo>
                    <a:pt x="1044211" y="529624"/>
                  </a:lnTo>
                  <a:lnTo>
                    <a:pt x="1046206" y="530188"/>
                  </a:lnTo>
                  <a:lnTo>
                    <a:pt x="1047838" y="529997"/>
                  </a:lnTo>
                  <a:lnTo>
                    <a:pt x="1049287" y="533182"/>
                  </a:lnTo>
                  <a:lnTo>
                    <a:pt x="1049915" y="533916"/>
                  </a:lnTo>
                  <a:lnTo>
                    <a:pt x="1049296" y="535951"/>
                  </a:lnTo>
                  <a:lnTo>
                    <a:pt x="1049331" y="539766"/>
                  </a:lnTo>
                  <a:lnTo>
                    <a:pt x="1050160" y="542723"/>
                  </a:lnTo>
                  <a:lnTo>
                    <a:pt x="1049582" y="544301"/>
                  </a:lnTo>
                  <a:lnTo>
                    <a:pt x="1050794" y="547430"/>
                  </a:lnTo>
                  <a:lnTo>
                    <a:pt x="1053227" y="551724"/>
                  </a:lnTo>
                  <a:lnTo>
                    <a:pt x="1053838" y="553475"/>
                  </a:lnTo>
                  <a:lnTo>
                    <a:pt x="1052895" y="555172"/>
                  </a:lnTo>
                  <a:lnTo>
                    <a:pt x="1053526" y="555772"/>
                  </a:lnTo>
                  <a:lnTo>
                    <a:pt x="1052460" y="557436"/>
                  </a:lnTo>
                  <a:lnTo>
                    <a:pt x="1051926" y="560109"/>
                  </a:lnTo>
                  <a:lnTo>
                    <a:pt x="1052316" y="562799"/>
                  </a:lnTo>
                  <a:lnTo>
                    <a:pt x="1050592" y="564950"/>
                  </a:lnTo>
                  <a:lnTo>
                    <a:pt x="1050255" y="568189"/>
                  </a:lnTo>
                  <a:lnTo>
                    <a:pt x="1048793" y="568841"/>
                  </a:lnTo>
                  <a:lnTo>
                    <a:pt x="1045900" y="568390"/>
                  </a:lnTo>
                  <a:lnTo>
                    <a:pt x="1044645" y="569242"/>
                  </a:lnTo>
                  <a:lnTo>
                    <a:pt x="1044240" y="570697"/>
                  </a:lnTo>
                  <a:lnTo>
                    <a:pt x="1041377" y="571954"/>
                  </a:lnTo>
                  <a:lnTo>
                    <a:pt x="1040238" y="573576"/>
                  </a:lnTo>
                  <a:lnTo>
                    <a:pt x="1040275" y="574766"/>
                  </a:lnTo>
                  <a:lnTo>
                    <a:pt x="1041753" y="577157"/>
                  </a:lnTo>
                  <a:lnTo>
                    <a:pt x="1041970" y="578379"/>
                  </a:lnTo>
                  <a:lnTo>
                    <a:pt x="1041676" y="583502"/>
                  </a:lnTo>
                  <a:lnTo>
                    <a:pt x="1042293" y="584364"/>
                  </a:lnTo>
                  <a:lnTo>
                    <a:pt x="1041273" y="586924"/>
                  </a:lnTo>
                  <a:lnTo>
                    <a:pt x="1041344" y="588203"/>
                  </a:lnTo>
                  <a:lnTo>
                    <a:pt x="1042133" y="589724"/>
                  </a:lnTo>
                  <a:lnTo>
                    <a:pt x="1041676" y="591251"/>
                  </a:lnTo>
                  <a:lnTo>
                    <a:pt x="1042740" y="595625"/>
                  </a:lnTo>
                  <a:lnTo>
                    <a:pt x="1044394" y="596441"/>
                  </a:lnTo>
                  <a:lnTo>
                    <a:pt x="1044540" y="597207"/>
                  </a:lnTo>
                  <a:lnTo>
                    <a:pt x="1047813" y="599452"/>
                  </a:lnTo>
                  <a:lnTo>
                    <a:pt x="1048096" y="600729"/>
                  </a:lnTo>
                  <a:lnTo>
                    <a:pt x="1047998" y="601870"/>
                  </a:lnTo>
                  <a:lnTo>
                    <a:pt x="1047009" y="603715"/>
                  </a:lnTo>
                  <a:lnTo>
                    <a:pt x="1047690" y="605724"/>
                  </a:lnTo>
                  <a:lnTo>
                    <a:pt x="1047877" y="608420"/>
                  </a:lnTo>
                  <a:lnTo>
                    <a:pt x="1048627" y="610334"/>
                  </a:lnTo>
                  <a:lnTo>
                    <a:pt x="1047967" y="612236"/>
                  </a:lnTo>
                  <a:lnTo>
                    <a:pt x="1048049" y="613313"/>
                  </a:lnTo>
                  <a:lnTo>
                    <a:pt x="1047306" y="615318"/>
                  </a:lnTo>
                  <a:lnTo>
                    <a:pt x="1047615" y="617161"/>
                  </a:lnTo>
                  <a:lnTo>
                    <a:pt x="1046816" y="618681"/>
                  </a:lnTo>
                  <a:lnTo>
                    <a:pt x="1044581" y="620362"/>
                  </a:lnTo>
                  <a:lnTo>
                    <a:pt x="1042982" y="619346"/>
                  </a:lnTo>
                  <a:lnTo>
                    <a:pt x="1041792" y="620521"/>
                  </a:lnTo>
                  <a:lnTo>
                    <a:pt x="1039473" y="621601"/>
                  </a:lnTo>
                  <a:lnTo>
                    <a:pt x="1036886" y="621734"/>
                  </a:lnTo>
                  <a:lnTo>
                    <a:pt x="1033874" y="621394"/>
                  </a:lnTo>
                  <a:lnTo>
                    <a:pt x="1033732" y="621027"/>
                  </a:lnTo>
                  <a:lnTo>
                    <a:pt x="1030688" y="620789"/>
                  </a:lnTo>
                  <a:lnTo>
                    <a:pt x="1030209" y="619621"/>
                  </a:lnTo>
                  <a:lnTo>
                    <a:pt x="1028626" y="621086"/>
                  </a:lnTo>
                  <a:lnTo>
                    <a:pt x="1026640" y="622147"/>
                  </a:lnTo>
                  <a:lnTo>
                    <a:pt x="1025279" y="622112"/>
                  </a:lnTo>
                  <a:lnTo>
                    <a:pt x="1023457" y="623114"/>
                  </a:lnTo>
                  <a:lnTo>
                    <a:pt x="1022240" y="619910"/>
                  </a:lnTo>
                  <a:lnTo>
                    <a:pt x="1020452" y="619145"/>
                  </a:lnTo>
                  <a:lnTo>
                    <a:pt x="1019221" y="619268"/>
                  </a:lnTo>
                  <a:lnTo>
                    <a:pt x="1017574" y="620373"/>
                  </a:lnTo>
                  <a:lnTo>
                    <a:pt x="1016224" y="620674"/>
                  </a:lnTo>
                  <a:lnTo>
                    <a:pt x="1013997" y="621282"/>
                  </a:lnTo>
                  <a:lnTo>
                    <a:pt x="1011119" y="623287"/>
                  </a:lnTo>
                  <a:lnTo>
                    <a:pt x="1006062" y="624236"/>
                  </a:lnTo>
                  <a:lnTo>
                    <a:pt x="1004756" y="623944"/>
                  </a:lnTo>
                  <a:lnTo>
                    <a:pt x="1004607" y="622185"/>
                  </a:lnTo>
                  <a:lnTo>
                    <a:pt x="1003426" y="623502"/>
                  </a:lnTo>
                  <a:lnTo>
                    <a:pt x="1001855" y="622692"/>
                  </a:lnTo>
                  <a:lnTo>
                    <a:pt x="999331" y="623026"/>
                  </a:lnTo>
                  <a:lnTo>
                    <a:pt x="998926" y="622189"/>
                  </a:lnTo>
                  <a:lnTo>
                    <a:pt x="997112" y="621790"/>
                  </a:lnTo>
                  <a:lnTo>
                    <a:pt x="994548" y="619983"/>
                  </a:lnTo>
                  <a:lnTo>
                    <a:pt x="992754" y="619527"/>
                  </a:lnTo>
                  <a:lnTo>
                    <a:pt x="991605" y="618749"/>
                  </a:lnTo>
                  <a:lnTo>
                    <a:pt x="991029" y="619965"/>
                  </a:lnTo>
                  <a:lnTo>
                    <a:pt x="991064" y="622215"/>
                  </a:lnTo>
                  <a:lnTo>
                    <a:pt x="989960" y="622073"/>
                  </a:lnTo>
                  <a:lnTo>
                    <a:pt x="989420" y="623025"/>
                  </a:lnTo>
                  <a:lnTo>
                    <a:pt x="988173" y="623484"/>
                  </a:lnTo>
                  <a:lnTo>
                    <a:pt x="986261" y="623151"/>
                  </a:lnTo>
                  <a:lnTo>
                    <a:pt x="985637" y="623916"/>
                  </a:lnTo>
                  <a:lnTo>
                    <a:pt x="986757" y="626362"/>
                  </a:lnTo>
                  <a:lnTo>
                    <a:pt x="987846" y="626190"/>
                  </a:lnTo>
                  <a:lnTo>
                    <a:pt x="988455" y="627603"/>
                  </a:lnTo>
                  <a:lnTo>
                    <a:pt x="989679" y="629996"/>
                  </a:lnTo>
                  <a:lnTo>
                    <a:pt x="990242" y="631888"/>
                  </a:lnTo>
                  <a:lnTo>
                    <a:pt x="990114" y="634164"/>
                  </a:lnTo>
                  <a:lnTo>
                    <a:pt x="992135" y="635717"/>
                  </a:lnTo>
                  <a:lnTo>
                    <a:pt x="992490" y="637585"/>
                  </a:lnTo>
                  <a:lnTo>
                    <a:pt x="995130" y="640539"/>
                  </a:lnTo>
                  <a:lnTo>
                    <a:pt x="996020" y="641202"/>
                  </a:lnTo>
                  <a:lnTo>
                    <a:pt x="997499" y="641138"/>
                  </a:lnTo>
                  <a:lnTo>
                    <a:pt x="998215" y="643146"/>
                  </a:lnTo>
                  <a:lnTo>
                    <a:pt x="999236" y="643317"/>
                  </a:lnTo>
                  <a:lnTo>
                    <a:pt x="998884" y="644166"/>
                  </a:lnTo>
                  <a:lnTo>
                    <a:pt x="996397" y="645195"/>
                  </a:lnTo>
                  <a:lnTo>
                    <a:pt x="994902" y="646256"/>
                  </a:lnTo>
                  <a:lnTo>
                    <a:pt x="993723" y="645909"/>
                  </a:lnTo>
                  <a:lnTo>
                    <a:pt x="991340" y="646781"/>
                  </a:lnTo>
                  <a:lnTo>
                    <a:pt x="987018" y="646960"/>
                  </a:lnTo>
                  <a:lnTo>
                    <a:pt x="985733" y="648334"/>
                  </a:lnTo>
                  <a:lnTo>
                    <a:pt x="984665" y="648351"/>
                  </a:lnTo>
                  <a:lnTo>
                    <a:pt x="984386" y="646742"/>
                  </a:lnTo>
                  <a:lnTo>
                    <a:pt x="983505" y="645900"/>
                  </a:lnTo>
                  <a:lnTo>
                    <a:pt x="982598" y="646366"/>
                  </a:lnTo>
                  <a:lnTo>
                    <a:pt x="980677" y="645433"/>
                  </a:lnTo>
                  <a:lnTo>
                    <a:pt x="979792" y="645757"/>
                  </a:lnTo>
                  <a:lnTo>
                    <a:pt x="979088" y="647804"/>
                  </a:lnTo>
                  <a:lnTo>
                    <a:pt x="978233" y="648415"/>
                  </a:lnTo>
                  <a:lnTo>
                    <a:pt x="978155" y="649757"/>
                  </a:lnTo>
                  <a:lnTo>
                    <a:pt x="977339" y="650189"/>
                  </a:lnTo>
                  <a:lnTo>
                    <a:pt x="974158" y="649450"/>
                  </a:lnTo>
                  <a:lnTo>
                    <a:pt x="972916" y="649661"/>
                  </a:lnTo>
                  <a:lnTo>
                    <a:pt x="971011" y="648732"/>
                  </a:lnTo>
                  <a:lnTo>
                    <a:pt x="968880" y="648445"/>
                  </a:lnTo>
                  <a:lnTo>
                    <a:pt x="967334" y="649583"/>
                  </a:lnTo>
                  <a:lnTo>
                    <a:pt x="966135" y="648309"/>
                  </a:lnTo>
                  <a:lnTo>
                    <a:pt x="964812" y="648001"/>
                  </a:lnTo>
                  <a:lnTo>
                    <a:pt x="962059" y="648475"/>
                  </a:lnTo>
                  <a:lnTo>
                    <a:pt x="961818" y="650047"/>
                  </a:lnTo>
                  <a:lnTo>
                    <a:pt x="960516" y="650559"/>
                  </a:lnTo>
                  <a:lnTo>
                    <a:pt x="959859" y="652432"/>
                  </a:lnTo>
                  <a:lnTo>
                    <a:pt x="958623" y="651778"/>
                  </a:lnTo>
                  <a:lnTo>
                    <a:pt x="957959" y="652669"/>
                  </a:lnTo>
                  <a:lnTo>
                    <a:pt x="956542" y="652398"/>
                  </a:lnTo>
                  <a:lnTo>
                    <a:pt x="955803" y="651491"/>
                  </a:lnTo>
                  <a:lnTo>
                    <a:pt x="955181" y="648760"/>
                  </a:lnTo>
                  <a:lnTo>
                    <a:pt x="954051" y="647525"/>
                  </a:lnTo>
                  <a:lnTo>
                    <a:pt x="952441" y="647479"/>
                  </a:lnTo>
                  <a:lnTo>
                    <a:pt x="950226" y="646287"/>
                  </a:lnTo>
                  <a:lnTo>
                    <a:pt x="949365" y="644984"/>
                  </a:lnTo>
                  <a:lnTo>
                    <a:pt x="949780" y="642373"/>
                  </a:lnTo>
                  <a:lnTo>
                    <a:pt x="948915" y="641285"/>
                  </a:lnTo>
                  <a:lnTo>
                    <a:pt x="947696" y="641071"/>
                  </a:lnTo>
                  <a:lnTo>
                    <a:pt x="944409" y="640856"/>
                  </a:lnTo>
                  <a:lnTo>
                    <a:pt x="944014" y="639422"/>
                  </a:lnTo>
                  <a:lnTo>
                    <a:pt x="942431" y="637707"/>
                  </a:lnTo>
                  <a:lnTo>
                    <a:pt x="940416" y="637910"/>
                  </a:lnTo>
                  <a:lnTo>
                    <a:pt x="937909" y="636830"/>
                  </a:lnTo>
                  <a:lnTo>
                    <a:pt x="937232" y="635745"/>
                  </a:lnTo>
                  <a:lnTo>
                    <a:pt x="936109" y="635838"/>
                  </a:lnTo>
                  <a:lnTo>
                    <a:pt x="934424" y="636003"/>
                  </a:lnTo>
                  <a:lnTo>
                    <a:pt x="933229" y="636901"/>
                  </a:lnTo>
                  <a:lnTo>
                    <a:pt x="929321" y="635779"/>
                  </a:lnTo>
                  <a:lnTo>
                    <a:pt x="926468" y="635228"/>
                  </a:lnTo>
                  <a:lnTo>
                    <a:pt x="924059" y="636976"/>
                  </a:lnTo>
                  <a:lnTo>
                    <a:pt x="918883" y="637576"/>
                  </a:lnTo>
                  <a:lnTo>
                    <a:pt x="917122" y="636426"/>
                  </a:lnTo>
                  <a:lnTo>
                    <a:pt x="915339" y="636109"/>
                  </a:lnTo>
                  <a:lnTo>
                    <a:pt x="914255" y="636490"/>
                  </a:lnTo>
                  <a:lnTo>
                    <a:pt x="914412" y="637625"/>
                  </a:lnTo>
                  <a:lnTo>
                    <a:pt x="912801" y="640985"/>
                  </a:lnTo>
                  <a:lnTo>
                    <a:pt x="911673" y="640509"/>
                  </a:lnTo>
                  <a:lnTo>
                    <a:pt x="910713" y="641517"/>
                  </a:lnTo>
                  <a:lnTo>
                    <a:pt x="911586" y="643496"/>
                  </a:lnTo>
                  <a:lnTo>
                    <a:pt x="910358" y="644709"/>
                  </a:lnTo>
                  <a:lnTo>
                    <a:pt x="911043" y="646566"/>
                  </a:lnTo>
                  <a:lnTo>
                    <a:pt x="911003" y="647755"/>
                  </a:lnTo>
                  <a:lnTo>
                    <a:pt x="912105" y="649001"/>
                  </a:lnTo>
                  <a:lnTo>
                    <a:pt x="912603" y="651548"/>
                  </a:lnTo>
                  <a:lnTo>
                    <a:pt x="913256" y="652789"/>
                  </a:lnTo>
                  <a:lnTo>
                    <a:pt x="915056" y="653969"/>
                  </a:lnTo>
                  <a:lnTo>
                    <a:pt x="915318" y="654740"/>
                  </a:lnTo>
                  <a:lnTo>
                    <a:pt x="914728" y="656450"/>
                  </a:lnTo>
                  <a:lnTo>
                    <a:pt x="914911" y="657606"/>
                  </a:lnTo>
                  <a:lnTo>
                    <a:pt x="916502" y="659606"/>
                  </a:lnTo>
                  <a:lnTo>
                    <a:pt x="916288" y="661083"/>
                  </a:lnTo>
                  <a:lnTo>
                    <a:pt x="914589" y="661735"/>
                  </a:lnTo>
                  <a:lnTo>
                    <a:pt x="914006" y="662991"/>
                  </a:lnTo>
                  <a:lnTo>
                    <a:pt x="911497" y="663165"/>
                  </a:lnTo>
                  <a:lnTo>
                    <a:pt x="910602" y="665373"/>
                  </a:lnTo>
                  <a:lnTo>
                    <a:pt x="908841" y="666127"/>
                  </a:lnTo>
                  <a:lnTo>
                    <a:pt x="907662" y="667993"/>
                  </a:lnTo>
                  <a:lnTo>
                    <a:pt x="907941" y="668942"/>
                  </a:lnTo>
                  <a:lnTo>
                    <a:pt x="909750" y="670578"/>
                  </a:lnTo>
                  <a:lnTo>
                    <a:pt x="908134" y="671514"/>
                  </a:lnTo>
                  <a:lnTo>
                    <a:pt x="906627" y="670127"/>
                  </a:lnTo>
                  <a:lnTo>
                    <a:pt x="905688" y="671535"/>
                  </a:lnTo>
                  <a:lnTo>
                    <a:pt x="903602" y="672498"/>
                  </a:lnTo>
                  <a:lnTo>
                    <a:pt x="902950" y="673546"/>
                  </a:lnTo>
                  <a:lnTo>
                    <a:pt x="899430" y="675704"/>
                  </a:lnTo>
                  <a:lnTo>
                    <a:pt x="901205" y="676836"/>
                  </a:lnTo>
                  <a:lnTo>
                    <a:pt x="901229" y="677933"/>
                  </a:lnTo>
                  <a:lnTo>
                    <a:pt x="901618" y="680617"/>
                  </a:lnTo>
                  <a:lnTo>
                    <a:pt x="902819" y="681169"/>
                  </a:lnTo>
                  <a:lnTo>
                    <a:pt x="905086" y="681263"/>
                  </a:lnTo>
                  <a:lnTo>
                    <a:pt x="905500" y="680331"/>
                  </a:lnTo>
                  <a:lnTo>
                    <a:pt x="908471" y="679690"/>
                  </a:lnTo>
                  <a:lnTo>
                    <a:pt x="911568" y="681238"/>
                  </a:lnTo>
                  <a:lnTo>
                    <a:pt x="912345" y="682263"/>
                  </a:lnTo>
                  <a:lnTo>
                    <a:pt x="914147" y="683046"/>
                  </a:lnTo>
                  <a:lnTo>
                    <a:pt x="915257" y="683037"/>
                  </a:lnTo>
                  <a:lnTo>
                    <a:pt x="915834" y="684056"/>
                  </a:lnTo>
                  <a:lnTo>
                    <a:pt x="917756" y="684733"/>
                  </a:lnTo>
                  <a:lnTo>
                    <a:pt x="918655" y="685769"/>
                  </a:lnTo>
                  <a:lnTo>
                    <a:pt x="919476" y="689018"/>
                  </a:lnTo>
                  <a:lnTo>
                    <a:pt x="921974" y="691347"/>
                  </a:lnTo>
                  <a:lnTo>
                    <a:pt x="922987" y="691112"/>
                  </a:lnTo>
                  <a:lnTo>
                    <a:pt x="924145" y="692157"/>
                  </a:lnTo>
                  <a:lnTo>
                    <a:pt x="925447" y="692421"/>
                  </a:lnTo>
                  <a:lnTo>
                    <a:pt x="925223" y="694037"/>
                  </a:lnTo>
                  <a:lnTo>
                    <a:pt x="923736" y="694733"/>
                  </a:lnTo>
                  <a:lnTo>
                    <a:pt x="924622" y="696964"/>
                  </a:lnTo>
                  <a:lnTo>
                    <a:pt x="924392" y="698402"/>
                  </a:lnTo>
                  <a:lnTo>
                    <a:pt x="923300" y="700737"/>
                  </a:lnTo>
                  <a:lnTo>
                    <a:pt x="922004" y="702039"/>
                  </a:lnTo>
                  <a:lnTo>
                    <a:pt x="920059" y="700740"/>
                  </a:lnTo>
                  <a:lnTo>
                    <a:pt x="918058" y="701431"/>
                  </a:lnTo>
                  <a:lnTo>
                    <a:pt x="917048" y="700924"/>
                  </a:lnTo>
                  <a:lnTo>
                    <a:pt x="916425" y="699105"/>
                  </a:lnTo>
                  <a:lnTo>
                    <a:pt x="913155" y="698258"/>
                  </a:lnTo>
                  <a:lnTo>
                    <a:pt x="911225" y="701121"/>
                  </a:lnTo>
                  <a:lnTo>
                    <a:pt x="911074" y="702149"/>
                  </a:lnTo>
                  <a:lnTo>
                    <a:pt x="912282" y="702338"/>
                  </a:lnTo>
                  <a:lnTo>
                    <a:pt x="913770" y="701214"/>
                  </a:lnTo>
                  <a:lnTo>
                    <a:pt x="915177" y="703074"/>
                  </a:lnTo>
                  <a:lnTo>
                    <a:pt x="916286" y="708181"/>
                  </a:lnTo>
                  <a:lnTo>
                    <a:pt x="916923" y="709291"/>
                  </a:lnTo>
                  <a:lnTo>
                    <a:pt x="915375" y="712098"/>
                  </a:lnTo>
                  <a:lnTo>
                    <a:pt x="911569" y="712752"/>
                  </a:lnTo>
                  <a:lnTo>
                    <a:pt x="911804" y="716496"/>
                  </a:lnTo>
                  <a:lnTo>
                    <a:pt x="909616" y="719012"/>
                  </a:lnTo>
                  <a:lnTo>
                    <a:pt x="910129" y="721302"/>
                  </a:lnTo>
                  <a:lnTo>
                    <a:pt x="909902" y="722894"/>
                  </a:lnTo>
                  <a:lnTo>
                    <a:pt x="907807" y="725929"/>
                  </a:lnTo>
                  <a:lnTo>
                    <a:pt x="905705" y="727890"/>
                  </a:lnTo>
                  <a:lnTo>
                    <a:pt x="906819" y="731189"/>
                  </a:lnTo>
                  <a:lnTo>
                    <a:pt x="909856" y="730468"/>
                  </a:lnTo>
                  <a:lnTo>
                    <a:pt x="911025" y="732743"/>
                  </a:lnTo>
                  <a:lnTo>
                    <a:pt x="910893" y="733644"/>
                  </a:lnTo>
                  <a:lnTo>
                    <a:pt x="909431" y="734763"/>
                  </a:lnTo>
                  <a:lnTo>
                    <a:pt x="908986" y="737111"/>
                  </a:lnTo>
                  <a:lnTo>
                    <a:pt x="910149" y="737792"/>
                  </a:lnTo>
                  <a:lnTo>
                    <a:pt x="910683" y="739527"/>
                  </a:lnTo>
                  <a:lnTo>
                    <a:pt x="910331" y="743446"/>
                  </a:lnTo>
                  <a:lnTo>
                    <a:pt x="913701" y="744375"/>
                  </a:lnTo>
                  <a:lnTo>
                    <a:pt x="916327" y="749253"/>
                  </a:lnTo>
                  <a:lnTo>
                    <a:pt x="916708" y="752409"/>
                  </a:lnTo>
                  <a:lnTo>
                    <a:pt x="916676" y="753265"/>
                  </a:lnTo>
                  <a:lnTo>
                    <a:pt x="915311" y="753933"/>
                  </a:lnTo>
                  <a:lnTo>
                    <a:pt x="915521" y="756068"/>
                  </a:lnTo>
                  <a:lnTo>
                    <a:pt x="914109" y="758375"/>
                  </a:lnTo>
                  <a:lnTo>
                    <a:pt x="911081" y="757051"/>
                  </a:lnTo>
                  <a:lnTo>
                    <a:pt x="909997" y="757905"/>
                  </a:lnTo>
                  <a:lnTo>
                    <a:pt x="908614" y="756484"/>
                  </a:lnTo>
                  <a:lnTo>
                    <a:pt x="908401" y="752340"/>
                  </a:lnTo>
                  <a:lnTo>
                    <a:pt x="907884" y="750644"/>
                  </a:lnTo>
                  <a:lnTo>
                    <a:pt x="907022" y="750249"/>
                  </a:lnTo>
                  <a:lnTo>
                    <a:pt x="904030" y="750791"/>
                  </a:lnTo>
                  <a:lnTo>
                    <a:pt x="901878" y="752698"/>
                  </a:lnTo>
                  <a:lnTo>
                    <a:pt x="900836" y="752709"/>
                  </a:lnTo>
                  <a:lnTo>
                    <a:pt x="898795" y="751372"/>
                  </a:lnTo>
                  <a:lnTo>
                    <a:pt x="897131" y="751943"/>
                  </a:lnTo>
                  <a:lnTo>
                    <a:pt x="894554" y="754465"/>
                  </a:lnTo>
                  <a:lnTo>
                    <a:pt x="891315" y="755821"/>
                  </a:lnTo>
                  <a:lnTo>
                    <a:pt x="889105" y="755067"/>
                  </a:lnTo>
                  <a:lnTo>
                    <a:pt x="887839" y="753878"/>
                  </a:lnTo>
                  <a:lnTo>
                    <a:pt x="886241" y="754040"/>
                  </a:lnTo>
                  <a:lnTo>
                    <a:pt x="886424" y="752702"/>
                  </a:lnTo>
                  <a:lnTo>
                    <a:pt x="887711" y="751934"/>
                  </a:lnTo>
                  <a:lnTo>
                    <a:pt x="884834" y="750400"/>
                  </a:lnTo>
                  <a:lnTo>
                    <a:pt x="883372" y="751398"/>
                  </a:lnTo>
                  <a:lnTo>
                    <a:pt x="882208" y="750964"/>
                  </a:lnTo>
                  <a:lnTo>
                    <a:pt x="881170" y="752025"/>
                  </a:lnTo>
                  <a:lnTo>
                    <a:pt x="880490" y="750961"/>
                  </a:lnTo>
                  <a:lnTo>
                    <a:pt x="879203" y="751384"/>
                  </a:lnTo>
                  <a:lnTo>
                    <a:pt x="876575" y="750645"/>
                  </a:lnTo>
                  <a:lnTo>
                    <a:pt x="876320" y="752681"/>
                  </a:lnTo>
                  <a:lnTo>
                    <a:pt x="874100" y="755169"/>
                  </a:lnTo>
                  <a:lnTo>
                    <a:pt x="873024" y="755060"/>
                  </a:lnTo>
                  <a:lnTo>
                    <a:pt x="871826" y="756632"/>
                  </a:lnTo>
                  <a:lnTo>
                    <a:pt x="870808" y="758666"/>
                  </a:lnTo>
                  <a:lnTo>
                    <a:pt x="869110" y="760141"/>
                  </a:lnTo>
                  <a:lnTo>
                    <a:pt x="868400" y="762728"/>
                  </a:lnTo>
                  <a:lnTo>
                    <a:pt x="868850" y="766231"/>
                  </a:lnTo>
                  <a:lnTo>
                    <a:pt x="868317" y="768376"/>
                  </a:lnTo>
                  <a:lnTo>
                    <a:pt x="866571" y="768690"/>
                  </a:lnTo>
                  <a:lnTo>
                    <a:pt x="865091" y="768248"/>
                  </a:lnTo>
                  <a:lnTo>
                    <a:pt x="862747" y="768192"/>
                  </a:lnTo>
                  <a:lnTo>
                    <a:pt x="862078" y="767752"/>
                  </a:lnTo>
                  <a:lnTo>
                    <a:pt x="860544" y="768542"/>
                  </a:lnTo>
                  <a:lnTo>
                    <a:pt x="862162" y="771163"/>
                  </a:lnTo>
                  <a:lnTo>
                    <a:pt x="863517" y="772518"/>
                  </a:lnTo>
                  <a:lnTo>
                    <a:pt x="863039" y="774820"/>
                  </a:lnTo>
                  <a:lnTo>
                    <a:pt x="864304" y="776069"/>
                  </a:lnTo>
                  <a:lnTo>
                    <a:pt x="865853" y="776370"/>
                  </a:lnTo>
                  <a:lnTo>
                    <a:pt x="865939" y="777582"/>
                  </a:lnTo>
                  <a:lnTo>
                    <a:pt x="868261" y="778254"/>
                  </a:lnTo>
                  <a:lnTo>
                    <a:pt x="870439" y="779751"/>
                  </a:lnTo>
                  <a:lnTo>
                    <a:pt x="873272" y="779302"/>
                  </a:lnTo>
                  <a:lnTo>
                    <a:pt x="874221" y="779603"/>
                  </a:lnTo>
                  <a:lnTo>
                    <a:pt x="875413" y="780994"/>
                  </a:lnTo>
                  <a:lnTo>
                    <a:pt x="876870" y="781806"/>
                  </a:lnTo>
                  <a:lnTo>
                    <a:pt x="877218" y="782983"/>
                  </a:lnTo>
                  <a:lnTo>
                    <a:pt x="877172" y="786124"/>
                  </a:lnTo>
                  <a:lnTo>
                    <a:pt x="875822" y="785865"/>
                  </a:lnTo>
                  <a:lnTo>
                    <a:pt x="874432" y="784858"/>
                  </a:lnTo>
                  <a:lnTo>
                    <a:pt x="872618" y="786759"/>
                  </a:lnTo>
                  <a:lnTo>
                    <a:pt x="874145" y="787570"/>
                  </a:lnTo>
                  <a:lnTo>
                    <a:pt x="874446" y="788393"/>
                  </a:lnTo>
                  <a:lnTo>
                    <a:pt x="874086" y="790742"/>
                  </a:lnTo>
                  <a:lnTo>
                    <a:pt x="874993" y="791784"/>
                  </a:lnTo>
                  <a:lnTo>
                    <a:pt x="873822" y="792603"/>
                  </a:lnTo>
                  <a:lnTo>
                    <a:pt x="873706" y="793604"/>
                  </a:lnTo>
                  <a:lnTo>
                    <a:pt x="874656" y="794495"/>
                  </a:lnTo>
                  <a:lnTo>
                    <a:pt x="873973" y="798136"/>
                  </a:lnTo>
                  <a:lnTo>
                    <a:pt x="870385" y="802327"/>
                  </a:lnTo>
                  <a:lnTo>
                    <a:pt x="868142" y="801430"/>
                  </a:lnTo>
                  <a:lnTo>
                    <a:pt x="865474" y="803263"/>
                  </a:lnTo>
                  <a:lnTo>
                    <a:pt x="862246" y="804904"/>
                  </a:lnTo>
                  <a:lnTo>
                    <a:pt x="859932" y="805042"/>
                  </a:lnTo>
                  <a:lnTo>
                    <a:pt x="857180" y="805652"/>
                  </a:lnTo>
                  <a:lnTo>
                    <a:pt x="856006" y="806876"/>
                  </a:lnTo>
                  <a:lnTo>
                    <a:pt x="854604" y="806981"/>
                  </a:lnTo>
                  <a:lnTo>
                    <a:pt x="852940" y="807068"/>
                  </a:lnTo>
                  <a:lnTo>
                    <a:pt x="851328" y="804775"/>
                  </a:lnTo>
                  <a:lnTo>
                    <a:pt x="849303" y="804579"/>
                  </a:lnTo>
                  <a:lnTo>
                    <a:pt x="848894" y="803865"/>
                  </a:lnTo>
                  <a:lnTo>
                    <a:pt x="847036" y="804402"/>
                  </a:lnTo>
                  <a:lnTo>
                    <a:pt x="844278" y="802827"/>
                  </a:lnTo>
                  <a:lnTo>
                    <a:pt x="842294" y="802948"/>
                  </a:lnTo>
                  <a:lnTo>
                    <a:pt x="841489" y="803880"/>
                  </a:lnTo>
                  <a:lnTo>
                    <a:pt x="841104" y="806010"/>
                  </a:lnTo>
                  <a:lnTo>
                    <a:pt x="840123" y="806563"/>
                  </a:lnTo>
                  <a:lnTo>
                    <a:pt x="840447" y="809633"/>
                  </a:lnTo>
                  <a:lnTo>
                    <a:pt x="840100" y="810265"/>
                  </a:lnTo>
                  <a:lnTo>
                    <a:pt x="841493" y="812007"/>
                  </a:lnTo>
                  <a:lnTo>
                    <a:pt x="842425" y="814141"/>
                  </a:lnTo>
                  <a:lnTo>
                    <a:pt x="842304" y="814906"/>
                  </a:lnTo>
                  <a:lnTo>
                    <a:pt x="844081" y="815406"/>
                  </a:lnTo>
                  <a:lnTo>
                    <a:pt x="844478" y="816567"/>
                  </a:lnTo>
                  <a:lnTo>
                    <a:pt x="843651" y="818104"/>
                  </a:lnTo>
                  <a:lnTo>
                    <a:pt x="842289" y="817976"/>
                  </a:lnTo>
                  <a:lnTo>
                    <a:pt x="840283" y="819472"/>
                  </a:lnTo>
                  <a:lnTo>
                    <a:pt x="838441" y="819767"/>
                  </a:lnTo>
                  <a:lnTo>
                    <a:pt x="837244" y="821873"/>
                  </a:lnTo>
                  <a:lnTo>
                    <a:pt x="834793" y="822750"/>
                  </a:lnTo>
                  <a:lnTo>
                    <a:pt x="834084" y="823815"/>
                  </a:lnTo>
                  <a:lnTo>
                    <a:pt x="831871" y="824172"/>
                  </a:lnTo>
                  <a:lnTo>
                    <a:pt x="830912" y="823137"/>
                  </a:lnTo>
                  <a:lnTo>
                    <a:pt x="829067" y="823107"/>
                  </a:lnTo>
                  <a:lnTo>
                    <a:pt x="828672" y="825484"/>
                  </a:lnTo>
                  <a:lnTo>
                    <a:pt x="826818" y="826837"/>
                  </a:lnTo>
                  <a:lnTo>
                    <a:pt x="824186" y="828068"/>
                  </a:lnTo>
                  <a:lnTo>
                    <a:pt x="822057" y="828615"/>
                  </a:lnTo>
                  <a:lnTo>
                    <a:pt x="821145" y="827701"/>
                  </a:lnTo>
                  <a:lnTo>
                    <a:pt x="820033" y="825333"/>
                  </a:lnTo>
                  <a:lnTo>
                    <a:pt x="816881" y="824322"/>
                  </a:lnTo>
                  <a:lnTo>
                    <a:pt x="815898" y="825105"/>
                  </a:lnTo>
                  <a:lnTo>
                    <a:pt x="813144" y="825643"/>
                  </a:lnTo>
                  <a:lnTo>
                    <a:pt x="808819" y="827936"/>
                  </a:lnTo>
                  <a:lnTo>
                    <a:pt x="807354" y="828050"/>
                  </a:lnTo>
                  <a:lnTo>
                    <a:pt x="806829" y="826392"/>
                  </a:lnTo>
                  <a:lnTo>
                    <a:pt x="805036" y="824044"/>
                  </a:lnTo>
                  <a:lnTo>
                    <a:pt x="803415" y="823360"/>
                  </a:lnTo>
                  <a:lnTo>
                    <a:pt x="801819" y="824841"/>
                  </a:lnTo>
                  <a:lnTo>
                    <a:pt x="799897" y="824693"/>
                  </a:lnTo>
                  <a:lnTo>
                    <a:pt x="798200" y="825455"/>
                  </a:lnTo>
                  <a:lnTo>
                    <a:pt x="796993" y="824519"/>
                  </a:lnTo>
                  <a:lnTo>
                    <a:pt x="795450" y="822556"/>
                  </a:lnTo>
                  <a:lnTo>
                    <a:pt x="793601" y="823387"/>
                  </a:lnTo>
                  <a:lnTo>
                    <a:pt x="791530" y="822932"/>
                  </a:lnTo>
                  <a:lnTo>
                    <a:pt x="790542" y="821852"/>
                  </a:lnTo>
                  <a:lnTo>
                    <a:pt x="788998" y="821047"/>
                  </a:lnTo>
                  <a:lnTo>
                    <a:pt x="788127" y="818842"/>
                  </a:lnTo>
                  <a:lnTo>
                    <a:pt x="786348" y="817959"/>
                  </a:lnTo>
                  <a:lnTo>
                    <a:pt x="784899" y="818646"/>
                  </a:lnTo>
                  <a:lnTo>
                    <a:pt x="783450" y="816396"/>
                  </a:lnTo>
                  <a:lnTo>
                    <a:pt x="782526" y="816236"/>
                  </a:lnTo>
                  <a:lnTo>
                    <a:pt x="780140" y="816860"/>
                  </a:lnTo>
                  <a:lnTo>
                    <a:pt x="779402" y="815855"/>
                  </a:lnTo>
                  <a:lnTo>
                    <a:pt x="777759" y="815320"/>
                  </a:lnTo>
                  <a:lnTo>
                    <a:pt x="774914" y="812504"/>
                  </a:lnTo>
                  <a:lnTo>
                    <a:pt x="774107" y="811301"/>
                  </a:lnTo>
                  <a:lnTo>
                    <a:pt x="771851" y="811063"/>
                  </a:lnTo>
                  <a:lnTo>
                    <a:pt x="769414" y="809578"/>
                  </a:lnTo>
                  <a:lnTo>
                    <a:pt x="769234" y="807673"/>
                  </a:lnTo>
                  <a:lnTo>
                    <a:pt x="768441" y="805971"/>
                  </a:lnTo>
                  <a:lnTo>
                    <a:pt x="769025" y="802327"/>
                  </a:lnTo>
                  <a:lnTo>
                    <a:pt x="770300" y="801380"/>
                  </a:lnTo>
                  <a:lnTo>
                    <a:pt x="772826" y="802238"/>
                  </a:lnTo>
                  <a:lnTo>
                    <a:pt x="774951" y="801262"/>
                  </a:lnTo>
                  <a:lnTo>
                    <a:pt x="775282" y="798125"/>
                  </a:lnTo>
                  <a:lnTo>
                    <a:pt x="778022" y="796866"/>
                  </a:lnTo>
                  <a:lnTo>
                    <a:pt x="777693" y="795837"/>
                  </a:lnTo>
                  <a:lnTo>
                    <a:pt x="775788" y="794984"/>
                  </a:lnTo>
                  <a:lnTo>
                    <a:pt x="773777" y="795516"/>
                  </a:lnTo>
                  <a:lnTo>
                    <a:pt x="772329" y="794764"/>
                  </a:lnTo>
                  <a:lnTo>
                    <a:pt x="773681" y="792013"/>
                  </a:lnTo>
                  <a:lnTo>
                    <a:pt x="774457" y="791202"/>
                  </a:lnTo>
                  <a:lnTo>
                    <a:pt x="773822" y="790101"/>
                  </a:lnTo>
                  <a:lnTo>
                    <a:pt x="774914" y="789351"/>
                  </a:lnTo>
                  <a:lnTo>
                    <a:pt x="773181" y="785532"/>
                  </a:lnTo>
                  <a:lnTo>
                    <a:pt x="772824" y="783659"/>
                  </a:lnTo>
                  <a:lnTo>
                    <a:pt x="771731" y="780548"/>
                  </a:lnTo>
                  <a:lnTo>
                    <a:pt x="771777" y="778340"/>
                  </a:lnTo>
                  <a:lnTo>
                    <a:pt x="771131" y="776228"/>
                  </a:lnTo>
                  <a:lnTo>
                    <a:pt x="770158" y="774387"/>
                  </a:lnTo>
                  <a:lnTo>
                    <a:pt x="772243" y="773647"/>
                  </a:lnTo>
                  <a:lnTo>
                    <a:pt x="773073" y="774686"/>
                  </a:lnTo>
                  <a:lnTo>
                    <a:pt x="776221" y="774948"/>
                  </a:lnTo>
                  <a:lnTo>
                    <a:pt x="775921" y="773907"/>
                  </a:lnTo>
                  <a:lnTo>
                    <a:pt x="778739" y="772964"/>
                  </a:lnTo>
                  <a:lnTo>
                    <a:pt x="775352" y="771491"/>
                  </a:lnTo>
                  <a:lnTo>
                    <a:pt x="774257" y="771293"/>
                  </a:lnTo>
                  <a:lnTo>
                    <a:pt x="771715" y="772204"/>
                  </a:lnTo>
                  <a:lnTo>
                    <a:pt x="769637" y="772213"/>
                  </a:lnTo>
                  <a:lnTo>
                    <a:pt x="768125" y="768294"/>
                  </a:lnTo>
                  <a:lnTo>
                    <a:pt x="766459" y="766479"/>
                  </a:lnTo>
                  <a:lnTo>
                    <a:pt x="764816" y="766711"/>
                  </a:lnTo>
                  <a:lnTo>
                    <a:pt x="764895" y="764858"/>
                  </a:lnTo>
                  <a:lnTo>
                    <a:pt x="764325" y="763471"/>
                  </a:lnTo>
                  <a:lnTo>
                    <a:pt x="763206" y="762852"/>
                  </a:lnTo>
                  <a:lnTo>
                    <a:pt x="762235" y="761457"/>
                  </a:lnTo>
                  <a:lnTo>
                    <a:pt x="761780" y="759280"/>
                  </a:lnTo>
                  <a:lnTo>
                    <a:pt x="760647" y="755775"/>
                  </a:lnTo>
                  <a:lnTo>
                    <a:pt x="761418" y="753938"/>
                  </a:lnTo>
                  <a:lnTo>
                    <a:pt x="762167" y="753577"/>
                  </a:lnTo>
                  <a:lnTo>
                    <a:pt x="761451" y="750806"/>
                  </a:lnTo>
                  <a:lnTo>
                    <a:pt x="757258" y="746828"/>
                  </a:lnTo>
                  <a:lnTo>
                    <a:pt x="755687" y="745811"/>
                  </a:lnTo>
                  <a:lnTo>
                    <a:pt x="753572" y="745067"/>
                  </a:lnTo>
                  <a:lnTo>
                    <a:pt x="751453" y="745294"/>
                  </a:lnTo>
                  <a:lnTo>
                    <a:pt x="748463" y="746277"/>
                  </a:lnTo>
                  <a:lnTo>
                    <a:pt x="745907" y="745559"/>
                  </a:lnTo>
                  <a:lnTo>
                    <a:pt x="744424" y="745690"/>
                  </a:lnTo>
                  <a:lnTo>
                    <a:pt x="741713" y="745365"/>
                  </a:lnTo>
                  <a:lnTo>
                    <a:pt x="737769" y="746299"/>
                  </a:lnTo>
                  <a:lnTo>
                    <a:pt x="736335" y="747171"/>
                  </a:lnTo>
                  <a:lnTo>
                    <a:pt x="732477" y="745530"/>
                  </a:lnTo>
                  <a:lnTo>
                    <a:pt x="730708" y="744497"/>
                  </a:lnTo>
                  <a:lnTo>
                    <a:pt x="729226" y="745086"/>
                  </a:lnTo>
                  <a:lnTo>
                    <a:pt x="728412" y="743780"/>
                  </a:lnTo>
                  <a:lnTo>
                    <a:pt x="729314" y="743043"/>
                  </a:lnTo>
                  <a:lnTo>
                    <a:pt x="726077" y="742130"/>
                  </a:lnTo>
                  <a:lnTo>
                    <a:pt x="722620" y="743940"/>
                  </a:lnTo>
                  <a:lnTo>
                    <a:pt x="721790" y="746191"/>
                  </a:lnTo>
                  <a:lnTo>
                    <a:pt x="720293" y="745838"/>
                  </a:lnTo>
                  <a:lnTo>
                    <a:pt x="720422" y="743891"/>
                  </a:lnTo>
                  <a:lnTo>
                    <a:pt x="721335" y="742535"/>
                  </a:lnTo>
                  <a:lnTo>
                    <a:pt x="721591" y="740890"/>
                  </a:lnTo>
                  <a:lnTo>
                    <a:pt x="720792" y="739911"/>
                  </a:lnTo>
                  <a:lnTo>
                    <a:pt x="720290" y="736935"/>
                  </a:lnTo>
                  <a:lnTo>
                    <a:pt x="718845" y="735515"/>
                  </a:lnTo>
                  <a:lnTo>
                    <a:pt x="716130" y="736120"/>
                  </a:lnTo>
                  <a:lnTo>
                    <a:pt x="714829" y="738251"/>
                  </a:lnTo>
                  <a:lnTo>
                    <a:pt x="714192" y="739943"/>
                  </a:lnTo>
                  <a:lnTo>
                    <a:pt x="712664" y="740506"/>
                  </a:lnTo>
                  <a:lnTo>
                    <a:pt x="711068" y="740347"/>
                  </a:lnTo>
                  <a:lnTo>
                    <a:pt x="708739" y="740663"/>
                  </a:lnTo>
                  <a:lnTo>
                    <a:pt x="706848" y="739999"/>
                  </a:lnTo>
                  <a:lnTo>
                    <a:pt x="704184" y="738289"/>
                  </a:lnTo>
                  <a:lnTo>
                    <a:pt x="704568" y="736144"/>
                  </a:lnTo>
                  <a:lnTo>
                    <a:pt x="702337" y="735216"/>
                  </a:lnTo>
                  <a:lnTo>
                    <a:pt x="700932" y="736694"/>
                  </a:lnTo>
                  <a:lnTo>
                    <a:pt x="699312" y="736659"/>
                  </a:lnTo>
                  <a:lnTo>
                    <a:pt x="696626" y="735755"/>
                  </a:lnTo>
                  <a:lnTo>
                    <a:pt x="696114" y="734833"/>
                  </a:lnTo>
                  <a:lnTo>
                    <a:pt x="696931" y="731495"/>
                  </a:lnTo>
                  <a:lnTo>
                    <a:pt x="697907" y="728534"/>
                  </a:lnTo>
                  <a:lnTo>
                    <a:pt x="697260" y="726709"/>
                  </a:lnTo>
                  <a:lnTo>
                    <a:pt x="694891" y="726252"/>
                  </a:lnTo>
                  <a:lnTo>
                    <a:pt x="694160" y="725385"/>
                  </a:lnTo>
                  <a:lnTo>
                    <a:pt x="694213" y="723330"/>
                  </a:lnTo>
                  <a:lnTo>
                    <a:pt x="695037" y="722908"/>
                  </a:lnTo>
                  <a:lnTo>
                    <a:pt x="696360" y="720968"/>
                  </a:lnTo>
                  <a:lnTo>
                    <a:pt x="695717" y="718049"/>
                  </a:lnTo>
                  <a:lnTo>
                    <a:pt x="693912" y="717816"/>
                  </a:lnTo>
                  <a:lnTo>
                    <a:pt x="694593" y="715796"/>
                  </a:lnTo>
                  <a:lnTo>
                    <a:pt x="697201" y="715783"/>
                  </a:lnTo>
                  <a:lnTo>
                    <a:pt x="697721" y="714652"/>
                  </a:lnTo>
                  <a:lnTo>
                    <a:pt x="695882" y="712914"/>
                  </a:lnTo>
                  <a:lnTo>
                    <a:pt x="694956" y="713117"/>
                  </a:lnTo>
                  <a:lnTo>
                    <a:pt x="694080" y="712160"/>
                  </a:lnTo>
                  <a:lnTo>
                    <a:pt x="694396" y="710410"/>
                  </a:lnTo>
                  <a:lnTo>
                    <a:pt x="694226" y="708355"/>
                  </a:lnTo>
                  <a:lnTo>
                    <a:pt x="692695" y="706802"/>
                  </a:lnTo>
                  <a:lnTo>
                    <a:pt x="690842" y="706569"/>
                  </a:lnTo>
                  <a:lnTo>
                    <a:pt x="689491" y="705806"/>
                  </a:lnTo>
                  <a:lnTo>
                    <a:pt x="688805" y="706495"/>
                  </a:lnTo>
                  <a:lnTo>
                    <a:pt x="686616" y="706556"/>
                  </a:lnTo>
                  <a:lnTo>
                    <a:pt x="684784" y="705508"/>
                  </a:lnTo>
                  <a:lnTo>
                    <a:pt x="684628" y="703684"/>
                  </a:lnTo>
                  <a:lnTo>
                    <a:pt x="684982" y="702182"/>
                  </a:lnTo>
                  <a:lnTo>
                    <a:pt x="683466" y="700000"/>
                  </a:lnTo>
                  <a:lnTo>
                    <a:pt x="682407" y="697627"/>
                  </a:lnTo>
                  <a:lnTo>
                    <a:pt x="680970" y="696853"/>
                  </a:lnTo>
                  <a:lnTo>
                    <a:pt x="678499" y="696678"/>
                  </a:lnTo>
                  <a:lnTo>
                    <a:pt x="677467" y="697311"/>
                  </a:lnTo>
                  <a:lnTo>
                    <a:pt x="677050" y="699899"/>
                  </a:lnTo>
                  <a:lnTo>
                    <a:pt x="673373" y="699740"/>
                  </a:lnTo>
                  <a:lnTo>
                    <a:pt x="672352" y="700886"/>
                  </a:lnTo>
                  <a:lnTo>
                    <a:pt x="671970" y="702620"/>
                  </a:lnTo>
                  <a:lnTo>
                    <a:pt x="669006" y="702482"/>
                  </a:lnTo>
                  <a:lnTo>
                    <a:pt x="667043" y="705560"/>
                  </a:lnTo>
                  <a:lnTo>
                    <a:pt x="664643" y="705954"/>
                  </a:lnTo>
                  <a:lnTo>
                    <a:pt x="663583" y="707053"/>
                  </a:lnTo>
                  <a:lnTo>
                    <a:pt x="661044" y="708438"/>
                  </a:lnTo>
                  <a:lnTo>
                    <a:pt x="660491" y="709590"/>
                  </a:lnTo>
                  <a:lnTo>
                    <a:pt x="663181" y="711021"/>
                  </a:lnTo>
                  <a:lnTo>
                    <a:pt x="664118" y="712076"/>
                  </a:lnTo>
                  <a:lnTo>
                    <a:pt x="664413" y="714268"/>
                  </a:lnTo>
                  <a:lnTo>
                    <a:pt x="663415" y="714293"/>
                  </a:lnTo>
                  <a:lnTo>
                    <a:pt x="661564" y="713135"/>
                  </a:lnTo>
                  <a:lnTo>
                    <a:pt x="659584" y="713031"/>
                  </a:lnTo>
                  <a:lnTo>
                    <a:pt x="657788" y="713770"/>
                  </a:lnTo>
                  <a:lnTo>
                    <a:pt x="654834" y="714196"/>
                  </a:lnTo>
                  <a:lnTo>
                    <a:pt x="651966" y="715153"/>
                  </a:lnTo>
                  <a:lnTo>
                    <a:pt x="650010" y="714205"/>
                  </a:lnTo>
                  <a:lnTo>
                    <a:pt x="648771" y="717610"/>
                  </a:lnTo>
                  <a:lnTo>
                    <a:pt x="647609" y="719506"/>
                  </a:lnTo>
                  <a:lnTo>
                    <a:pt x="647180" y="722942"/>
                  </a:lnTo>
                  <a:lnTo>
                    <a:pt x="644151" y="723208"/>
                  </a:lnTo>
                  <a:lnTo>
                    <a:pt x="643320" y="722321"/>
                  </a:lnTo>
                  <a:lnTo>
                    <a:pt x="642053" y="722843"/>
                  </a:lnTo>
                  <a:lnTo>
                    <a:pt x="641695" y="721262"/>
                  </a:lnTo>
                  <a:lnTo>
                    <a:pt x="640385" y="722596"/>
                  </a:lnTo>
                  <a:lnTo>
                    <a:pt x="639327" y="721564"/>
                  </a:lnTo>
                  <a:lnTo>
                    <a:pt x="637216" y="723670"/>
                  </a:lnTo>
                  <a:lnTo>
                    <a:pt x="635308" y="723817"/>
                  </a:lnTo>
                  <a:lnTo>
                    <a:pt x="634481" y="722898"/>
                  </a:lnTo>
                  <a:lnTo>
                    <a:pt x="632744" y="722203"/>
                  </a:lnTo>
                  <a:lnTo>
                    <a:pt x="631279" y="722687"/>
                  </a:lnTo>
                  <a:lnTo>
                    <a:pt x="630652" y="723559"/>
                  </a:lnTo>
                  <a:lnTo>
                    <a:pt x="635065" y="728147"/>
                  </a:lnTo>
                  <a:lnTo>
                    <a:pt x="636948" y="730881"/>
                  </a:lnTo>
                  <a:lnTo>
                    <a:pt x="638203" y="731553"/>
                  </a:lnTo>
                  <a:lnTo>
                    <a:pt x="638711" y="734652"/>
                  </a:lnTo>
                  <a:lnTo>
                    <a:pt x="637152" y="736397"/>
                  </a:lnTo>
                  <a:lnTo>
                    <a:pt x="637322" y="737204"/>
                  </a:lnTo>
                  <a:lnTo>
                    <a:pt x="641219" y="737662"/>
                  </a:lnTo>
                  <a:lnTo>
                    <a:pt x="642691" y="739577"/>
                  </a:lnTo>
                  <a:lnTo>
                    <a:pt x="642675" y="740464"/>
                  </a:lnTo>
                  <a:lnTo>
                    <a:pt x="640902" y="740998"/>
                  </a:lnTo>
                  <a:lnTo>
                    <a:pt x="640199" y="742198"/>
                  </a:lnTo>
                  <a:lnTo>
                    <a:pt x="641518" y="743197"/>
                  </a:lnTo>
                  <a:lnTo>
                    <a:pt x="642550" y="741553"/>
                  </a:lnTo>
                  <a:lnTo>
                    <a:pt x="643874" y="742405"/>
                  </a:lnTo>
                  <a:lnTo>
                    <a:pt x="643030" y="743523"/>
                  </a:lnTo>
                  <a:lnTo>
                    <a:pt x="642185" y="746691"/>
                  </a:lnTo>
                  <a:lnTo>
                    <a:pt x="643364" y="748474"/>
                  </a:lnTo>
                  <a:lnTo>
                    <a:pt x="644065" y="751181"/>
                  </a:lnTo>
                  <a:lnTo>
                    <a:pt x="646770" y="751809"/>
                  </a:lnTo>
                  <a:lnTo>
                    <a:pt x="648288" y="753294"/>
                  </a:lnTo>
                  <a:lnTo>
                    <a:pt x="650229" y="753650"/>
                  </a:lnTo>
                  <a:lnTo>
                    <a:pt x="651152" y="755157"/>
                  </a:lnTo>
                  <a:lnTo>
                    <a:pt x="652671" y="756147"/>
                  </a:lnTo>
                  <a:lnTo>
                    <a:pt x="652436" y="757111"/>
                  </a:lnTo>
                  <a:lnTo>
                    <a:pt x="650586" y="757135"/>
                  </a:lnTo>
                  <a:lnTo>
                    <a:pt x="651629" y="759059"/>
                  </a:lnTo>
                  <a:lnTo>
                    <a:pt x="651096" y="760654"/>
                  </a:lnTo>
                  <a:lnTo>
                    <a:pt x="651681" y="761628"/>
                  </a:lnTo>
                  <a:lnTo>
                    <a:pt x="649840" y="764049"/>
                  </a:lnTo>
                  <a:lnTo>
                    <a:pt x="647773" y="765333"/>
                  </a:lnTo>
                  <a:lnTo>
                    <a:pt x="647385" y="766668"/>
                  </a:lnTo>
                  <a:lnTo>
                    <a:pt x="645079" y="767424"/>
                  </a:lnTo>
                  <a:lnTo>
                    <a:pt x="644255" y="766326"/>
                  </a:lnTo>
                  <a:lnTo>
                    <a:pt x="643319" y="767070"/>
                  </a:lnTo>
                  <a:lnTo>
                    <a:pt x="641889" y="767220"/>
                  </a:lnTo>
                  <a:lnTo>
                    <a:pt x="641267" y="766226"/>
                  </a:lnTo>
                  <a:lnTo>
                    <a:pt x="639819" y="766493"/>
                  </a:lnTo>
                  <a:lnTo>
                    <a:pt x="636989" y="768238"/>
                  </a:lnTo>
                  <a:lnTo>
                    <a:pt x="636040" y="770784"/>
                  </a:lnTo>
                  <a:lnTo>
                    <a:pt x="634164" y="771974"/>
                  </a:lnTo>
                  <a:lnTo>
                    <a:pt x="635122" y="773188"/>
                  </a:lnTo>
                  <a:lnTo>
                    <a:pt x="634915" y="774655"/>
                  </a:lnTo>
                  <a:lnTo>
                    <a:pt x="635897" y="778703"/>
                  </a:lnTo>
                  <a:lnTo>
                    <a:pt x="634990" y="780606"/>
                  </a:lnTo>
                  <a:lnTo>
                    <a:pt x="633153" y="779817"/>
                  </a:lnTo>
                  <a:lnTo>
                    <a:pt x="631718" y="778330"/>
                  </a:lnTo>
                  <a:lnTo>
                    <a:pt x="631388" y="777148"/>
                  </a:lnTo>
                  <a:lnTo>
                    <a:pt x="629132" y="775747"/>
                  </a:lnTo>
                  <a:lnTo>
                    <a:pt x="628357" y="776520"/>
                  </a:lnTo>
                  <a:lnTo>
                    <a:pt x="628917" y="777761"/>
                  </a:lnTo>
                  <a:lnTo>
                    <a:pt x="628137" y="778723"/>
                  </a:lnTo>
                  <a:lnTo>
                    <a:pt x="627644" y="782019"/>
                  </a:lnTo>
                  <a:lnTo>
                    <a:pt x="625426" y="783161"/>
                  </a:lnTo>
                  <a:lnTo>
                    <a:pt x="622570" y="783022"/>
                  </a:lnTo>
                  <a:lnTo>
                    <a:pt x="621492" y="782387"/>
                  </a:lnTo>
                  <a:lnTo>
                    <a:pt x="619157" y="783393"/>
                  </a:lnTo>
                  <a:lnTo>
                    <a:pt x="617757" y="783378"/>
                  </a:lnTo>
                  <a:lnTo>
                    <a:pt x="616958" y="785749"/>
                  </a:lnTo>
                  <a:lnTo>
                    <a:pt x="614442" y="787538"/>
                  </a:lnTo>
                  <a:lnTo>
                    <a:pt x="613269" y="789790"/>
                  </a:lnTo>
                  <a:lnTo>
                    <a:pt x="610660" y="788539"/>
                  </a:lnTo>
                  <a:lnTo>
                    <a:pt x="611638" y="785407"/>
                  </a:lnTo>
                  <a:lnTo>
                    <a:pt x="611681" y="783210"/>
                  </a:lnTo>
                  <a:lnTo>
                    <a:pt x="610836" y="781233"/>
                  </a:lnTo>
                  <a:lnTo>
                    <a:pt x="608490" y="780056"/>
                  </a:lnTo>
                  <a:lnTo>
                    <a:pt x="607105" y="778585"/>
                  </a:lnTo>
                  <a:lnTo>
                    <a:pt x="607072" y="777118"/>
                  </a:lnTo>
                  <a:lnTo>
                    <a:pt x="609838" y="775995"/>
                  </a:lnTo>
                  <a:lnTo>
                    <a:pt x="612363" y="774620"/>
                  </a:lnTo>
                  <a:lnTo>
                    <a:pt x="613743" y="772689"/>
                  </a:lnTo>
                  <a:lnTo>
                    <a:pt x="613933" y="770801"/>
                  </a:lnTo>
                  <a:lnTo>
                    <a:pt x="614642" y="768288"/>
                  </a:lnTo>
                  <a:lnTo>
                    <a:pt x="616378" y="766597"/>
                  </a:lnTo>
                  <a:lnTo>
                    <a:pt x="616487" y="765071"/>
                  </a:lnTo>
                  <a:lnTo>
                    <a:pt x="617161" y="764365"/>
                  </a:lnTo>
                  <a:lnTo>
                    <a:pt x="617329" y="761701"/>
                  </a:lnTo>
                  <a:lnTo>
                    <a:pt x="615940" y="760888"/>
                  </a:lnTo>
                  <a:lnTo>
                    <a:pt x="615388" y="757638"/>
                  </a:lnTo>
                  <a:lnTo>
                    <a:pt x="615924" y="756141"/>
                  </a:lnTo>
                  <a:lnTo>
                    <a:pt x="614303" y="753276"/>
                  </a:lnTo>
                  <a:lnTo>
                    <a:pt x="612678" y="752485"/>
                  </a:lnTo>
                  <a:lnTo>
                    <a:pt x="611874" y="751500"/>
                  </a:lnTo>
                  <a:lnTo>
                    <a:pt x="611000" y="753321"/>
                  </a:lnTo>
                  <a:lnTo>
                    <a:pt x="610963" y="755189"/>
                  </a:lnTo>
                  <a:lnTo>
                    <a:pt x="609401" y="755680"/>
                  </a:lnTo>
                  <a:lnTo>
                    <a:pt x="607874" y="755058"/>
                  </a:lnTo>
                  <a:lnTo>
                    <a:pt x="607025" y="756412"/>
                  </a:lnTo>
                  <a:lnTo>
                    <a:pt x="605753" y="758914"/>
                  </a:lnTo>
                  <a:lnTo>
                    <a:pt x="604877" y="759665"/>
                  </a:lnTo>
                  <a:lnTo>
                    <a:pt x="602716" y="759267"/>
                  </a:lnTo>
                  <a:lnTo>
                    <a:pt x="601103" y="759649"/>
                  </a:lnTo>
                  <a:lnTo>
                    <a:pt x="599360" y="759207"/>
                  </a:lnTo>
                  <a:lnTo>
                    <a:pt x="598410" y="760015"/>
                  </a:lnTo>
                  <a:lnTo>
                    <a:pt x="597601" y="759192"/>
                  </a:lnTo>
                  <a:lnTo>
                    <a:pt x="597092" y="756405"/>
                  </a:lnTo>
                  <a:lnTo>
                    <a:pt x="596907" y="752447"/>
                  </a:lnTo>
                  <a:lnTo>
                    <a:pt x="597237" y="751775"/>
                  </a:lnTo>
                  <a:lnTo>
                    <a:pt x="596313" y="749190"/>
                  </a:lnTo>
                  <a:lnTo>
                    <a:pt x="595221" y="748187"/>
                  </a:lnTo>
                  <a:lnTo>
                    <a:pt x="595018" y="745909"/>
                  </a:lnTo>
                  <a:lnTo>
                    <a:pt x="593435" y="746325"/>
                  </a:lnTo>
                  <a:lnTo>
                    <a:pt x="593136" y="744886"/>
                  </a:lnTo>
                  <a:lnTo>
                    <a:pt x="589156" y="744010"/>
                  </a:lnTo>
                  <a:lnTo>
                    <a:pt x="587750" y="745071"/>
                  </a:lnTo>
                  <a:lnTo>
                    <a:pt x="585061" y="745540"/>
                  </a:lnTo>
                  <a:lnTo>
                    <a:pt x="585082" y="747141"/>
                  </a:lnTo>
                  <a:lnTo>
                    <a:pt x="582671" y="748231"/>
                  </a:lnTo>
                  <a:lnTo>
                    <a:pt x="580120" y="747283"/>
                  </a:lnTo>
                  <a:lnTo>
                    <a:pt x="577008" y="747237"/>
                  </a:lnTo>
                  <a:lnTo>
                    <a:pt x="574220" y="746348"/>
                  </a:lnTo>
                  <a:lnTo>
                    <a:pt x="572436" y="745178"/>
                  </a:lnTo>
                  <a:lnTo>
                    <a:pt x="571531" y="746328"/>
                  </a:lnTo>
                  <a:lnTo>
                    <a:pt x="569281" y="747017"/>
                  </a:lnTo>
                  <a:lnTo>
                    <a:pt x="568286" y="746441"/>
                  </a:lnTo>
                  <a:lnTo>
                    <a:pt x="568979" y="745260"/>
                  </a:lnTo>
                  <a:lnTo>
                    <a:pt x="568111" y="744556"/>
                  </a:lnTo>
                  <a:lnTo>
                    <a:pt x="567990" y="742504"/>
                  </a:lnTo>
                  <a:lnTo>
                    <a:pt x="569668" y="740568"/>
                  </a:lnTo>
                  <a:lnTo>
                    <a:pt x="569365" y="738990"/>
                  </a:lnTo>
                  <a:lnTo>
                    <a:pt x="569839" y="737255"/>
                  </a:lnTo>
                  <a:lnTo>
                    <a:pt x="567355" y="734523"/>
                  </a:lnTo>
                  <a:lnTo>
                    <a:pt x="567388" y="732875"/>
                  </a:lnTo>
                  <a:lnTo>
                    <a:pt x="564862" y="732405"/>
                  </a:lnTo>
                  <a:lnTo>
                    <a:pt x="564446" y="731571"/>
                  </a:lnTo>
                  <a:lnTo>
                    <a:pt x="563128" y="731943"/>
                  </a:lnTo>
                  <a:lnTo>
                    <a:pt x="560870" y="731345"/>
                  </a:lnTo>
                  <a:lnTo>
                    <a:pt x="560618" y="730134"/>
                  </a:lnTo>
                  <a:lnTo>
                    <a:pt x="559496" y="729839"/>
                  </a:lnTo>
                  <a:lnTo>
                    <a:pt x="558757" y="728807"/>
                  </a:lnTo>
                  <a:lnTo>
                    <a:pt x="557457" y="729383"/>
                  </a:lnTo>
                  <a:lnTo>
                    <a:pt x="555964" y="727077"/>
                  </a:lnTo>
                  <a:lnTo>
                    <a:pt x="555314" y="724962"/>
                  </a:lnTo>
                  <a:lnTo>
                    <a:pt x="552840" y="722677"/>
                  </a:lnTo>
                  <a:lnTo>
                    <a:pt x="553330" y="721632"/>
                  </a:lnTo>
                  <a:lnTo>
                    <a:pt x="551699" y="720268"/>
                  </a:lnTo>
                  <a:lnTo>
                    <a:pt x="549678" y="717123"/>
                  </a:lnTo>
                  <a:lnTo>
                    <a:pt x="549205" y="714510"/>
                  </a:lnTo>
                  <a:lnTo>
                    <a:pt x="547180" y="712779"/>
                  </a:lnTo>
                  <a:lnTo>
                    <a:pt x="546535" y="710889"/>
                  </a:lnTo>
                  <a:lnTo>
                    <a:pt x="545052" y="708832"/>
                  </a:lnTo>
                  <a:lnTo>
                    <a:pt x="542567" y="707326"/>
                  </a:lnTo>
                  <a:lnTo>
                    <a:pt x="542659" y="706103"/>
                  </a:lnTo>
                  <a:lnTo>
                    <a:pt x="543497" y="704878"/>
                  </a:lnTo>
                  <a:lnTo>
                    <a:pt x="544098" y="702852"/>
                  </a:lnTo>
                  <a:lnTo>
                    <a:pt x="545275" y="701729"/>
                  </a:lnTo>
                  <a:lnTo>
                    <a:pt x="544612" y="700555"/>
                  </a:lnTo>
                  <a:lnTo>
                    <a:pt x="544978" y="698736"/>
                  </a:lnTo>
                  <a:lnTo>
                    <a:pt x="545727" y="697957"/>
                  </a:lnTo>
                  <a:lnTo>
                    <a:pt x="546062" y="696280"/>
                  </a:lnTo>
                  <a:lnTo>
                    <a:pt x="549067" y="695079"/>
                  </a:lnTo>
                  <a:lnTo>
                    <a:pt x="550368" y="693245"/>
                  </a:lnTo>
                  <a:lnTo>
                    <a:pt x="550917" y="691741"/>
                  </a:lnTo>
                  <a:lnTo>
                    <a:pt x="552250" y="691903"/>
                  </a:lnTo>
                  <a:lnTo>
                    <a:pt x="554348" y="691131"/>
                  </a:lnTo>
                  <a:lnTo>
                    <a:pt x="555945" y="692206"/>
                  </a:lnTo>
                  <a:lnTo>
                    <a:pt x="557571" y="692485"/>
                  </a:lnTo>
                  <a:lnTo>
                    <a:pt x="559056" y="694301"/>
                  </a:lnTo>
                  <a:lnTo>
                    <a:pt x="561017" y="695862"/>
                  </a:lnTo>
                  <a:lnTo>
                    <a:pt x="562875" y="695837"/>
                  </a:lnTo>
                  <a:lnTo>
                    <a:pt x="567542" y="695321"/>
                  </a:lnTo>
                  <a:lnTo>
                    <a:pt x="568378" y="696146"/>
                  </a:lnTo>
                  <a:lnTo>
                    <a:pt x="569947" y="694821"/>
                  </a:lnTo>
                  <a:lnTo>
                    <a:pt x="572651" y="695680"/>
                  </a:lnTo>
                  <a:lnTo>
                    <a:pt x="572258" y="697753"/>
                  </a:lnTo>
                  <a:lnTo>
                    <a:pt x="574613" y="698180"/>
                  </a:lnTo>
                  <a:lnTo>
                    <a:pt x="574823" y="699258"/>
                  </a:lnTo>
                  <a:lnTo>
                    <a:pt x="577789" y="700290"/>
                  </a:lnTo>
                  <a:lnTo>
                    <a:pt x="579428" y="701611"/>
                  </a:lnTo>
                  <a:lnTo>
                    <a:pt x="581413" y="701699"/>
                  </a:lnTo>
                  <a:lnTo>
                    <a:pt x="584251" y="703194"/>
                  </a:lnTo>
                  <a:lnTo>
                    <a:pt x="588549" y="703938"/>
                  </a:lnTo>
                  <a:lnTo>
                    <a:pt x="589202" y="705729"/>
                  </a:lnTo>
                  <a:lnTo>
                    <a:pt x="590696" y="705442"/>
                  </a:lnTo>
                  <a:lnTo>
                    <a:pt x="592173" y="704459"/>
                  </a:lnTo>
                  <a:lnTo>
                    <a:pt x="593466" y="706052"/>
                  </a:lnTo>
                  <a:lnTo>
                    <a:pt x="595006" y="705723"/>
                  </a:lnTo>
                  <a:lnTo>
                    <a:pt x="596159" y="706974"/>
                  </a:lnTo>
                  <a:lnTo>
                    <a:pt x="597606" y="707054"/>
                  </a:lnTo>
                  <a:lnTo>
                    <a:pt x="597921" y="708042"/>
                  </a:lnTo>
                  <a:lnTo>
                    <a:pt x="599502" y="709341"/>
                  </a:lnTo>
                  <a:lnTo>
                    <a:pt x="598929" y="710118"/>
                  </a:lnTo>
                  <a:lnTo>
                    <a:pt x="600146" y="711883"/>
                  </a:lnTo>
                  <a:lnTo>
                    <a:pt x="601334" y="712373"/>
                  </a:lnTo>
                  <a:lnTo>
                    <a:pt x="602611" y="711520"/>
                  </a:lnTo>
                  <a:lnTo>
                    <a:pt x="603419" y="712424"/>
                  </a:lnTo>
                  <a:lnTo>
                    <a:pt x="603226" y="713813"/>
                  </a:lnTo>
                  <a:lnTo>
                    <a:pt x="604899" y="714665"/>
                  </a:lnTo>
                  <a:lnTo>
                    <a:pt x="606269" y="713118"/>
                  </a:lnTo>
                  <a:lnTo>
                    <a:pt x="606717" y="711356"/>
                  </a:lnTo>
                  <a:lnTo>
                    <a:pt x="608198" y="710694"/>
                  </a:lnTo>
                  <a:lnTo>
                    <a:pt x="612127" y="710779"/>
                  </a:lnTo>
                  <a:lnTo>
                    <a:pt x="615177" y="710480"/>
                  </a:lnTo>
                  <a:lnTo>
                    <a:pt x="619002" y="712368"/>
                  </a:lnTo>
                  <a:lnTo>
                    <a:pt x="619733" y="708747"/>
                  </a:lnTo>
                  <a:lnTo>
                    <a:pt x="619668" y="707903"/>
                  </a:lnTo>
                  <a:lnTo>
                    <a:pt x="622089" y="708334"/>
                  </a:lnTo>
                  <a:lnTo>
                    <a:pt x="622603" y="707536"/>
                  </a:lnTo>
                  <a:lnTo>
                    <a:pt x="623558" y="704636"/>
                  </a:lnTo>
                  <a:lnTo>
                    <a:pt x="622733" y="703844"/>
                  </a:lnTo>
                  <a:lnTo>
                    <a:pt x="624377" y="703068"/>
                  </a:lnTo>
                  <a:lnTo>
                    <a:pt x="625727" y="703286"/>
                  </a:lnTo>
                  <a:lnTo>
                    <a:pt x="625937" y="698805"/>
                  </a:lnTo>
                  <a:lnTo>
                    <a:pt x="627352" y="698292"/>
                  </a:lnTo>
                  <a:lnTo>
                    <a:pt x="630459" y="699744"/>
                  </a:lnTo>
                  <a:lnTo>
                    <a:pt x="631427" y="699869"/>
                  </a:lnTo>
                  <a:lnTo>
                    <a:pt x="631592" y="698258"/>
                  </a:lnTo>
                  <a:lnTo>
                    <a:pt x="632818" y="696820"/>
                  </a:lnTo>
                  <a:lnTo>
                    <a:pt x="632790" y="695710"/>
                  </a:lnTo>
                  <a:lnTo>
                    <a:pt x="633893" y="693547"/>
                  </a:lnTo>
                  <a:lnTo>
                    <a:pt x="636006" y="694549"/>
                  </a:lnTo>
                  <a:lnTo>
                    <a:pt x="638378" y="693567"/>
                  </a:lnTo>
                  <a:lnTo>
                    <a:pt x="637887" y="692103"/>
                  </a:lnTo>
                  <a:lnTo>
                    <a:pt x="636219" y="691060"/>
                  </a:lnTo>
                  <a:lnTo>
                    <a:pt x="634172" y="686869"/>
                  </a:lnTo>
                  <a:lnTo>
                    <a:pt x="632797" y="685311"/>
                  </a:lnTo>
                  <a:lnTo>
                    <a:pt x="632974" y="683961"/>
                  </a:lnTo>
                  <a:lnTo>
                    <a:pt x="632029" y="682409"/>
                  </a:lnTo>
                  <a:lnTo>
                    <a:pt x="630868" y="681828"/>
                  </a:lnTo>
                  <a:lnTo>
                    <a:pt x="629694" y="680336"/>
                  </a:lnTo>
                  <a:lnTo>
                    <a:pt x="628759" y="680430"/>
                  </a:lnTo>
                  <a:lnTo>
                    <a:pt x="627242" y="679267"/>
                  </a:lnTo>
                  <a:lnTo>
                    <a:pt x="624450" y="679414"/>
                  </a:lnTo>
                  <a:lnTo>
                    <a:pt x="622125" y="679134"/>
                  </a:lnTo>
                  <a:lnTo>
                    <a:pt x="620245" y="678301"/>
                  </a:lnTo>
                  <a:lnTo>
                    <a:pt x="618975" y="675602"/>
                  </a:lnTo>
                  <a:lnTo>
                    <a:pt x="617683" y="675293"/>
                  </a:lnTo>
                  <a:lnTo>
                    <a:pt x="616736" y="672357"/>
                  </a:lnTo>
                  <a:lnTo>
                    <a:pt x="616628" y="669143"/>
                  </a:lnTo>
                  <a:lnTo>
                    <a:pt x="617389" y="667942"/>
                  </a:lnTo>
                  <a:lnTo>
                    <a:pt x="616580" y="666034"/>
                  </a:lnTo>
                  <a:lnTo>
                    <a:pt x="616696" y="663041"/>
                  </a:lnTo>
                  <a:lnTo>
                    <a:pt x="616627" y="660163"/>
                  </a:lnTo>
                  <a:lnTo>
                    <a:pt x="617232" y="658512"/>
                  </a:lnTo>
                  <a:lnTo>
                    <a:pt x="617607" y="655168"/>
                  </a:lnTo>
                  <a:lnTo>
                    <a:pt x="616884" y="654487"/>
                  </a:lnTo>
                  <a:lnTo>
                    <a:pt x="616654" y="652804"/>
                  </a:lnTo>
                  <a:lnTo>
                    <a:pt x="618252" y="651800"/>
                  </a:lnTo>
                  <a:lnTo>
                    <a:pt x="619306" y="651946"/>
                  </a:lnTo>
                  <a:lnTo>
                    <a:pt x="620985" y="650961"/>
                  </a:lnTo>
                  <a:lnTo>
                    <a:pt x="623694" y="651249"/>
                  </a:lnTo>
                  <a:lnTo>
                    <a:pt x="625276" y="651852"/>
                  </a:lnTo>
                  <a:lnTo>
                    <a:pt x="624961" y="650122"/>
                  </a:lnTo>
                  <a:lnTo>
                    <a:pt x="625855" y="647634"/>
                  </a:lnTo>
                  <a:lnTo>
                    <a:pt x="627310" y="645693"/>
                  </a:lnTo>
                  <a:lnTo>
                    <a:pt x="627995" y="644193"/>
                  </a:lnTo>
                  <a:lnTo>
                    <a:pt x="629900" y="642895"/>
                  </a:lnTo>
                  <a:lnTo>
                    <a:pt x="630404" y="642003"/>
                  </a:lnTo>
                  <a:lnTo>
                    <a:pt x="632012" y="642303"/>
                  </a:lnTo>
                  <a:lnTo>
                    <a:pt x="633123" y="640608"/>
                  </a:lnTo>
                  <a:lnTo>
                    <a:pt x="635491" y="640410"/>
                  </a:lnTo>
                  <a:lnTo>
                    <a:pt x="636310" y="638528"/>
                  </a:lnTo>
                  <a:lnTo>
                    <a:pt x="638141" y="639333"/>
                  </a:lnTo>
                  <a:lnTo>
                    <a:pt x="639907" y="638716"/>
                  </a:lnTo>
                  <a:lnTo>
                    <a:pt x="640886" y="637625"/>
                  </a:lnTo>
                  <a:lnTo>
                    <a:pt x="641320" y="634869"/>
                  </a:lnTo>
                  <a:lnTo>
                    <a:pt x="642043" y="632909"/>
                  </a:lnTo>
                  <a:lnTo>
                    <a:pt x="643735" y="632113"/>
                  </a:lnTo>
                  <a:lnTo>
                    <a:pt x="643938" y="630600"/>
                  </a:lnTo>
                  <a:lnTo>
                    <a:pt x="645934" y="630542"/>
                  </a:lnTo>
                  <a:lnTo>
                    <a:pt x="647850" y="629217"/>
                  </a:lnTo>
                  <a:lnTo>
                    <a:pt x="647593" y="627800"/>
                  </a:lnTo>
                  <a:lnTo>
                    <a:pt x="645426" y="624717"/>
                  </a:lnTo>
                  <a:lnTo>
                    <a:pt x="645698" y="622493"/>
                  </a:lnTo>
                  <a:lnTo>
                    <a:pt x="643465" y="620957"/>
                  </a:lnTo>
                  <a:lnTo>
                    <a:pt x="641981" y="621035"/>
                  </a:lnTo>
                  <a:lnTo>
                    <a:pt x="640707" y="620204"/>
                  </a:lnTo>
                  <a:lnTo>
                    <a:pt x="640342" y="618522"/>
                  </a:lnTo>
                  <a:lnTo>
                    <a:pt x="641934" y="618620"/>
                  </a:lnTo>
                  <a:lnTo>
                    <a:pt x="642335" y="616295"/>
                  </a:lnTo>
                  <a:lnTo>
                    <a:pt x="641622" y="614959"/>
                  </a:lnTo>
                  <a:lnTo>
                    <a:pt x="640304" y="614366"/>
                  </a:lnTo>
                  <a:lnTo>
                    <a:pt x="640054" y="612979"/>
                  </a:lnTo>
                  <a:lnTo>
                    <a:pt x="640692" y="610150"/>
                  </a:lnTo>
                  <a:lnTo>
                    <a:pt x="641896" y="609192"/>
                  </a:lnTo>
                  <a:lnTo>
                    <a:pt x="643931" y="609515"/>
                  </a:lnTo>
                  <a:lnTo>
                    <a:pt x="648185" y="611025"/>
                  </a:lnTo>
                  <a:lnTo>
                    <a:pt x="650695" y="608879"/>
                  </a:lnTo>
                  <a:lnTo>
                    <a:pt x="650890" y="608015"/>
                  </a:lnTo>
                  <a:lnTo>
                    <a:pt x="650079" y="607465"/>
                  </a:lnTo>
                  <a:lnTo>
                    <a:pt x="650830" y="605635"/>
                  </a:lnTo>
                  <a:lnTo>
                    <a:pt x="651552" y="605618"/>
                  </a:lnTo>
                  <a:lnTo>
                    <a:pt x="651854" y="603805"/>
                  </a:lnTo>
                  <a:lnTo>
                    <a:pt x="652955" y="602926"/>
                  </a:lnTo>
                  <a:lnTo>
                    <a:pt x="653702" y="600509"/>
                  </a:lnTo>
                  <a:lnTo>
                    <a:pt x="654662" y="598508"/>
                  </a:lnTo>
                  <a:lnTo>
                    <a:pt x="656107" y="597599"/>
                  </a:lnTo>
                  <a:lnTo>
                    <a:pt x="657428" y="599264"/>
                  </a:lnTo>
                  <a:lnTo>
                    <a:pt x="659704" y="600636"/>
                  </a:lnTo>
                  <a:lnTo>
                    <a:pt x="666655" y="601692"/>
                  </a:lnTo>
                  <a:lnTo>
                    <a:pt x="669677" y="604310"/>
                  </a:lnTo>
                  <a:lnTo>
                    <a:pt x="671933" y="602296"/>
                  </a:lnTo>
                  <a:lnTo>
                    <a:pt x="671686" y="601246"/>
                  </a:lnTo>
                  <a:lnTo>
                    <a:pt x="668846" y="602079"/>
                  </a:lnTo>
                  <a:lnTo>
                    <a:pt x="669930" y="600377"/>
                  </a:lnTo>
                  <a:lnTo>
                    <a:pt x="672212" y="600046"/>
                  </a:lnTo>
                  <a:lnTo>
                    <a:pt x="673497" y="598056"/>
                  </a:lnTo>
                  <a:lnTo>
                    <a:pt x="672113" y="597025"/>
                  </a:lnTo>
                  <a:lnTo>
                    <a:pt x="671494" y="595801"/>
                  </a:lnTo>
                  <a:lnTo>
                    <a:pt x="670983" y="594223"/>
                  </a:lnTo>
                  <a:lnTo>
                    <a:pt x="671103" y="591864"/>
                  </a:lnTo>
                  <a:lnTo>
                    <a:pt x="669779" y="591512"/>
                  </a:lnTo>
                  <a:lnTo>
                    <a:pt x="668690" y="588863"/>
                  </a:lnTo>
                  <a:lnTo>
                    <a:pt x="667470" y="587788"/>
                  </a:lnTo>
                  <a:lnTo>
                    <a:pt x="666055" y="582482"/>
                  </a:lnTo>
                  <a:lnTo>
                    <a:pt x="666622" y="580566"/>
                  </a:lnTo>
                  <a:lnTo>
                    <a:pt x="668113" y="578952"/>
                  </a:lnTo>
                  <a:lnTo>
                    <a:pt x="669552" y="578552"/>
                  </a:lnTo>
                  <a:lnTo>
                    <a:pt x="671710" y="575740"/>
                  </a:lnTo>
                  <a:lnTo>
                    <a:pt x="672360" y="575361"/>
                  </a:lnTo>
                  <a:lnTo>
                    <a:pt x="674681" y="576301"/>
                  </a:lnTo>
                  <a:lnTo>
                    <a:pt x="676510" y="575949"/>
                  </a:lnTo>
                  <a:lnTo>
                    <a:pt x="676825" y="576575"/>
                  </a:lnTo>
                  <a:lnTo>
                    <a:pt x="678954" y="576378"/>
                  </a:lnTo>
                  <a:lnTo>
                    <a:pt x="680738" y="576712"/>
                  </a:lnTo>
                  <a:lnTo>
                    <a:pt x="681299" y="577630"/>
                  </a:lnTo>
                  <a:lnTo>
                    <a:pt x="683080" y="577439"/>
                  </a:lnTo>
                  <a:lnTo>
                    <a:pt x="683435" y="575415"/>
                  </a:lnTo>
                  <a:lnTo>
                    <a:pt x="683127" y="574647"/>
                  </a:lnTo>
                  <a:lnTo>
                    <a:pt x="682940" y="570755"/>
                  </a:lnTo>
                  <a:lnTo>
                    <a:pt x="682549" y="570139"/>
                  </a:lnTo>
                  <a:lnTo>
                    <a:pt x="683053" y="567377"/>
                  </a:lnTo>
                  <a:lnTo>
                    <a:pt x="684441" y="564833"/>
                  </a:lnTo>
                  <a:lnTo>
                    <a:pt x="683229" y="562530"/>
                  </a:lnTo>
                  <a:lnTo>
                    <a:pt x="684277" y="560966"/>
                  </a:lnTo>
                  <a:lnTo>
                    <a:pt x="681998" y="560607"/>
                  </a:lnTo>
                  <a:lnTo>
                    <a:pt x="681017" y="559264"/>
                  </a:lnTo>
                  <a:lnTo>
                    <a:pt x="679579" y="559253"/>
                  </a:lnTo>
                  <a:lnTo>
                    <a:pt x="678875" y="557299"/>
                  </a:lnTo>
                  <a:lnTo>
                    <a:pt x="680481" y="557458"/>
                  </a:lnTo>
                  <a:lnTo>
                    <a:pt x="682477" y="556137"/>
                  </a:lnTo>
                  <a:lnTo>
                    <a:pt x="683266" y="553282"/>
                  </a:lnTo>
                  <a:lnTo>
                    <a:pt x="684054" y="552430"/>
                  </a:lnTo>
                  <a:lnTo>
                    <a:pt x="685445" y="549094"/>
                  </a:lnTo>
                  <a:lnTo>
                    <a:pt x="687460" y="548226"/>
                  </a:lnTo>
                  <a:lnTo>
                    <a:pt x="689400" y="548676"/>
                  </a:lnTo>
                  <a:lnTo>
                    <a:pt x="690802" y="548067"/>
                  </a:lnTo>
                  <a:lnTo>
                    <a:pt x="690330" y="547099"/>
                  </a:lnTo>
                  <a:lnTo>
                    <a:pt x="687642" y="545863"/>
                  </a:lnTo>
                  <a:lnTo>
                    <a:pt x="687838" y="544114"/>
                  </a:lnTo>
                  <a:lnTo>
                    <a:pt x="685804" y="543557"/>
                  </a:lnTo>
                  <a:lnTo>
                    <a:pt x="683912" y="541989"/>
                  </a:lnTo>
                  <a:lnTo>
                    <a:pt x="681356" y="540829"/>
                  </a:lnTo>
                  <a:lnTo>
                    <a:pt x="680845" y="539443"/>
                  </a:lnTo>
                  <a:lnTo>
                    <a:pt x="679621" y="538113"/>
                  </a:lnTo>
                  <a:lnTo>
                    <a:pt x="677165" y="538221"/>
                  </a:lnTo>
                  <a:lnTo>
                    <a:pt x="675891" y="537481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07964" y="3428798"/>
              <a:ext cx="10560" cy="5871"/>
            </a:xfrm>
            <a:custGeom>
              <a:avLst/>
              <a:pathLst>
                <a:path w="10560" h="5871">
                  <a:moveTo>
                    <a:pt x="10544" y="2750"/>
                  </a:moveTo>
                  <a:lnTo>
                    <a:pt x="10560" y="0"/>
                  </a:lnTo>
                  <a:lnTo>
                    <a:pt x="7766" y="639"/>
                  </a:lnTo>
                  <a:lnTo>
                    <a:pt x="3126" y="2333"/>
                  </a:lnTo>
                  <a:lnTo>
                    <a:pt x="2298" y="3035"/>
                  </a:lnTo>
                  <a:lnTo>
                    <a:pt x="500" y="2979"/>
                  </a:lnTo>
                  <a:lnTo>
                    <a:pt x="0" y="3925"/>
                  </a:lnTo>
                  <a:lnTo>
                    <a:pt x="752" y="5871"/>
                  </a:lnTo>
                  <a:lnTo>
                    <a:pt x="4803" y="4960"/>
                  </a:lnTo>
                  <a:lnTo>
                    <a:pt x="6660" y="3991"/>
                  </a:lnTo>
                  <a:lnTo>
                    <a:pt x="9000" y="160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897996" y="4478933"/>
              <a:ext cx="1803" cy="1170"/>
            </a:xfrm>
            <a:custGeom>
              <a:avLst/>
              <a:pathLst>
                <a:path w="1803" h="1170">
                  <a:moveTo>
                    <a:pt x="0" y="504"/>
                  </a:moveTo>
                  <a:lnTo>
                    <a:pt x="1786" y="0"/>
                  </a:lnTo>
                  <a:lnTo>
                    <a:pt x="1803" y="117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70387" y="4385297"/>
              <a:ext cx="1673" cy="1442"/>
            </a:xfrm>
            <a:custGeom>
              <a:avLst/>
              <a:pathLst>
                <a:path w="1673" h="1442">
                  <a:moveTo>
                    <a:pt x="167" y="1442"/>
                  </a:moveTo>
                  <a:lnTo>
                    <a:pt x="0" y="0"/>
                  </a:lnTo>
                  <a:lnTo>
                    <a:pt x="1673" y="127"/>
                  </a:lnTo>
                  <a:lnTo>
                    <a:pt x="1508" y="1031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29288" y="4439396"/>
              <a:ext cx="2107" cy="2615"/>
            </a:xfrm>
            <a:custGeom>
              <a:avLst/>
              <a:pathLst>
                <a:path w="2107" h="2615">
                  <a:moveTo>
                    <a:pt x="0" y="1600"/>
                  </a:moveTo>
                  <a:lnTo>
                    <a:pt x="1978" y="0"/>
                  </a:lnTo>
                  <a:lnTo>
                    <a:pt x="2107" y="1361"/>
                  </a:lnTo>
                  <a:lnTo>
                    <a:pt x="1352" y="2615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11868" y="4421138"/>
              <a:ext cx="1640" cy="2008"/>
            </a:xfrm>
            <a:custGeom>
              <a:avLst/>
              <a:pathLst>
                <a:path w="1640" h="2008">
                  <a:moveTo>
                    <a:pt x="318" y="2008"/>
                  </a:moveTo>
                  <a:lnTo>
                    <a:pt x="0" y="0"/>
                  </a:lnTo>
                  <a:lnTo>
                    <a:pt x="1617" y="35"/>
                  </a:lnTo>
                  <a:lnTo>
                    <a:pt x="1640" y="158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13680" y="4418109"/>
              <a:ext cx="2171" cy="2292"/>
            </a:xfrm>
            <a:custGeom>
              <a:avLst/>
              <a:pathLst>
                <a:path w="2171" h="2292">
                  <a:moveTo>
                    <a:pt x="1226" y="2292"/>
                  </a:moveTo>
                  <a:lnTo>
                    <a:pt x="370" y="1580"/>
                  </a:lnTo>
                  <a:lnTo>
                    <a:pt x="0" y="0"/>
                  </a:lnTo>
                  <a:lnTo>
                    <a:pt x="2171" y="3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898636" y="4506602"/>
              <a:ext cx="2153" cy="2042"/>
            </a:xfrm>
            <a:custGeom>
              <a:avLst/>
              <a:pathLst>
                <a:path w="2153" h="2042">
                  <a:moveTo>
                    <a:pt x="0" y="2042"/>
                  </a:moveTo>
                  <a:lnTo>
                    <a:pt x="325" y="0"/>
                  </a:lnTo>
                  <a:lnTo>
                    <a:pt x="1936" y="624"/>
                  </a:lnTo>
                  <a:lnTo>
                    <a:pt x="2153" y="1923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41914" y="4416972"/>
              <a:ext cx="2310" cy="1744"/>
            </a:xfrm>
            <a:custGeom>
              <a:avLst/>
              <a:pathLst>
                <a:path w="2310" h="1744">
                  <a:moveTo>
                    <a:pt x="351" y="1744"/>
                  </a:moveTo>
                  <a:lnTo>
                    <a:pt x="0" y="0"/>
                  </a:lnTo>
                  <a:lnTo>
                    <a:pt x="2156" y="34"/>
                  </a:lnTo>
                  <a:lnTo>
                    <a:pt x="2310" y="150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66114" y="4425878"/>
              <a:ext cx="2743" cy="2406"/>
            </a:xfrm>
            <a:custGeom>
              <a:avLst/>
              <a:pathLst>
                <a:path w="2743" h="2406">
                  <a:moveTo>
                    <a:pt x="1157" y="2406"/>
                  </a:moveTo>
                  <a:lnTo>
                    <a:pt x="0" y="926"/>
                  </a:lnTo>
                  <a:lnTo>
                    <a:pt x="2468" y="0"/>
                  </a:lnTo>
                  <a:lnTo>
                    <a:pt x="2743" y="165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44714" y="4414343"/>
              <a:ext cx="3631" cy="2303"/>
            </a:xfrm>
            <a:custGeom>
              <a:avLst/>
              <a:pathLst>
                <a:path w="3631" h="2303">
                  <a:moveTo>
                    <a:pt x="208" y="2303"/>
                  </a:moveTo>
                  <a:lnTo>
                    <a:pt x="0" y="1438"/>
                  </a:lnTo>
                  <a:lnTo>
                    <a:pt x="3541" y="0"/>
                  </a:lnTo>
                  <a:lnTo>
                    <a:pt x="3631" y="93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74451" y="4426851"/>
              <a:ext cx="1470" cy="2550"/>
            </a:xfrm>
            <a:custGeom>
              <a:avLst/>
              <a:pathLst>
                <a:path w="1470" h="2550">
                  <a:moveTo>
                    <a:pt x="399" y="2550"/>
                  </a:moveTo>
                  <a:lnTo>
                    <a:pt x="0" y="0"/>
                  </a:lnTo>
                  <a:lnTo>
                    <a:pt x="1470" y="1155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54119" y="4486591"/>
              <a:ext cx="4768" cy="5506"/>
            </a:xfrm>
            <a:custGeom>
              <a:avLst/>
              <a:pathLst>
                <a:path w="4768" h="5506">
                  <a:moveTo>
                    <a:pt x="0" y="1249"/>
                  </a:moveTo>
                  <a:lnTo>
                    <a:pt x="311" y="462"/>
                  </a:lnTo>
                  <a:lnTo>
                    <a:pt x="1762" y="0"/>
                  </a:lnTo>
                  <a:lnTo>
                    <a:pt x="4768" y="3532"/>
                  </a:lnTo>
                  <a:lnTo>
                    <a:pt x="4633" y="5275"/>
                  </a:lnTo>
                  <a:lnTo>
                    <a:pt x="2773" y="5506"/>
                  </a:lnTo>
                  <a:lnTo>
                    <a:pt x="814" y="369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07898" y="4489837"/>
              <a:ext cx="6267" cy="6324"/>
            </a:xfrm>
            <a:custGeom>
              <a:avLst/>
              <a:pathLst>
                <a:path w="6267" h="6324">
                  <a:moveTo>
                    <a:pt x="6182" y="1146"/>
                  </a:moveTo>
                  <a:lnTo>
                    <a:pt x="6267" y="2406"/>
                  </a:lnTo>
                  <a:lnTo>
                    <a:pt x="4044" y="6324"/>
                  </a:lnTo>
                  <a:lnTo>
                    <a:pt x="881" y="6255"/>
                  </a:lnTo>
                  <a:lnTo>
                    <a:pt x="167" y="5463"/>
                  </a:lnTo>
                  <a:lnTo>
                    <a:pt x="0" y="2999"/>
                  </a:lnTo>
                  <a:lnTo>
                    <a:pt x="2266" y="243"/>
                  </a:lnTo>
                  <a:lnTo>
                    <a:pt x="3580" y="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35022" y="4437421"/>
              <a:ext cx="9224" cy="9039"/>
            </a:xfrm>
            <a:custGeom>
              <a:avLst/>
              <a:pathLst>
                <a:path w="9224" h="9039">
                  <a:moveTo>
                    <a:pt x="436" y="9039"/>
                  </a:moveTo>
                  <a:lnTo>
                    <a:pt x="0" y="8191"/>
                  </a:lnTo>
                  <a:lnTo>
                    <a:pt x="1112" y="5371"/>
                  </a:lnTo>
                  <a:lnTo>
                    <a:pt x="2984" y="4779"/>
                  </a:lnTo>
                  <a:lnTo>
                    <a:pt x="2295" y="3417"/>
                  </a:lnTo>
                  <a:lnTo>
                    <a:pt x="4191" y="2682"/>
                  </a:lnTo>
                  <a:lnTo>
                    <a:pt x="4387" y="1518"/>
                  </a:lnTo>
                  <a:lnTo>
                    <a:pt x="8013" y="0"/>
                  </a:lnTo>
                  <a:lnTo>
                    <a:pt x="9224" y="609"/>
                  </a:lnTo>
                  <a:lnTo>
                    <a:pt x="9125" y="2150"/>
                  </a:lnTo>
                  <a:lnTo>
                    <a:pt x="7484" y="2852"/>
                  </a:lnTo>
                  <a:lnTo>
                    <a:pt x="7448" y="4175"/>
                  </a:lnTo>
                  <a:lnTo>
                    <a:pt x="9105" y="5003"/>
                  </a:lnTo>
                  <a:lnTo>
                    <a:pt x="8732" y="5799"/>
                  </a:lnTo>
                  <a:lnTo>
                    <a:pt x="7305" y="5678"/>
                  </a:lnTo>
                  <a:lnTo>
                    <a:pt x="6491" y="6815"/>
                  </a:lnTo>
                  <a:lnTo>
                    <a:pt x="4809" y="7485"/>
                  </a:lnTo>
                  <a:lnTo>
                    <a:pt x="2864" y="6588"/>
                  </a:lnTo>
                  <a:lnTo>
                    <a:pt x="1470" y="7411"/>
                  </a:lnTo>
                  <a:lnTo>
                    <a:pt x="1449" y="883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55188" y="4478073"/>
              <a:ext cx="7964" cy="7115"/>
            </a:xfrm>
            <a:custGeom>
              <a:avLst/>
              <a:pathLst>
                <a:path w="7964" h="7115">
                  <a:moveTo>
                    <a:pt x="0" y="1819"/>
                  </a:moveTo>
                  <a:lnTo>
                    <a:pt x="1393" y="28"/>
                  </a:lnTo>
                  <a:lnTo>
                    <a:pt x="5210" y="0"/>
                  </a:lnTo>
                  <a:lnTo>
                    <a:pt x="6455" y="965"/>
                  </a:lnTo>
                  <a:lnTo>
                    <a:pt x="7860" y="4074"/>
                  </a:lnTo>
                  <a:lnTo>
                    <a:pt x="7964" y="5751"/>
                  </a:lnTo>
                  <a:lnTo>
                    <a:pt x="6214" y="7115"/>
                  </a:lnTo>
                  <a:lnTo>
                    <a:pt x="4725" y="6924"/>
                  </a:lnTo>
                  <a:lnTo>
                    <a:pt x="2947" y="6078"/>
                  </a:lnTo>
                  <a:lnTo>
                    <a:pt x="640" y="4094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19649" y="4314831"/>
              <a:ext cx="12893" cy="5855"/>
            </a:xfrm>
            <a:custGeom>
              <a:avLst/>
              <a:pathLst>
                <a:path w="12893" h="5855">
                  <a:moveTo>
                    <a:pt x="12893" y="1899"/>
                  </a:moveTo>
                  <a:lnTo>
                    <a:pt x="12262" y="3414"/>
                  </a:lnTo>
                  <a:lnTo>
                    <a:pt x="12733" y="5783"/>
                  </a:lnTo>
                  <a:lnTo>
                    <a:pt x="10874" y="5855"/>
                  </a:lnTo>
                  <a:lnTo>
                    <a:pt x="8624" y="5187"/>
                  </a:lnTo>
                  <a:lnTo>
                    <a:pt x="7160" y="5786"/>
                  </a:lnTo>
                  <a:lnTo>
                    <a:pt x="5396" y="4776"/>
                  </a:lnTo>
                  <a:lnTo>
                    <a:pt x="1281" y="4655"/>
                  </a:lnTo>
                  <a:lnTo>
                    <a:pt x="21" y="4202"/>
                  </a:lnTo>
                  <a:lnTo>
                    <a:pt x="0" y="3005"/>
                  </a:lnTo>
                  <a:lnTo>
                    <a:pt x="2623" y="1559"/>
                  </a:lnTo>
                  <a:lnTo>
                    <a:pt x="3633" y="1803"/>
                  </a:lnTo>
                  <a:lnTo>
                    <a:pt x="4614" y="3101"/>
                  </a:lnTo>
                  <a:lnTo>
                    <a:pt x="5949" y="2517"/>
                  </a:lnTo>
                  <a:lnTo>
                    <a:pt x="7683" y="535"/>
                  </a:lnTo>
                  <a:lnTo>
                    <a:pt x="8977" y="1500"/>
                  </a:lnTo>
                  <a:lnTo>
                    <a:pt x="11867" y="0"/>
                  </a:lnTo>
                  <a:lnTo>
                    <a:pt x="11970" y="1968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00323" y="4472093"/>
              <a:ext cx="12945" cy="8730"/>
            </a:xfrm>
            <a:custGeom>
              <a:avLst/>
              <a:pathLst>
                <a:path w="12945" h="8730">
                  <a:moveTo>
                    <a:pt x="7320" y="8730"/>
                  </a:moveTo>
                  <a:lnTo>
                    <a:pt x="6651" y="8412"/>
                  </a:lnTo>
                  <a:lnTo>
                    <a:pt x="5115" y="5033"/>
                  </a:lnTo>
                  <a:lnTo>
                    <a:pt x="3720" y="4952"/>
                  </a:lnTo>
                  <a:lnTo>
                    <a:pt x="2049" y="4238"/>
                  </a:lnTo>
                  <a:lnTo>
                    <a:pt x="0" y="2088"/>
                  </a:lnTo>
                  <a:lnTo>
                    <a:pt x="1667" y="1813"/>
                  </a:lnTo>
                  <a:lnTo>
                    <a:pt x="2318" y="642"/>
                  </a:lnTo>
                  <a:lnTo>
                    <a:pt x="4836" y="97"/>
                  </a:lnTo>
                  <a:lnTo>
                    <a:pt x="6061" y="1416"/>
                  </a:lnTo>
                  <a:lnTo>
                    <a:pt x="8101" y="647"/>
                  </a:lnTo>
                  <a:lnTo>
                    <a:pt x="11119" y="889"/>
                  </a:lnTo>
                  <a:lnTo>
                    <a:pt x="12945" y="0"/>
                  </a:lnTo>
                  <a:lnTo>
                    <a:pt x="12894" y="1386"/>
                  </a:lnTo>
                  <a:lnTo>
                    <a:pt x="11881" y="2287"/>
                  </a:lnTo>
                  <a:lnTo>
                    <a:pt x="11135" y="3788"/>
                  </a:lnTo>
                  <a:lnTo>
                    <a:pt x="9728" y="797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46716" y="4433178"/>
              <a:ext cx="10957" cy="14655"/>
            </a:xfrm>
            <a:custGeom>
              <a:avLst/>
              <a:pathLst>
                <a:path w="10957" h="14655">
                  <a:moveTo>
                    <a:pt x="4468" y="14655"/>
                  </a:moveTo>
                  <a:lnTo>
                    <a:pt x="3060" y="13317"/>
                  </a:lnTo>
                  <a:lnTo>
                    <a:pt x="3051" y="12241"/>
                  </a:lnTo>
                  <a:lnTo>
                    <a:pt x="1606" y="11236"/>
                  </a:lnTo>
                  <a:lnTo>
                    <a:pt x="2986" y="8747"/>
                  </a:lnTo>
                  <a:lnTo>
                    <a:pt x="4515" y="8350"/>
                  </a:lnTo>
                  <a:lnTo>
                    <a:pt x="4787" y="7255"/>
                  </a:lnTo>
                  <a:lnTo>
                    <a:pt x="3130" y="6489"/>
                  </a:lnTo>
                  <a:lnTo>
                    <a:pt x="1838" y="7594"/>
                  </a:lnTo>
                  <a:lnTo>
                    <a:pt x="0" y="6724"/>
                  </a:lnTo>
                  <a:lnTo>
                    <a:pt x="126" y="5396"/>
                  </a:lnTo>
                  <a:lnTo>
                    <a:pt x="1171" y="3937"/>
                  </a:lnTo>
                  <a:lnTo>
                    <a:pt x="4914" y="2674"/>
                  </a:lnTo>
                  <a:lnTo>
                    <a:pt x="4531" y="1768"/>
                  </a:lnTo>
                  <a:lnTo>
                    <a:pt x="8686" y="0"/>
                  </a:lnTo>
                  <a:lnTo>
                    <a:pt x="10957" y="269"/>
                  </a:lnTo>
                  <a:lnTo>
                    <a:pt x="10941" y="1810"/>
                  </a:lnTo>
                  <a:lnTo>
                    <a:pt x="10228" y="2423"/>
                  </a:lnTo>
                  <a:lnTo>
                    <a:pt x="8181" y="2777"/>
                  </a:lnTo>
                  <a:lnTo>
                    <a:pt x="6432" y="5922"/>
                  </a:lnTo>
                  <a:lnTo>
                    <a:pt x="7414" y="8479"/>
                  </a:lnTo>
                  <a:lnTo>
                    <a:pt x="6406" y="9458"/>
                  </a:lnTo>
                  <a:lnTo>
                    <a:pt x="5987" y="11431"/>
                  </a:lnTo>
                  <a:lnTo>
                    <a:pt x="7170" y="12859"/>
                  </a:lnTo>
                  <a:lnTo>
                    <a:pt x="6490" y="1363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07093" y="4501625"/>
              <a:ext cx="11863" cy="13534"/>
            </a:xfrm>
            <a:custGeom>
              <a:avLst/>
              <a:pathLst>
                <a:path w="11863" h="13534">
                  <a:moveTo>
                    <a:pt x="1288" y="599"/>
                  </a:moveTo>
                  <a:lnTo>
                    <a:pt x="4539" y="0"/>
                  </a:lnTo>
                  <a:lnTo>
                    <a:pt x="8791" y="327"/>
                  </a:lnTo>
                  <a:lnTo>
                    <a:pt x="10463" y="1669"/>
                  </a:lnTo>
                  <a:lnTo>
                    <a:pt x="11342" y="3664"/>
                  </a:lnTo>
                  <a:lnTo>
                    <a:pt x="11863" y="7116"/>
                  </a:lnTo>
                  <a:lnTo>
                    <a:pt x="10829" y="9804"/>
                  </a:lnTo>
                  <a:lnTo>
                    <a:pt x="10008" y="11019"/>
                  </a:lnTo>
                  <a:lnTo>
                    <a:pt x="7303" y="13098"/>
                  </a:lnTo>
                  <a:lnTo>
                    <a:pt x="2992" y="13534"/>
                  </a:lnTo>
                  <a:lnTo>
                    <a:pt x="1334" y="13176"/>
                  </a:lnTo>
                  <a:lnTo>
                    <a:pt x="0" y="12288"/>
                  </a:lnTo>
                  <a:lnTo>
                    <a:pt x="572" y="11089"/>
                  </a:lnTo>
                  <a:lnTo>
                    <a:pt x="2713" y="11447"/>
                  </a:lnTo>
                  <a:lnTo>
                    <a:pt x="6394" y="10403"/>
                  </a:lnTo>
                  <a:lnTo>
                    <a:pt x="8051" y="8876"/>
                  </a:lnTo>
                  <a:lnTo>
                    <a:pt x="9040" y="6656"/>
                  </a:lnTo>
                  <a:lnTo>
                    <a:pt x="8938" y="4537"/>
                  </a:lnTo>
                  <a:lnTo>
                    <a:pt x="7919" y="2876"/>
                  </a:lnTo>
                  <a:lnTo>
                    <a:pt x="3094" y="2393"/>
                  </a:lnTo>
                  <a:lnTo>
                    <a:pt x="1246" y="250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85278" y="4479994"/>
              <a:ext cx="23380" cy="12307"/>
            </a:xfrm>
            <a:custGeom>
              <a:avLst/>
              <a:pathLst>
                <a:path w="23380" h="12307">
                  <a:moveTo>
                    <a:pt x="20597" y="1173"/>
                  </a:moveTo>
                  <a:lnTo>
                    <a:pt x="23337" y="2370"/>
                  </a:lnTo>
                  <a:lnTo>
                    <a:pt x="23380" y="3266"/>
                  </a:lnTo>
                  <a:lnTo>
                    <a:pt x="21992" y="7446"/>
                  </a:lnTo>
                  <a:lnTo>
                    <a:pt x="21775" y="11860"/>
                  </a:lnTo>
                  <a:lnTo>
                    <a:pt x="20224" y="12307"/>
                  </a:lnTo>
                  <a:lnTo>
                    <a:pt x="19180" y="10008"/>
                  </a:lnTo>
                  <a:lnTo>
                    <a:pt x="17712" y="7751"/>
                  </a:lnTo>
                  <a:lnTo>
                    <a:pt x="13496" y="7254"/>
                  </a:lnTo>
                  <a:lnTo>
                    <a:pt x="9650" y="7644"/>
                  </a:lnTo>
                  <a:lnTo>
                    <a:pt x="7196" y="9107"/>
                  </a:lnTo>
                  <a:lnTo>
                    <a:pt x="2830" y="10059"/>
                  </a:lnTo>
                  <a:lnTo>
                    <a:pt x="1083" y="10861"/>
                  </a:lnTo>
                  <a:lnTo>
                    <a:pt x="0" y="10009"/>
                  </a:lnTo>
                  <a:lnTo>
                    <a:pt x="491" y="8062"/>
                  </a:lnTo>
                  <a:lnTo>
                    <a:pt x="5029" y="4288"/>
                  </a:lnTo>
                  <a:lnTo>
                    <a:pt x="6979" y="552"/>
                  </a:lnTo>
                  <a:lnTo>
                    <a:pt x="8447" y="552"/>
                  </a:lnTo>
                  <a:lnTo>
                    <a:pt x="9958" y="1147"/>
                  </a:lnTo>
                  <a:lnTo>
                    <a:pt x="12920" y="0"/>
                  </a:lnTo>
                  <a:lnTo>
                    <a:pt x="13906" y="177"/>
                  </a:lnTo>
                  <a:lnTo>
                    <a:pt x="14901" y="1598"/>
                  </a:lnTo>
                  <a:lnTo>
                    <a:pt x="18103" y="2292"/>
                  </a:lnTo>
                  <a:lnTo>
                    <a:pt x="19307" y="1373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50393" y="4171717"/>
              <a:ext cx="485213" cy="368774"/>
            </a:xfrm>
            <a:custGeom>
              <a:avLst/>
              <a:pathLst>
                <a:path w="485213" h="368774">
                  <a:moveTo>
                    <a:pt x="8358" y="283487"/>
                  </a:moveTo>
                  <a:lnTo>
                    <a:pt x="8533" y="281179"/>
                  </a:lnTo>
                  <a:lnTo>
                    <a:pt x="7622" y="280001"/>
                  </a:lnTo>
                  <a:lnTo>
                    <a:pt x="7539" y="278374"/>
                  </a:lnTo>
                  <a:lnTo>
                    <a:pt x="6374" y="276649"/>
                  </a:lnTo>
                  <a:lnTo>
                    <a:pt x="6351" y="274841"/>
                  </a:lnTo>
                  <a:lnTo>
                    <a:pt x="5665" y="273571"/>
                  </a:lnTo>
                  <a:lnTo>
                    <a:pt x="5821" y="272061"/>
                  </a:lnTo>
                  <a:lnTo>
                    <a:pt x="7107" y="269035"/>
                  </a:lnTo>
                  <a:lnTo>
                    <a:pt x="8042" y="269620"/>
                  </a:lnTo>
                  <a:lnTo>
                    <a:pt x="8975" y="271542"/>
                  </a:lnTo>
                  <a:lnTo>
                    <a:pt x="9868" y="270678"/>
                  </a:lnTo>
                  <a:lnTo>
                    <a:pt x="11717" y="271108"/>
                  </a:lnTo>
                  <a:lnTo>
                    <a:pt x="12225" y="270524"/>
                  </a:lnTo>
                  <a:lnTo>
                    <a:pt x="14517" y="269965"/>
                  </a:lnTo>
                  <a:lnTo>
                    <a:pt x="15625" y="270212"/>
                  </a:lnTo>
                  <a:lnTo>
                    <a:pt x="16643" y="269033"/>
                  </a:lnTo>
                  <a:lnTo>
                    <a:pt x="16089" y="267173"/>
                  </a:lnTo>
                  <a:lnTo>
                    <a:pt x="17358" y="266354"/>
                  </a:lnTo>
                  <a:lnTo>
                    <a:pt x="17186" y="264846"/>
                  </a:lnTo>
                  <a:lnTo>
                    <a:pt x="17993" y="263868"/>
                  </a:lnTo>
                  <a:lnTo>
                    <a:pt x="18301" y="262045"/>
                  </a:lnTo>
                  <a:lnTo>
                    <a:pt x="18063" y="258962"/>
                  </a:lnTo>
                  <a:lnTo>
                    <a:pt x="18740" y="258170"/>
                  </a:lnTo>
                  <a:lnTo>
                    <a:pt x="18998" y="256446"/>
                  </a:lnTo>
                  <a:lnTo>
                    <a:pt x="21329" y="254789"/>
                  </a:lnTo>
                  <a:lnTo>
                    <a:pt x="24619" y="255045"/>
                  </a:lnTo>
                  <a:lnTo>
                    <a:pt x="25452" y="255918"/>
                  </a:lnTo>
                  <a:lnTo>
                    <a:pt x="27735" y="255079"/>
                  </a:lnTo>
                  <a:lnTo>
                    <a:pt x="29045" y="254174"/>
                  </a:lnTo>
                  <a:lnTo>
                    <a:pt x="29860" y="252855"/>
                  </a:lnTo>
                  <a:lnTo>
                    <a:pt x="31397" y="253659"/>
                  </a:lnTo>
                  <a:lnTo>
                    <a:pt x="34841" y="252971"/>
                  </a:lnTo>
                  <a:lnTo>
                    <a:pt x="37119" y="254420"/>
                  </a:lnTo>
                  <a:lnTo>
                    <a:pt x="38777" y="254310"/>
                  </a:lnTo>
                  <a:lnTo>
                    <a:pt x="40421" y="253497"/>
                  </a:lnTo>
                  <a:lnTo>
                    <a:pt x="40849" y="251721"/>
                  </a:lnTo>
                  <a:lnTo>
                    <a:pt x="42999" y="253465"/>
                  </a:lnTo>
                  <a:lnTo>
                    <a:pt x="47096" y="253635"/>
                  </a:lnTo>
                  <a:lnTo>
                    <a:pt x="47659" y="252550"/>
                  </a:lnTo>
                  <a:lnTo>
                    <a:pt x="46982" y="250925"/>
                  </a:lnTo>
                  <a:lnTo>
                    <a:pt x="47324" y="249503"/>
                  </a:lnTo>
                  <a:lnTo>
                    <a:pt x="46395" y="248277"/>
                  </a:lnTo>
                  <a:lnTo>
                    <a:pt x="44870" y="247681"/>
                  </a:lnTo>
                  <a:lnTo>
                    <a:pt x="45293" y="244952"/>
                  </a:lnTo>
                  <a:lnTo>
                    <a:pt x="44681" y="243917"/>
                  </a:lnTo>
                  <a:lnTo>
                    <a:pt x="45616" y="237413"/>
                  </a:lnTo>
                  <a:lnTo>
                    <a:pt x="43174" y="235535"/>
                  </a:lnTo>
                  <a:lnTo>
                    <a:pt x="44583" y="232528"/>
                  </a:lnTo>
                  <a:lnTo>
                    <a:pt x="45229" y="233662"/>
                  </a:lnTo>
                  <a:lnTo>
                    <a:pt x="46675" y="234718"/>
                  </a:lnTo>
                  <a:lnTo>
                    <a:pt x="48577" y="232920"/>
                  </a:lnTo>
                  <a:lnTo>
                    <a:pt x="49069" y="231615"/>
                  </a:lnTo>
                  <a:lnTo>
                    <a:pt x="51341" y="232782"/>
                  </a:lnTo>
                  <a:lnTo>
                    <a:pt x="51776" y="233720"/>
                  </a:lnTo>
                  <a:lnTo>
                    <a:pt x="54593" y="236174"/>
                  </a:lnTo>
                  <a:lnTo>
                    <a:pt x="56243" y="235374"/>
                  </a:lnTo>
                  <a:lnTo>
                    <a:pt x="56234" y="234686"/>
                  </a:lnTo>
                  <a:lnTo>
                    <a:pt x="58235" y="232469"/>
                  </a:lnTo>
                  <a:lnTo>
                    <a:pt x="60947" y="233369"/>
                  </a:lnTo>
                  <a:lnTo>
                    <a:pt x="60690" y="234759"/>
                  </a:lnTo>
                  <a:lnTo>
                    <a:pt x="63490" y="235480"/>
                  </a:lnTo>
                  <a:lnTo>
                    <a:pt x="64525" y="234467"/>
                  </a:lnTo>
                  <a:lnTo>
                    <a:pt x="65857" y="234115"/>
                  </a:lnTo>
                  <a:lnTo>
                    <a:pt x="64948" y="231991"/>
                  </a:lnTo>
                  <a:lnTo>
                    <a:pt x="63801" y="230630"/>
                  </a:lnTo>
                  <a:lnTo>
                    <a:pt x="64311" y="229460"/>
                  </a:lnTo>
                  <a:lnTo>
                    <a:pt x="66315" y="228867"/>
                  </a:lnTo>
                  <a:lnTo>
                    <a:pt x="66920" y="227225"/>
                  </a:lnTo>
                  <a:lnTo>
                    <a:pt x="67916" y="226953"/>
                  </a:lnTo>
                  <a:lnTo>
                    <a:pt x="68840" y="225616"/>
                  </a:lnTo>
                  <a:lnTo>
                    <a:pt x="70989" y="227064"/>
                  </a:lnTo>
                  <a:lnTo>
                    <a:pt x="72647" y="226640"/>
                  </a:lnTo>
                  <a:lnTo>
                    <a:pt x="72716" y="225683"/>
                  </a:lnTo>
                  <a:lnTo>
                    <a:pt x="71101" y="223597"/>
                  </a:lnTo>
                  <a:lnTo>
                    <a:pt x="69864" y="221020"/>
                  </a:lnTo>
                  <a:lnTo>
                    <a:pt x="67953" y="220491"/>
                  </a:lnTo>
                  <a:lnTo>
                    <a:pt x="68068" y="215793"/>
                  </a:lnTo>
                  <a:lnTo>
                    <a:pt x="66798" y="215042"/>
                  </a:lnTo>
                  <a:lnTo>
                    <a:pt x="66151" y="213302"/>
                  </a:lnTo>
                  <a:lnTo>
                    <a:pt x="68878" y="214150"/>
                  </a:lnTo>
                  <a:lnTo>
                    <a:pt x="70282" y="213119"/>
                  </a:lnTo>
                  <a:lnTo>
                    <a:pt x="69811" y="211545"/>
                  </a:lnTo>
                  <a:lnTo>
                    <a:pt x="71120" y="210300"/>
                  </a:lnTo>
                  <a:lnTo>
                    <a:pt x="70408" y="207500"/>
                  </a:lnTo>
                  <a:lnTo>
                    <a:pt x="72269" y="205545"/>
                  </a:lnTo>
                  <a:lnTo>
                    <a:pt x="73231" y="206515"/>
                  </a:lnTo>
                  <a:lnTo>
                    <a:pt x="76260" y="205517"/>
                  </a:lnTo>
                  <a:lnTo>
                    <a:pt x="79269" y="205660"/>
                  </a:lnTo>
                  <a:lnTo>
                    <a:pt x="79956" y="205075"/>
                  </a:lnTo>
                  <a:lnTo>
                    <a:pt x="79822" y="203583"/>
                  </a:lnTo>
                  <a:lnTo>
                    <a:pt x="82741" y="203960"/>
                  </a:lnTo>
                  <a:lnTo>
                    <a:pt x="85052" y="201648"/>
                  </a:lnTo>
                  <a:lnTo>
                    <a:pt x="86442" y="202059"/>
                  </a:lnTo>
                  <a:lnTo>
                    <a:pt x="88077" y="200977"/>
                  </a:lnTo>
                  <a:lnTo>
                    <a:pt x="90074" y="201180"/>
                  </a:lnTo>
                  <a:lnTo>
                    <a:pt x="91257" y="199883"/>
                  </a:lnTo>
                  <a:lnTo>
                    <a:pt x="92261" y="198008"/>
                  </a:lnTo>
                  <a:lnTo>
                    <a:pt x="91845" y="197005"/>
                  </a:lnTo>
                  <a:lnTo>
                    <a:pt x="90448" y="196081"/>
                  </a:lnTo>
                  <a:lnTo>
                    <a:pt x="92648" y="194898"/>
                  </a:lnTo>
                  <a:lnTo>
                    <a:pt x="97741" y="194822"/>
                  </a:lnTo>
                  <a:lnTo>
                    <a:pt x="98432" y="195115"/>
                  </a:lnTo>
                  <a:lnTo>
                    <a:pt x="100559" y="194262"/>
                  </a:lnTo>
                  <a:lnTo>
                    <a:pt x="101885" y="192824"/>
                  </a:lnTo>
                  <a:lnTo>
                    <a:pt x="102019" y="191957"/>
                  </a:lnTo>
                  <a:lnTo>
                    <a:pt x="104014" y="191307"/>
                  </a:lnTo>
                  <a:lnTo>
                    <a:pt x="105157" y="190373"/>
                  </a:lnTo>
                  <a:lnTo>
                    <a:pt x="105747" y="188508"/>
                  </a:lnTo>
                  <a:lnTo>
                    <a:pt x="107764" y="186077"/>
                  </a:lnTo>
                  <a:lnTo>
                    <a:pt x="109576" y="184473"/>
                  </a:lnTo>
                  <a:lnTo>
                    <a:pt x="110595" y="181162"/>
                  </a:lnTo>
                  <a:lnTo>
                    <a:pt x="109856" y="179000"/>
                  </a:lnTo>
                  <a:lnTo>
                    <a:pt x="112046" y="178078"/>
                  </a:lnTo>
                  <a:lnTo>
                    <a:pt x="111558" y="176388"/>
                  </a:lnTo>
                  <a:lnTo>
                    <a:pt x="113128" y="175657"/>
                  </a:lnTo>
                  <a:lnTo>
                    <a:pt x="114414" y="174259"/>
                  </a:lnTo>
                  <a:lnTo>
                    <a:pt x="113977" y="172560"/>
                  </a:lnTo>
                  <a:lnTo>
                    <a:pt x="112360" y="172175"/>
                  </a:lnTo>
                  <a:lnTo>
                    <a:pt x="110571" y="170341"/>
                  </a:lnTo>
                  <a:lnTo>
                    <a:pt x="110702" y="166466"/>
                  </a:lnTo>
                  <a:lnTo>
                    <a:pt x="111217" y="165117"/>
                  </a:lnTo>
                  <a:lnTo>
                    <a:pt x="111511" y="162153"/>
                  </a:lnTo>
                  <a:lnTo>
                    <a:pt x="109957" y="159988"/>
                  </a:lnTo>
                  <a:lnTo>
                    <a:pt x="110422" y="158384"/>
                  </a:lnTo>
                  <a:lnTo>
                    <a:pt x="108987" y="157793"/>
                  </a:lnTo>
                  <a:lnTo>
                    <a:pt x="109231" y="156665"/>
                  </a:lnTo>
                  <a:lnTo>
                    <a:pt x="110718" y="155575"/>
                  </a:lnTo>
                  <a:lnTo>
                    <a:pt x="110621" y="154833"/>
                  </a:lnTo>
                  <a:lnTo>
                    <a:pt x="109780" y="153787"/>
                  </a:lnTo>
                  <a:lnTo>
                    <a:pt x="110810" y="151047"/>
                  </a:lnTo>
                  <a:lnTo>
                    <a:pt x="111718" y="149546"/>
                  </a:lnTo>
                  <a:lnTo>
                    <a:pt x="111296" y="148334"/>
                  </a:lnTo>
                  <a:lnTo>
                    <a:pt x="111942" y="146254"/>
                  </a:lnTo>
                  <a:lnTo>
                    <a:pt x="112210" y="144087"/>
                  </a:lnTo>
                  <a:lnTo>
                    <a:pt x="114085" y="144280"/>
                  </a:lnTo>
                  <a:lnTo>
                    <a:pt x="115577" y="141877"/>
                  </a:lnTo>
                  <a:lnTo>
                    <a:pt x="117396" y="139666"/>
                  </a:lnTo>
                  <a:lnTo>
                    <a:pt x="117386" y="138434"/>
                  </a:lnTo>
                  <a:lnTo>
                    <a:pt x="118126" y="137185"/>
                  </a:lnTo>
                  <a:lnTo>
                    <a:pt x="117560" y="134559"/>
                  </a:lnTo>
                  <a:lnTo>
                    <a:pt x="117836" y="133095"/>
                  </a:lnTo>
                  <a:lnTo>
                    <a:pt x="119560" y="133174"/>
                  </a:lnTo>
                  <a:lnTo>
                    <a:pt x="122820" y="132623"/>
                  </a:lnTo>
                  <a:lnTo>
                    <a:pt x="123711" y="131995"/>
                  </a:lnTo>
                  <a:lnTo>
                    <a:pt x="126128" y="132216"/>
                  </a:lnTo>
                  <a:lnTo>
                    <a:pt x="126073" y="130834"/>
                  </a:lnTo>
                  <a:lnTo>
                    <a:pt x="127506" y="129471"/>
                  </a:lnTo>
                  <a:lnTo>
                    <a:pt x="127898" y="128225"/>
                  </a:lnTo>
                  <a:lnTo>
                    <a:pt x="129318" y="127959"/>
                  </a:lnTo>
                  <a:lnTo>
                    <a:pt x="129413" y="126632"/>
                  </a:lnTo>
                  <a:lnTo>
                    <a:pt x="126513" y="126135"/>
                  </a:lnTo>
                  <a:lnTo>
                    <a:pt x="127086" y="125113"/>
                  </a:lnTo>
                  <a:lnTo>
                    <a:pt x="126923" y="121751"/>
                  </a:lnTo>
                  <a:lnTo>
                    <a:pt x="127642" y="121898"/>
                  </a:lnTo>
                  <a:lnTo>
                    <a:pt x="128647" y="118627"/>
                  </a:lnTo>
                  <a:lnTo>
                    <a:pt x="129263" y="118517"/>
                  </a:lnTo>
                  <a:lnTo>
                    <a:pt x="131128" y="119753"/>
                  </a:lnTo>
                  <a:lnTo>
                    <a:pt x="131856" y="118284"/>
                  </a:lnTo>
                  <a:lnTo>
                    <a:pt x="133085" y="119298"/>
                  </a:lnTo>
                  <a:lnTo>
                    <a:pt x="134917" y="120074"/>
                  </a:lnTo>
                  <a:lnTo>
                    <a:pt x="137024" y="120416"/>
                  </a:lnTo>
                  <a:lnTo>
                    <a:pt x="138679" y="119787"/>
                  </a:lnTo>
                  <a:lnTo>
                    <a:pt x="139583" y="118695"/>
                  </a:lnTo>
                  <a:lnTo>
                    <a:pt x="139521" y="115936"/>
                  </a:lnTo>
                  <a:lnTo>
                    <a:pt x="138802" y="114834"/>
                  </a:lnTo>
                  <a:lnTo>
                    <a:pt x="139462" y="113172"/>
                  </a:lnTo>
                  <a:lnTo>
                    <a:pt x="141703" y="112672"/>
                  </a:lnTo>
                  <a:lnTo>
                    <a:pt x="141642" y="110564"/>
                  </a:lnTo>
                  <a:lnTo>
                    <a:pt x="143099" y="111306"/>
                  </a:lnTo>
                  <a:lnTo>
                    <a:pt x="145204" y="110873"/>
                  </a:lnTo>
                  <a:lnTo>
                    <a:pt x="146447" y="108807"/>
                  </a:lnTo>
                  <a:lnTo>
                    <a:pt x="147030" y="107803"/>
                  </a:lnTo>
                  <a:lnTo>
                    <a:pt x="145816" y="106101"/>
                  </a:lnTo>
                  <a:lnTo>
                    <a:pt x="145786" y="104324"/>
                  </a:lnTo>
                  <a:lnTo>
                    <a:pt x="144807" y="103659"/>
                  </a:lnTo>
                  <a:lnTo>
                    <a:pt x="143059" y="99222"/>
                  </a:lnTo>
                  <a:lnTo>
                    <a:pt x="143579" y="95448"/>
                  </a:lnTo>
                  <a:lnTo>
                    <a:pt x="142577" y="94556"/>
                  </a:lnTo>
                  <a:lnTo>
                    <a:pt x="143009" y="90880"/>
                  </a:lnTo>
                  <a:lnTo>
                    <a:pt x="145458" y="91319"/>
                  </a:lnTo>
                  <a:lnTo>
                    <a:pt x="147178" y="90464"/>
                  </a:lnTo>
                  <a:lnTo>
                    <a:pt x="148038" y="88678"/>
                  </a:lnTo>
                  <a:lnTo>
                    <a:pt x="150092" y="88775"/>
                  </a:lnTo>
                  <a:lnTo>
                    <a:pt x="150201" y="87436"/>
                  </a:lnTo>
                  <a:lnTo>
                    <a:pt x="152535" y="86248"/>
                  </a:lnTo>
                  <a:lnTo>
                    <a:pt x="152991" y="84965"/>
                  </a:lnTo>
                  <a:lnTo>
                    <a:pt x="154687" y="83023"/>
                  </a:lnTo>
                  <a:lnTo>
                    <a:pt x="154563" y="79789"/>
                  </a:lnTo>
                  <a:lnTo>
                    <a:pt x="153656" y="79390"/>
                  </a:lnTo>
                  <a:lnTo>
                    <a:pt x="153564" y="78155"/>
                  </a:lnTo>
                  <a:lnTo>
                    <a:pt x="152345" y="75953"/>
                  </a:lnTo>
                  <a:lnTo>
                    <a:pt x="150842" y="75320"/>
                  </a:lnTo>
                  <a:lnTo>
                    <a:pt x="149998" y="74331"/>
                  </a:lnTo>
                  <a:lnTo>
                    <a:pt x="150059" y="73081"/>
                  </a:lnTo>
                  <a:lnTo>
                    <a:pt x="151482" y="71635"/>
                  </a:lnTo>
                  <a:lnTo>
                    <a:pt x="151331" y="69405"/>
                  </a:lnTo>
                  <a:lnTo>
                    <a:pt x="150717" y="68231"/>
                  </a:lnTo>
                  <a:lnTo>
                    <a:pt x="149462" y="67510"/>
                  </a:lnTo>
                  <a:lnTo>
                    <a:pt x="149060" y="66295"/>
                  </a:lnTo>
                  <a:lnTo>
                    <a:pt x="146821" y="65077"/>
                  </a:lnTo>
                  <a:lnTo>
                    <a:pt x="146196" y="62712"/>
                  </a:lnTo>
                  <a:lnTo>
                    <a:pt x="147871" y="61463"/>
                  </a:lnTo>
                  <a:lnTo>
                    <a:pt x="147023" y="60051"/>
                  </a:lnTo>
                  <a:lnTo>
                    <a:pt x="146981" y="58683"/>
                  </a:lnTo>
                  <a:lnTo>
                    <a:pt x="147827" y="58000"/>
                  </a:lnTo>
                  <a:lnTo>
                    <a:pt x="148373" y="56250"/>
                  </a:lnTo>
                  <a:lnTo>
                    <a:pt x="152405" y="54925"/>
                  </a:lnTo>
                  <a:lnTo>
                    <a:pt x="153027" y="52742"/>
                  </a:lnTo>
                  <a:lnTo>
                    <a:pt x="154659" y="50745"/>
                  </a:lnTo>
                  <a:lnTo>
                    <a:pt x="156240" y="50372"/>
                  </a:lnTo>
                  <a:lnTo>
                    <a:pt x="157105" y="48853"/>
                  </a:lnTo>
                  <a:lnTo>
                    <a:pt x="158832" y="47814"/>
                  </a:lnTo>
                  <a:lnTo>
                    <a:pt x="161217" y="47229"/>
                  </a:lnTo>
                  <a:lnTo>
                    <a:pt x="161865" y="46283"/>
                  </a:lnTo>
                  <a:lnTo>
                    <a:pt x="161493" y="44890"/>
                  </a:lnTo>
                  <a:lnTo>
                    <a:pt x="162158" y="41807"/>
                  </a:lnTo>
                  <a:lnTo>
                    <a:pt x="159997" y="40979"/>
                  </a:lnTo>
                  <a:lnTo>
                    <a:pt x="159142" y="40053"/>
                  </a:lnTo>
                  <a:lnTo>
                    <a:pt x="158702" y="37337"/>
                  </a:lnTo>
                  <a:lnTo>
                    <a:pt x="159515" y="36890"/>
                  </a:lnTo>
                  <a:lnTo>
                    <a:pt x="160860" y="34728"/>
                  </a:lnTo>
                  <a:lnTo>
                    <a:pt x="160670" y="32802"/>
                  </a:lnTo>
                  <a:lnTo>
                    <a:pt x="162226" y="29082"/>
                  </a:lnTo>
                  <a:lnTo>
                    <a:pt x="162062" y="27438"/>
                  </a:lnTo>
                  <a:lnTo>
                    <a:pt x="163842" y="23453"/>
                  </a:lnTo>
                  <a:lnTo>
                    <a:pt x="166266" y="23337"/>
                  </a:lnTo>
                  <a:lnTo>
                    <a:pt x="167310" y="24458"/>
                  </a:lnTo>
                  <a:lnTo>
                    <a:pt x="170333" y="25477"/>
                  </a:lnTo>
                  <a:lnTo>
                    <a:pt x="171047" y="24297"/>
                  </a:lnTo>
                  <a:lnTo>
                    <a:pt x="172252" y="24252"/>
                  </a:lnTo>
                  <a:lnTo>
                    <a:pt x="174294" y="23043"/>
                  </a:lnTo>
                  <a:lnTo>
                    <a:pt x="176156" y="25279"/>
                  </a:lnTo>
                  <a:lnTo>
                    <a:pt x="176564" y="26655"/>
                  </a:lnTo>
                  <a:lnTo>
                    <a:pt x="177458" y="26608"/>
                  </a:lnTo>
                  <a:lnTo>
                    <a:pt x="178535" y="24289"/>
                  </a:lnTo>
                  <a:lnTo>
                    <a:pt x="180132" y="24328"/>
                  </a:lnTo>
                  <a:lnTo>
                    <a:pt x="180354" y="25843"/>
                  </a:lnTo>
                  <a:lnTo>
                    <a:pt x="181594" y="25889"/>
                  </a:lnTo>
                  <a:lnTo>
                    <a:pt x="183546" y="26920"/>
                  </a:lnTo>
                  <a:lnTo>
                    <a:pt x="185439" y="27090"/>
                  </a:lnTo>
                  <a:lnTo>
                    <a:pt x="187095" y="27775"/>
                  </a:lnTo>
                  <a:lnTo>
                    <a:pt x="189276" y="27648"/>
                  </a:lnTo>
                  <a:lnTo>
                    <a:pt x="191313" y="26635"/>
                  </a:lnTo>
                  <a:lnTo>
                    <a:pt x="193182" y="27148"/>
                  </a:lnTo>
                  <a:lnTo>
                    <a:pt x="195751" y="30224"/>
                  </a:lnTo>
                  <a:lnTo>
                    <a:pt x="196931" y="31046"/>
                  </a:lnTo>
                  <a:lnTo>
                    <a:pt x="197160" y="33176"/>
                  </a:lnTo>
                  <a:lnTo>
                    <a:pt x="196898" y="34744"/>
                  </a:lnTo>
                  <a:lnTo>
                    <a:pt x="198618" y="36685"/>
                  </a:lnTo>
                  <a:lnTo>
                    <a:pt x="198702" y="39389"/>
                  </a:lnTo>
                  <a:lnTo>
                    <a:pt x="200652" y="40118"/>
                  </a:lnTo>
                  <a:lnTo>
                    <a:pt x="201374" y="41057"/>
                  </a:lnTo>
                  <a:lnTo>
                    <a:pt x="201121" y="43835"/>
                  </a:lnTo>
                  <a:lnTo>
                    <a:pt x="202650" y="44297"/>
                  </a:lnTo>
                  <a:lnTo>
                    <a:pt x="205200" y="43824"/>
                  </a:lnTo>
                  <a:lnTo>
                    <a:pt x="207104" y="43867"/>
                  </a:lnTo>
                  <a:lnTo>
                    <a:pt x="207477" y="43084"/>
                  </a:lnTo>
                  <a:lnTo>
                    <a:pt x="209092" y="42092"/>
                  </a:lnTo>
                  <a:lnTo>
                    <a:pt x="211497" y="42512"/>
                  </a:lnTo>
                  <a:lnTo>
                    <a:pt x="212615" y="41981"/>
                  </a:lnTo>
                  <a:lnTo>
                    <a:pt x="214899" y="41713"/>
                  </a:lnTo>
                  <a:lnTo>
                    <a:pt x="215996" y="40394"/>
                  </a:lnTo>
                  <a:lnTo>
                    <a:pt x="215777" y="39274"/>
                  </a:lnTo>
                  <a:lnTo>
                    <a:pt x="215873" y="38186"/>
                  </a:lnTo>
                  <a:lnTo>
                    <a:pt x="214624" y="36907"/>
                  </a:lnTo>
                  <a:lnTo>
                    <a:pt x="214722" y="35315"/>
                  </a:lnTo>
                  <a:lnTo>
                    <a:pt x="213929" y="34169"/>
                  </a:lnTo>
                  <a:lnTo>
                    <a:pt x="215387" y="32473"/>
                  </a:lnTo>
                  <a:lnTo>
                    <a:pt x="215522" y="30285"/>
                  </a:lnTo>
                  <a:lnTo>
                    <a:pt x="213179" y="26569"/>
                  </a:lnTo>
                  <a:lnTo>
                    <a:pt x="213584" y="24686"/>
                  </a:lnTo>
                  <a:lnTo>
                    <a:pt x="215782" y="23147"/>
                  </a:lnTo>
                  <a:lnTo>
                    <a:pt x="217188" y="22841"/>
                  </a:lnTo>
                  <a:lnTo>
                    <a:pt x="215167" y="19327"/>
                  </a:lnTo>
                  <a:lnTo>
                    <a:pt x="212637" y="18609"/>
                  </a:lnTo>
                  <a:lnTo>
                    <a:pt x="209499" y="19237"/>
                  </a:lnTo>
                  <a:lnTo>
                    <a:pt x="206768" y="18980"/>
                  </a:lnTo>
                  <a:lnTo>
                    <a:pt x="206646" y="17013"/>
                  </a:lnTo>
                  <a:lnTo>
                    <a:pt x="206068" y="16127"/>
                  </a:lnTo>
                  <a:lnTo>
                    <a:pt x="206153" y="13923"/>
                  </a:lnTo>
                  <a:lnTo>
                    <a:pt x="208475" y="12690"/>
                  </a:lnTo>
                  <a:lnTo>
                    <a:pt x="208845" y="14550"/>
                  </a:lnTo>
                  <a:lnTo>
                    <a:pt x="210598" y="15360"/>
                  </a:lnTo>
                  <a:lnTo>
                    <a:pt x="210855" y="13738"/>
                  </a:lnTo>
                  <a:lnTo>
                    <a:pt x="213185" y="11829"/>
                  </a:lnTo>
                  <a:lnTo>
                    <a:pt x="215822" y="11622"/>
                  </a:lnTo>
                  <a:lnTo>
                    <a:pt x="219376" y="9581"/>
                  </a:lnTo>
                  <a:lnTo>
                    <a:pt x="220376" y="9473"/>
                  </a:lnTo>
                  <a:lnTo>
                    <a:pt x="221163" y="7054"/>
                  </a:lnTo>
                  <a:lnTo>
                    <a:pt x="223596" y="6224"/>
                  </a:lnTo>
                  <a:lnTo>
                    <a:pt x="222912" y="5199"/>
                  </a:lnTo>
                  <a:lnTo>
                    <a:pt x="223417" y="3816"/>
                  </a:lnTo>
                  <a:lnTo>
                    <a:pt x="224528" y="3220"/>
                  </a:lnTo>
                  <a:lnTo>
                    <a:pt x="225004" y="1748"/>
                  </a:lnTo>
                  <a:lnTo>
                    <a:pt x="226122" y="2043"/>
                  </a:lnTo>
                  <a:lnTo>
                    <a:pt x="226620" y="3210"/>
                  </a:lnTo>
                  <a:lnTo>
                    <a:pt x="228153" y="2652"/>
                  </a:lnTo>
                  <a:lnTo>
                    <a:pt x="229789" y="501"/>
                  </a:lnTo>
                  <a:lnTo>
                    <a:pt x="231262" y="187"/>
                  </a:lnTo>
                  <a:lnTo>
                    <a:pt x="232017" y="1225"/>
                  </a:lnTo>
                  <a:lnTo>
                    <a:pt x="233223" y="1182"/>
                  </a:lnTo>
                  <a:lnTo>
                    <a:pt x="234115" y="0"/>
                  </a:lnTo>
                  <a:lnTo>
                    <a:pt x="234901" y="174"/>
                  </a:lnTo>
                  <a:lnTo>
                    <a:pt x="235563" y="3497"/>
                  </a:lnTo>
                  <a:lnTo>
                    <a:pt x="235405" y="5173"/>
                  </a:lnTo>
                  <a:lnTo>
                    <a:pt x="237113" y="4749"/>
                  </a:lnTo>
                  <a:lnTo>
                    <a:pt x="238839" y="6081"/>
                  </a:lnTo>
                  <a:lnTo>
                    <a:pt x="239155" y="7809"/>
                  </a:lnTo>
                  <a:lnTo>
                    <a:pt x="242520" y="8812"/>
                  </a:lnTo>
                  <a:lnTo>
                    <a:pt x="242754" y="10189"/>
                  </a:lnTo>
                  <a:lnTo>
                    <a:pt x="244179" y="11157"/>
                  </a:lnTo>
                  <a:lnTo>
                    <a:pt x="246129" y="10045"/>
                  </a:lnTo>
                  <a:lnTo>
                    <a:pt x="249750" y="10506"/>
                  </a:lnTo>
                  <a:lnTo>
                    <a:pt x="250941" y="11682"/>
                  </a:lnTo>
                  <a:lnTo>
                    <a:pt x="252676" y="12328"/>
                  </a:lnTo>
                  <a:lnTo>
                    <a:pt x="252623" y="14203"/>
                  </a:lnTo>
                  <a:lnTo>
                    <a:pt x="254613" y="13421"/>
                  </a:lnTo>
                  <a:lnTo>
                    <a:pt x="257406" y="13387"/>
                  </a:lnTo>
                  <a:lnTo>
                    <a:pt x="259355" y="12503"/>
                  </a:lnTo>
                  <a:lnTo>
                    <a:pt x="259778" y="11589"/>
                  </a:lnTo>
                  <a:lnTo>
                    <a:pt x="261565" y="11152"/>
                  </a:lnTo>
                  <a:lnTo>
                    <a:pt x="262523" y="11902"/>
                  </a:lnTo>
                  <a:lnTo>
                    <a:pt x="263785" y="11032"/>
                  </a:lnTo>
                  <a:lnTo>
                    <a:pt x="264433" y="12987"/>
                  </a:lnTo>
                  <a:lnTo>
                    <a:pt x="267711" y="13328"/>
                  </a:lnTo>
                  <a:lnTo>
                    <a:pt x="268863" y="12250"/>
                  </a:lnTo>
                  <a:lnTo>
                    <a:pt x="269311" y="10861"/>
                  </a:lnTo>
                  <a:lnTo>
                    <a:pt x="271710" y="9663"/>
                  </a:lnTo>
                  <a:lnTo>
                    <a:pt x="272351" y="5672"/>
                  </a:lnTo>
                  <a:lnTo>
                    <a:pt x="274060" y="5233"/>
                  </a:lnTo>
                  <a:lnTo>
                    <a:pt x="276078" y="5313"/>
                  </a:lnTo>
                  <a:lnTo>
                    <a:pt x="277177" y="4547"/>
                  </a:lnTo>
                  <a:lnTo>
                    <a:pt x="279493" y="5144"/>
                  </a:lnTo>
                  <a:lnTo>
                    <a:pt x="279817" y="5954"/>
                  </a:lnTo>
                  <a:lnTo>
                    <a:pt x="278541" y="7354"/>
                  </a:lnTo>
                  <a:lnTo>
                    <a:pt x="280131" y="8484"/>
                  </a:lnTo>
                  <a:lnTo>
                    <a:pt x="281105" y="9373"/>
                  </a:lnTo>
                  <a:lnTo>
                    <a:pt x="282931" y="11917"/>
                  </a:lnTo>
                  <a:lnTo>
                    <a:pt x="281511" y="13365"/>
                  </a:lnTo>
                  <a:lnTo>
                    <a:pt x="282466" y="14037"/>
                  </a:lnTo>
                  <a:lnTo>
                    <a:pt x="280564" y="16750"/>
                  </a:lnTo>
                  <a:lnTo>
                    <a:pt x="282191" y="18862"/>
                  </a:lnTo>
                  <a:lnTo>
                    <a:pt x="283220" y="16958"/>
                  </a:lnTo>
                  <a:lnTo>
                    <a:pt x="284995" y="17111"/>
                  </a:lnTo>
                  <a:lnTo>
                    <a:pt x="286298" y="15773"/>
                  </a:lnTo>
                  <a:lnTo>
                    <a:pt x="288076" y="14781"/>
                  </a:lnTo>
                  <a:lnTo>
                    <a:pt x="289831" y="14413"/>
                  </a:lnTo>
                  <a:lnTo>
                    <a:pt x="291227" y="14868"/>
                  </a:lnTo>
                  <a:lnTo>
                    <a:pt x="292127" y="14141"/>
                  </a:lnTo>
                  <a:lnTo>
                    <a:pt x="292846" y="15431"/>
                  </a:lnTo>
                  <a:lnTo>
                    <a:pt x="294836" y="15358"/>
                  </a:lnTo>
                  <a:lnTo>
                    <a:pt x="296188" y="15884"/>
                  </a:lnTo>
                  <a:lnTo>
                    <a:pt x="297085" y="15216"/>
                  </a:lnTo>
                  <a:lnTo>
                    <a:pt x="298675" y="15385"/>
                  </a:lnTo>
                  <a:lnTo>
                    <a:pt x="299465" y="14867"/>
                  </a:lnTo>
                  <a:lnTo>
                    <a:pt x="299351" y="12955"/>
                  </a:lnTo>
                  <a:lnTo>
                    <a:pt x="299904" y="12640"/>
                  </a:lnTo>
                  <a:lnTo>
                    <a:pt x="304284" y="14167"/>
                  </a:lnTo>
                  <a:lnTo>
                    <a:pt x="305581" y="12954"/>
                  </a:lnTo>
                  <a:lnTo>
                    <a:pt x="307326" y="12273"/>
                  </a:lnTo>
                  <a:lnTo>
                    <a:pt x="307883" y="9988"/>
                  </a:lnTo>
                  <a:lnTo>
                    <a:pt x="308478" y="9247"/>
                  </a:lnTo>
                  <a:lnTo>
                    <a:pt x="310400" y="10303"/>
                  </a:lnTo>
                  <a:lnTo>
                    <a:pt x="312408" y="9369"/>
                  </a:lnTo>
                  <a:lnTo>
                    <a:pt x="312218" y="8371"/>
                  </a:lnTo>
                  <a:lnTo>
                    <a:pt x="314448" y="7066"/>
                  </a:lnTo>
                  <a:lnTo>
                    <a:pt x="316474" y="8214"/>
                  </a:lnTo>
                  <a:lnTo>
                    <a:pt x="318275" y="9271"/>
                  </a:lnTo>
                  <a:lnTo>
                    <a:pt x="318260" y="11146"/>
                  </a:lnTo>
                  <a:lnTo>
                    <a:pt x="319033" y="11225"/>
                  </a:lnTo>
                  <a:lnTo>
                    <a:pt x="320632" y="13617"/>
                  </a:lnTo>
                  <a:lnTo>
                    <a:pt x="322456" y="13462"/>
                  </a:lnTo>
                  <a:lnTo>
                    <a:pt x="324220" y="13794"/>
                  </a:lnTo>
                  <a:lnTo>
                    <a:pt x="326185" y="15215"/>
                  </a:lnTo>
                  <a:lnTo>
                    <a:pt x="326259" y="16502"/>
                  </a:lnTo>
                  <a:lnTo>
                    <a:pt x="327477" y="17168"/>
                  </a:lnTo>
                  <a:lnTo>
                    <a:pt x="327525" y="19042"/>
                  </a:lnTo>
                  <a:lnTo>
                    <a:pt x="325535" y="20902"/>
                  </a:lnTo>
                  <a:lnTo>
                    <a:pt x="324329" y="21477"/>
                  </a:lnTo>
                  <a:lnTo>
                    <a:pt x="324407" y="22784"/>
                  </a:lnTo>
                  <a:lnTo>
                    <a:pt x="323800" y="24339"/>
                  </a:lnTo>
                  <a:lnTo>
                    <a:pt x="324888" y="25049"/>
                  </a:lnTo>
                  <a:lnTo>
                    <a:pt x="326317" y="25078"/>
                  </a:lnTo>
                  <a:lnTo>
                    <a:pt x="327048" y="25831"/>
                  </a:lnTo>
                  <a:lnTo>
                    <a:pt x="327129" y="27489"/>
                  </a:lnTo>
                  <a:lnTo>
                    <a:pt x="326981" y="28014"/>
                  </a:lnTo>
                  <a:lnTo>
                    <a:pt x="324331" y="29204"/>
                  </a:lnTo>
                  <a:lnTo>
                    <a:pt x="322480" y="29424"/>
                  </a:lnTo>
                  <a:lnTo>
                    <a:pt x="322519" y="30142"/>
                  </a:lnTo>
                  <a:lnTo>
                    <a:pt x="320873" y="31354"/>
                  </a:lnTo>
                  <a:lnTo>
                    <a:pt x="318539" y="30680"/>
                  </a:lnTo>
                  <a:lnTo>
                    <a:pt x="315816" y="31093"/>
                  </a:lnTo>
                  <a:lnTo>
                    <a:pt x="314495" y="33064"/>
                  </a:lnTo>
                  <a:lnTo>
                    <a:pt x="313952" y="34964"/>
                  </a:lnTo>
                  <a:lnTo>
                    <a:pt x="312928" y="34848"/>
                  </a:lnTo>
                  <a:lnTo>
                    <a:pt x="312235" y="36580"/>
                  </a:lnTo>
                  <a:lnTo>
                    <a:pt x="310538" y="36182"/>
                  </a:lnTo>
                  <a:lnTo>
                    <a:pt x="309008" y="36837"/>
                  </a:lnTo>
                  <a:lnTo>
                    <a:pt x="309156" y="37848"/>
                  </a:lnTo>
                  <a:lnTo>
                    <a:pt x="306908" y="38535"/>
                  </a:lnTo>
                  <a:lnTo>
                    <a:pt x="306700" y="39690"/>
                  </a:lnTo>
                  <a:lnTo>
                    <a:pt x="305163" y="40025"/>
                  </a:lnTo>
                  <a:lnTo>
                    <a:pt x="305523" y="41652"/>
                  </a:lnTo>
                  <a:lnTo>
                    <a:pt x="304790" y="42733"/>
                  </a:lnTo>
                  <a:lnTo>
                    <a:pt x="305697" y="44181"/>
                  </a:lnTo>
                  <a:lnTo>
                    <a:pt x="305581" y="45244"/>
                  </a:lnTo>
                  <a:lnTo>
                    <a:pt x="303960" y="46425"/>
                  </a:lnTo>
                  <a:lnTo>
                    <a:pt x="301682" y="50193"/>
                  </a:lnTo>
                  <a:lnTo>
                    <a:pt x="301134" y="52127"/>
                  </a:lnTo>
                  <a:lnTo>
                    <a:pt x="301645" y="53273"/>
                  </a:lnTo>
                  <a:lnTo>
                    <a:pt x="301255" y="54300"/>
                  </a:lnTo>
                  <a:lnTo>
                    <a:pt x="299709" y="55357"/>
                  </a:lnTo>
                  <a:lnTo>
                    <a:pt x="297947" y="55824"/>
                  </a:lnTo>
                  <a:lnTo>
                    <a:pt x="297640" y="57187"/>
                  </a:lnTo>
                  <a:lnTo>
                    <a:pt x="296217" y="57942"/>
                  </a:lnTo>
                  <a:lnTo>
                    <a:pt x="294502" y="57911"/>
                  </a:lnTo>
                  <a:lnTo>
                    <a:pt x="293178" y="58564"/>
                  </a:lnTo>
                  <a:lnTo>
                    <a:pt x="291969" y="58165"/>
                  </a:lnTo>
                  <a:lnTo>
                    <a:pt x="290566" y="58988"/>
                  </a:lnTo>
                  <a:lnTo>
                    <a:pt x="291895" y="60826"/>
                  </a:lnTo>
                  <a:lnTo>
                    <a:pt x="290871" y="61592"/>
                  </a:lnTo>
                  <a:lnTo>
                    <a:pt x="292113" y="61094"/>
                  </a:lnTo>
                  <a:lnTo>
                    <a:pt x="294552" y="61948"/>
                  </a:lnTo>
                  <a:lnTo>
                    <a:pt x="296283" y="61871"/>
                  </a:lnTo>
                  <a:lnTo>
                    <a:pt x="298298" y="63476"/>
                  </a:lnTo>
                  <a:lnTo>
                    <a:pt x="298382" y="64787"/>
                  </a:lnTo>
                  <a:lnTo>
                    <a:pt x="299481" y="66623"/>
                  </a:lnTo>
                  <a:lnTo>
                    <a:pt x="302442" y="65869"/>
                  </a:lnTo>
                  <a:lnTo>
                    <a:pt x="304766" y="67340"/>
                  </a:lnTo>
                  <a:lnTo>
                    <a:pt x="304790" y="69487"/>
                  </a:lnTo>
                  <a:lnTo>
                    <a:pt x="305606" y="69830"/>
                  </a:lnTo>
                  <a:lnTo>
                    <a:pt x="305542" y="71724"/>
                  </a:lnTo>
                  <a:lnTo>
                    <a:pt x="308140" y="71941"/>
                  </a:lnTo>
                  <a:lnTo>
                    <a:pt x="309899" y="71091"/>
                  </a:lnTo>
                  <a:lnTo>
                    <a:pt x="310512" y="69826"/>
                  </a:lnTo>
                  <a:lnTo>
                    <a:pt x="311884" y="69431"/>
                  </a:lnTo>
                  <a:lnTo>
                    <a:pt x="314045" y="67676"/>
                  </a:lnTo>
                  <a:lnTo>
                    <a:pt x="314857" y="68814"/>
                  </a:lnTo>
                  <a:lnTo>
                    <a:pt x="317808" y="69151"/>
                  </a:lnTo>
                  <a:lnTo>
                    <a:pt x="318825" y="67348"/>
                  </a:lnTo>
                  <a:lnTo>
                    <a:pt x="319859" y="66497"/>
                  </a:lnTo>
                  <a:lnTo>
                    <a:pt x="320776" y="66871"/>
                  </a:lnTo>
                  <a:lnTo>
                    <a:pt x="322483" y="65938"/>
                  </a:lnTo>
                  <a:lnTo>
                    <a:pt x="323852" y="69117"/>
                  </a:lnTo>
                  <a:lnTo>
                    <a:pt x="325053" y="69999"/>
                  </a:lnTo>
                  <a:lnTo>
                    <a:pt x="325923" y="68024"/>
                  </a:lnTo>
                  <a:lnTo>
                    <a:pt x="326836" y="67431"/>
                  </a:lnTo>
                  <a:lnTo>
                    <a:pt x="326818" y="63925"/>
                  </a:lnTo>
                  <a:lnTo>
                    <a:pt x="328110" y="63653"/>
                  </a:lnTo>
                  <a:lnTo>
                    <a:pt x="329161" y="64391"/>
                  </a:lnTo>
                  <a:lnTo>
                    <a:pt x="329950" y="63883"/>
                  </a:lnTo>
                  <a:lnTo>
                    <a:pt x="331431" y="64413"/>
                  </a:lnTo>
                  <a:lnTo>
                    <a:pt x="332859" y="65616"/>
                  </a:lnTo>
                  <a:lnTo>
                    <a:pt x="334169" y="64615"/>
                  </a:lnTo>
                  <a:lnTo>
                    <a:pt x="335612" y="67437"/>
                  </a:lnTo>
                  <a:lnTo>
                    <a:pt x="336505" y="66953"/>
                  </a:lnTo>
                  <a:lnTo>
                    <a:pt x="337728" y="64225"/>
                  </a:lnTo>
                  <a:lnTo>
                    <a:pt x="338226" y="60449"/>
                  </a:lnTo>
                  <a:lnTo>
                    <a:pt x="339972" y="60177"/>
                  </a:lnTo>
                  <a:lnTo>
                    <a:pt x="341156" y="60887"/>
                  </a:lnTo>
                  <a:lnTo>
                    <a:pt x="342676" y="59634"/>
                  </a:lnTo>
                  <a:lnTo>
                    <a:pt x="345625" y="59933"/>
                  </a:lnTo>
                  <a:lnTo>
                    <a:pt x="347369" y="57672"/>
                  </a:lnTo>
                  <a:lnTo>
                    <a:pt x="349403" y="57847"/>
                  </a:lnTo>
                  <a:lnTo>
                    <a:pt x="350232" y="59603"/>
                  </a:lnTo>
                  <a:lnTo>
                    <a:pt x="354895" y="58106"/>
                  </a:lnTo>
                  <a:lnTo>
                    <a:pt x="356587" y="58326"/>
                  </a:lnTo>
                  <a:lnTo>
                    <a:pt x="355891" y="56954"/>
                  </a:lnTo>
                  <a:lnTo>
                    <a:pt x="358485" y="55893"/>
                  </a:lnTo>
                  <a:lnTo>
                    <a:pt x="360699" y="55723"/>
                  </a:lnTo>
                  <a:lnTo>
                    <a:pt x="361959" y="53938"/>
                  </a:lnTo>
                  <a:lnTo>
                    <a:pt x="363767" y="53621"/>
                  </a:lnTo>
                  <a:lnTo>
                    <a:pt x="365845" y="54301"/>
                  </a:lnTo>
                  <a:lnTo>
                    <a:pt x="367098" y="55286"/>
                  </a:lnTo>
                  <a:lnTo>
                    <a:pt x="368067" y="52492"/>
                  </a:lnTo>
                  <a:lnTo>
                    <a:pt x="369089" y="52522"/>
                  </a:lnTo>
                  <a:lnTo>
                    <a:pt x="370600" y="51220"/>
                  </a:lnTo>
                  <a:lnTo>
                    <a:pt x="373051" y="53089"/>
                  </a:lnTo>
                  <a:lnTo>
                    <a:pt x="374844" y="53449"/>
                  </a:lnTo>
                  <a:lnTo>
                    <a:pt x="376249" y="55079"/>
                  </a:lnTo>
                  <a:lnTo>
                    <a:pt x="376728" y="56589"/>
                  </a:lnTo>
                  <a:lnTo>
                    <a:pt x="378428" y="58311"/>
                  </a:lnTo>
                  <a:lnTo>
                    <a:pt x="379847" y="58964"/>
                  </a:lnTo>
                  <a:lnTo>
                    <a:pt x="380060" y="61758"/>
                  </a:lnTo>
                  <a:lnTo>
                    <a:pt x="380786" y="63428"/>
                  </a:lnTo>
                  <a:lnTo>
                    <a:pt x="382297" y="63714"/>
                  </a:lnTo>
                  <a:lnTo>
                    <a:pt x="383231" y="62941"/>
                  </a:lnTo>
                  <a:lnTo>
                    <a:pt x="387279" y="64457"/>
                  </a:lnTo>
                  <a:lnTo>
                    <a:pt x="388146" y="65824"/>
                  </a:lnTo>
                  <a:lnTo>
                    <a:pt x="387705" y="67581"/>
                  </a:lnTo>
                  <a:lnTo>
                    <a:pt x="388208" y="68523"/>
                  </a:lnTo>
                  <a:lnTo>
                    <a:pt x="391301" y="68854"/>
                  </a:lnTo>
                  <a:lnTo>
                    <a:pt x="392927" y="68305"/>
                  </a:lnTo>
                  <a:lnTo>
                    <a:pt x="394582" y="67100"/>
                  </a:lnTo>
                  <a:lnTo>
                    <a:pt x="396886" y="67503"/>
                  </a:lnTo>
                  <a:lnTo>
                    <a:pt x="398444" y="67375"/>
                  </a:lnTo>
                  <a:lnTo>
                    <a:pt x="398184" y="65911"/>
                  </a:lnTo>
                  <a:lnTo>
                    <a:pt x="396706" y="64566"/>
                  </a:lnTo>
                  <a:lnTo>
                    <a:pt x="395334" y="62709"/>
                  </a:lnTo>
                  <a:lnTo>
                    <a:pt x="394091" y="59407"/>
                  </a:lnTo>
                  <a:lnTo>
                    <a:pt x="395428" y="59514"/>
                  </a:lnTo>
                  <a:lnTo>
                    <a:pt x="395976" y="57548"/>
                  </a:lnTo>
                  <a:lnTo>
                    <a:pt x="394310" y="57606"/>
                  </a:lnTo>
                  <a:lnTo>
                    <a:pt x="392776" y="54235"/>
                  </a:lnTo>
                  <a:lnTo>
                    <a:pt x="394035" y="52505"/>
                  </a:lnTo>
                  <a:lnTo>
                    <a:pt x="393307" y="51140"/>
                  </a:lnTo>
                  <a:lnTo>
                    <a:pt x="394145" y="48517"/>
                  </a:lnTo>
                  <a:lnTo>
                    <a:pt x="395013" y="47972"/>
                  </a:lnTo>
                  <a:lnTo>
                    <a:pt x="394416" y="46263"/>
                  </a:lnTo>
                  <a:lnTo>
                    <a:pt x="395860" y="46516"/>
                  </a:lnTo>
                  <a:lnTo>
                    <a:pt x="396138" y="44147"/>
                  </a:lnTo>
                  <a:lnTo>
                    <a:pt x="397108" y="42986"/>
                  </a:lnTo>
                  <a:lnTo>
                    <a:pt x="398797" y="43615"/>
                  </a:lnTo>
                  <a:lnTo>
                    <a:pt x="400171" y="45848"/>
                  </a:lnTo>
                  <a:lnTo>
                    <a:pt x="401574" y="45678"/>
                  </a:lnTo>
                  <a:lnTo>
                    <a:pt x="402253" y="44480"/>
                  </a:lnTo>
                  <a:lnTo>
                    <a:pt x="401052" y="43718"/>
                  </a:lnTo>
                  <a:lnTo>
                    <a:pt x="400602" y="41335"/>
                  </a:lnTo>
                  <a:lnTo>
                    <a:pt x="401512" y="41016"/>
                  </a:lnTo>
                  <a:lnTo>
                    <a:pt x="402535" y="41992"/>
                  </a:lnTo>
                  <a:lnTo>
                    <a:pt x="406924" y="42517"/>
                  </a:lnTo>
                  <a:lnTo>
                    <a:pt x="407493" y="43668"/>
                  </a:lnTo>
                  <a:lnTo>
                    <a:pt x="409397" y="43249"/>
                  </a:lnTo>
                  <a:lnTo>
                    <a:pt x="410879" y="44579"/>
                  </a:lnTo>
                  <a:lnTo>
                    <a:pt x="411736" y="46338"/>
                  </a:lnTo>
                  <a:lnTo>
                    <a:pt x="413766" y="46943"/>
                  </a:lnTo>
                  <a:lnTo>
                    <a:pt x="414163" y="47948"/>
                  </a:lnTo>
                  <a:lnTo>
                    <a:pt x="415881" y="47089"/>
                  </a:lnTo>
                  <a:lnTo>
                    <a:pt x="418280" y="47422"/>
                  </a:lnTo>
                  <a:lnTo>
                    <a:pt x="420074" y="45410"/>
                  </a:lnTo>
                  <a:lnTo>
                    <a:pt x="422620" y="47698"/>
                  </a:lnTo>
                  <a:lnTo>
                    <a:pt x="423308" y="48842"/>
                  </a:lnTo>
                  <a:lnTo>
                    <a:pt x="423429" y="50658"/>
                  </a:lnTo>
                  <a:lnTo>
                    <a:pt x="424602" y="51170"/>
                  </a:lnTo>
                  <a:lnTo>
                    <a:pt x="427180" y="50688"/>
                  </a:lnTo>
                  <a:lnTo>
                    <a:pt x="428903" y="49426"/>
                  </a:lnTo>
                  <a:lnTo>
                    <a:pt x="430570" y="48768"/>
                  </a:lnTo>
                  <a:lnTo>
                    <a:pt x="430933" y="46712"/>
                  </a:lnTo>
                  <a:lnTo>
                    <a:pt x="431707" y="45786"/>
                  </a:lnTo>
                  <a:lnTo>
                    <a:pt x="433829" y="45222"/>
                  </a:lnTo>
                  <a:lnTo>
                    <a:pt x="433773" y="46701"/>
                  </a:lnTo>
                  <a:lnTo>
                    <a:pt x="435311" y="47820"/>
                  </a:lnTo>
                  <a:lnTo>
                    <a:pt x="432702" y="49228"/>
                  </a:lnTo>
                  <a:lnTo>
                    <a:pt x="433163" y="51357"/>
                  </a:lnTo>
                  <a:lnTo>
                    <a:pt x="434050" y="51141"/>
                  </a:lnTo>
                  <a:lnTo>
                    <a:pt x="435397" y="53022"/>
                  </a:lnTo>
                  <a:lnTo>
                    <a:pt x="435272" y="54731"/>
                  </a:lnTo>
                  <a:lnTo>
                    <a:pt x="436575" y="55398"/>
                  </a:lnTo>
                  <a:lnTo>
                    <a:pt x="437137" y="56744"/>
                  </a:lnTo>
                  <a:lnTo>
                    <a:pt x="439775" y="56445"/>
                  </a:lnTo>
                  <a:lnTo>
                    <a:pt x="440716" y="57872"/>
                  </a:lnTo>
                  <a:lnTo>
                    <a:pt x="440939" y="60075"/>
                  </a:lnTo>
                  <a:lnTo>
                    <a:pt x="441746" y="61111"/>
                  </a:lnTo>
                  <a:lnTo>
                    <a:pt x="441053" y="63298"/>
                  </a:lnTo>
                  <a:lnTo>
                    <a:pt x="442560" y="64442"/>
                  </a:lnTo>
                  <a:lnTo>
                    <a:pt x="444057" y="63869"/>
                  </a:lnTo>
                  <a:lnTo>
                    <a:pt x="445164" y="63255"/>
                  </a:lnTo>
                  <a:lnTo>
                    <a:pt x="447138" y="60965"/>
                  </a:lnTo>
                  <a:lnTo>
                    <a:pt x="448619" y="61870"/>
                  </a:lnTo>
                  <a:lnTo>
                    <a:pt x="451379" y="60661"/>
                  </a:lnTo>
                  <a:lnTo>
                    <a:pt x="453523" y="60872"/>
                  </a:lnTo>
                  <a:lnTo>
                    <a:pt x="453963" y="60210"/>
                  </a:lnTo>
                  <a:lnTo>
                    <a:pt x="456188" y="60111"/>
                  </a:lnTo>
                  <a:lnTo>
                    <a:pt x="456954" y="60959"/>
                  </a:lnTo>
                  <a:lnTo>
                    <a:pt x="458485" y="59193"/>
                  </a:lnTo>
                  <a:lnTo>
                    <a:pt x="460009" y="59280"/>
                  </a:lnTo>
                  <a:lnTo>
                    <a:pt x="460918" y="60949"/>
                  </a:lnTo>
                  <a:lnTo>
                    <a:pt x="459834" y="62180"/>
                  </a:lnTo>
                  <a:lnTo>
                    <a:pt x="459857" y="63105"/>
                  </a:lnTo>
                  <a:lnTo>
                    <a:pt x="457429" y="65998"/>
                  </a:lnTo>
                  <a:lnTo>
                    <a:pt x="457855" y="67319"/>
                  </a:lnTo>
                  <a:lnTo>
                    <a:pt x="457247" y="68556"/>
                  </a:lnTo>
                  <a:lnTo>
                    <a:pt x="458602" y="69889"/>
                  </a:lnTo>
                  <a:lnTo>
                    <a:pt x="459726" y="71690"/>
                  </a:lnTo>
                  <a:lnTo>
                    <a:pt x="461220" y="72740"/>
                  </a:lnTo>
                  <a:lnTo>
                    <a:pt x="462014" y="72102"/>
                  </a:lnTo>
                  <a:lnTo>
                    <a:pt x="463847" y="74483"/>
                  </a:lnTo>
                  <a:lnTo>
                    <a:pt x="462441" y="75871"/>
                  </a:lnTo>
                  <a:lnTo>
                    <a:pt x="466627" y="80978"/>
                  </a:lnTo>
                  <a:lnTo>
                    <a:pt x="466127" y="82325"/>
                  </a:lnTo>
                  <a:lnTo>
                    <a:pt x="466907" y="82954"/>
                  </a:lnTo>
                  <a:lnTo>
                    <a:pt x="467293" y="86752"/>
                  </a:lnTo>
                  <a:lnTo>
                    <a:pt x="468735" y="87003"/>
                  </a:lnTo>
                  <a:lnTo>
                    <a:pt x="468523" y="91351"/>
                  </a:lnTo>
                  <a:lnTo>
                    <a:pt x="469863" y="91698"/>
                  </a:lnTo>
                  <a:lnTo>
                    <a:pt x="470958" y="93055"/>
                  </a:lnTo>
                  <a:lnTo>
                    <a:pt x="472710" y="94401"/>
                  </a:lnTo>
                  <a:lnTo>
                    <a:pt x="472015" y="95322"/>
                  </a:lnTo>
                  <a:lnTo>
                    <a:pt x="470538" y="96195"/>
                  </a:lnTo>
                  <a:lnTo>
                    <a:pt x="468621" y="98043"/>
                  </a:lnTo>
                  <a:lnTo>
                    <a:pt x="468086" y="100032"/>
                  </a:lnTo>
                  <a:lnTo>
                    <a:pt x="468289" y="102358"/>
                  </a:lnTo>
                  <a:lnTo>
                    <a:pt x="469547" y="103045"/>
                  </a:lnTo>
                  <a:lnTo>
                    <a:pt x="469513" y="104287"/>
                  </a:lnTo>
                  <a:lnTo>
                    <a:pt x="470238" y="106802"/>
                  </a:lnTo>
                  <a:lnTo>
                    <a:pt x="471632" y="106995"/>
                  </a:lnTo>
                  <a:lnTo>
                    <a:pt x="471077" y="108760"/>
                  </a:lnTo>
                  <a:lnTo>
                    <a:pt x="471686" y="109807"/>
                  </a:lnTo>
                  <a:lnTo>
                    <a:pt x="471089" y="112066"/>
                  </a:lnTo>
                  <a:lnTo>
                    <a:pt x="469897" y="112527"/>
                  </a:lnTo>
                  <a:lnTo>
                    <a:pt x="470159" y="113913"/>
                  </a:lnTo>
                  <a:lnTo>
                    <a:pt x="471470" y="115052"/>
                  </a:lnTo>
                  <a:lnTo>
                    <a:pt x="470605" y="116869"/>
                  </a:lnTo>
                  <a:lnTo>
                    <a:pt x="472485" y="116626"/>
                  </a:lnTo>
                  <a:lnTo>
                    <a:pt x="473575" y="117102"/>
                  </a:lnTo>
                  <a:lnTo>
                    <a:pt x="474516" y="119581"/>
                  </a:lnTo>
                  <a:lnTo>
                    <a:pt x="474086" y="120924"/>
                  </a:lnTo>
                  <a:lnTo>
                    <a:pt x="474836" y="121583"/>
                  </a:lnTo>
                  <a:lnTo>
                    <a:pt x="475868" y="123872"/>
                  </a:lnTo>
                  <a:lnTo>
                    <a:pt x="476215" y="128088"/>
                  </a:lnTo>
                  <a:lnTo>
                    <a:pt x="477556" y="128611"/>
                  </a:lnTo>
                  <a:lnTo>
                    <a:pt x="478542" y="130179"/>
                  </a:lnTo>
                  <a:lnTo>
                    <a:pt x="480215" y="130407"/>
                  </a:lnTo>
                  <a:lnTo>
                    <a:pt x="480825" y="131750"/>
                  </a:lnTo>
                  <a:lnTo>
                    <a:pt x="482280" y="131206"/>
                  </a:lnTo>
                  <a:lnTo>
                    <a:pt x="483047" y="132161"/>
                  </a:lnTo>
                  <a:lnTo>
                    <a:pt x="485190" y="132894"/>
                  </a:lnTo>
                  <a:lnTo>
                    <a:pt x="485213" y="137640"/>
                  </a:lnTo>
                  <a:lnTo>
                    <a:pt x="478293" y="139375"/>
                  </a:lnTo>
                  <a:lnTo>
                    <a:pt x="475674" y="139177"/>
                  </a:lnTo>
                  <a:lnTo>
                    <a:pt x="474836" y="139763"/>
                  </a:lnTo>
                  <a:lnTo>
                    <a:pt x="473459" y="141754"/>
                  </a:lnTo>
                  <a:lnTo>
                    <a:pt x="470456" y="141443"/>
                  </a:lnTo>
                  <a:lnTo>
                    <a:pt x="469011" y="140905"/>
                  </a:lnTo>
                  <a:lnTo>
                    <a:pt x="467476" y="139716"/>
                  </a:lnTo>
                  <a:lnTo>
                    <a:pt x="465640" y="141817"/>
                  </a:lnTo>
                  <a:lnTo>
                    <a:pt x="465246" y="145062"/>
                  </a:lnTo>
                  <a:lnTo>
                    <a:pt x="464668" y="145761"/>
                  </a:lnTo>
                  <a:lnTo>
                    <a:pt x="464531" y="147998"/>
                  </a:lnTo>
                  <a:lnTo>
                    <a:pt x="463243" y="148818"/>
                  </a:lnTo>
                  <a:lnTo>
                    <a:pt x="462606" y="150254"/>
                  </a:lnTo>
                  <a:lnTo>
                    <a:pt x="462066" y="151298"/>
                  </a:lnTo>
                  <a:lnTo>
                    <a:pt x="460351" y="152541"/>
                  </a:lnTo>
                  <a:lnTo>
                    <a:pt x="458825" y="154924"/>
                  </a:lnTo>
                  <a:lnTo>
                    <a:pt x="458873" y="155539"/>
                  </a:lnTo>
                  <a:lnTo>
                    <a:pt x="459926" y="159773"/>
                  </a:lnTo>
                  <a:lnTo>
                    <a:pt x="461451" y="160729"/>
                  </a:lnTo>
                  <a:lnTo>
                    <a:pt x="460885" y="162318"/>
                  </a:lnTo>
                  <a:lnTo>
                    <a:pt x="459197" y="162903"/>
                  </a:lnTo>
                  <a:lnTo>
                    <a:pt x="456375" y="161807"/>
                  </a:lnTo>
                  <a:lnTo>
                    <a:pt x="455092" y="161851"/>
                  </a:lnTo>
                  <a:lnTo>
                    <a:pt x="453724" y="162852"/>
                  </a:lnTo>
                  <a:lnTo>
                    <a:pt x="451271" y="165758"/>
                  </a:lnTo>
                  <a:lnTo>
                    <a:pt x="450407" y="166123"/>
                  </a:lnTo>
                  <a:lnTo>
                    <a:pt x="446926" y="166565"/>
                  </a:lnTo>
                  <a:lnTo>
                    <a:pt x="444912" y="167415"/>
                  </a:lnTo>
                  <a:lnTo>
                    <a:pt x="444015" y="169396"/>
                  </a:lnTo>
                  <a:lnTo>
                    <a:pt x="444874" y="170973"/>
                  </a:lnTo>
                  <a:lnTo>
                    <a:pt x="444327" y="172848"/>
                  </a:lnTo>
                  <a:lnTo>
                    <a:pt x="444703" y="174964"/>
                  </a:lnTo>
                  <a:lnTo>
                    <a:pt x="445527" y="175566"/>
                  </a:lnTo>
                  <a:lnTo>
                    <a:pt x="444695" y="176707"/>
                  </a:lnTo>
                  <a:lnTo>
                    <a:pt x="443270" y="177137"/>
                  </a:lnTo>
                  <a:lnTo>
                    <a:pt x="442399" y="179687"/>
                  </a:lnTo>
                  <a:lnTo>
                    <a:pt x="440984" y="181572"/>
                  </a:lnTo>
                  <a:lnTo>
                    <a:pt x="438673" y="181041"/>
                  </a:lnTo>
                  <a:lnTo>
                    <a:pt x="437413" y="181171"/>
                  </a:lnTo>
                  <a:lnTo>
                    <a:pt x="433058" y="182396"/>
                  </a:lnTo>
                  <a:lnTo>
                    <a:pt x="428188" y="180055"/>
                  </a:lnTo>
                  <a:lnTo>
                    <a:pt x="425778" y="181051"/>
                  </a:lnTo>
                  <a:lnTo>
                    <a:pt x="423043" y="182712"/>
                  </a:lnTo>
                  <a:lnTo>
                    <a:pt x="419804" y="186462"/>
                  </a:lnTo>
                  <a:lnTo>
                    <a:pt x="415298" y="189432"/>
                  </a:lnTo>
                  <a:lnTo>
                    <a:pt x="414095" y="189174"/>
                  </a:lnTo>
                  <a:lnTo>
                    <a:pt x="412958" y="187648"/>
                  </a:lnTo>
                  <a:lnTo>
                    <a:pt x="410925" y="187839"/>
                  </a:lnTo>
                  <a:lnTo>
                    <a:pt x="408254" y="188797"/>
                  </a:lnTo>
                  <a:lnTo>
                    <a:pt x="405828" y="190918"/>
                  </a:lnTo>
                  <a:lnTo>
                    <a:pt x="403896" y="190536"/>
                  </a:lnTo>
                  <a:lnTo>
                    <a:pt x="402705" y="191474"/>
                  </a:lnTo>
                  <a:lnTo>
                    <a:pt x="400925" y="191665"/>
                  </a:lnTo>
                  <a:lnTo>
                    <a:pt x="399578" y="192678"/>
                  </a:lnTo>
                  <a:lnTo>
                    <a:pt x="397439" y="195186"/>
                  </a:lnTo>
                  <a:lnTo>
                    <a:pt x="395877" y="195259"/>
                  </a:lnTo>
                  <a:lnTo>
                    <a:pt x="395175" y="194490"/>
                  </a:lnTo>
                  <a:lnTo>
                    <a:pt x="395209" y="190737"/>
                  </a:lnTo>
                  <a:lnTo>
                    <a:pt x="392707" y="188069"/>
                  </a:lnTo>
                  <a:lnTo>
                    <a:pt x="389208" y="187727"/>
                  </a:lnTo>
                  <a:lnTo>
                    <a:pt x="387986" y="186216"/>
                  </a:lnTo>
                  <a:lnTo>
                    <a:pt x="384768" y="186481"/>
                  </a:lnTo>
                  <a:lnTo>
                    <a:pt x="382612" y="187696"/>
                  </a:lnTo>
                  <a:lnTo>
                    <a:pt x="381627" y="188663"/>
                  </a:lnTo>
                  <a:lnTo>
                    <a:pt x="381401" y="190315"/>
                  </a:lnTo>
                  <a:lnTo>
                    <a:pt x="380767" y="191584"/>
                  </a:lnTo>
                  <a:lnTo>
                    <a:pt x="379222" y="192961"/>
                  </a:lnTo>
                  <a:lnTo>
                    <a:pt x="379432" y="194181"/>
                  </a:lnTo>
                  <a:lnTo>
                    <a:pt x="381053" y="193954"/>
                  </a:lnTo>
                  <a:lnTo>
                    <a:pt x="383167" y="195398"/>
                  </a:lnTo>
                  <a:lnTo>
                    <a:pt x="381975" y="195901"/>
                  </a:lnTo>
                  <a:lnTo>
                    <a:pt x="380451" y="198596"/>
                  </a:lnTo>
                  <a:lnTo>
                    <a:pt x="381621" y="199644"/>
                  </a:lnTo>
                  <a:lnTo>
                    <a:pt x="381017" y="201024"/>
                  </a:lnTo>
                  <a:lnTo>
                    <a:pt x="379593" y="199922"/>
                  </a:lnTo>
                  <a:lnTo>
                    <a:pt x="378668" y="200164"/>
                  </a:lnTo>
                  <a:lnTo>
                    <a:pt x="376899" y="198836"/>
                  </a:lnTo>
                  <a:lnTo>
                    <a:pt x="376070" y="198889"/>
                  </a:lnTo>
                  <a:lnTo>
                    <a:pt x="374400" y="197756"/>
                  </a:lnTo>
                  <a:lnTo>
                    <a:pt x="372453" y="198007"/>
                  </a:lnTo>
                  <a:lnTo>
                    <a:pt x="371652" y="198733"/>
                  </a:lnTo>
                  <a:lnTo>
                    <a:pt x="368578" y="198724"/>
                  </a:lnTo>
                  <a:lnTo>
                    <a:pt x="366636" y="196879"/>
                  </a:lnTo>
                  <a:lnTo>
                    <a:pt x="366036" y="195859"/>
                  </a:lnTo>
                  <a:lnTo>
                    <a:pt x="366336" y="194626"/>
                  </a:lnTo>
                  <a:lnTo>
                    <a:pt x="365787" y="192286"/>
                  </a:lnTo>
                  <a:lnTo>
                    <a:pt x="364004" y="191767"/>
                  </a:lnTo>
                  <a:lnTo>
                    <a:pt x="360682" y="192136"/>
                  </a:lnTo>
                  <a:lnTo>
                    <a:pt x="358781" y="191897"/>
                  </a:lnTo>
                  <a:lnTo>
                    <a:pt x="359059" y="190539"/>
                  </a:lnTo>
                  <a:lnTo>
                    <a:pt x="360745" y="189451"/>
                  </a:lnTo>
                  <a:lnTo>
                    <a:pt x="358713" y="188907"/>
                  </a:lnTo>
                  <a:lnTo>
                    <a:pt x="356280" y="189371"/>
                  </a:lnTo>
                  <a:lnTo>
                    <a:pt x="355883" y="190623"/>
                  </a:lnTo>
                  <a:lnTo>
                    <a:pt x="356540" y="192366"/>
                  </a:lnTo>
                  <a:lnTo>
                    <a:pt x="355227" y="192378"/>
                  </a:lnTo>
                  <a:lnTo>
                    <a:pt x="353976" y="190554"/>
                  </a:lnTo>
                  <a:lnTo>
                    <a:pt x="350863" y="191354"/>
                  </a:lnTo>
                  <a:lnTo>
                    <a:pt x="348335" y="191671"/>
                  </a:lnTo>
                  <a:lnTo>
                    <a:pt x="347545" y="192295"/>
                  </a:lnTo>
                  <a:lnTo>
                    <a:pt x="347241" y="194367"/>
                  </a:lnTo>
                  <a:lnTo>
                    <a:pt x="346026" y="194620"/>
                  </a:lnTo>
                  <a:lnTo>
                    <a:pt x="345560" y="195790"/>
                  </a:lnTo>
                  <a:lnTo>
                    <a:pt x="346590" y="196705"/>
                  </a:lnTo>
                  <a:lnTo>
                    <a:pt x="345715" y="197456"/>
                  </a:lnTo>
                  <a:lnTo>
                    <a:pt x="344586" y="197737"/>
                  </a:lnTo>
                  <a:lnTo>
                    <a:pt x="343902" y="198774"/>
                  </a:lnTo>
                  <a:lnTo>
                    <a:pt x="342395" y="199782"/>
                  </a:lnTo>
                  <a:lnTo>
                    <a:pt x="340042" y="201933"/>
                  </a:lnTo>
                  <a:lnTo>
                    <a:pt x="339172" y="203770"/>
                  </a:lnTo>
                  <a:lnTo>
                    <a:pt x="339377" y="207402"/>
                  </a:lnTo>
                  <a:lnTo>
                    <a:pt x="338542" y="208282"/>
                  </a:lnTo>
                  <a:lnTo>
                    <a:pt x="336772" y="208783"/>
                  </a:lnTo>
                  <a:lnTo>
                    <a:pt x="336678" y="206658"/>
                  </a:lnTo>
                  <a:lnTo>
                    <a:pt x="336014" y="205193"/>
                  </a:lnTo>
                  <a:lnTo>
                    <a:pt x="327778" y="205809"/>
                  </a:lnTo>
                  <a:lnTo>
                    <a:pt x="327238" y="204095"/>
                  </a:lnTo>
                  <a:lnTo>
                    <a:pt x="327361" y="201867"/>
                  </a:lnTo>
                  <a:lnTo>
                    <a:pt x="326565" y="200977"/>
                  </a:lnTo>
                  <a:lnTo>
                    <a:pt x="327202" y="198566"/>
                  </a:lnTo>
                  <a:lnTo>
                    <a:pt x="326999" y="195904"/>
                  </a:lnTo>
                  <a:lnTo>
                    <a:pt x="327940" y="193159"/>
                  </a:lnTo>
                  <a:lnTo>
                    <a:pt x="325183" y="191513"/>
                  </a:lnTo>
                  <a:lnTo>
                    <a:pt x="323829" y="193069"/>
                  </a:lnTo>
                  <a:lnTo>
                    <a:pt x="318412" y="195453"/>
                  </a:lnTo>
                  <a:lnTo>
                    <a:pt x="318583" y="198068"/>
                  </a:lnTo>
                  <a:lnTo>
                    <a:pt x="315624" y="198787"/>
                  </a:lnTo>
                  <a:lnTo>
                    <a:pt x="312784" y="200319"/>
                  </a:lnTo>
                  <a:lnTo>
                    <a:pt x="315284" y="200627"/>
                  </a:lnTo>
                  <a:lnTo>
                    <a:pt x="317028" y="200258"/>
                  </a:lnTo>
                  <a:lnTo>
                    <a:pt x="318486" y="200689"/>
                  </a:lnTo>
                  <a:lnTo>
                    <a:pt x="318502" y="201835"/>
                  </a:lnTo>
                  <a:lnTo>
                    <a:pt x="317444" y="203630"/>
                  </a:lnTo>
                  <a:lnTo>
                    <a:pt x="316515" y="204336"/>
                  </a:lnTo>
                  <a:lnTo>
                    <a:pt x="315706" y="206383"/>
                  </a:lnTo>
                  <a:lnTo>
                    <a:pt x="316920" y="207738"/>
                  </a:lnTo>
                  <a:lnTo>
                    <a:pt x="319236" y="208323"/>
                  </a:lnTo>
                  <a:lnTo>
                    <a:pt x="320041" y="210073"/>
                  </a:lnTo>
                  <a:lnTo>
                    <a:pt x="320090" y="211247"/>
                  </a:lnTo>
                  <a:lnTo>
                    <a:pt x="319037" y="212697"/>
                  </a:lnTo>
                  <a:lnTo>
                    <a:pt x="314847" y="214057"/>
                  </a:lnTo>
                  <a:lnTo>
                    <a:pt x="313492" y="215577"/>
                  </a:lnTo>
                  <a:lnTo>
                    <a:pt x="311191" y="215370"/>
                  </a:lnTo>
                  <a:lnTo>
                    <a:pt x="310197" y="213929"/>
                  </a:lnTo>
                  <a:lnTo>
                    <a:pt x="309792" y="212067"/>
                  </a:lnTo>
                  <a:lnTo>
                    <a:pt x="309755" y="209161"/>
                  </a:lnTo>
                  <a:lnTo>
                    <a:pt x="307632" y="206861"/>
                  </a:lnTo>
                  <a:lnTo>
                    <a:pt x="306849" y="205050"/>
                  </a:lnTo>
                  <a:lnTo>
                    <a:pt x="305288" y="204349"/>
                  </a:lnTo>
                  <a:lnTo>
                    <a:pt x="302404" y="205237"/>
                  </a:lnTo>
                  <a:lnTo>
                    <a:pt x="300592" y="205328"/>
                  </a:lnTo>
                  <a:lnTo>
                    <a:pt x="298476" y="207103"/>
                  </a:lnTo>
                  <a:lnTo>
                    <a:pt x="296314" y="207389"/>
                  </a:lnTo>
                  <a:lnTo>
                    <a:pt x="294622" y="208691"/>
                  </a:lnTo>
                  <a:lnTo>
                    <a:pt x="294024" y="207810"/>
                  </a:lnTo>
                  <a:lnTo>
                    <a:pt x="292707" y="207733"/>
                  </a:lnTo>
                  <a:lnTo>
                    <a:pt x="290300" y="207391"/>
                  </a:lnTo>
                  <a:lnTo>
                    <a:pt x="287183" y="209611"/>
                  </a:lnTo>
                  <a:lnTo>
                    <a:pt x="286403" y="209286"/>
                  </a:lnTo>
                  <a:lnTo>
                    <a:pt x="285386" y="210232"/>
                  </a:lnTo>
                  <a:lnTo>
                    <a:pt x="283758" y="210787"/>
                  </a:lnTo>
                  <a:lnTo>
                    <a:pt x="283306" y="211502"/>
                  </a:lnTo>
                  <a:lnTo>
                    <a:pt x="281686" y="211185"/>
                  </a:lnTo>
                  <a:lnTo>
                    <a:pt x="279045" y="210730"/>
                  </a:lnTo>
                  <a:lnTo>
                    <a:pt x="277015" y="211116"/>
                  </a:lnTo>
                  <a:lnTo>
                    <a:pt x="276227" y="213025"/>
                  </a:lnTo>
                  <a:lnTo>
                    <a:pt x="272679" y="215426"/>
                  </a:lnTo>
                  <a:lnTo>
                    <a:pt x="271276" y="214256"/>
                  </a:lnTo>
                  <a:lnTo>
                    <a:pt x="270590" y="211757"/>
                  </a:lnTo>
                  <a:lnTo>
                    <a:pt x="270690" y="209624"/>
                  </a:lnTo>
                  <a:lnTo>
                    <a:pt x="268835" y="206591"/>
                  </a:lnTo>
                  <a:lnTo>
                    <a:pt x="266977" y="205003"/>
                  </a:lnTo>
                  <a:lnTo>
                    <a:pt x="265033" y="201536"/>
                  </a:lnTo>
                  <a:lnTo>
                    <a:pt x="263736" y="197702"/>
                  </a:lnTo>
                  <a:lnTo>
                    <a:pt x="263626" y="196531"/>
                  </a:lnTo>
                  <a:lnTo>
                    <a:pt x="262485" y="195074"/>
                  </a:lnTo>
                  <a:lnTo>
                    <a:pt x="260170" y="194999"/>
                  </a:lnTo>
                  <a:lnTo>
                    <a:pt x="258914" y="195783"/>
                  </a:lnTo>
                  <a:lnTo>
                    <a:pt x="259369" y="196365"/>
                  </a:lnTo>
                  <a:lnTo>
                    <a:pt x="261399" y="201399"/>
                  </a:lnTo>
                  <a:lnTo>
                    <a:pt x="262919" y="209090"/>
                  </a:lnTo>
                  <a:lnTo>
                    <a:pt x="262128" y="209941"/>
                  </a:lnTo>
                  <a:lnTo>
                    <a:pt x="259804" y="210411"/>
                  </a:lnTo>
                  <a:lnTo>
                    <a:pt x="258286" y="212814"/>
                  </a:lnTo>
                  <a:lnTo>
                    <a:pt x="255910" y="213119"/>
                  </a:lnTo>
                  <a:lnTo>
                    <a:pt x="254535" y="215214"/>
                  </a:lnTo>
                  <a:lnTo>
                    <a:pt x="251871" y="217554"/>
                  </a:lnTo>
                  <a:lnTo>
                    <a:pt x="252980" y="218349"/>
                  </a:lnTo>
                  <a:lnTo>
                    <a:pt x="254456" y="217767"/>
                  </a:lnTo>
                  <a:lnTo>
                    <a:pt x="255482" y="215404"/>
                  </a:lnTo>
                  <a:lnTo>
                    <a:pt x="257689" y="215520"/>
                  </a:lnTo>
                  <a:lnTo>
                    <a:pt x="258345" y="217258"/>
                  </a:lnTo>
                  <a:lnTo>
                    <a:pt x="255689" y="221890"/>
                  </a:lnTo>
                  <a:lnTo>
                    <a:pt x="254192" y="222542"/>
                  </a:lnTo>
                  <a:lnTo>
                    <a:pt x="254976" y="223999"/>
                  </a:lnTo>
                  <a:lnTo>
                    <a:pt x="253248" y="225724"/>
                  </a:lnTo>
                  <a:lnTo>
                    <a:pt x="253870" y="227992"/>
                  </a:lnTo>
                  <a:lnTo>
                    <a:pt x="253703" y="229802"/>
                  </a:lnTo>
                  <a:lnTo>
                    <a:pt x="251874" y="230516"/>
                  </a:lnTo>
                  <a:lnTo>
                    <a:pt x="251235" y="231366"/>
                  </a:lnTo>
                  <a:lnTo>
                    <a:pt x="250056" y="232095"/>
                  </a:lnTo>
                  <a:lnTo>
                    <a:pt x="249987" y="232594"/>
                  </a:lnTo>
                  <a:lnTo>
                    <a:pt x="249585" y="233659"/>
                  </a:lnTo>
                  <a:lnTo>
                    <a:pt x="250080" y="234882"/>
                  </a:lnTo>
                  <a:lnTo>
                    <a:pt x="250603" y="235734"/>
                  </a:lnTo>
                  <a:lnTo>
                    <a:pt x="250915" y="237394"/>
                  </a:lnTo>
                  <a:lnTo>
                    <a:pt x="250949" y="238631"/>
                  </a:lnTo>
                  <a:lnTo>
                    <a:pt x="251684" y="239706"/>
                  </a:lnTo>
                  <a:lnTo>
                    <a:pt x="251680" y="241025"/>
                  </a:lnTo>
                  <a:lnTo>
                    <a:pt x="249413" y="240962"/>
                  </a:lnTo>
                  <a:lnTo>
                    <a:pt x="247680" y="242273"/>
                  </a:lnTo>
                  <a:lnTo>
                    <a:pt x="246313" y="242284"/>
                  </a:lnTo>
                  <a:lnTo>
                    <a:pt x="244835" y="243042"/>
                  </a:lnTo>
                  <a:lnTo>
                    <a:pt x="243700" y="245410"/>
                  </a:lnTo>
                  <a:lnTo>
                    <a:pt x="241643" y="246697"/>
                  </a:lnTo>
                  <a:lnTo>
                    <a:pt x="237905" y="247825"/>
                  </a:lnTo>
                  <a:lnTo>
                    <a:pt x="236491" y="248714"/>
                  </a:lnTo>
                  <a:lnTo>
                    <a:pt x="235834" y="252298"/>
                  </a:lnTo>
                  <a:lnTo>
                    <a:pt x="234558" y="253035"/>
                  </a:lnTo>
                  <a:lnTo>
                    <a:pt x="233870" y="254108"/>
                  </a:lnTo>
                  <a:lnTo>
                    <a:pt x="232420" y="254916"/>
                  </a:lnTo>
                  <a:lnTo>
                    <a:pt x="230385" y="253804"/>
                  </a:lnTo>
                  <a:lnTo>
                    <a:pt x="229285" y="252616"/>
                  </a:lnTo>
                  <a:lnTo>
                    <a:pt x="226964" y="249307"/>
                  </a:lnTo>
                  <a:lnTo>
                    <a:pt x="224983" y="247456"/>
                  </a:lnTo>
                  <a:lnTo>
                    <a:pt x="224444" y="245247"/>
                  </a:lnTo>
                  <a:lnTo>
                    <a:pt x="221769" y="242736"/>
                  </a:lnTo>
                  <a:lnTo>
                    <a:pt x="221158" y="241555"/>
                  </a:lnTo>
                  <a:lnTo>
                    <a:pt x="220945" y="238735"/>
                  </a:lnTo>
                  <a:lnTo>
                    <a:pt x="220841" y="237351"/>
                  </a:lnTo>
                  <a:lnTo>
                    <a:pt x="218189" y="239949"/>
                  </a:lnTo>
                  <a:lnTo>
                    <a:pt x="217211" y="241466"/>
                  </a:lnTo>
                  <a:lnTo>
                    <a:pt x="217318" y="242901"/>
                  </a:lnTo>
                  <a:lnTo>
                    <a:pt x="218724" y="245803"/>
                  </a:lnTo>
                  <a:lnTo>
                    <a:pt x="218296" y="249072"/>
                  </a:lnTo>
                  <a:lnTo>
                    <a:pt x="217669" y="250531"/>
                  </a:lnTo>
                  <a:lnTo>
                    <a:pt x="214582" y="255060"/>
                  </a:lnTo>
                  <a:lnTo>
                    <a:pt x="211685" y="256947"/>
                  </a:lnTo>
                  <a:lnTo>
                    <a:pt x="209553" y="257159"/>
                  </a:lnTo>
                  <a:lnTo>
                    <a:pt x="208407" y="256791"/>
                  </a:lnTo>
                  <a:lnTo>
                    <a:pt x="206436" y="254117"/>
                  </a:lnTo>
                  <a:lnTo>
                    <a:pt x="205014" y="251537"/>
                  </a:lnTo>
                  <a:lnTo>
                    <a:pt x="201880" y="251488"/>
                  </a:lnTo>
                  <a:lnTo>
                    <a:pt x="200259" y="253618"/>
                  </a:lnTo>
                  <a:lnTo>
                    <a:pt x="198346" y="255429"/>
                  </a:lnTo>
                  <a:lnTo>
                    <a:pt x="195044" y="259130"/>
                  </a:lnTo>
                  <a:lnTo>
                    <a:pt x="192837" y="262463"/>
                  </a:lnTo>
                  <a:lnTo>
                    <a:pt x="189437" y="263285"/>
                  </a:lnTo>
                  <a:lnTo>
                    <a:pt x="185363" y="263018"/>
                  </a:lnTo>
                  <a:lnTo>
                    <a:pt x="182903" y="260866"/>
                  </a:lnTo>
                  <a:lnTo>
                    <a:pt x="181624" y="260165"/>
                  </a:lnTo>
                  <a:lnTo>
                    <a:pt x="179152" y="259617"/>
                  </a:lnTo>
                  <a:lnTo>
                    <a:pt x="178377" y="260548"/>
                  </a:lnTo>
                  <a:lnTo>
                    <a:pt x="177628" y="264369"/>
                  </a:lnTo>
                  <a:lnTo>
                    <a:pt x="177225" y="264810"/>
                  </a:lnTo>
                  <a:lnTo>
                    <a:pt x="173607" y="266271"/>
                  </a:lnTo>
                  <a:lnTo>
                    <a:pt x="170687" y="266472"/>
                  </a:lnTo>
                  <a:lnTo>
                    <a:pt x="167627" y="266888"/>
                  </a:lnTo>
                  <a:lnTo>
                    <a:pt x="166326" y="266644"/>
                  </a:lnTo>
                  <a:lnTo>
                    <a:pt x="166077" y="264891"/>
                  </a:lnTo>
                  <a:lnTo>
                    <a:pt x="163553" y="264231"/>
                  </a:lnTo>
                  <a:lnTo>
                    <a:pt x="163234" y="262780"/>
                  </a:lnTo>
                  <a:lnTo>
                    <a:pt x="163499" y="261283"/>
                  </a:lnTo>
                  <a:lnTo>
                    <a:pt x="162704" y="260115"/>
                  </a:lnTo>
                  <a:lnTo>
                    <a:pt x="159650" y="260295"/>
                  </a:lnTo>
                  <a:lnTo>
                    <a:pt x="153206" y="262528"/>
                  </a:lnTo>
                  <a:lnTo>
                    <a:pt x="150947" y="263805"/>
                  </a:lnTo>
                  <a:lnTo>
                    <a:pt x="148041" y="266018"/>
                  </a:lnTo>
                  <a:lnTo>
                    <a:pt x="147640" y="267377"/>
                  </a:lnTo>
                  <a:lnTo>
                    <a:pt x="147948" y="268971"/>
                  </a:lnTo>
                  <a:lnTo>
                    <a:pt x="149085" y="269943"/>
                  </a:lnTo>
                  <a:lnTo>
                    <a:pt x="150951" y="269790"/>
                  </a:lnTo>
                  <a:lnTo>
                    <a:pt x="152295" y="270480"/>
                  </a:lnTo>
                  <a:lnTo>
                    <a:pt x="152470" y="271597"/>
                  </a:lnTo>
                  <a:lnTo>
                    <a:pt x="149102" y="273414"/>
                  </a:lnTo>
                  <a:lnTo>
                    <a:pt x="145829" y="273664"/>
                  </a:lnTo>
                  <a:lnTo>
                    <a:pt x="143644" y="275099"/>
                  </a:lnTo>
                  <a:lnTo>
                    <a:pt x="142425" y="276442"/>
                  </a:lnTo>
                  <a:lnTo>
                    <a:pt x="141015" y="275882"/>
                  </a:lnTo>
                  <a:lnTo>
                    <a:pt x="139020" y="276626"/>
                  </a:lnTo>
                  <a:lnTo>
                    <a:pt x="139401" y="274197"/>
                  </a:lnTo>
                  <a:lnTo>
                    <a:pt x="138659" y="273328"/>
                  </a:lnTo>
                  <a:lnTo>
                    <a:pt x="137634" y="272862"/>
                  </a:lnTo>
                  <a:lnTo>
                    <a:pt x="135333" y="272686"/>
                  </a:lnTo>
                  <a:lnTo>
                    <a:pt x="133915" y="272953"/>
                  </a:lnTo>
                  <a:lnTo>
                    <a:pt x="131156" y="274303"/>
                  </a:lnTo>
                  <a:lnTo>
                    <a:pt x="130021" y="276256"/>
                  </a:lnTo>
                  <a:lnTo>
                    <a:pt x="130103" y="278475"/>
                  </a:lnTo>
                  <a:lnTo>
                    <a:pt x="128562" y="279223"/>
                  </a:lnTo>
                  <a:lnTo>
                    <a:pt x="126149" y="278476"/>
                  </a:lnTo>
                  <a:lnTo>
                    <a:pt x="123802" y="279260"/>
                  </a:lnTo>
                  <a:lnTo>
                    <a:pt x="122598" y="280141"/>
                  </a:lnTo>
                  <a:lnTo>
                    <a:pt x="121251" y="279212"/>
                  </a:lnTo>
                  <a:lnTo>
                    <a:pt x="119702" y="279507"/>
                  </a:lnTo>
                  <a:lnTo>
                    <a:pt x="117332" y="280573"/>
                  </a:lnTo>
                  <a:lnTo>
                    <a:pt x="115608" y="279490"/>
                  </a:lnTo>
                  <a:lnTo>
                    <a:pt x="111107" y="280846"/>
                  </a:lnTo>
                  <a:lnTo>
                    <a:pt x="109222" y="282990"/>
                  </a:lnTo>
                  <a:lnTo>
                    <a:pt x="104903" y="286100"/>
                  </a:lnTo>
                  <a:lnTo>
                    <a:pt x="103065" y="286364"/>
                  </a:lnTo>
                  <a:lnTo>
                    <a:pt x="102825" y="283790"/>
                  </a:lnTo>
                  <a:lnTo>
                    <a:pt x="104126" y="284388"/>
                  </a:lnTo>
                  <a:lnTo>
                    <a:pt x="105203" y="281617"/>
                  </a:lnTo>
                  <a:lnTo>
                    <a:pt x="102695" y="281866"/>
                  </a:lnTo>
                  <a:lnTo>
                    <a:pt x="101896" y="282471"/>
                  </a:lnTo>
                  <a:lnTo>
                    <a:pt x="97534" y="283390"/>
                  </a:lnTo>
                  <a:lnTo>
                    <a:pt x="95933" y="283342"/>
                  </a:lnTo>
                  <a:lnTo>
                    <a:pt x="90446" y="284030"/>
                  </a:lnTo>
                  <a:lnTo>
                    <a:pt x="88742" y="284747"/>
                  </a:lnTo>
                  <a:lnTo>
                    <a:pt x="85039" y="286935"/>
                  </a:lnTo>
                  <a:lnTo>
                    <a:pt x="81965" y="289041"/>
                  </a:lnTo>
                  <a:lnTo>
                    <a:pt x="79356" y="289621"/>
                  </a:lnTo>
                  <a:lnTo>
                    <a:pt x="73414" y="289137"/>
                  </a:lnTo>
                  <a:lnTo>
                    <a:pt x="71622" y="289815"/>
                  </a:lnTo>
                  <a:lnTo>
                    <a:pt x="69875" y="291244"/>
                  </a:lnTo>
                  <a:lnTo>
                    <a:pt x="68061" y="293411"/>
                  </a:lnTo>
                  <a:lnTo>
                    <a:pt x="64622" y="298417"/>
                  </a:lnTo>
                  <a:lnTo>
                    <a:pt x="63710" y="299256"/>
                  </a:lnTo>
                  <a:lnTo>
                    <a:pt x="62488" y="300056"/>
                  </a:lnTo>
                  <a:lnTo>
                    <a:pt x="58395" y="300378"/>
                  </a:lnTo>
                  <a:lnTo>
                    <a:pt x="56585" y="300835"/>
                  </a:lnTo>
                  <a:lnTo>
                    <a:pt x="54418" y="299942"/>
                  </a:lnTo>
                  <a:lnTo>
                    <a:pt x="51975" y="300946"/>
                  </a:lnTo>
                  <a:lnTo>
                    <a:pt x="51193" y="302086"/>
                  </a:lnTo>
                  <a:lnTo>
                    <a:pt x="49565" y="301582"/>
                  </a:lnTo>
                  <a:lnTo>
                    <a:pt x="47977" y="305889"/>
                  </a:lnTo>
                  <a:lnTo>
                    <a:pt x="46412" y="305734"/>
                  </a:lnTo>
                  <a:lnTo>
                    <a:pt x="45446" y="306645"/>
                  </a:lnTo>
                  <a:lnTo>
                    <a:pt x="44614" y="307602"/>
                  </a:lnTo>
                  <a:lnTo>
                    <a:pt x="41273" y="308437"/>
                  </a:lnTo>
                  <a:lnTo>
                    <a:pt x="38230" y="311763"/>
                  </a:lnTo>
                  <a:lnTo>
                    <a:pt x="38103" y="313445"/>
                  </a:lnTo>
                  <a:lnTo>
                    <a:pt x="37240" y="313885"/>
                  </a:lnTo>
                  <a:lnTo>
                    <a:pt x="36129" y="312086"/>
                  </a:lnTo>
                  <a:lnTo>
                    <a:pt x="35158" y="312856"/>
                  </a:lnTo>
                  <a:lnTo>
                    <a:pt x="35361" y="314634"/>
                  </a:lnTo>
                  <a:lnTo>
                    <a:pt x="33728" y="316607"/>
                  </a:lnTo>
                  <a:lnTo>
                    <a:pt x="33468" y="318965"/>
                  </a:lnTo>
                  <a:lnTo>
                    <a:pt x="34016" y="322291"/>
                  </a:lnTo>
                  <a:lnTo>
                    <a:pt x="35660" y="324449"/>
                  </a:lnTo>
                  <a:lnTo>
                    <a:pt x="37176" y="324566"/>
                  </a:lnTo>
                  <a:lnTo>
                    <a:pt x="39478" y="325849"/>
                  </a:lnTo>
                  <a:lnTo>
                    <a:pt x="40923" y="325270"/>
                  </a:lnTo>
                  <a:lnTo>
                    <a:pt x="42850" y="325246"/>
                  </a:lnTo>
                  <a:lnTo>
                    <a:pt x="44759" y="325734"/>
                  </a:lnTo>
                  <a:lnTo>
                    <a:pt x="47493" y="327440"/>
                  </a:lnTo>
                  <a:lnTo>
                    <a:pt x="48205" y="329727"/>
                  </a:lnTo>
                  <a:lnTo>
                    <a:pt x="48375" y="333229"/>
                  </a:lnTo>
                  <a:lnTo>
                    <a:pt x="47399" y="336596"/>
                  </a:lnTo>
                  <a:lnTo>
                    <a:pt x="48627" y="337401"/>
                  </a:lnTo>
                  <a:lnTo>
                    <a:pt x="50621" y="337377"/>
                  </a:lnTo>
                  <a:lnTo>
                    <a:pt x="52160" y="336773"/>
                  </a:lnTo>
                  <a:lnTo>
                    <a:pt x="53504" y="339515"/>
                  </a:lnTo>
                  <a:lnTo>
                    <a:pt x="54332" y="344140"/>
                  </a:lnTo>
                  <a:lnTo>
                    <a:pt x="55826" y="348082"/>
                  </a:lnTo>
                  <a:lnTo>
                    <a:pt x="57346" y="350399"/>
                  </a:lnTo>
                  <a:lnTo>
                    <a:pt x="57686" y="351615"/>
                  </a:lnTo>
                  <a:lnTo>
                    <a:pt x="57300" y="354039"/>
                  </a:lnTo>
                  <a:lnTo>
                    <a:pt x="55429" y="355627"/>
                  </a:lnTo>
                  <a:lnTo>
                    <a:pt x="53808" y="357696"/>
                  </a:lnTo>
                  <a:lnTo>
                    <a:pt x="51267" y="362001"/>
                  </a:lnTo>
                  <a:lnTo>
                    <a:pt x="49520" y="363342"/>
                  </a:lnTo>
                  <a:lnTo>
                    <a:pt x="46367" y="363546"/>
                  </a:lnTo>
                  <a:lnTo>
                    <a:pt x="44609" y="365566"/>
                  </a:lnTo>
                  <a:lnTo>
                    <a:pt x="43242" y="366074"/>
                  </a:lnTo>
                  <a:lnTo>
                    <a:pt x="40023" y="366250"/>
                  </a:lnTo>
                  <a:lnTo>
                    <a:pt x="38791" y="365956"/>
                  </a:lnTo>
                  <a:lnTo>
                    <a:pt x="36098" y="366139"/>
                  </a:lnTo>
                  <a:lnTo>
                    <a:pt x="34534" y="367701"/>
                  </a:lnTo>
                  <a:lnTo>
                    <a:pt x="33014" y="368259"/>
                  </a:lnTo>
                  <a:lnTo>
                    <a:pt x="29745" y="368249"/>
                  </a:lnTo>
                  <a:lnTo>
                    <a:pt x="27465" y="365591"/>
                  </a:lnTo>
                  <a:lnTo>
                    <a:pt x="21740" y="365867"/>
                  </a:lnTo>
                  <a:lnTo>
                    <a:pt x="20141" y="367651"/>
                  </a:lnTo>
                  <a:lnTo>
                    <a:pt x="17618" y="368774"/>
                  </a:lnTo>
                  <a:lnTo>
                    <a:pt x="16609" y="368245"/>
                  </a:lnTo>
                  <a:lnTo>
                    <a:pt x="16348" y="367031"/>
                  </a:lnTo>
                  <a:lnTo>
                    <a:pt x="16858" y="363949"/>
                  </a:lnTo>
                  <a:lnTo>
                    <a:pt x="16756" y="361593"/>
                  </a:lnTo>
                  <a:lnTo>
                    <a:pt x="15894" y="360048"/>
                  </a:lnTo>
                  <a:lnTo>
                    <a:pt x="13876" y="358532"/>
                  </a:lnTo>
                  <a:lnTo>
                    <a:pt x="13241" y="357510"/>
                  </a:lnTo>
                  <a:lnTo>
                    <a:pt x="13475" y="355802"/>
                  </a:lnTo>
                  <a:lnTo>
                    <a:pt x="14874" y="355225"/>
                  </a:lnTo>
                  <a:lnTo>
                    <a:pt x="15497" y="353775"/>
                  </a:lnTo>
                  <a:lnTo>
                    <a:pt x="15537" y="351688"/>
                  </a:lnTo>
                  <a:lnTo>
                    <a:pt x="14982" y="350761"/>
                  </a:lnTo>
                  <a:lnTo>
                    <a:pt x="11863" y="349804"/>
                  </a:lnTo>
                  <a:lnTo>
                    <a:pt x="10865" y="348889"/>
                  </a:lnTo>
                  <a:lnTo>
                    <a:pt x="10071" y="346247"/>
                  </a:lnTo>
                  <a:lnTo>
                    <a:pt x="10162" y="343983"/>
                  </a:lnTo>
                  <a:lnTo>
                    <a:pt x="8858" y="341183"/>
                  </a:lnTo>
                  <a:lnTo>
                    <a:pt x="7837" y="340713"/>
                  </a:lnTo>
                  <a:lnTo>
                    <a:pt x="5749" y="340810"/>
                  </a:lnTo>
                  <a:lnTo>
                    <a:pt x="4956" y="337141"/>
                  </a:lnTo>
                  <a:lnTo>
                    <a:pt x="4774" y="334068"/>
                  </a:lnTo>
                  <a:lnTo>
                    <a:pt x="3606" y="330300"/>
                  </a:lnTo>
                  <a:lnTo>
                    <a:pt x="589" y="324293"/>
                  </a:lnTo>
                  <a:lnTo>
                    <a:pt x="90" y="322531"/>
                  </a:lnTo>
                  <a:lnTo>
                    <a:pt x="0" y="319707"/>
                  </a:lnTo>
                  <a:lnTo>
                    <a:pt x="544" y="314147"/>
                  </a:lnTo>
                  <a:lnTo>
                    <a:pt x="1169" y="310180"/>
                  </a:lnTo>
                  <a:lnTo>
                    <a:pt x="738" y="307134"/>
                  </a:lnTo>
                  <a:lnTo>
                    <a:pt x="1237" y="305491"/>
                  </a:lnTo>
                  <a:lnTo>
                    <a:pt x="6965" y="299341"/>
                  </a:lnTo>
                  <a:lnTo>
                    <a:pt x="7044" y="296873"/>
                  </a:lnTo>
                  <a:lnTo>
                    <a:pt x="6545" y="291064"/>
                  </a:lnTo>
                  <a:lnTo>
                    <a:pt x="7396" y="290186"/>
                  </a:lnTo>
                  <a:lnTo>
                    <a:pt x="11660" y="290204"/>
                  </a:lnTo>
                  <a:lnTo>
                    <a:pt x="13724" y="289744"/>
                  </a:lnTo>
                  <a:lnTo>
                    <a:pt x="15074" y="287674"/>
                  </a:lnTo>
                  <a:lnTo>
                    <a:pt x="16034" y="285321"/>
                  </a:lnTo>
                  <a:lnTo>
                    <a:pt x="15368" y="284483"/>
                  </a:lnTo>
                  <a:lnTo>
                    <a:pt x="10523" y="284285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13699" y="4481779"/>
              <a:ext cx="3781" cy="3818"/>
            </a:xfrm>
            <a:custGeom>
              <a:avLst/>
              <a:pathLst>
                <a:path w="3781" h="3818">
                  <a:moveTo>
                    <a:pt x="175" y="3806"/>
                  </a:moveTo>
                  <a:lnTo>
                    <a:pt x="0" y="1848"/>
                  </a:lnTo>
                  <a:lnTo>
                    <a:pt x="423" y="880"/>
                  </a:lnTo>
                  <a:lnTo>
                    <a:pt x="2088" y="0"/>
                  </a:lnTo>
                  <a:lnTo>
                    <a:pt x="3424" y="198"/>
                  </a:lnTo>
                  <a:lnTo>
                    <a:pt x="3781" y="1984"/>
                  </a:lnTo>
                  <a:lnTo>
                    <a:pt x="2724" y="3818"/>
                  </a:lnTo>
                  <a:lnTo>
                    <a:pt x="1415" y="3042"/>
                  </a:lnTo>
                  <a:close/>
                </a:path>
              </a:pathLst>
            </a:custGeom>
            <a:solidFill>
              <a:srgbClr val="DD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17688" y="4109800"/>
              <a:ext cx="487393" cy="350295"/>
            </a:xfrm>
            <a:custGeom>
              <a:avLst/>
              <a:pathLst>
                <a:path w="487393" h="350295">
                  <a:moveTo>
                    <a:pt x="61883" y="104956"/>
                  </a:moveTo>
                  <a:lnTo>
                    <a:pt x="62418" y="107127"/>
                  </a:lnTo>
                  <a:lnTo>
                    <a:pt x="63344" y="108905"/>
                  </a:lnTo>
                  <a:lnTo>
                    <a:pt x="64486" y="109650"/>
                  </a:lnTo>
                  <a:lnTo>
                    <a:pt x="65055" y="111956"/>
                  </a:lnTo>
                  <a:lnTo>
                    <a:pt x="66725" y="112496"/>
                  </a:lnTo>
                  <a:lnTo>
                    <a:pt x="69917" y="112792"/>
                  </a:lnTo>
                  <a:lnTo>
                    <a:pt x="71058" y="112066"/>
                  </a:lnTo>
                  <a:lnTo>
                    <a:pt x="72157" y="112338"/>
                  </a:lnTo>
                  <a:lnTo>
                    <a:pt x="72587" y="113616"/>
                  </a:lnTo>
                  <a:lnTo>
                    <a:pt x="74904" y="114565"/>
                  </a:lnTo>
                  <a:lnTo>
                    <a:pt x="77126" y="114447"/>
                  </a:lnTo>
                  <a:lnTo>
                    <a:pt x="78457" y="114833"/>
                  </a:lnTo>
                  <a:lnTo>
                    <a:pt x="80518" y="116672"/>
                  </a:lnTo>
                  <a:lnTo>
                    <a:pt x="81881" y="117202"/>
                  </a:lnTo>
                  <a:lnTo>
                    <a:pt x="82352" y="118230"/>
                  </a:lnTo>
                  <a:lnTo>
                    <a:pt x="84878" y="119551"/>
                  </a:lnTo>
                  <a:lnTo>
                    <a:pt x="86305" y="119449"/>
                  </a:lnTo>
                  <a:lnTo>
                    <a:pt x="88143" y="118463"/>
                  </a:lnTo>
                  <a:lnTo>
                    <a:pt x="88659" y="117573"/>
                  </a:lnTo>
                  <a:lnTo>
                    <a:pt x="90475" y="118046"/>
                  </a:lnTo>
                  <a:lnTo>
                    <a:pt x="93673" y="117903"/>
                  </a:lnTo>
                  <a:lnTo>
                    <a:pt x="94383" y="120494"/>
                  </a:lnTo>
                  <a:lnTo>
                    <a:pt x="96487" y="122381"/>
                  </a:lnTo>
                  <a:lnTo>
                    <a:pt x="96762" y="123237"/>
                  </a:lnTo>
                  <a:lnTo>
                    <a:pt x="98885" y="124433"/>
                  </a:lnTo>
                  <a:lnTo>
                    <a:pt x="99917" y="122802"/>
                  </a:lnTo>
                  <a:lnTo>
                    <a:pt x="100417" y="120795"/>
                  </a:lnTo>
                  <a:lnTo>
                    <a:pt x="101620" y="119868"/>
                  </a:lnTo>
                  <a:lnTo>
                    <a:pt x="104694" y="118686"/>
                  </a:lnTo>
                  <a:lnTo>
                    <a:pt x="105982" y="117573"/>
                  </a:lnTo>
                  <a:lnTo>
                    <a:pt x="107036" y="115244"/>
                  </a:lnTo>
                  <a:lnTo>
                    <a:pt x="108345" y="115557"/>
                  </a:lnTo>
                  <a:lnTo>
                    <a:pt x="109366" y="113639"/>
                  </a:lnTo>
                  <a:lnTo>
                    <a:pt x="110660" y="109014"/>
                  </a:lnTo>
                  <a:lnTo>
                    <a:pt x="110106" y="106565"/>
                  </a:lnTo>
                  <a:lnTo>
                    <a:pt x="106739" y="101767"/>
                  </a:lnTo>
                  <a:lnTo>
                    <a:pt x="107237" y="101264"/>
                  </a:lnTo>
                  <a:lnTo>
                    <a:pt x="109725" y="101792"/>
                  </a:lnTo>
                  <a:lnTo>
                    <a:pt x="111259" y="99783"/>
                  </a:lnTo>
                  <a:lnTo>
                    <a:pt x="112983" y="100468"/>
                  </a:lnTo>
                  <a:lnTo>
                    <a:pt x="115325" y="99962"/>
                  </a:lnTo>
                  <a:lnTo>
                    <a:pt x="117022" y="100334"/>
                  </a:lnTo>
                  <a:lnTo>
                    <a:pt x="118790" y="99318"/>
                  </a:lnTo>
                  <a:lnTo>
                    <a:pt x="120149" y="99198"/>
                  </a:lnTo>
                  <a:lnTo>
                    <a:pt x="122400" y="98131"/>
                  </a:lnTo>
                  <a:lnTo>
                    <a:pt x="126044" y="96930"/>
                  </a:lnTo>
                  <a:lnTo>
                    <a:pt x="127223" y="95659"/>
                  </a:lnTo>
                  <a:lnTo>
                    <a:pt x="130708" y="94789"/>
                  </a:lnTo>
                  <a:lnTo>
                    <a:pt x="131033" y="94264"/>
                  </a:lnTo>
                  <a:lnTo>
                    <a:pt x="132888" y="92636"/>
                  </a:lnTo>
                  <a:lnTo>
                    <a:pt x="134165" y="92585"/>
                  </a:lnTo>
                  <a:lnTo>
                    <a:pt x="135233" y="92415"/>
                  </a:lnTo>
                  <a:lnTo>
                    <a:pt x="135839" y="91071"/>
                  </a:lnTo>
                  <a:lnTo>
                    <a:pt x="137911" y="89905"/>
                  </a:lnTo>
                  <a:lnTo>
                    <a:pt x="138630" y="88942"/>
                  </a:lnTo>
                  <a:lnTo>
                    <a:pt x="138918" y="86834"/>
                  </a:lnTo>
                  <a:lnTo>
                    <a:pt x="141879" y="85823"/>
                  </a:lnTo>
                  <a:lnTo>
                    <a:pt x="144514" y="87024"/>
                  </a:lnTo>
                  <a:lnTo>
                    <a:pt x="146606" y="85553"/>
                  </a:lnTo>
                  <a:lnTo>
                    <a:pt x="148079" y="86416"/>
                  </a:lnTo>
                  <a:lnTo>
                    <a:pt x="151227" y="85802"/>
                  </a:lnTo>
                  <a:lnTo>
                    <a:pt x="152281" y="85272"/>
                  </a:lnTo>
                  <a:lnTo>
                    <a:pt x="154574" y="85605"/>
                  </a:lnTo>
                  <a:lnTo>
                    <a:pt x="155339" y="84735"/>
                  </a:lnTo>
                  <a:lnTo>
                    <a:pt x="155591" y="82114"/>
                  </a:lnTo>
                  <a:lnTo>
                    <a:pt x="157463" y="80774"/>
                  </a:lnTo>
                  <a:lnTo>
                    <a:pt x="160482" y="81804"/>
                  </a:lnTo>
                  <a:lnTo>
                    <a:pt x="161594" y="81481"/>
                  </a:lnTo>
                  <a:lnTo>
                    <a:pt x="161192" y="79890"/>
                  </a:lnTo>
                  <a:lnTo>
                    <a:pt x="162625" y="79026"/>
                  </a:lnTo>
                  <a:lnTo>
                    <a:pt x="162221" y="76709"/>
                  </a:lnTo>
                  <a:lnTo>
                    <a:pt x="162663" y="74108"/>
                  </a:lnTo>
                  <a:lnTo>
                    <a:pt x="161237" y="73217"/>
                  </a:lnTo>
                  <a:lnTo>
                    <a:pt x="159420" y="67538"/>
                  </a:lnTo>
                  <a:lnTo>
                    <a:pt x="160543" y="66783"/>
                  </a:lnTo>
                  <a:lnTo>
                    <a:pt x="161520" y="67162"/>
                  </a:lnTo>
                  <a:lnTo>
                    <a:pt x="162002" y="65733"/>
                  </a:lnTo>
                  <a:lnTo>
                    <a:pt x="162616" y="63523"/>
                  </a:lnTo>
                  <a:lnTo>
                    <a:pt x="165315" y="62828"/>
                  </a:lnTo>
                  <a:lnTo>
                    <a:pt x="166533" y="61603"/>
                  </a:lnTo>
                  <a:lnTo>
                    <a:pt x="165886" y="58886"/>
                  </a:lnTo>
                  <a:lnTo>
                    <a:pt x="167744" y="58158"/>
                  </a:lnTo>
                  <a:lnTo>
                    <a:pt x="169601" y="58516"/>
                  </a:lnTo>
                  <a:lnTo>
                    <a:pt x="173658" y="57544"/>
                  </a:lnTo>
                  <a:lnTo>
                    <a:pt x="173791" y="56650"/>
                  </a:lnTo>
                  <a:lnTo>
                    <a:pt x="175331" y="55349"/>
                  </a:lnTo>
                  <a:lnTo>
                    <a:pt x="176454" y="55653"/>
                  </a:lnTo>
                  <a:lnTo>
                    <a:pt x="176929" y="57041"/>
                  </a:lnTo>
                  <a:lnTo>
                    <a:pt x="176555" y="58502"/>
                  </a:lnTo>
                  <a:lnTo>
                    <a:pt x="177034" y="59434"/>
                  </a:lnTo>
                  <a:lnTo>
                    <a:pt x="178725" y="60037"/>
                  </a:lnTo>
                  <a:lnTo>
                    <a:pt x="182809" y="63185"/>
                  </a:lnTo>
                  <a:lnTo>
                    <a:pt x="183147" y="66888"/>
                  </a:lnTo>
                  <a:lnTo>
                    <a:pt x="181584" y="67848"/>
                  </a:lnTo>
                  <a:lnTo>
                    <a:pt x="182000" y="70011"/>
                  </a:lnTo>
                  <a:lnTo>
                    <a:pt x="183897" y="69941"/>
                  </a:lnTo>
                  <a:lnTo>
                    <a:pt x="184815" y="70666"/>
                  </a:lnTo>
                  <a:lnTo>
                    <a:pt x="185913" y="69348"/>
                  </a:lnTo>
                  <a:lnTo>
                    <a:pt x="187626" y="70651"/>
                  </a:lnTo>
                  <a:lnTo>
                    <a:pt x="188816" y="70696"/>
                  </a:lnTo>
                  <a:lnTo>
                    <a:pt x="188061" y="73952"/>
                  </a:lnTo>
                  <a:lnTo>
                    <a:pt x="189320" y="76337"/>
                  </a:lnTo>
                  <a:lnTo>
                    <a:pt x="189576" y="78061"/>
                  </a:lnTo>
                  <a:lnTo>
                    <a:pt x="190634" y="78170"/>
                  </a:lnTo>
                  <a:lnTo>
                    <a:pt x="192729" y="77270"/>
                  </a:lnTo>
                  <a:lnTo>
                    <a:pt x="193279" y="78932"/>
                  </a:lnTo>
                  <a:lnTo>
                    <a:pt x="191985" y="82094"/>
                  </a:lnTo>
                  <a:lnTo>
                    <a:pt x="192579" y="83571"/>
                  </a:lnTo>
                  <a:lnTo>
                    <a:pt x="194220" y="83601"/>
                  </a:lnTo>
                  <a:lnTo>
                    <a:pt x="197726" y="81029"/>
                  </a:lnTo>
                  <a:lnTo>
                    <a:pt x="199899" y="80008"/>
                  </a:lnTo>
                  <a:lnTo>
                    <a:pt x="200995" y="80185"/>
                  </a:lnTo>
                  <a:lnTo>
                    <a:pt x="202428" y="76548"/>
                  </a:lnTo>
                  <a:lnTo>
                    <a:pt x="203915" y="76195"/>
                  </a:lnTo>
                  <a:lnTo>
                    <a:pt x="204349" y="80177"/>
                  </a:lnTo>
                  <a:lnTo>
                    <a:pt x="204872" y="81206"/>
                  </a:lnTo>
                  <a:lnTo>
                    <a:pt x="207469" y="84113"/>
                  </a:lnTo>
                  <a:lnTo>
                    <a:pt x="209508" y="81513"/>
                  </a:lnTo>
                  <a:lnTo>
                    <a:pt x="210799" y="82310"/>
                  </a:lnTo>
                  <a:lnTo>
                    <a:pt x="210660" y="85163"/>
                  </a:lnTo>
                  <a:lnTo>
                    <a:pt x="212122" y="86448"/>
                  </a:lnTo>
                  <a:lnTo>
                    <a:pt x="212562" y="87557"/>
                  </a:lnTo>
                  <a:lnTo>
                    <a:pt x="211769" y="89695"/>
                  </a:lnTo>
                  <a:lnTo>
                    <a:pt x="212883" y="90290"/>
                  </a:lnTo>
                  <a:lnTo>
                    <a:pt x="214499" y="89363"/>
                  </a:lnTo>
                  <a:lnTo>
                    <a:pt x="215760" y="90284"/>
                  </a:lnTo>
                  <a:lnTo>
                    <a:pt x="217619" y="89340"/>
                  </a:lnTo>
                  <a:lnTo>
                    <a:pt x="218122" y="88333"/>
                  </a:lnTo>
                  <a:lnTo>
                    <a:pt x="219540" y="88247"/>
                  </a:lnTo>
                  <a:lnTo>
                    <a:pt x="221654" y="87235"/>
                  </a:lnTo>
                  <a:lnTo>
                    <a:pt x="222938" y="86175"/>
                  </a:lnTo>
                  <a:lnTo>
                    <a:pt x="224136" y="85916"/>
                  </a:lnTo>
                  <a:lnTo>
                    <a:pt x="226240" y="84603"/>
                  </a:lnTo>
                  <a:lnTo>
                    <a:pt x="229559" y="84398"/>
                  </a:lnTo>
                  <a:lnTo>
                    <a:pt x="231295" y="84812"/>
                  </a:lnTo>
                  <a:lnTo>
                    <a:pt x="233505" y="83646"/>
                  </a:lnTo>
                  <a:lnTo>
                    <a:pt x="233943" y="82175"/>
                  </a:lnTo>
                  <a:lnTo>
                    <a:pt x="234718" y="81936"/>
                  </a:lnTo>
                  <a:lnTo>
                    <a:pt x="234859" y="77442"/>
                  </a:lnTo>
                  <a:lnTo>
                    <a:pt x="235901" y="75558"/>
                  </a:lnTo>
                  <a:lnTo>
                    <a:pt x="234981" y="74705"/>
                  </a:lnTo>
                  <a:lnTo>
                    <a:pt x="236116" y="72290"/>
                  </a:lnTo>
                  <a:lnTo>
                    <a:pt x="235498" y="70704"/>
                  </a:lnTo>
                  <a:lnTo>
                    <a:pt x="237787" y="70849"/>
                  </a:lnTo>
                  <a:lnTo>
                    <a:pt x="238386" y="68856"/>
                  </a:lnTo>
                  <a:lnTo>
                    <a:pt x="236255" y="67435"/>
                  </a:lnTo>
                  <a:lnTo>
                    <a:pt x="238516" y="66009"/>
                  </a:lnTo>
                  <a:lnTo>
                    <a:pt x="240372" y="66643"/>
                  </a:lnTo>
                  <a:lnTo>
                    <a:pt x="240660" y="68281"/>
                  </a:lnTo>
                  <a:lnTo>
                    <a:pt x="242346" y="68032"/>
                  </a:lnTo>
                  <a:lnTo>
                    <a:pt x="241320" y="66692"/>
                  </a:lnTo>
                  <a:lnTo>
                    <a:pt x="242130" y="65456"/>
                  </a:lnTo>
                  <a:lnTo>
                    <a:pt x="244212" y="64521"/>
                  </a:lnTo>
                  <a:lnTo>
                    <a:pt x="245382" y="63023"/>
                  </a:lnTo>
                  <a:lnTo>
                    <a:pt x="245640" y="61632"/>
                  </a:lnTo>
                  <a:lnTo>
                    <a:pt x="246503" y="60867"/>
                  </a:lnTo>
                  <a:lnTo>
                    <a:pt x="248303" y="60458"/>
                  </a:lnTo>
                  <a:lnTo>
                    <a:pt x="249258" y="62154"/>
                  </a:lnTo>
                  <a:lnTo>
                    <a:pt x="251882" y="63724"/>
                  </a:lnTo>
                  <a:lnTo>
                    <a:pt x="253258" y="67342"/>
                  </a:lnTo>
                  <a:lnTo>
                    <a:pt x="256488" y="66024"/>
                  </a:lnTo>
                  <a:lnTo>
                    <a:pt x="258333" y="66802"/>
                  </a:lnTo>
                  <a:lnTo>
                    <a:pt x="259873" y="68888"/>
                  </a:lnTo>
                  <a:lnTo>
                    <a:pt x="261177" y="69617"/>
                  </a:lnTo>
                  <a:lnTo>
                    <a:pt x="263849" y="72592"/>
                  </a:lnTo>
                  <a:lnTo>
                    <a:pt x="264055" y="74763"/>
                  </a:lnTo>
                  <a:lnTo>
                    <a:pt x="265654" y="76569"/>
                  </a:lnTo>
                  <a:lnTo>
                    <a:pt x="266382" y="76692"/>
                  </a:lnTo>
                  <a:lnTo>
                    <a:pt x="266693" y="74723"/>
                  </a:lnTo>
                  <a:lnTo>
                    <a:pt x="265822" y="72990"/>
                  </a:lnTo>
                  <a:lnTo>
                    <a:pt x="266297" y="71791"/>
                  </a:lnTo>
                  <a:lnTo>
                    <a:pt x="265603" y="69629"/>
                  </a:lnTo>
                  <a:lnTo>
                    <a:pt x="264497" y="69647"/>
                  </a:lnTo>
                  <a:lnTo>
                    <a:pt x="263968" y="68664"/>
                  </a:lnTo>
                  <a:lnTo>
                    <a:pt x="264782" y="67878"/>
                  </a:lnTo>
                  <a:lnTo>
                    <a:pt x="264688" y="66293"/>
                  </a:lnTo>
                  <a:lnTo>
                    <a:pt x="266188" y="62883"/>
                  </a:lnTo>
                  <a:lnTo>
                    <a:pt x="267639" y="61247"/>
                  </a:lnTo>
                  <a:lnTo>
                    <a:pt x="269639" y="61330"/>
                  </a:lnTo>
                  <a:lnTo>
                    <a:pt x="270372" y="60596"/>
                  </a:lnTo>
                  <a:lnTo>
                    <a:pt x="268501" y="59412"/>
                  </a:lnTo>
                  <a:lnTo>
                    <a:pt x="268995" y="58668"/>
                  </a:lnTo>
                  <a:lnTo>
                    <a:pt x="268679" y="57073"/>
                  </a:lnTo>
                  <a:lnTo>
                    <a:pt x="270144" y="56983"/>
                  </a:lnTo>
                  <a:lnTo>
                    <a:pt x="270479" y="54348"/>
                  </a:lnTo>
                  <a:lnTo>
                    <a:pt x="272116" y="54331"/>
                  </a:lnTo>
                  <a:lnTo>
                    <a:pt x="272687" y="53549"/>
                  </a:lnTo>
                  <a:lnTo>
                    <a:pt x="275173" y="53318"/>
                  </a:lnTo>
                  <a:lnTo>
                    <a:pt x="276755" y="54520"/>
                  </a:lnTo>
                  <a:lnTo>
                    <a:pt x="276351" y="55870"/>
                  </a:lnTo>
                  <a:lnTo>
                    <a:pt x="277598" y="57553"/>
                  </a:lnTo>
                  <a:lnTo>
                    <a:pt x="276575" y="58974"/>
                  </a:lnTo>
                  <a:lnTo>
                    <a:pt x="278585" y="61162"/>
                  </a:lnTo>
                  <a:lnTo>
                    <a:pt x="279328" y="59540"/>
                  </a:lnTo>
                  <a:lnTo>
                    <a:pt x="281231" y="59636"/>
                  </a:lnTo>
                  <a:lnTo>
                    <a:pt x="282016" y="59001"/>
                  </a:lnTo>
                  <a:lnTo>
                    <a:pt x="283528" y="59250"/>
                  </a:lnTo>
                  <a:lnTo>
                    <a:pt x="283904" y="60186"/>
                  </a:lnTo>
                  <a:lnTo>
                    <a:pt x="286108" y="59087"/>
                  </a:lnTo>
                  <a:lnTo>
                    <a:pt x="287436" y="59091"/>
                  </a:lnTo>
                  <a:lnTo>
                    <a:pt x="292097" y="62220"/>
                  </a:lnTo>
                  <a:lnTo>
                    <a:pt x="293320" y="61124"/>
                  </a:lnTo>
                  <a:lnTo>
                    <a:pt x="294050" y="61298"/>
                  </a:lnTo>
                  <a:lnTo>
                    <a:pt x="295669" y="59918"/>
                  </a:lnTo>
                  <a:lnTo>
                    <a:pt x="294836" y="58721"/>
                  </a:lnTo>
                  <a:lnTo>
                    <a:pt x="293459" y="57800"/>
                  </a:lnTo>
                  <a:lnTo>
                    <a:pt x="293244" y="51962"/>
                  </a:lnTo>
                  <a:lnTo>
                    <a:pt x="294174" y="50340"/>
                  </a:lnTo>
                  <a:lnTo>
                    <a:pt x="295315" y="49343"/>
                  </a:lnTo>
                  <a:lnTo>
                    <a:pt x="295557" y="47469"/>
                  </a:lnTo>
                  <a:lnTo>
                    <a:pt x="293236" y="46224"/>
                  </a:lnTo>
                  <a:lnTo>
                    <a:pt x="292447" y="47284"/>
                  </a:lnTo>
                  <a:lnTo>
                    <a:pt x="290692" y="46310"/>
                  </a:lnTo>
                  <a:lnTo>
                    <a:pt x="289454" y="47427"/>
                  </a:lnTo>
                  <a:lnTo>
                    <a:pt x="288854" y="48857"/>
                  </a:lnTo>
                  <a:lnTo>
                    <a:pt x="287161" y="50547"/>
                  </a:lnTo>
                  <a:lnTo>
                    <a:pt x="285730" y="50051"/>
                  </a:lnTo>
                  <a:lnTo>
                    <a:pt x="284087" y="50135"/>
                  </a:lnTo>
                  <a:lnTo>
                    <a:pt x="283822" y="47876"/>
                  </a:lnTo>
                  <a:lnTo>
                    <a:pt x="286652" y="46033"/>
                  </a:lnTo>
                  <a:lnTo>
                    <a:pt x="288149" y="46574"/>
                  </a:lnTo>
                  <a:lnTo>
                    <a:pt x="289825" y="44411"/>
                  </a:lnTo>
                  <a:lnTo>
                    <a:pt x="289821" y="43278"/>
                  </a:lnTo>
                  <a:lnTo>
                    <a:pt x="291362" y="43074"/>
                  </a:lnTo>
                  <a:lnTo>
                    <a:pt x="292498" y="42218"/>
                  </a:lnTo>
                  <a:lnTo>
                    <a:pt x="295484" y="43446"/>
                  </a:lnTo>
                  <a:lnTo>
                    <a:pt x="296571" y="41630"/>
                  </a:lnTo>
                  <a:lnTo>
                    <a:pt x="298064" y="41125"/>
                  </a:lnTo>
                  <a:lnTo>
                    <a:pt x="299713" y="42129"/>
                  </a:lnTo>
                  <a:lnTo>
                    <a:pt x="299731" y="43413"/>
                  </a:lnTo>
                  <a:lnTo>
                    <a:pt x="298989" y="44429"/>
                  </a:lnTo>
                  <a:lnTo>
                    <a:pt x="299802" y="45749"/>
                  </a:lnTo>
                  <a:lnTo>
                    <a:pt x="300725" y="44703"/>
                  </a:lnTo>
                  <a:lnTo>
                    <a:pt x="302242" y="44399"/>
                  </a:lnTo>
                  <a:lnTo>
                    <a:pt x="302777" y="43597"/>
                  </a:lnTo>
                  <a:lnTo>
                    <a:pt x="301284" y="42179"/>
                  </a:lnTo>
                  <a:lnTo>
                    <a:pt x="302042" y="41454"/>
                  </a:lnTo>
                  <a:lnTo>
                    <a:pt x="303783" y="42631"/>
                  </a:lnTo>
                  <a:lnTo>
                    <a:pt x="303961" y="45518"/>
                  </a:lnTo>
                  <a:lnTo>
                    <a:pt x="306981" y="47490"/>
                  </a:lnTo>
                  <a:lnTo>
                    <a:pt x="309572" y="47889"/>
                  </a:lnTo>
                  <a:lnTo>
                    <a:pt x="310743" y="46541"/>
                  </a:lnTo>
                  <a:lnTo>
                    <a:pt x="312360" y="46646"/>
                  </a:lnTo>
                  <a:lnTo>
                    <a:pt x="311980" y="43780"/>
                  </a:lnTo>
                  <a:lnTo>
                    <a:pt x="312309" y="39385"/>
                  </a:lnTo>
                  <a:lnTo>
                    <a:pt x="313575" y="39226"/>
                  </a:lnTo>
                  <a:lnTo>
                    <a:pt x="315482" y="36755"/>
                  </a:lnTo>
                  <a:lnTo>
                    <a:pt x="316003" y="34653"/>
                  </a:lnTo>
                  <a:lnTo>
                    <a:pt x="317062" y="34274"/>
                  </a:lnTo>
                  <a:lnTo>
                    <a:pt x="318423" y="32369"/>
                  </a:lnTo>
                  <a:lnTo>
                    <a:pt x="317887" y="30743"/>
                  </a:lnTo>
                  <a:lnTo>
                    <a:pt x="316757" y="29880"/>
                  </a:lnTo>
                  <a:lnTo>
                    <a:pt x="320233" y="27871"/>
                  </a:lnTo>
                  <a:lnTo>
                    <a:pt x="321538" y="25426"/>
                  </a:lnTo>
                  <a:lnTo>
                    <a:pt x="322427" y="25841"/>
                  </a:lnTo>
                  <a:lnTo>
                    <a:pt x="323510" y="27667"/>
                  </a:lnTo>
                  <a:lnTo>
                    <a:pt x="325262" y="27523"/>
                  </a:lnTo>
                  <a:lnTo>
                    <a:pt x="326516" y="25997"/>
                  </a:lnTo>
                  <a:lnTo>
                    <a:pt x="328355" y="26114"/>
                  </a:lnTo>
                  <a:lnTo>
                    <a:pt x="331358" y="24150"/>
                  </a:lnTo>
                  <a:lnTo>
                    <a:pt x="332069" y="24532"/>
                  </a:lnTo>
                  <a:lnTo>
                    <a:pt x="332277" y="26329"/>
                  </a:lnTo>
                  <a:lnTo>
                    <a:pt x="333960" y="26451"/>
                  </a:lnTo>
                  <a:lnTo>
                    <a:pt x="335411" y="27608"/>
                  </a:lnTo>
                  <a:lnTo>
                    <a:pt x="336065" y="26567"/>
                  </a:lnTo>
                  <a:lnTo>
                    <a:pt x="337444" y="28138"/>
                  </a:lnTo>
                  <a:lnTo>
                    <a:pt x="336179" y="30807"/>
                  </a:lnTo>
                  <a:lnTo>
                    <a:pt x="335117" y="30442"/>
                  </a:lnTo>
                  <a:lnTo>
                    <a:pt x="334914" y="31975"/>
                  </a:lnTo>
                  <a:lnTo>
                    <a:pt x="334205" y="33014"/>
                  </a:lnTo>
                  <a:lnTo>
                    <a:pt x="335059" y="33951"/>
                  </a:lnTo>
                  <a:lnTo>
                    <a:pt x="334286" y="35002"/>
                  </a:lnTo>
                  <a:lnTo>
                    <a:pt x="334587" y="36056"/>
                  </a:lnTo>
                  <a:lnTo>
                    <a:pt x="339934" y="35349"/>
                  </a:lnTo>
                  <a:lnTo>
                    <a:pt x="339703" y="36357"/>
                  </a:lnTo>
                  <a:lnTo>
                    <a:pt x="340656" y="37085"/>
                  </a:lnTo>
                  <a:lnTo>
                    <a:pt x="342828" y="36094"/>
                  </a:lnTo>
                  <a:lnTo>
                    <a:pt x="343649" y="33842"/>
                  </a:lnTo>
                  <a:lnTo>
                    <a:pt x="342648" y="31404"/>
                  </a:lnTo>
                  <a:lnTo>
                    <a:pt x="342391" y="29412"/>
                  </a:lnTo>
                  <a:lnTo>
                    <a:pt x="340985" y="28549"/>
                  </a:lnTo>
                  <a:lnTo>
                    <a:pt x="340843" y="27733"/>
                  </a:lnTo>
                  <a:lnTo>
                    <a:pt x="342101" y="25080"/>
                  </a:lnTo>
                  <a:lnTo>
                    <a:pt x="342915" y="24609"/>
                  </a:lnTo>
                  <a:lnTo>
                    <a:pt x="345603" y="25650"/>
                  </a:lnTo>
                  <a:lnTo>
                    <a:pt x="346547" y="25146"/>
                  </a:lnTo>
                  <a:lnTo>
                    <a:pt x="347659" y="21250"/>
                  </a:lnTo>
                  <a:lnTo>
                    <a:pt x="348358" y="20733"/>
                  </a:lnTo>
                  <a:lnTo>
                    <a:pt x="348885" y="17187"/>
                  </a:lnTo>
                  <a:lnTo>
                    <a:pt x="350430" y="16019"/>
                  </a:lnTo>
                  <a:lnTo>
                    <a:pt x="352680" y="13579"/>
                  </a:lnTo>
                  <a:lnTo>
                    <a:pt x="353844" y="14695"/>
                  </a:lnTo>
                  <a:lnTo>
                    <a:pt x="355920" y="14396"/>
                  </a:lnTo>
                  <a:lnTo>
                    <a:pt x="356786" y="15691"/>
                  </a:lnTo>
                  <a:lnTo>
                    <a:pt x="360240" y="15313"/>
                  </a:lnTo>
                  <a:lnTo>
                    <a:pt x="361194" y="15542"/>
                  </a:lnTo>
                  <a:lnTo>
                    <a:pt x="360911" y="17053"/>
                  </a:lnTo>
                  <a:lnTo>
                    <a:pt x="361303" y="18061"/>
                  </a:lnTo>
                  <a:lnTo>
                    <a:pt x="359626" y="21622"/>
                  </a:lnTo>
                  <a:lnTo>
                    <a:pt x="359014" y="23979"/>
                  </a:lnTo>
                  <a:lnTo>
                    <a:pt x="361336" y="26109"/>
                  </a:lnTo>
                  <a:lnTo>
                    <a:pt x="362078" y="25069"/>
                  </a:lnTo>
                  <a:lnTo>
                    <a:pt x="363878" y="26094"/>
                  </a:lnTo>
                  <a:lnTo>
                    <a:pt x="365516" y="25845"/>
                  </a:lnTo>
                  <a:lnTo>
                    <a:pt x="366536" y="23230"/>
                  </a:lnTo>
                  <a:lnTo>
                    <a:pt x="367795" y="22822"/>
                  </a:lnTo>
                  <a:lnTo>
                    <a:pt x="368502" y="24467"/>
                  </a:lnTo>
                  <a:lnTo>
                    <a:pt x="370633" y="25949"/>
                  </a:lnTo>
                  <a:lnTo>
                    <a:pt x="371013" y="27777"/>
                  </a:lnTo>
                  <a:lnTo>
                    <a:pt x="370674" y="29777"/>
                  </a:lnTo>
                  <a:lnTo>
                    <a:pt x="371696" y="30289"/>
                  </a:lnTo>
                  <a:lnTo>
                    <a:pt x="372971" y="30013"/>
                  </a:lnTo>
                  <a:lnTo>
                    <a:pt x="375799" y="29279"/>
                  </a:lnTo>
                  <a:lnTo>
                    <a:pt x="377881" y="24233"/>
                  </a:lnTo>
                  <a:lnTo>
                    <a:pt x="377580" y="23646"/>
                  </a:lnTo>
                  <a:lnTo>
                    <a:pt x="378860" y="21946"/>
                  </a:lnTo>
                  <a:lnTo>
                    <a:pt x="379111" y="20814"/>
                  </a:lnTo>
                  <a:lnTo>
                    <a:pt x="382333" y="17701"/>
                  </a:lnTo>
                  <a:lnTo>
                    <a:pt x="383028" y="16563"/>
                  </a:lnTo>
                  <a:lnTo>
                    <a:pt x="385360" y="14688"/>
                  </a:lnTo>
                  <a:lnTo>
                    <a:pt x="386420" y="15727"/>
                  </a:lnTo>
                  <a:lnTo>
                    <a:pt x="388164" y="14202"/>
                  </a:lnTo>
                  <a:lnTo>
                    <a:pt x="390041" y="10858"/>
                  </a:lnTo>
                  <a:lnTo>
                    <a:pt x="390006" y="9166"/>
                  </a:lnTo>
                  <a:lnTo>
                    <a:pt x="390595" y="7085"/>
                  </a:lnTo>
                  <a:lnTo>
                    <a:pt x="392548" y="6014"/>
                  </a:lnTo>
                  <a:lnTo>
                    <a:pt x="394272" y="3703"/>
                  </a:lnTo>
                  <a:lnTo>
                    <a:pt x="395137" y="4992"/>
                  </a:lnTo>
                  <a:lnTo>
                    <a:pt x="396292" y="5507"/>
                  </a:lnTo>
                  <a:lnTo>
                    <a:pt x="397799" y="4855"/>
                  </a:lnTo>
                  <a:lnTo>
                    <a:pt x="399760" y="5495"/>
                  </a:lnTo>
                  <a:lnTo>
                    <a:pt x="400607" y="6702"/>
                  </a:lnTo>
                  <a:lnTo>
                    <a:pt x="402586" y="5128"/>
                  </a:lnTo>
                  <a:lnTo>
                    <a:pt x="403138" y="6567"/>
                  </a:lnTo>
                  <a:lnTo>
                    <a:pt x="401965" y="8069"/>
                  </a:lnTo>
                  <a:lnTo>
                    <a:pt x="403850" y="9760"/>
                  </a:lnTo>
                  <a:lnTo>
                    <a:pt x="405194" y="9159"/>
                  </a:lnTo>
                  <a:lnTo>
                    <a:pt x="408547" y="9266"/>
                  </a:lnTo>
                  <a:lnTo>
                    <a:pt x="409922" y="8387"/>
                  </a:lnTo>
                  <a:lnTo>
                    <a:pt x="413737" y="7800"/>
                  </a:lnTo>
                  <a:lnTo>
                    <a:pt x="414168" y="9333"/>
                  </a:lnTo>
                  <a:lnTo>
                    <a:pt x="415332" y="7062"/>
                  </a:lnTo>
                  <a:lnTo>
                    <a:pt x="414603" y="4604"/>
                  </a:lnTo>
                  <a:lnTo>
                    <a:pt x="415601" y="4202"/>
                  </a:lnTo>
                  <a:lnTo>
                    <a:pt x="416024" y="2041"/>
                  </a:lnTo>
                  <a:lnTo>
                    <a:pt x="415660" y="850"/>
                  </a:lnTo>
                  <a:lnTo>
                    <a:pt x="417566" y="0"/>
                  </a:lnTo>
                  <a:lnTo>
                    <a:pt x="418677" y="1576"/>
                  </a:lnTo>
                  <a:lnTo>
                    <a:pt x="419747" y="1916"/>
                  </a:lnTo>
                  <a:lnTo>
                    <a:pt x="419728" y="3476"/>
                  </a:lnTo>
                  <a:lnTo>
                    <a:pt x="421967" y="3810"/>
                  </a:lnTo>
                  <a:lnTo>
                    <a:pt x="422628" y="4738"/>
                  </a:lnTo>
                  <a:lnTo>
                    <a:pt x="424290" y="4831"/>
                  </a:lnTo>
                  <a:lnTo>
                    <a:pt x="425141" y="5656"/>
                  </a:lnTo>
                  <a:lnTo>
                    <a:pt x="427924" y="5668"/>
                  </a:lnTo>
                  <a:lnTo>
                    <a:pt x="430058" y="5378"/>
                  </a:lnTo>
                  <a:lnTo>
                    <a:pt x="432366" y="5564"/>
                  </a:lnTo>
                  <a:lnTo>
                    <a:pt x="432275" y="7507"/>
                  </a:lnTo>
                  <a:lnTo>
                    <a:pt x="434100" y="8817"/>
                  </a:lnTo>
                  <a:lnTo>
                    <a:pt x="436428" y="8049"/>
                  </a:lnTo>
                  <a:lnTo>
                    <a:pt x="437291" y="8187"/>
                  </a:lnTo>
                  <a:lnTo>
                    <a:pt x="438217" y="10585"/>
                  </a:lnTo>
                  <a:lnTo>
                    <a:pt x="437944" y="11782"/>
                  </a:lnTo>
                  <a:lnTo>
                    <a:pt x="436674" y="12037"/>
                  </a:lnTo>
                  <a:lnTo>
                    <a:pt x="436497" y="15494"/>
                  </a:lnTo>
                  <a:lnTo>
                    <a:pt x="435805" y="16690"/>
                  </a:lnTo>
                  <a:lnTo>
                    <a:pt x="436620" y="19035"/>
                  </a:lnTo>
                  <a:lnTo>
                    <a:pt x="436208" y="20790"/>
                  </a:lnTo>
                  <a:lnTo>
                    <a:pt x="434936" y="21977"/>
                  </a:lnTo>
                  <a:lnTo>
                    <a:pt x="436241" y="23169"/>
                  </a:lnTo>
                  <a:lnTo>
                    <a:pt x="434433" y="24055"/>
                  </a:lnTo>
                  <a:lnTo>
                    <a:pt x="433051" y="26698"/>
                  </a:lnTo>
                  <a:lnTo>
                    <a:pt x="431810" y="30328"/>
                  </a:lnTo>
                  <a:lnTo>
                    <a:pt x="432483" y="31841"/>
                  </a:lnTo>
                  <a:lnTo>
                    <a:pt x="434044" y="33516"/>
                  </a:lnTo>
                  <a:lnTo>
                    <a:pt x="433511" y="34143"/>
                  </a:lnTo>
                  <a:lnTo>
                    <a:pt x="434811" y="35533"/>
                  </a:lnTo>
                  <a:lnTo>
                    <a:pt x="435385" y="37177"/>
                  </a:lnTo>
                  <a:lnTo>
                    <a:pt x="437975" y="37911"/>
                  </a:lnTo>
                  <a:lnTo>
                    <a:pt x="438836" y="35828"/>
                  </a:lnTo>
                  <a:lnTo>
                    <a:pt x="441463" y="34221"/>
                  </a:lnTo>
                  <a:lnTo>
                    <a:pt x="442027" y="35234"/>
                  </a:lnTo>
                  <a:lnTo>
                    <a:pt x="443534" y="34336"/>
                  </a:lnTo>
                  <a:lnTo>
                    <a:pt x="443985" y="35950"/>
                  </a:lnTo>
                  <a:lnTo>
                    <a:pt x="445097" y="35719"/>
                  </a:lnTo>
                  <a:lnTo>
                    <a:pt x="445940" y="36323"/>
                  </a:lnTo>
                  <a:lnTo>
                    <a:pt x="446992" y="35604"/>
                  </a:lnTo>
                  <a:lnTo>
                    <a:pt x="448413" y="35495"/>
                  </a:lnTo>
                  <a:lnTo>
                    <a:pt x="450478" y="37563"/>
                  </a:lnTo>
                  <a:lnTo>
                    <a:pt x="448584" y="38368"/>
                  </a:lnTo>
                  <a:lnTo>
                    <a:pt x="447062" y="38500"/>
                  </a:lnTo>
                  <a:lnTo>
                    <a:pt x="446533" y="39927"/>
                  </a:lnTo>
                  <a:lnTo>
                    <a:pt x="447243" y="40827"/>
                  </a:lnTo>
                  <a:lnTo>
                    <a:pt x="447643" y="43353"/>
                  </a:lnTo>
                  <a:lnTo>
                    <a:pt x="445955" y="44058"/>
                  </a:lnTo>
                  <a:lnTo>
                    <a:pt x="444894" y="45737"/>
                  </a:lnTo>
                  <a:lnTo>
                    <a:pt x="441502" y="46797"/>
                  </a:lnTo>
                  <a:lnTo>
                    <a:pt x="440249" y="46576"/>
                  </a:lnTo>
                  <a:lnTo>
                    <a:pt x="439058" y="47475"/>
                  </a:lnTo>
                  <a:lnTo>
                    <a:pt x="439039" y="48362"/>
                  </a:lnTo>
                  <a:lnTo>
                    <a:pt x="439390" y="50135"/>
                  </a:lnTo>
                  <a:lnTo>
                    <a:pt x="439139" y="52814"/>
                  </a:lnTo>
                  <a:lnTo>
                    <a:pt x="441268" y="55815"/>
                  </a:lnTo>
                  <a:lnTo>
                    <a:pt x="440096" y="58557"/>
                  </a:lnTo>
                  <a:lnTo>
                    <a:pt x="440303" y="61587"/>
                  </a:lnTo>
                  <a:lnTo>
                    <a:pt x="439943" y="63084"/>
                  </a:lnTo>
                  <a:lnTo>
                    <a:pt x="438820" y="64728"/>
                  </a:lnTo>
                  <a:lnTo>
                    <a:pt x="437990" y="67658"/>
                  </a:lnTo>
                  <a:lnTo>
                    <a:pt x="436305" y="68393"/>
                  </a:lnTo>
                  <a:lnTo>
                    <a:pt x="435766" y="70483"/>
                  </a:lnTo>
                  <a:lnTo>
                    <a:pt x="432742" y="72784"/>
                  </a:lnTo>
                  <a:lnTo>
                    <a:pt x="430894" y="72569"/>
                  </a:lnTo>
                  <a:lnTo>
                    <a:pt x="428097" y="77040"/>
                  </a:lnTo>
                  <a:lnTo>
                    <a:pt x="425834" y="78351"/>
                  </a:lnTo>
                  <a:lnTo>
                    <a:pt x="426768" y="81593"/>
                  </a:lnTo>
                  <a:lnTo>
                    <a:pt x="426444" y="83165"/>
                  </a:lnTo>
                  <a:lnTo>
                    <a:pt x="424200" y="84299"/>
                  </a:lnTo>
                  <a:lnTo>
                    <a:pt x="423404" y="85257"/>
                  </a:lnTo>
                  <a:lnTo>
                    <a:pt x="421422" y="85844"/>
                  </a:lnTo>
                  <a:lnTo>
                    <a:pt x="419135" y="87077"/>
                  </a:lnTo>
                  <a:lnTo>
                    <a:pt x="417768" y="90795"/>
                  </a:lnTo>
                  <a:lnTo>
                    <a:pt x="418173" y="91310"/>
                  </a:lnTo>
                  <a:lnTo>
                    <a:pt x="416730" y="92992"/>
                  </a:lnTo>
                  <a:lnTo>
                    <a:pt x="416120" y="95583"/>
                  </a:lnTo>
                  <a:lnTo>
                    <a:pt x="416687" y="98386"/>
                  </a:lnTo>
                  <a:lnTo>
                    <a:pt x="417630" y="99358"/>
                  </a:lnTo>
                  <a:lnTo>
                    <a:pt x="417501" y="100735"/>
                  </a:lnTo>
                  <a:lnTo>
                    <a:pt x="418697" y="101394"/>
                  </a:lnTo>
                  <a:lnTo>
                    <a:pt x="418444" y="103147"/>
                  </a:lnTo>
                  <a:lnTo>
                    <a:pt x="419425" y="104048"/>
                  </a:lnTo>
                  <a:lnTo>
                    <a:pt x="421150" y="103311"/>
                  </a:lnTo>
                  <a:lnTo>
                    <a:pt x="422427" y="103575"/>
                  </a:lnTo>
                  <a:lnTo>
                    <a:pt x="425458" y="102689"/>
                  </a:lnTo>
                  <a:lnTo>
                    <a:pt x="425427" y="100288"/>
                  </a:lnTo>
                  <a:lnTo>
                    <a:pt x="426132" y="97826"/>
                  </a:lnTo>
                  <a:lnTo>
                    <a:pt x="425741" y="96028"/>
                  </a:lnTo>
                  <a:lnTo>
                    <a:pt x="428199" y="95515"/>
                  </a:lnTo>
                  <a:lnTo>
                    <a:pt x="429950" y="94227"/>
                  </a:lnTo>
                  <a:lnTo>
                    <a:pt x="432125" y="93104"/>
                  </a:lnTo>
                  <a:lnTo>
                    <a:pt x="433486" y="90982"/>
                  </a:lnTo>
                  <a:lnTo>
                    <a:pt x="436169" y="89058"/>
                  </a:lnTo>
                  <a:lnTo>
                    <a:pt x="436878" y="87818"/>
                  </a:lnTo>
                  <a:lnTo>
                    <a:pt x="437797" y="88433"/>
                  </a:lnTo>
                  <a:lnTo>
                    <a:pt x="438288" y="89877"/>
                  </a:lnTo>
                  <a:lnTo>
                    <a:pt x="439898" y="91091"/>
                  </a:lnTo>
                  <a:lnTo>
                    <a:pt x="441527" y="91363"/>
                  </a:lnTo>
                  <a:lnTo>
                    <a:pt x="442858" y="90821"/>
                  </a:lnTo>
                  <a:lnTo>
                    <a:pt x="443323" y="89432"/>
                  </a:lnTo>
                  <a:lnTo>
                    <a:pt x="444907" y="89710"/>
                  </a:lnTo>
                  <a:lnTo>
                    <a:pt x="445104" y="90911"/>
                  </a:lnTo>
                  <a:lnTo>
                    <a:pt x="446798" y="91199"/>
                  </a:lnTo>
                  <a:lnTo>
                    <a:pt x="447145" y="92045"/>
                  </a:lnTo>
                  <a:lnTo>
                    <a:pt x="446135" y="93880"/>
                  </a:lnTo>
                  <a:lnTo>
                    <a:pt x="445990" y="95146"/>
                  </a:lnTo>
                  <a:lnTo>
                    <a:pt x="447457" y="96571"/>
                  </a:lnTo>
                  <a:lnTo>
                    <a:pt x="449133" y="96826"/>
                  </a:lnTo>
                  <a:lnTo>
                    <a:pt x="449264" y="98333"/>
                  </a:lnTo>
                  <a:lnTo>
                    <a:pt x="447396" y="99621"/>
                  </a:lnTo>
                  <a:lnTo>
                    <a:pt x="446944" y="101358"/>
                  </a:lnTo>
                  <a:lnTo>
                    <a:pt x="447514" y="102427"/>
                  </a:lnTo>
                  <a:lnTo>
                    <a:pt x="449336" y="103444"/>
                  </a:lnTo>
                  <a:lnTo>
                    <a:pt x="449045" y="104936"/>
                  </a:lnTo>
                  <a:lnTo>
                    <a:pt x="447958" y="106058"/>
                  </a:lnTo>
                  <a:lnTo>
                    <a:pt x="448821" y="107530"/>
                  </a:lnTo>
                  <a:lnTo>
                    <a:pt x="448108" y="108602"/>
                  </a:lnTo>
                  <a:lnTo>
                    <a:pt x="449508" y="111170"/>
                  </a:lnTo>
                  <a:lnTo>
                    <a:pt x="450045" y="112793"/>
                  </a:lnTo>
                  <a:lnTo>
                    <a:pt x="449059" y="117288"/>
                  </a:lnTo>
                  <a:lnTo>
                    <a:pt x="446927" y="120677"/>
                  </a:lnTo>
                  <a:lnTo>
                    <a:pt x="447935" y="120908"/>
                  </a:lnTo>
                  <a:lnTo>
                    <a:pt x="448263" y="122088"/>
                  </a:lnTo>
                  <a:lnTo>
                    <a:pt x="449538" y="121456"/>
                  </a:lnTo>
                  <a:lnTo>
                    <a:pt x="451640" y="122140"/>
                  </a:lnTo>
                  <a:lnTo>
                    <a:pt x="453303" y="124131"/>
                  </a:lnTo>
                  <a:lnTo>
                    <a:pt x="454594" y="123282"/>
                  </a:lnTo>
                  <a:lnTo>
                    <a:pt x="455935" y="123553"/>
                  </a:lnTo>
                  <a:lnTo>
                    <a:pt x="456739" y="120947"/>
                  </a:lnTo>
                  <a:lnTo>
                    <a:pt x="457675" y="120084"/>
                  </a:lnTo>
                  <a:lnTo>
                    <a:pt x="459063" y="120801"/>
                  </a:lnTo>
                  <a:lnTo>
                    <a:pt x="460501" y="120738"/>
                  </a:lnTo>
                  <a:lnTo>
                    <a:pt x="460254" y="118561"/>
                  </a:lnTo>
                  <a:lnTo>
                    <a:pt x="460546" y="117541"/>
                  </a:lnTo>
                  <a:lnTo>
                    <a:pt x="462092" y="115372"/>
                  </a:lnTo>
                  <a:lnTo>
                    <a:pt x="463580" y="114122"/>
                  </a:lnTo>
                  <a:lnTo>
                    <a:pt x="466615" y="114542"/>
                  </a:lnTo>
                  <a:lnTo>
                    <a:pt x="469619" y="113619"/>
                  </a:lnTo>
                  <a:lnTo>
                    <a:pt x="471598" y="114705"/>
                  </a:lnTo>
                  <a:lnTo>
                    <a:pt x="472961" y="114236"/>
                  </a:lnTo>
                  <a:lnTo>
                    <a:pt x="475119" y="114594"/>
                  </a:lnTo>
                  <a:lnTo>
                    <a:pt x="475537" y="115663"/>
                  </a:lnTo>
                  <a:lnTo>
                    <a:pt x="477373" y="115180"/>
                  </a:lnTo>
                  <a:lnTo>
                    <a:pt x="479595" y="115637"/>
                  </a:lnTo>
                  <a:lnTo>
                    <a:pt x="480414" y="114751"/>
                  </a:lnTo>
                  <a:lnTo>
                    <a:pt x="483414" y="115513"/>
                  </a:lnTo>
                  <a:lnTo>
                    <a:pt x="485111" y="116841"/>
                  </a:lnTo>
                  <a:lnTo>
                    <a:pt x="481079" y="118166"/>
                  </a:lnTo>
                  <a:lnTo>
                    <a:pt x="480532" y="119917"/>
                  </a:lnTo>
                  <a:lnTo>
                    <a:pt x="479686" y="120600"/>
                  </a:lnTo>
                  <a:lnTo>
                    <a:pt x="479729" y="121968"/>
                  </a:lnTo>
                  <a:lnTo>
                    <a:pt x="480577" y="123380"/>
                  </a:lnTo>
                  <a:lnTo>
                    <a:pt x="478902" y="124628"/>
                  </a:lnTo>
                  <a:lnTo>
                    <a:pt x="479526" y="126994"/>
                  </a:lnTo>
                  <a:lnTo>
                    <a:pt x="481765" y="128211"/>
                  </a:lnTo>
                  <a:lnTo>
                    <a:pt x="482168" y="129427"/>
                  </a:lnTo>
                  <a:lnTo>
                    <a:pt x="483422" y="130147"/>
                  </a:lnTo>
                  <a:lnTo>
                    <a:pt x="484036" y="131322"/>
                  </a:lnTo>
                  <a:lnTo>
                    <a:pt x="484187" y="133551"/>
                  </a:lnTo>
                  <a:lnTo>
                    <a:pt x="482764" y="134998"/>
                  </a:lnTo>
                  <a:lnTo>
                    <a:pt x="482703" y="136247"/>
                  </a:lnTo>
                  <a:lnTo>
                    <a:pt x="483548" y="137236"/>
                  </a:lnTo>
                  <a:lnTo>
                    <a:pt x="485051" y="137870"/>
                  </a:lnTo>
                  <a:lnTo>
                    <a:pt x="486269" y="140071"/>
                  </a:lnTo>
                  <a:lnTo>
                    <a:pt x="486362" y="141307"/>
                  </a:lnTo>
                  <a:lnTo>
                    <a:pt x="487269" y="141705"/>
                  </a:lnTo>
                  <a:lnTo>
                    <a:pt x="487393" y="144940"/>
                  </a:lnTo>
                  <a:lnTo>
                    <a:pt x="485697" y="146882"/>
                  </a:lnTo>
                  <a:lnTo>
                    <a:pt x="485241" y="148165"/>
                  </a:lnTo>
                  <a:lnTo>
                    <a:pt x="482906" y="149353"/>
                  </a:lnTo>
                  <a:lnTo>
                    <a:pt x="482797" y="150691"/>
                  </a:lnTo>
                  <a:lnTo>
                    <a:pt x="480744" y="150594"/>
                  </a:lnTo>
                  <a:lnTo>
                    <a:pt x="479884" y="152381"/>
                  </a:lnTo>
                  <a:lnTo>
                    <a:pt x="478163" y="153235"/>
                  </a:lnTo>
                  <a:lnTo>
                    <a:pt x="475714" y="152796"/>
                  </a:lnTo>
                  <a:lnTo>
                    <a:pt x="475283" y="156473"/>
                  </a:lnTo>
                  <a:lnTo>
                    <a:pt x="476284" y="157364"/>
                  </a:lnTo>
                  <a:lnTo>
                    <a:pt x="475764" y="161139"/>
                  </a:lnTo>
                  <a:lnTo>
                    <a:pt x="477512" y="165576"/>
                  </a:lnTo>
                  <a:lnTo>
                    <a:pt x="478491" y="166240"/>
                  </a:lnTo>
                  <a:lnTo>
                    <a:pt x="478521" y="168018"/>
                  </a:lnTo>
                  <a:lnTo>
                    <a:pt x="479736" y="169720"/>
                  </a:lnTo>
                  <a:lnTo>
                    <a:pt x="479152" y="170723"/>
                  </a:lnTo>
                  <a:lnTo>
                    <a:pt x="477909" y="172790"/>
                  </a:lnTo>
                  <a:lnTo>
                    <a:pt x="475805" y="173222"/>
                  </a:lnTo>
                  <a:lnTo>
                    <a:pt x="474348" y="172481"/>
                  </a:lnTo>
                  <a:lnTo>
                    <a:pt x="474409" y="174589"/>
                  </a:lnTo>
                  <a:lnTo>
                    <a:pt x="472168" y="175089"/>
                  </a:lnTo>
                  <a:lnTo>
                    <a:pt x="471508" y="176751"/>
                  </a:lnTo>
                  <a:lnTo>
                    <a:pt x="472226" y="177853"/>
                  </a:lnTo>
                  <a:lnTo>
                    <a:pt x="472289" y="180611"/>
                  </a:lnTo>
                  <a:lnTo>
                    <a:pt x="471385" y="181703"/>
                  </a:lnTo>
                  <a:lnTo>
                    <a:pt x="469729" y="182332"/>
                  </a:lnTo>
                  <a:lnTo>
                    <a:pt x="467622" y="181991"/>
                  </a:lnTo>
                  <a:lnTo>
                    <a:pt x="465790" y="181215"/>
                  </a:lnTo>
                  <a:lnTo>
                    <a:pt x="464562" y="180200"/>
                  </a:lnTo>
                  <a:lnTo>
                    <a:pt x="463834" y="181669"/>
                  </a:lnTo>
                  <a:lnTo>
                    <a:pt x="461969" y="180433"/>
                  </a:lnTo>
                  <a:lnTo>
                    <a:pt x="461353" y="180544"/>
                  </a:lnTo>
                  <a:lnTo>
                    <a:pt x="460347" y="183815"/>
                  </a:lnTo>
                  <a:lnTo>
                    <a:pt x="459628" y="183667"/>
                  </a:lnTo>
                  <a:lnTo>
                    <a:pt x="459792" y="187030"/>
                  </a:lnTo>
                  <a:lnTo>
                    <a:pt x="459219" y="188052"/>
                  </a:lnTo>
                  <a:lnTo>
                    <a:pt x="462118" y="188549"/>
                  </a:lnTo>
                  <a:lnTo>
                    <a:pt x="462023" y="189876"/>
                  </a:lnTo>
                  <a:lnTo>
                    <a:pt x="460603" y="190142"/>
                  </a:lnTo>
                  <a:lnTo>
                    <a:pt x="460211" y="191387"/>
                  </a:lnTo>
                  <a:lnTo>
                    <a:pt x="458778" y="192750"/>
                  </a:lnTo>
                  <a:lnTo>
                    <a:pt x="458833" y="194133"/>
                  </a:lnTo>
                  <a:lnTo>
                    <a:pt x="456417" y="193911"/>
                  </a:lnTo>
                  <a:lnTo>
                    <a:pt x="455526" y="194539"/>
                  </a:lnTo>
                  <a:lnTo>
                    <a:pt x="452266" y="195091"/>
                  </a:lnTo>
                  <a:lnTo>
                    <a:pt x="450542" y="195012"/>
                  </a:lnTo>
                  <a:lnTo>
                    <a:pt x="450265" y="196476"/>
                  </a:lnTo>
                  <a:lnTo>
                    <a:pt x="450831" y="199102"/>
                  </a:lnTo>
                  <a:lnTo>
                    <a:pt x="450091" y="200350"/>
                  </a:lnTo>
                  <a:lnTo>
                    <a:pt x="450102" y="201582"/>
                  </a:lnTo>
                  <a:lnTo>
                    <a:pt x="448282" y="203794"/>
                  </a:lnTo>
                  <a:lnTo>
                    <a:pt x="446791" y="206197"/>
                  </a:lnTo>
                  <a:lnTo>
                    <a:pt x="444915" y="206003"/>
                  </a:lnTo>
                  <a:lnTo>
                    <a:pt x="444648" y="208170"/>
                  </a:lnTo>
                  <a:lnTo>
                    <a:pt x="444001" y="210250"/>
                  </a:lnTo>
                  <a:lnTo>
                    <a:pt x="444423" y="211463"/>
                  </a:lnTo>
                  <a:lnTo>
                    <a:pt x="443515" y="212963"/>
                  </a:lnTo>
                  <a:lnTo>
                    <a:pt x="442486" y="215703"/>
                  </a:lnTo>
                  <a:lnTo>
                    <a:pt x="443326" y="216750"/>
                  </a:lnTo>
                  <a:lnTo>
                    <a:pt x="443423" y="217492"/>
                  </a:lnTo>
                  <a:lnTo>
                    <a:pt x="441936" y="218581"/>
                  </a:lnTo>
                  <a:lnTo>
                    <a:pt x="441692" y="219710"/>
                  </a:lnTo>
                  <a:lnTo>
                    <a:pt x="443128" y="220301"/>
                  </a:lnTo>
                  <a:lnTo>
                    <a:pt x="442663" y="221904"/>
                  </a:lnTo>
                  <a:lnTo>
                    <a:pt x="444216" y="224070"/>
                  </a:lnTo>
                  <a:lnTo>
                    <a:pt x="443922" y="227034"/>
                  </a:lnTo>
                  <a:lnTo>
                    <a:pt x="443407" y="228382"/>
                  </a:lnTo>
                  <a:lnTo>
                    <a:pt x="443276" y="232258"/>
                  </a:lnTo>
                  <a:lnTo>
                    <a:pt x="445066" y="234092"/>
                  </a:lnTo>
                  <a:lnTo>
                    <a:pt x="446682" y="234476"/>
                  </a:lnTo>
                  <a:lnTo>
                    <a:pt x="447120" y="236175"/>
                  </a:lnTo>
                  <a:lnTo>
                    <a:pt x="445833" y="237573"/>
                  </a:lnTo>
                  <a:lnTo>
                    <a:pt x="444263" y="238305"/>
                  </a:lnTo>
                  <a:lnTo>
                    <a:pt x="444752" y="239995"/>
                  </a:lnTo>
                  <a:lnTo>
                    <a:pt x="442562" y="240916"/>
                  </a:lnTo>
                  <a:lnTo>
                    <a:pt x="443300" y="243078"/>
                  </a:lnTo>
                  <a:lnTo>
                    <a:pt x="442282" y="246389"/>
                  </a:lnTo>
                  <a:lnTo>
                    <a:pt x="440470" y="247994"/>
                  </a:lnTo>
                  <a:lnTo>
                    <a:pt x="438453" y="250425"/>
                  </a:lnTo>
                  <a:lnTo>
                    <a:pt x="437863" y="252290"/>
                  </a:lnTo>
                  <a:lnTo>
                    <a:pt x="436719" y="253224"/>
                  </a:lnTo>
                  <a:lnTo>
                    <a:pt x="434725" y="253874"/>
                  </a:lnTo>
                  <a:lnTo>
                    <a:pt x="434590" y="254741"/>
                  </a:lnTo>
                  <a:lnTo>
                    <a:pt x="433265" y="256179"/>
                  </a:lnTo>
                  <a:lnTo>
                    <a:pt x="431137" y="257032"/>
                  </a:lnTo>
                  <a:lnTo>
                    <a:pt x="430447" y="256739"/>
                  </a:lnTo>
                  <a:lnTo>
                    <a:pt x="425353" y="256815"/>
                  </a:lnTo>
                  <a:lnTo>
                    <a:pt x="423153" y="257997"/>
                  </a:lnTo>
                  <a:lnTo>
                    <a:pt x="424550" y="258921"/>
                  </a:lnTo>
                  <a:lnTo>
                    <a:pt x="424967" y="259925"/>
                  </a:lnTo>
                  <a:lnTo>
                    <a:pt x="423963" y="261800"/>
                  </a:lnTo>
                  <a:lnTo>
                    <a:pt x="422780" y="263097"/>
                  </a:lnTo>
                  <a:lnTo>
                    <a:pt x="420782" y="262894"/>
                  </a:lnTo>
                  <a:lnTo>
                    <a:pt x="419147" y="263975"/>
                  </a:lnTo>
                  <a:lnTo>
                    <a:pt x="417758" y="263565"/>
                  </a:lnTo>
                  <a:lnTo>
                    <a:pt x="415447" y="265876"/>
                  </a:lnTo>
                  <a:lnTo>
                    <a:pt x="412528" y="265499"/>
                  </a:lnTo>
                  <a:lnTo>
                    <a:pt x="412662" y="266992"/>
                  </a:lnTo>
                  <a:lnTo>
                    <a:pt x="411975" y="267576"/>
                  </a:lnTo>
                  <a:lnTo>
                    <a:pt x="408966" y="267433"/>
                  </a:lnTo>
                  <a:lnTo>
                    <a:pt x="405936" y="268432"/>
                  </a:lnTo>
                  <a:lnTo>
                    <a:pt x="404974" y="267462"/>
                  </a:lnTo>
                  <a:lnTo>
                    <a:pt x="403114" y="269417"/>
                  </a:lnTo>
                  <a:lnTo>
                    <a:pt x="403826" y="272217"/>
                  </a:lnTo>
                  <a:lnTo>
                    <a:pt x="402517" y="273461"/>
                  </a:lnTo>
                  <a:lnTo>
                    <a:pt x="402987" y="275036"/>
                  </a:lnTo>
                  <a:lnTo>
                    <a:pt x="401583" y="276067"/>
                  </a:lnTo>
                  <a:lnTo>
                    <a:pt x="398857" y="275219"/>
                  </a:lnTo>
                  <a:lnTo>
                    <a:pt x="399503" y="276959"/>
                  </a:lnTo>
                  <a:lnTo>
                    <a:pt x="400773" y="277710"/>
                  </a:lnTo>
                  <a:lnTo>
                    <a:pt x="400658" y="282408"/>
                  </a:lnTo>
                  <a:lnTo>
                    <a:pt x="402569" y="282937"/>
                  </a:lnTo>
                  <a:lnTo>
                    <a:pt x="403807" y="285513"/>
                  </a:lnTo>
                  <a:lnTo>
                    <a:pt x="405421" y="287600"/>
                  </a:lnTo>
                  <a:lnTo>
                    <a:pt x="405353" y="288557"/>
                  </a:lnTo>
                  <a:lnTo>
                    <a:pt x="403694" y="288981"/>
                  </a:lnTo>
                  <a:lnTo>
                    <a:pt x="401545" y="287532"/>
                  </a:lnTo>
                  <a:lnTo>
                    <a:pt x="400622" y="288870"/>
                  </a:lnTo>
                  <a:lnTo>
                    <a:pt x="399626" y="289141"/>
                  </a:lnTo>
                  <a:lnTo>
                    <a:pt x="399020" y="290783"/>
                  </a:lnTo>
                  <a:lnTo>
                    <a:pt x="397016" y="291377"/>
                  </a:lnTo>
                  <a:lnTo>
                    <a:pt x="396506" y="292546"/>
                  </a:lnTo>
                  <a:lnTo>
                    <a:pt x="397654" y="293907"/>
                  </a:lnTo>
                  <a:lnTo>
                    <a:pt x="398563" y="296031"/>
                  </a:lnTo>
                  <a:lnTo>
                    <a:pt x="397230" y="296384"/>
                  </a:lnTo>
                  <a:lnTo>
                    <a:pt x="396195" y="297397"/>
                  </a:lnTo>
                  <a:lnTo>
                    <a:pt x="393395" y="296675"/>
                  </a:lnTo>
                  <a:lnTo>
                    <a:pt x="393652" y="295286"/>
                  </a:lnTo>
                  <a:lnTo>
                    <a:pt x="390940" y="294385"/>
                  </a:lnTo>
                  <a:lnTo>
                    <a:pt x="388940" y="296603"/>
                  </a:lnTo>
                  <a:lnTo>
                    <a:pt x="388948" y="297291"/>
                  </a:lnTo>
                  <a:lnTo>
                    <a:pt x="387299" y="298090"/>
                  </a:lnTo>
                  <a:lnTo>
                    <a:pt x="384481" y="295636"/>
                  </a:lnTo>
                  <a:lnTo>
                    <a:pt x="384046" y="294699"/>
                  </a:lnTo>
                  <a:lnTo>
                    <a:pt x="381775" y="293532"/>
                  </a:lnTo>
                  <a:lnTo>
                    <a:pt x="381282" y="294837"/>
                  </a:lnTo>
                  <a:lnTo>
                    <a:pt x="379380" y="296635"/>
                  </a:lnTo>
                  <a:lnTo>
                    <a:pt x="377934" y="295579"/>
                  </a:lnTo>
                  <a:lnTo>
                    <a:pt x="377289" y="294444"/>
                  </a:lnTo>
                  <a:lnTo>
                    <a:pt x="375880" y="297452"/>
                  </a:lnTo>
                  <a:lnTo>
                    <a:pt x="378321" y="299330"/>
                  </a:lnTo>
                  <a:lnTo>
                    <a:pt x="377386" y="305833"/>
                  </a:lnTo>
                  <a:lnTo>
                    <a:pt x="377998" y="306869"/>
                  </a:lnTo>
                  <a:lnTo>
                    <a:pt x="377575" y="309597"/>
                  </a:lnTo>
                  <a:lnTo>
                    <a:pt x="379100" y="310194"/>
                  </a:lnTo>
                  <a:lnTo>
                    <a:pt x="380030" y="311419"/>
                  </a:lnTo>
                  <a:lnTo>
                    <a:pt x="379688" y="312841"/>
                  </a:lnTo>
                  <a:lnTo>
                    <a:pt x="380365" y="314467"/>
                  </a:lnTo>
                  <a:lnTo>
                    <a:pt x="379801" y="315551"/>
                  </a:lnTo>
                  <a:lnTo>
                    <a:pt x="375705" y="315381"/>
                  </a:lnTo>
                  <a:lnTo>
                    <a:pt x="373555" y="313637"/>
                  </a:lnTo>
                  <a:lnTo>
                    <a:pt x="373126" y="315413"/>
                  </a:lnTo>
                  <a:lnTo>
                    <a:pt x="371482" y="316226"/>
                  </a:lnTo>
                  <a:lnTo>
                    <a:pt x="369824" y="316337"/>
                  </a:lnTo>
                  <a:lnTo>
                    <a:pt x="367547" y="314888"/>
                  </a:lnTo>
                  <a:lnTo>
                    <a:pt x="364103" y="315575"/>
                  </a:lnTo>
                  <a:lnTo>
                    <a:pt x="362565" y="314772"/>
                  </a:lnTo>
                  <a:lnTo>
                    <a:pt x="361751" y="316090"/>
                  </a:lnTo>
                  <a:lnTo>
                    <a:pt x="360440" y="316996"/>
                  </a:lnTo>
                  <a:lnTo>
                    <a:pt x="358157" y="317835"/>
                  </a:lnTo>
                  <a:lnTo>
                    <a:pt x="357325" y="316962"/>
                  </a:lnTo>
                  <a:lnTo>
                    <a:pt x="354035" y="316705"/>
                  </a:lnTo>
                  <a:lnTo>
                    <a:pt x="351703" y="318363"/>
                  </a:lnTo>
                  <a:lnTo>
                    <a:pt x="351446" y="320087"/>
                  </a:lnTo>
                  <a:lnTo>
                    <a:pt x="350768" y="320879"/>
                  </a:lnTo>
                  <a:lnTo>
                    <a:pt x="351007" y="323962"/>
                  </a:lnTo>
                  <a:lnTo>
                    <a:pt x="350698" y="325784"/>
                  </a:lnTo>
                  <a:lnTo>
                    <a:pt x="349892" y="326763"/>
                  </a:lnTo>
                  <a:lnTo>
                    <a:pt x="350063" y="328270"/>
                  </a:lnTo>
                  <a:lnTo>
                    <a:pt x="348794" y="329089"/>
                  </a:lnTo>
                  <a:lnTo>
                    <a:pt x="349349" y="330950"/>
                  </a:lnTo>
                  <a:lnTo>
                    <a:pt x="348331" y="332129"/>
                  </a:lnTo>
                  <a:lnTo>
                    <a:pt x="347223" y="331881"/>
                  </a:lnTo>
                  <a:lnTo>
                    <a:pt x="344931" y="332441"/>
                  </a:lnTo>
                  <a:lnTo>
                    <a:pt x="344423" y="333025"/>
                  </a:lnTo>
                  <a:lnTo>
                    <a:pt x="342573" y="332595"/>
                  </a:lnTo>
                  <a:lnTo>
                    <a:pt x="341681" y="333459"/>
                  </a:lnTo>
                  <a:lnTo>
                    <a:pt x="340748" y="331537"/>
                  </a:lnTo>
                  <a:lnTo>
                    <a:pt x="339813" y="330951"/>
                  </a:lnTo>
                  <a:lnTo>
                    <a:pt x="338526" y="333978"/>
                  </a:lnTo>
                  <a:lnTo>
                    <a:pt x="338371" y="335487"/>
                  </a:lnTo>
                  <a:lnTo>
                    <a:pt x="339056" y="336758"/>
                  </a:lnTo>
                  <a:lnTo>
                    <a:pt x="339079" y="338565"/>
                  </a:lnTo>
                  <a:lnTo>
                    <a:pt x="340245" y="340290"/>
                  </a:lnTo>
                  <a:lnTo>
                    <a:pt x="340327" y="341917"/>
                  </a:lnTo>
                  <a:lnTo>
                    <a:pt x="341238" y="343096"/>
                  </a:lnTo>
                  <a:lnTo>
                    <a:pt x="341064" y="345403"/>
                  </a:lnTo>
                  <a:lnTo>
                    <a:pt x="338120" y="345481"/>
                  </a:lnTo>
                  <a:lnTo>
                    <a:pt x="335823" y="345013"/>
                  </a:lnTo>
                  <a:lnTo>
                    <a:pt x="333231" y="343575"/>
                  </a:lnTo>
                  <a:lnTo>
                    <a:pt x="332658" y="342883"/>
                  </a:lnTo>
                  <a:lnTo>
                    <a:pt x="331288" y="339660"/>
                  </a:lnTo>
                  <a:lnTo>
                    <a:pt x="329377" y="338403"/>
                  </a:lnTo>
                  <a:lnTo>
                    <a:pt x="327899" y="339126"/>
                  </a:lnTo>
                  <a:lnTo>
                    <a:pt x="327634" y="342873"/>
                  </a:lnTo>
                  <a:lnTo>
                    <a:pt x="326977" y="343980"/>
                  </a:lnTo>
                  <a:lnTo>
                    <a:pt x="325325" y="344766"/>
                  </a:lnTo>
                  <a:lnTo>
                    <a:pt x="319351" y="346396"/>
                  </a:lnTo>
                  <a:lnTo>
                    <a:pt x="317332" y="346663"/>
                  </a:lnTo>
                  <a:lnTo>
                    <a:pt x="312016" y="346872"/>
                  </a:lnTo>
                  <a:lnTo>
                    <a:pt x="308457" y="347443"/>
                  </a:lnTo>
                  <a:lnTo>
                    <a:pt x="306316" y="347554"/>
                  </a:lnTo>
                  <a:lnTo>
                    <a:pt x="305345" y="348645"/>
                  </a:lnTo>
                  <a:lnTo>
                    <a:pt x="302479" y="349949"/>
                  </a:lnTo>
                  <a:lnTo>
                    <a:pt x="300959" y="350295"/>
                  </a:lnTo>
                  <a:lnTo>
                    <a:pt x="299426" y="350089"/>
                  </a:lnTo>
                  <a:lnTo>
                    <a:pt x="296585" y="348000"/>
                  </a:lnTo>
                  <a:lnTo>
                    <a:pt x="293070" y="347036"/>
                  </a:lnTo>
                  <a:lnTo>
                    <a:pt x="293146" y="345124"/>
                  </a:lnTo>
                  <a:lnTo>
                    <a:pt x="295276" y="343175"/>
                  </a:lnTo>
                  <a:lnTo>
                    <a:pt x="298504" y="342369"/>
                  </a:lnTo>
                  <a:lnTo>
                    <a:pt x="299638" y="341623"/>
                  </a:lnTo>
                  <a:lnTo>
                    <a:pt x="300273" y="339646"/>
                  </a:lnTo>
                  <a:lnTo>
                    <a:pt x="299675" y="338021"/>
                  </a:lnTo>
                  <a:lnTo>
                    <a:pt x="296423" y="336951"/>
                  </a:lnTo>
                  <a:lnTo>
                    <a:pt x="289955" y="336370"/>
                  </a:lnTo>
                  <a:lnTo>
                    <a:pt x="286528" y="336256"/>
                  </a:lnTo>
                  <a:lnTo>
                    <a:pt x="284187" y="335243"/>
                  </a:lnTo>
                  <a:lnTo>
                    <a:pt x="282885" y="333671"/>
                  </a:lnTo>
                  <a:lnTo>
                    <a:pt x="279780" y="334815"/>
                  </a:lnTo>
                  <a:lnTo>
                    <a:pt x="278684" y="333841"/>
                  </a:lnTo>
                  <a:lnTo>
                    <a:pt x="277362" y="333776"/>
                  </a:lnTo>
                  <a:lnTo>
                    <a:pt x="274344" y="335613"/>
                  </a:lnTo>
                  <a:lnTo>
                    <a:pt x="273455" y="334556"/>
                  </a:lnTo>
                  <a:lnTo>
                    <a:pt x="273506" y="333545"/>
                  </a:lnTo>
                  <a:lnTo>
                    <a:pt x="271848" y="332338"/>
                  </a:lnTo>
                  <a:lnTo>
                    <a:pt x="269792" y="331476"/>
                  </a:lnTo>
                  <a:lnTo>
                    <a:pt x="268580" y="332521"/>
                  </a:lnTo>
                  <a:lnTo>
                    <a:pt x="266482" y="330035"/>
                  </a:lnTo>
                  <a:lnTo>
                    <a:pt x="264237" y="330226"/>
                  </a:lnTo>
                  <a:lnTo>
                    <a:pt x="262709" y="331800"/>
                  </a:lnTo>
                  <a:lnTo>
                    <a:pt x="260736" y="334411"/>
                  </a:lnTo>
                  <a:lnTo>
                    <a:pt x="259608" y="336723"/>
                  </a:lnTo>
                  <a:lnTo>
                    <a:pt x="258144" y="337526"/>
                  </a:lnTo>
                  <a:lnTo>
                    <a:pt x="257845" y="338671"/>
                  </a:lnTo>
                  <a:lnTo>
                    <a:pt x="255303" y="339700"/>
                  </a:lnTo>
                  <a:lnTo>
                    <a:pt x="251712" y="340177"/>
                  </a:lnTo>
                  <a:lnTo>
                    <a:pt x="247923" y="339613"/>
                  </a:lnTo>
                  <a:lnTo>
                    <a:pt x="244243" y="340863"/>
                  </a:lnTo>
                  <a:lnTo>
                    <a:pt x="240942" y="343060"/>
                  </a:lnTo>
                  <a:lnTo>
                    <a:pt x="239683" y="342048"/>
                  </a:lnTo>
                  <a:lnTo>
                    <a:pt x="241228" y="340203"/>
                  </a:lnTo>
                  <a:lnTo>
                    <a:pt x="242237" y="338219"/>
                  </a:lnTo>
                  <a:lnTo>
                    <a:pt x="242013" y="335994"/>
                  </a:lnTo>
                  <a:lnTo>
                    <a:pt x="240596" y="335288"/>
                  </a:lnTo>
                  <a:lnTo>
                    <a:pt x="239347" y="335714"/>
                  </a:lnTo>
                  <a:lnTo>
                    <a:pt x="237690" y="337552"/>
                  </a:lnTo>
                  <a:lnTo>
                    <a:pt x="236232" y="338019"/>
                  </a:lnTo>
                  <a:lnTo>
                    <a:pt x="236174" y="338952"/>
                  </a:lnTo>
                  <a:lnTo>
                    <a:pt x="238699" y="340223"/>
                  </a:lnTo>
                  <a:lnTo>
                    <a:pt x="238113" y="341375"/>
                  </a:lnTo>
                  <a:lnTo>
                    <a:pt x="234724" y="342108"/>
                  </a:lnTo>
                  <a:lnTo>
                    <a:pt x="233091" y="341882"/>
                  </a:lnTo>
                  <a:lnTo>
                    <a:pt x="229981" y="340657"/>
                  </a:lnTo>
                  <a:lnTo>
                    <a:pt x="228095" y="339281"/>
                  </a:lnTo>
                  <a:lnTo>
                    <a:pt x="223309" y="339956"/>
                  </a:lnTo>
                  <a:lnTo>
                    <a:pt x="222669" y="338197"/>
                  </a:lnTo>
                  <a:lnTo>
                    <a:pt x="221349" y="336487"/>
                  </a:lnTo>
                  <a:lnTo>
                    <a:pt x="219914" y="336272"/>
                  </a:lnTo>
                  <a:lnTo>
                    <a:pt x="218976" y="335289"/>
                  </a:lnTo>
                  <a:lnTo>
                    <a:pt x="218527" y="333584"/>
                  </a:lnTo>
                  <a:lnTo>
                    <a:pt x="218034" y="332436"/>
                  </a:lnTo>
                  <a:lnTo>
                    <a:pt x="216384" y="332835"/>
                  </a:lnTo>
                  <a:lnTo>
                    <a:pt x="214039" y="331746"/>
                  </a:lnTo>
                  <a:lnTo>
                    <a:pt x="212282" y="332036"/>
                  </a:lnTo>
                  <a:lnTo>
                    <a:pt x="211653" y="332678"/>
                  </a:lnTo>
                  <a:lnTo>
                    <a:pt x="209821" y="333009"/>
                  </a:lnTo>
                  <a:lnTo>
                    <a:pt x="206334" y="334933"/>
                  </a:lnTo>
                  <a:lnTo>
                    <a:pt x="204871" y="334649"/>
                  </a:lnTo>
                  <a:lnTo>
                    <a:pt x="203915" y="335112"/>
                  </a:lnTo>
                  <a:lnTo>
                    <a:pt x="200596" y="335703"/>
                  </a:lnTo>
                  <a:lnTo>
                    <a:pt x="199386" y="334530"/>
                  </a:lnTo>
                  <a:lnTo>
                    <a:pt x="198059" y="334840"/>
                  </a:lnTo>
                  <a:lnTo>
                    <a:pt x="196950" y="336481"/>
                  </a:lnTo>
                  <a:lnTo>
                    <a:pt x="193877" y="336022"/>
                  </a:lnTo>
                  <a:lnTo>
                    <a:pt x="193999" y="334627"/>
                  </a:lnTo>
                  <a:lnTo>
                    <a:pt x="193351" y="333822"/>
                  </a:lnTo>
                  <a:lnTo>
                    <a:pt x="192738" y="331736"/>
                  </a:lnTo>
                  <a:lnTo>
                    <a:pt x="191964" y="331466"/>
                  </a:lnTo>
                  <a:lnTo>
                    <a:pt x="189491" y="332688"/>
                  </a:lnTo>
                  <a:lnTo>
                    <a:pt x="187532" y="334599"/>
                  </a:lnTo>
                  <a:lnTo>
                    <a:pt x="186741" y="335974"/>
                  </a:lnTo>
                  <a:lnTo>
                    <a:pt x="185130" y="335431"/>
                  </a:lnTo>
                  <a:lnTo>
                    <a:pt x="185137" y="331762"/>
                  </a:lnTo>
                  <a:lnTo>
                    <a:pt x="181758" y="326353"/>
                  </a:lnTo>
                  <a:lnTo>
                    <a:pt x="179246" y="326805"/>
                  </a:lnTo>
                  <a:lnTo>
                    <a:pt x="177675" y="328461"/>
                  </a:lnTo>
                  <a:lnTo>
                    <a:pt x="174586" y="327381"/>
                  </a:lnTo>
                  <a:lnTo>
                    <a:pt x="174277" y="326140"/>
                  </a:lnTo>
                  <a:lnTo>
                    <a:pt x="171331" y="324614"/>
                  </a:lnTo>
                  <a:lnTo>
                    <a:pt x="169222" y="322691"/>
                  </a:lnTo>
                  <a:lnTo>
                    <a:pt x="167411" y="321431"/>
                  </a:lnTo>
                  <a:lnTo>
                    <a:pt x="164247" y="321095"/>
                  </a:lnTo>
                  <a:lnTo>
                    <a:pt x="162899" y="320445"/>
                  </a:lnTo>
                  <a:lnTo>
                    <a:pt x="162388" y="319302"/>
                  </a:lnTo>
                  <a:lnTo>
                    <a:pt x="162949" y="317686"/>
                  </a:lnTo>
                  <a:lnTo>
                    <a:pt x="165537" y="315787"/>
                  </a:lnTo>
                  <a:lnTo>
                    <a:pt x="165600" y="313834"/>
                  </a:lnTo>
                  <a:lnTo>
                    <a:pt x="163084" y="311830"/>
                  </a:lnTo>
                  <a:lnTo>
                    <a:pt x="161717" y="311589"/>
                  </a:lnTo>
                  <a:lnTo>
                    <a:pt x="159721" y="313421"/>
                  </a:lnTo>
                  <a:lnTo>
                    <a:pt x="157851" y="312693"/>
                  </a:lnTo>
                  <a:lnTo>
                    <a:pt x="157162" y="310429"/>
                  </a:lnTo>
                  <a:lnTo>
                    <a:pt x="156442" y="309974"/>
                  </a:lnTo>
                  <a:lnTo>
                    <a:pt x="152724" y="308942"/>
                  </a:lnTo>
                  <a:lnTo>
                    <a:pt x="150745" y="309652"/>
                  </a:lnTo>
                  <a:lnTo>
                    <a:pt x="149068" y="309240"/>
                  </a:lnTo>
                  <a:lnTo>
                    <a:pt x="147993" y="307429"/>
                  </a:lnTo>
                  <a:lnTo>
                    <a:pt x="145737" y="307081"/>
                  </a:lnTo>
                  <a:lnTo>
                    <a:pt x="144947" y="307405"/>
                  </a:lnTo>
                  <a:lnTo>
                    <a:pt x="144145" y="309403"/>
                  </a:lnTo>
                  <a:lnTo>
                    <a:pt x="142338" y="310742"/>
                  </a:lnTo>
                  <a:lnTo>
                    <a:pt x="141248" y="308315"/>
                  </a:lnTo>
                  <a:lnTo>
                    <a:pt x="142877" y="306478"/>
                  </a:lnTo>
                  <a:lnTo>
                    <a:pt x="142915" y="304138"/>
                  </a:lnTo>
                  <a:lnTo>
                    <a:pt x="143601" y="302825"/>
                  </a:lnTo>
                  <a:lnTo>
                    <a:pt x="142055" y="298796"/>
                  </a:lnTo>
                  <a:lnTo>
                    <a:pt x="142872" y="296864"/>
                  </a:lnTo>
                  <a:lnTo>
                    <a:pt x="141767" y="296792"/>
                  </a:lnTo>
                  <a:lnTo>
                    <a:pt x="140750" y="295343"/>
                  </a:lnTo>
                  <a:lnTo>
                    <a:pt x="142810" y="292990"/>
                  </a:lnTo>
                  <a:lnTo>
                    <a:pt x="141731" y="289967"/>
                  </a:lnTo>
                  <a:lnTo>
                    <a:pt x="142091" y="289275"/>
                  </a:lnTo>
                  <a:lnTo>
                    <a:pt x="140665" y="288511"/>
                  </a:lnTo>
                  <a:lnTo>
                    <a:pt x="140104" y="285096"/>
                  </a:lnTo>
                  <a:lnTo>
                    <a:pt x="139401" y="284689"/>
                  </a:lnTo>
                  <a:lnTo>
                    <a:pt x="137551" y="285104"/>
                  </a:lnTo>
                  <a:lnTo>
                    <a:pt x="133617" y="284054"/>
                  </a:lnTo>
                  <a:lnTo>
                    <a:pt x="133779" y="282969"/>
                  </a:lnTo>
                  <a:lnTo>
                    <a:pt x="135316" y="282046"/>
                  </a:lnTo>
                  <a:lnTo>
                    <a:pt x="135327" y="280846"/>
                  </a:lnTo>
                  <a:lnTo>
                    <a:pt x="134409" y="280200"/>
                  </a:lnTo>
                  <a:lnTo>
                    <a:pt x="133915" y="278864"/>
                  </a:lnTo>
                  <a:lnTo>
                    <a:pt x="134148" y="277652"/>
                  </a:lnTo>
                  <a:lnTo>
                    <a:pt x="133604" y="275970"/>
                  </a:lnTo>
                  <a:lnTo>
                    <a:pt x="134831" y="275707"/>
                  </a:lnTo>
                  <a:lnTo>
                    <a:pt x="135082" y="272232"/>
                  </a:lnTo>
                  <a:lnTo>
                    <a:pt x="135773" y="270073"/>
                  </a:lnTo>
                  <a:lnTo>
                    <a:pt x="136517" y="269065"/>
                  </a:lnTo>
                  <a:lnTo>
                    <a:pt x="136514" y="267373"/>
                  </a:lnTo>
                  <a:lnTo>
                    <a:pt x="137088" y="266367"/>
                  </a:lnTo>
                  <a:lnTo>
                    <a:pt x="138182" y="266282"/>
                  </a:lnTo>
                  <a:lnTo>
                    <a:pt x="139362" y="268242"/>
                  </a:lnTo>
                  <a:lnTo>
                    <a:pt x="142271" y="267715"/>
                  </a:lnTo>
                  <a:lnTo>
                    <a:pt x="143225" y="268169"/>
                  </a:lnTo>
                  <a:lnTo>
                    <a:pt x="144663" y="266519"/>
                  </a:lnTo>
                  <a:lnTo>
                    <a:pt x="143791" y="266078"/>
                  </a:lnTo>
                  <a:lnTo>
                    <a:pt x="146083" y="260235"/>
                  </a:lnTo>
                  <a:lnTo>
                    <a:pt x="147228" y="259213"/>
                  </a:lnTo>
                  <a:lnTo>
                    <a:pt x="146622" y="257601"/>
                  </a:lnTo>
                  <a:lnTo>
                    <a:pt x="147807" y="256293"/>
                  </a:lnTo>
                  <a:lnTo>
                    <a:pt x="148974" y="254798"/>
                  </a:lnTo>
                  <a:lnTo>
                    <a:pt x="150259" y="254732"/>
                  </a:lnTo>
                  <a:lnTo>
                    <a:pt x="151533" y="252594"/>
                  </a:lnTo>
                  <a:lnTo>
                    <a:pt x="150265" y="251411"/>
                  </a:lnTo>
                  <a:lnTo>
                    <a:pt x="148022" y="251797"/>
                  </a:lnTo>
                  <a:lnTo>
                    <a:pt x="146122" y="250585"/>
                  </a:lnTo>
                  <a:lnTo>
                    <a:pt x="143215" y="248141"/>
                  </a:lnTo>
                  <a:lnTo>
                    <a:pt x="143535" y="246917"/>
                  </a:lnTo>
                  <a:lnTo>
                    <a:pt x="141524" y="246238"/>
                  </a:lnTo>
                  <a:lnTo>
                    <a:pt x="140576" y="246380"/>
                  </a:lnTo>
                  <a:lnTo>
                    <a:pt x="139686" y="248173"/>
                  </a:lnTo>
                  <a:lnTo>
                    <a:pt x="138033" y="246943"/>
                  </a:lnTo>
                  <a:lnTo>
                    <a:pt x="136404" y="243837"/>
                  </a:lnTo>
                  <a:lnTo>
                    <a:pt x="135837" y="243540"/>
                  </a:lnTo>
                  <a:lnTo>
                    <a:pt x="133607" y="243990"/>
                  </a:lnTo>
                  <a:lnTo>
                    <a:pt x="131274" y="242383"/>
                  </a:lnTo>
                  <a:lnTo>
                    <a:pt x="130310" y="242948"/>
                  </a:lnTo>
                  <a:lnTo>
                    <a:pt x="129878" y="244902"/>
                  </a:lnTo>
                  <a:lnTo>
                    <a:pt x="128929" y="245535"/>
                  </a:lnTo>
                  <a:lnTo>
                    <a:pt x="126886" y="245598"/>
                  </a:lnTo>
                  <a:lnTo>
                    <a:pt x="126139" y="246590"/>
                  </a:lnTo>
                  <a:lnTo>
                    <a:pt x="124608" y="246428"/>
                  </a:lnTo>
                  <a:lnTo>
                    <a:pt x="124016" y="247215"/>
                  </a:lnTo>
                  <a:lnTo>
                    <a:pt x="121489" y="247022"/>
                  </a:lnTo>
                  <a:lnTo>
                    <a:pt x="120969" y="248551"/>
                  </a:lnTo>
                  <a:lnTo>
                    <a:pt x="119057" y="248030"/>
                  </a:lnTo>
                  <a:lnTo>
                    <a:pt x="117933" y="248382"/>
                  </a:lnTo>
                  <a:lnTo>
                    <a:pt x="114824" y="247370"/>
                  </a:lnTo>
                  <a:lnTo>
                    <a:pt x="114012" y="246319"/>
                  </a:lnTo>
                  <a:lnTo>
                    <a:pt x="114784" y="245123"/>
                  </a:lnTo>
                  <a:lnTo>
                    <a:pt x="110712" y="240182"/>
                  </a:lnTo>
                  <a:lnTo>
                    <a:pt x="107620" y="239546"/>
                  </a:lnTo>
                  <a:lnTo>
                    <a:pt x="104245" y="240018"/>
                  </a:lnTo>
                  <a:lnTo>
                    <a:pt x="102921" y="238940"/>
                  </a:lnTo>
                  <a:lnTo>
                    <a:pt x="101053" y="239751"/>
                  </a:lnTo>
                  <a:lnTo>
                    <a:pt x="98679" y="239344"/>
                  </a:lnTo>
                  <a:lnTo>
                    <a:pt x="97701" y="240141"/>
                  </a:lnTo>
                  <a:lnTo>
                    <a:pt x="98183" y="241989"/>
                  </a:lnTo>
                  <a:lnTo>
                    <a:pt x="97099" y="243008"/>
                  </a:lnTo>
                  <a:lnTo>
                    <a:pt x="94791" y="242219"/>
                  </a:lnTo>
                  <a:lnTo>
                    <a:pt x="93330" y="243145"/>
                  </a:lnTo>
                  <a:lnTo>
                    <a:pt x="92467" y="242583"/>
                  </a:lnTo>
                  <a:lnTo>
                    <a:pt x="90603" y="243080"/>
                  </a:lnTo>
                  <a:lnTo>
                    <a:pt x="89622" y="244441"/>
                  </a:lnTo>
                  <a:lnTo>
                    <a:pt x="87053" y="239531"/>
                  </a:lnTo>
                  <a:lnTo>
                    <a:pt x="84908" y="239041"/>
                  </a:lnTo>
                  <a:lnTo>
                    <a:pt x="83237" y="237121"/>
                  </a:lnTo>
                  <a:lnTo>
                    <a:pt x="80427" y="236274"/>
                  </a:lnTo>
                  <a:lnTo>
                    <a:pt x="80250" y="235098"/>
                  </a:lnTo>
                  <a:lnTo>
                    <a:pt x="76634" y="234147"/>
                  </a:lnTo>
                  <a:lnTo>
                    <a:pt x="74822" y="233207"/>
                  </a:lnTo>
                  <a:lnTo>
                    <a:pt x="73311" y="234195"/>
                  </a:lnTo>
                  <a:lnTo>
                    <a:pt x="71854" y="233657"/>
                  </a:lnTo>
                  <a:lnTo>
                    <a:pt x="70065" y="234064"/>
                  </a:lnTo>
                  <a:lnTo>
                    <a:pt x="69043" y="232760"/>
                  </a:lnTo>
                  <a:lnTo>
                    <a:pt x="69606" y="231073"/>
                  </a:lnTo>
                  <a:lnTo>
                    <a:pt x="69275" y="226801"/>
                  </a:lnTo>
                  <a:lnTo>
                    <a:pt x="67975" y="225855"/>
                  </a:lnTo>
                  <a:lnTo>
                    <a:pt x="68215" y="224746"/>
                  </a:lnTo>
                  <a:lnTo>
                    <a:pt x="66930" y="222352"/>
                  </a:lnTo>
                  <a:lnTo>
                    <a:pt x="67276" y="221403"/>
                  </a:lnTo>
                  <a:lnTo>
                    <a:pt x="69112" y="220761"/>
                  </a:lnTo>
                  <a:lnTo>
                    <a:pt x="69719" y="219012"/>
                  </a:lnTo>
                  <a:lnTo>
                    <a:pt x="71235" y="216912"/>
                  </a:lnTo>
                  <a:lnTo>
                    <a:pt x="75974" y="214532"/>
                  </a:lnTo>
                  <a:lnTo>
                    <a:pt x="76875" y="216295"/>
                  </a:lnTo>
                  <a:lnTo>
                    <a:pt x="78133" y="215817"/>
                  </a:lnTo>
                  <a:lnTo>
                    <a:pt x="76963" y="214386"/>
                  </a:lnTo>
                  <a:lnTo>
                    <a:pt x="77726" y="213382"/>
                  </a:lnTo>
                  <a:lnTo>
                    <a:pt x="76491" y="212590"/>
                  </a:lnTo>
                  <a:lnTo>
                    <a:pt x="75852" y="210777"/>
                  </a:lnTo>
                  <a:lnTo>
                    <a:pt x="76287" y="210221"/>
                  </a:lnTo>
                  <a:lnTo>
                    <a:pt x="78085" y="210725"/>
                  </a:lnTo>
                  <a:lnTo>
                    <a:pt x="80537" y="208686"/>
                  </a:lnTo>
                  <a:lnTo>
                    <a:pt x="81867" y="206672"/>
                  </a:lnTo>
                  <a:lnTo>
                    <a:pt x="84927" y="206118"/>
                  </a:lnTo>
                  <a:lnTo>
                    <a:pt x="85419" y="203695"/>
                  </a:lnTo>
                  <a:lnTo>
                    <a:pt x="86214" y="202759"/>
                  </a:lnTo>
                  <a:lnTo>
                    <a:pt x="87909" y="201961"/>
                  </a:lnTo>
                  <a:lnTo>
                    <a:pt x="90462" y="202102"/>
                  </a:lnTo>
                  <a:lnTo>
                    <a:pt x="91808" y="203886"/>
                  </a:lnTo>
                  <a:lnTo>
                    <a:pt x="93279" y="203219"/>
                  </a:lnTo>
                  <a:lnTo>
                    <a:pt x="94828" y="204249"/>
                  </a:lnTo>
                  <a:lnTo>
                    <a:pt x="96515" y="204574"/>
                  </a:lnTo>
                  <a:lnTo>
                    <a:pt x="97230" y="205658"/>
                  </a:lnTo>
                  <a:lnTo>
                    <a:pt x="96565" y="206832"/>
                  </a:lnTo>
                  <a:lnTo>
                    <a:pt x="97388" y="207483"/>
                  </a:lnTo>
                  <a:lnTo>
                    <a:pt x="99713" y="205065"/>
                  </a:lnTo>
                  <a:lnTo>
                    <a:pt x="102049" y="204024"/>
                  </a:lnTo>
                  <a:lnTo>
                    <a:pt x="102935" y="202175"/>
                  </a:lnTo>
                  <a:lnTo>
                    <a:pt x="104295" y="201510"/>
                  </a:lnTo>
                  <a:lnTo>
                    <a:pt x="105150" y="199725"/>
                  </a:lnTo>
                  <a:lnTo>
                    <a:pt x="106495" y="198996"/>
                  </a:lnTo>
                  <a:lnTo>
                    <a:pt x="105427" y="197864"/>
                  </a:lnTo>
                  <a:lnTo>
                    <a:pt x="105161" y="196503"/>
                  </a:lnTo>
                  <a:lnTo>
                    <a:pt x="106225" y="194636"/>
                  </a:lnTo>
                  <a:lnTo>
                    <a:pt x="107013" y="192306"/>
                  </a:lnTo>
                  <a:lnTo>
                    <a:pt x="107517" y="188196"/>
                  </a:lnTo>
                  <a:lnTo>
                    <a:pt x="106720" y="186788"/>
                  </a:lnTo>
                  <a:lnTo>
                    <a:pt x="106198" y="183211"/>
                  </a:lnTo>
                  <a:lnTo>
                    <a:pt x="107413" y="181919"/>
                  </a:lnTo>
                  <a:lnTo>
                    <a:pt x="108763" y="181751"/>
                  </a:lnTo>
                  <a:lnTo>
                    <a:pt x="109719" y="180397"/>
                  </a:lnTo>
                  <a:lnTo>
                    <a:pt x="108517" y="178572"/>
                  </a:lnTo>
                  <a:lnTo>
                    <a:pt x="109756" y="178517"/>
                  </a:lnTo>
                  <a:lnTo>
                    <a:pt x="109781" y="177361"/>
                  </a:lnTo>
                  <a:lnTo>
                    <a:pt x="108283" y="177048"/>
                  </a:lnTo>
                  <a:lnTo>
                    <a:pt x="107335" y="175289"/>
                  </a:lnTo>
                  <a:lnTo>
                    <a:pt x="106342" y="174416"/>
                  </a:lnTo>
                  <a:lnTo>
                    <a:pt x="105399" y="171746"/>
                  </a:lnTo>
                  <a:lnTo>
                    <a:pt x="103579" y="169610"/>
                  </a:lnTo>
                  <a:lnTo>
                    <a:pt x="103599" y="167625"/>
                  </a:lnTo>
                  <a:lnTo>
                    <a:pt x="102247" y="166888"/>
                  </a:lnTo>
                  <a:lnTo>
                    <a:pt x="100885" y="165382"/>
                  </a:lnTo>
                  <a:lnTo>
                    <a:pt x="100604" y="162579"/>
                  </a:lnTo>
                  <a:lnTo>
                    <a:pt x="98155" y="161893"/>
                  </a:lnTo>
                  <a:lnTo>
                    <a:pt x="97289" y="160156"/>
                  </a:lnTo>
                  <a:lnTo>
                    <a:pt x="95077" y="161072"/>
                  </a:lnTo>
                  <a:lnTo>
                    <a:pt x="93113" y="160173"/>
                  </a:lnTo>
                  <a:lnTo>
                    <a:pt x="91629" y="160800"/>
                  </a:lnTo>
                  <a:lnTo>
                    <a:pt x="91114" y="161893"/>
                  </a:lnTo>
                  <a:lnTo>
                    <a:pt x="91354" y="164784"/>
                  </a:lnTo>
                  <a:lnTo>
                    <a:pt x="90477" y="166031"/>
                  </a:lnTo>
                  <a:lnTo>
                    <a:pt x="89432" y="165403"/>
                  </a:lnTo>
                  <a:lnTo>
                    <a:pt x="87799" y="165490"/>
                  </a:lnTo>
                  <a:lnTo>
                    <a:pt x="87204" y="166700"/>
                  </a:lnTo>
                  <a:lnTo>
                    <a:pt x="84992" y="166890"/>
                  </a:lnTo>
                  <a:lnTo>
                    <a:pt x="83845" y="166098"/>
                  </a:lnTo>
                  <a:lnTo>
                    <a:pt x="84651" y="165205"/>
                  </a:lnTo>
                  <a:lnTo>
                    <a:pt x="83908" y="163969"/>
                  </a:lnTo>
                  <a:lnTo>
                    <a:pt x="82296" y="163698"/>
                  </a:lnTo>
                  <a:lnTo>
                    <a:pt x="80620" y="164696"/>
                  </a:lnTo>
                  <a:lnTo>
                    <a:pt x="78670" y="164234"/>
                  </a:lnTo>
                  <a:lnTo>
                    <a:pt x="77784" y="164540"/>
                  </a:lnTo>
                  <a:lnTo>
                    <a:pt x="76507" y="166191"/>
                  </a:lnTo>
                  <a:lnTo>
                    <a:pt x="74843" y="166540"/>
                  </a:lnTo>
                  <a:lnTo>
                    <a:pt x="74344" y="165727"/>
                  </a:lnTo>
                  <a:lnTo>
                    <a:pt x="73494" y="159980"/>
                  </a:lnTo>
                  <a:lnTo>
                    <a:pt x="71359" y="159190"/>
                  </a:lnTo>
                  <a:lnTo>
                    <a:pt x="69735" y="159647"/>
                  </a:lnTo>
                  <a:lnTo>
                    <a:pt x="67207" y="160894"/>
                  </a:lnTo>
                  <a:lnTo>
                    <a:pt x="66368" y="162082"/>
                  </a:lnTo>
                  <a:lnTo>
                    <a:pt x="66388" y="163544"/>
                  </a:lnTo>
                  <a:lnTo>
                    <a:pt x="65530" y="165732"/>
                  </a:lnTo>
                  <a:lnTo>
                    <a:pt x="65817" y="167124"/>
                  </a:lnTo>
                  <a:lnTo>
                    <a:pt x="64882" y="167614"/>
                  </a:lnTo>
                  <a:lnTo>
                    <a:pt x="62704" y="166799"/>
                  </a:lnTo>
                  <a:lnTo>
                    <a:pt x="59610" y="166148"/>
                  </a:lnTo>
                  <a:lnTo>
                    <a:pt x="58566" y="164352"/>
                  </a:lnTo>
                  <a:lnTo>
                    <a:pt x="57589" y="164101"/>
                  </a:lnTo>
                  <a:lnTo>
                    <a:pt x="54454" y="162216"/>
                  </a:lnTo>
                  <a:lnTo>
                    <a:pt x="53651" y="160713"/>
                  </a:lnTo>
                  <a:lnTo>
                    <a:pt x="51936" y="160934"/>
                  </a:lnTo>
                  <a:lnTo>
                    <a:pt x="50627" y="162359"/>
                  </a:lnTo>
                  <a:lnTo>
                    <a:pt x="51905" y="163315"/>
                  </a:lnTo>
                  <a:lnTo>
                    <a:pt x="51355" y="164305"/>
                  </a:lnTo>
                  <a:lnTo>
                    <a:pt x="49795" y="164572"/>
                  </a:lnTo>
                  <a:lnTo>
                    <a:pt x="48167" y="163608"/>
                  </a:lnTo>
                  <a:lnTo>
                    <a:pt x="45961" y="161483"/>
                  </a:lnTo>
                  <a:lnTo>
                    <a:pt x="44752" y="159554"/>
                  </a:lnTo>
                  <a:lnTo>
                    <a:pt x="44812" y="157154"/>
                  </a:lnTo>
                  <a:lnTo>
                    <a:pt x="46939" y="157532"/>
                  </a:lnTo>
                  <a:lnTo>
                    <a:pt x="47824" y="157242"/>
                  </a:lnTo>
                  <a:lnTo>
                    <a:pt x="48692" y="154364"/>
                  </a:lnTo>
                  <a:lnTo>
                    <a:pt x="47955" y="153466"/>
                  </a:lnTo>
                  <a:lnTo>
                    <a:pt x="46900" y="153790"/>
                  </a:lnTo>
                  <a:lnTo>
                    <a:pt x="45736" y="151178"/>
                  </a:lnTo>
                  <a:lnTo>
                    <a:pt x="43880" y="149388"/>
                  </a:lnTo>
                  <a:lnTo>
                    <a:pt x="44157" y="147564"/>
                  </a:lnTo>
                  <a:lnTo>
                    <a:pt x="45712" y="145919"/>
                  </a:lnTo>
                  <a:lnTo>
                    <a:pt x="45139" y="144505"/>
                  </a:lnTo>
                  <a:lnTo>
                    <a:pt x="42349" y="142508"/>
                  </a:lnTo>
                  <a:lnTo>
                    <a:pt x="40557" y="142793"/>
                  </a:lnTo>
                  <a:lnTo>
                    <a:pt x="39664" y="142041"/>
                  </a:lnTo>
                  <a:lnTo>
                    <a:pt x="40055" y="139928"/>
                  </a:lnTo>
                  <a:lnTo>
                    <a:pt x="36562" y="138027"/>
                  </a:lnTo>
                  <a:lnTo>
                    <a:pt x="34304" y="138065"/>
                  </a:lnTo>
                  <a:lnTo>
                    <a:pt x="31778" y="139871"/>
                  </a:lnTo>
                  <a:lnTo>
                    <a:pt x="28562" y="140007"/>
                  </a:lnTo>
                  <a:lnTo>
                    <a:pt x="27536" y="138919"/>
                  </a:lnTo>
                  <a:lnTo>
                    <a:pt x="22563" y="137492"/>
                  </a:lnTo>
                  <a:lnTo>
                    <a:pt x="19233" y="137698"/>
                  </a:lnTo>
                  <a:lnTo>
                    <a:pt x="17966" y="136598"/>
                  </a:lnTo>
                  <a:lnTo>
                    <a:pt x="17167" y="138253"/>
                  </a:lnTo>
                  <a:lnTo>
                    <a:pt x="15610" y="137551"/>
                  </a:lnTo>
                  <a:lnTo>
                    <a:pt x="14704" y="137957"/>
                  </a:lnTo>
                  <a:lnTo>
                    <a:pt x="14049" y="140113"/>
                  </a:lnTo>
                  <a:lnTo>
                    <a:pt x="15126" y="145000"/>
                  </a:lnTo>
                  <a:lnTo>
                    <a:pt x="14346" y="146311"/>
                  </a:lnTo>
                  <a:lnTo>
                    <a:pt x="12725" y="145650"/>
                  </a:lnTo>
                  <a:lnTo>
                    <a:pt x="11255" y="143893"/>
                  </a:lnTo>
                  <a:lnTo>
                    <a:pt x="10025" y="143033"/>
                  </a:lnTo>
                  <a:lnTo>
                    <a:pt x="8053" y="142377"/>
                  </a:lnTo>
                  <a:lnTo>
                    <a:pt x="9265" y="140920"/>
                  </a:lnTo>
                  <a:lnTo>
                    <a:pt x="8397" y="139238"/>
                  </a:lnTo>
                  <a:lnTo>
                    <a:pt x="5829" y="139112"/>
                  </a:lnTo>
                  <a:lnTo>
                    <a:pt x="5433" y="137740"/>
                  </a:lnTo>
                  <a:lnTo>
                    <a:pt x="5221" y="135660"/>
                  </a:lnTo>
                  <a:lnTo>
                    <a:pt x="4545" y="135413"/>
                  </a:lnTo>
                  <a:lnTo>
                    <a:pt x="3802" y="133604"/>
                  </a:lnTo>
                  <a:lnTo>
                    <a:pt x="4123" y="132455"/>
                  </a:lnTo>
                  <a:lnTo>
                    <a:pt x="2252" y="131273"/>
                  </a:lnTo>
                  <a:lnTo>
                    <a:pt x="2038" y="130035"/>
                  </a:lnTo>
                  <a:lnTo>
                    <a:pt x="1079" y="127356"/>
                  </a:lnTo>
                  <a:lnTo>
                    <a:pt x="1256" y="124829"/>
                  </a:lnTo>
                  <a:lnTo>
                    <a:pt x="0" y="123544"/>
                  </a:lnTo>
                  <a:lnTo>
                    <a:pt x="865" y="121859"/>
                  </a:lnTo>
                  <a:lnTo>
                    <a:pt x="2207" y="117744"/>
                  </a:lnTo>
                  <a:lnTo>
                    <a:pt x="2800" y="117444"/>
                  </a:lnTo>
                  <a:lnTo>
                    <a:pt x="4679" y="117693"/>
                  </a:lnTo>
                  <a:lnTo>
                    <a:pt x="5697" y="118660"/>
                  </a:lnTo>
                  <a:lnTo>
                    <a:pt x="6961" y="118925"/>
                  </a:lnTo>
                  <a:lnTo>
                    <a:pt x="7331" y="119930"/>
                  </a:lnTo>
                  <a:lnTo>
                    <a:pt x="9467" y="122524"/>
                  </a:lnTo>
                  <a:lnTo>
                    <a:pt x="13639" y="123223"/>
                  </a:lnTo>
                  <a:lnTo>
                    <a:pt x="13702" y="124398"/>
                  </a:lnTo>
                  <a:lnTo>
                    <a:pt x="15663" y="125423"/>
                  </a:lnTo>
                  <a:lnTo>
                    <a:pt x="16556" y="125141"/>
                  </a:lnTo>
                  <a:lnTo>
                    <a:pt x="17068" y="123387"/>
                  </a:lnTo>
                  <a:lnTo>
                    <a:pt x="17901" y="122688"/>
                  </a:lnTo>
                  <a:lnTo>
                    <a:pt x="23040" y="121195"/>
                  </a:lnTo>
                  <a:lnTo>
                    <a:pt x="24096" y="119545"/>
                  </a:lnTo>
                  <a:lnTo>
                    <a:pt x="24469" y="117491"/>
                  </a:lnTo>
                  <a:lnTo>
                    <a:pt x="26600" y="115919"/>
                  </a:lnTo>
                  <a:lnTo>
                    <a:pt x="31940" y="114692"/>
                  </a:lnTo>
                  <a:lnTo>
                    <a:pt x="35197" y="113479"/>
                  </a:lnTo>
                  <a:lnTo>
                    <a:pt x="34776" y="111519"/>
                  </a:lnTo>
                  <a:lnTo>
                    <a:pt x="35479" y="110220"/>
                  </a:lnTo>
                  <a:lnTo>
                    <a:pt x="35550" y="107471"/>
                  </a:lnTo>
                  <a:lnTo>
                    <a:pt x="37576" y="105923"/>
                  </a:lnTo>
                  <a:lnTo>
                    <a:pt x="37880" y="104390"/>
                  </a:lnTo>
                  <a:lnTo>
                    <a:pt x="41099" y="102307"/>
                  </a:lnTo>
                  <a:lnTo>
                    <a:pt x="41569" y="101235"/>
                  </a:lnTo>
                  <a:lnTo>
                    <a:pt x="43164" y="101411"/>
                  </a:lnTo>
                  <a:lnTo>
                    <a:pt x="44530" y="99532"/>
                  </a:lnTo>
                  <a:lnTo>
                    <a:pt x="46733" y="98827"/>
                  </a:lnTo>
                  <a:lnTo>
                    <a:pt x="50037" y="101588"/>
                  </a:lnTo>
                  <a:lnTo>
                    <a:pt x="50133" y="103426"/>
                  </a:lnTo>
                  <a:lnTo>
                    <a:pt x="52915" y="103871"/>
                  </a:lnTo>
                  <a:lnTo>
                    <a:pt x="54530" y="103703"/>
                  </a:lnTo>
                  <a:lnTo>
                    <a:pt x="56561" y="102497"/>
                  </a:lnTo>
                  <a:lnTo>
                    <a:pt x="58246" y="102631"/>
                  </a:lnTo>
                  <a:lnTo>
                    <a:pt x="60583" y="103403"/>
                  </a:lnTo>
                  <a:close/>
                </a:path>
              </a:pathLst>
            </a:custGeom>
            <a:solidFill>
              <a:srgbClr val="DD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60771" y="3904671"/>
              <a:ext cx="383122" cy="330553"/>
            </a:xfrm>
            <a:custGeom>
              <a:avLst/>
              <a:pathLst>
                <a:path w="383122" h="330553">
                  <a:moveTo>
                    <a:pt x="381002" y="179088"/>
                  </a:moveTo>
                  <a:lnTo>
                    <a:pt x="379872" y="179421"/>
                  </a:lnTo>
                  <a:lnTo>
                    <a:pt x="379425" y="178309"/>
                  </a:lnTo>
                  <a:lnTo>
                    <a:pt x="376600" y="178243"/>
                  </a:lnTo>
                  <a:lnTo>
                    <a:pt x="374265" y="179783"/>
                  </a:lnTo>
                  <a:lnTo>
                    <a:pt x="373580" y="181212"/>
                  </a:lnTo>
                  <a:lnTo>
                    <a:pt x="370231" y="183117"/>
                  </a:lnTo>
                  <a:lnTo>
                    <a:pt x="367927" y="182501"/>
                  </a:lnTo>
                  <a:lnTo>
                    <a:pt x="365998" y="182537"/>
                  </a:lnTo>
                  <a:lnTo>
                    <a:pt x="365864" y="183362"/>
                  </a:lnTo>
                  <a:lnTo>
                    <a:pt x="366970" y="185267"/>
                  </a:lnTo>
                  <a:lnTo>
                    <a:pt x="368888" y="186483"/>
                  </a:lnTo>
                  <a:lnTo>
                    <a:pt x="370443" y="185845"/>
                  </a:lnTo>
                  <a:lnTo>
                    <a:pt x="370833" y="187401"/>
                  </a:lnTo>
                  <a:lnTo>
                    <a:pt x="371753" y="188190"/>
                  </a:lnTo>
                  <a:lnTo>
                    <a:pt x="372298" y="190655"/>
                  </a:lnTo>
                  <a:lnTo>
                    <a:pt x="373380" y="192651"/>
                  </a:lnTo>
                  <a:lnTo>
                    <a:pt x="373688" y="194306"/>
                  </a:lnTo>
                  <a:lnTo>
                    <a:pt x="371948" y="195636"/>
                  </a:lnTo>
                  <a:lnTo>
                    <a:pt x="372193" y="197423"/>
                  </a:lnTo>
                  <a:lnTo>
                    <a:pt x="370814" y="198681"/>
                  </a:lnTo>
                  <a:lnTo>
                    <a:pt x="371903" y="199696"/>
                  </a:lnTo>
                  <a:lnTo>
                    <a:pt x="368422" y="202109"/>
                  </a:lnTo>
                  <a:lnTo>
                    <a:pt x="366639" y="206378"/>
                  </a:lnTo>
                  <a:lnTo>
                    <a:pt x="366223" y="208011"/>
                  </a:lnTo>
                  <a:lnTo>
                    <a:pt x="364865" y="209267"/>
                  </a:lnTo>
                  <a:lnTo>
                    <a:pt x="365792" y="211550"/>
                  </a:lnTo>
                  <a:lnTo>
                    <a:pt x="368300" y="211948"/>
                  </a:lnTo>
                  <a:lnTo>
                    <a:pt x="369257" y="213826"/>
                  </a:lnTo>
                  <a:lnTo>
                    <a:pt x="371405" y="212821"/>
                  </a:lnTo>
                  <a:lnTo>
                    <a:pt x="372557" y="212899"/>
                  </a:lnTo>
                  <a:lnTo>
                    <a:pt x="374480" y="212068"/>
                  </a:lnTo>
                  <a:lnTo>
                    <a:pt x="377388" y="210246"/>
                  </a:lnTo>
                  <a:lnTo>
                    <a:pt x="378083" y="211310"/>
                  </a:lnTo>
                  <a:lnTo>
                    <a:pt x="376885" y="212441"/>
                  </a:lnTo>
                  <a:lnTo>
                    <a:pt x="376759" y="213614"/>
                  </a:lnTo>
                  <a:lnTo>
                    <a:pt x="375677" y="215631"/>
                  </a:lnTo>
                  <a:lnTo>
                    <a:pt x="377637" y="220041"/>
                  </a:lnTo>
                  <a:lnTo>
                    <a:pt x="378036" y="222107"/>
                  </a:lnTo>
                  <a:lnTo>
                    <a:pt x="379527" y="222239"/>
                  </a:lnTo>
                  <a:lnTo>
                    <a:pt x="380487" y="223512"/>
                  </a:lnTo>
                  <a:lnTo>
                    <a:pt x="379846" y="225572"/>
                  </a:lnTo>
                  <a:lnTo>
                    <a:pt x="378025" y="225574"/>
                  </a:lnTo>
                  <a:lnTo>
                    <a:pt x="377092" y="226094"/>
                  </a:lnTo>
                  <a:lnTo>
                    <a:pt x="376190" y="227556"/>
                  </a:lnTo>
                  <a:lnTo>
                    <a:pt x="376659" y="228889"/>
                  </a:lnTo>
                  <a:lnTo>
                    <a:pt x="378230" y="229264"/>
                  </a:lnTo>
                  <a:lnTo>
                    <a:pt x="378454" y="230556"/>
                  </a:lnTo>
                  <a:lnTo>
                    <a:pt x="377149" y="233001"/>
                  </a:lnTo>
                  <a:lnTo>
                    <a:pt x="373674" y="235010"/>
                  </a:lnTo>
                  <a:lnTo>
                    <a:pt x="374804" y="235873"/>
                  </a:lnTo>
                  <a:lnTo>
                    <a:pt x="375339" y="237499"/>
                  </a:lnTo>
                  <a:lnTo>
                    <a:pt x="373978" y="239404"/>
                  </a:lnTo>
                  <a:lnTo>
                    <a:pt x="372919" y="239783"/>
                  </a:lnTo>
                  <a:lnTo>
                    <a:pt x="372398" y="241885"/>
                  </a:lnTo>
                  <a:lnTo>
                    <a:pt x="370492" y="244355"/>
                  </a:lnTo>
                  <a:lnTo>
                    <a:pt x="369226" y="244515"/>
                  </a:lnTo>
                  <a:lnTo>
                    <a:pt x="368897" y="248909"/>
                  </a:lnTo>
                  <a:lnTo>
                    <a:pt x="369277" y="251776"/>
                  </a:lnTo>
                  <a:lnTo>
                    <a:pt x="367660" y="251670"/>
                  </a:lnTo>
                  <a:lnTo>
                    <a:pt x="366488" y="253019"/>
                  </a:lnTo>
                  <a:lnTo>
                    <a:pt x="363898" y="252619"/>
                  </a:lnTo>
                  <a:lnTo>
                    <a:pt x="360878" y="250647"/>
                  </a:lnTo>
                  <a:lnTo>
                    <a:pt x="360700" y="247760"/>
                  </a:lnTo>
                  <a:lnTo>
                    <a:pt x="358959" y="246584"/>
                  </a:lnTo>
                  <a:lnTo>
                    <a:pt x="358200" y="247309"/>
                  </a:lnTo>
                  <a:lnTo>
                    <a:pt x="359694" y="248727"/>
                  </a:lnTo>
                  <a:lnTo>
                    <a:pt x="359158" y="249529"/>
                  </a:lnTo>
                  <a:lnTo>
                    <a:pt x="357642" y="249833"/>
                  </a:lnTo>
                  <a:lnTo>
                    <a:pt x="356719" y="250879"/>
                  </a:lnTo>
                  <a:lnTo>
                    <a:pt x="355906" y="249559"/>
                  </a:lnTo>
                  <a:lnTo>
                    <a:pt x="356648" y="248543"/>
                  </a:lnTo>
                  <a:lnTo>
                    <a:pt x="356630" y="247258"/>
                  </a:lnTo>
                  <a:lnTo>
                    <a:pt x="354980" y="246255"/>
                  </a:lnTo>
                  <a:lnTo>
                    <a:pt x="353488" y="246759"/>
                  </a:lnTo>
                  <a:lnTo>
                    <a:pt x="352400" y="248576"/>
                  </a:lnTo>
                  <a:lnTo>
                    <a:pt x="349414" y="247348"/>
                  </a:lnTo>
                  <a:lnTo>
                    <a:pt x="348279" y="248204"/>
                  </a:lnTo>
                  <a:lnTo>
                    <a:pt x="346737" y="248407"/>
                  </a:lnTo>
                  <a:lnTo>
                    <a:pt x="346742" y="249541"/>
                  </a:lnTo>
                  <a:lnTo>
                    <a:pt x="345066" y="251704"/>
                  </a:lnTo>
                  <a:lnTo>
                    <a:pt x="343569" y="251162"/>
                  </a:lnTo>
                  <a:lnTo>
                    <a:pt x="340739" y="253005"/>
                  </a:lnTo>
                  <a:lnTo>
                    <a:pt x="341003" y="255265"/>
                  </a:lnTo>
                  <a:lnTo>
                    <a:pt x="342646" y="255181"/>
                  </a:lnTo>
                  <a:lnTo>
                    <a:pt x="344077" y="255676"/>
                  </a:lnTo>
                  <a:lnTo>
                    <a:pt x="345771" y="253987"/>
                  </a:lnTo>
                  <a:lnTo>
                    <a:pt x="346370" y="252557"/>
                  </a:lnTo>
                  <a:lnTo>
                    <a:pt x="347608" y="251439"/>
                  </a:lnTo>
                  <a:lnTo>
                    <a:pt x="349363" y="252414"/>
                  </a:lnTo>
                  <a:lnTo>
                    <a:pt x="350153" y="251354"/>
                  </a:lnTo>
                  <a:lnTo>
                    <a:pt x="352473" y="252599"/>
                  </a:lnTo>
                  <a:lnTo>
                    <a:pt x="352231" y="254473"/>
                  </a:lnTo>
                  <a:lnTo>
                    <a:pt x="351090" y="255470"/>
                  </a:lnTo>
                  <a:lnTo>
                    <a:pt x="350161" y="257092"/>
                  </a:lnTo>
                  <a:lnTo>
                    <a:pt x="350375" y="262930"/>
                  </a:lnTo>
                  <a:lnTo>
                    <a:pt x="351753" y="263851"/>
                  </a:lnTo>
                  <a:lnTo>
                    <a:pt x="352586" y="265048"/>
                  </a:lnTo>
                  <a:lnTo>
                    <a:pt x="350966" y="266428"/>
                  </a:lnTo>
                  <a:lnTo>
                    <a:pt x="350236" y="266254"/>
                  </a:lnTo>
                  <a:lnTo>
                    <a:pt x="349013" y="267349"/>
                  </a:lnTo>
                  <a:lnTo>
                    <a:pt x="344352" y="264221"/>
                  </a:lnTo>
                  <a:lnTo>
                    <a:pt x="343025" y="264216"/>
                  </a:lnTo>
                  <a:lnTo>
                    <a:pt x="340820" y="265316"/>
                  </a:lnTo>
                  <a:lnTo>
                    <a:pt x="340444" y="264380"/>
                  </a:lnTo>
                  <a:lnTo>
                    <a:pt x="338932" y="264130"/>
                  </a:lnTo>
                  <a:lnTo>
                    <a:pt x="338147" y="264766"/>
                  </a:lnTo>
                  <a:lnTo>
                    <a:pt x="336245" y="264669"/>
                  </a:lnTo>
                  <a:lnTo>
                    <a:pt x="335502" y="266292"/>
                  </a:lnTo>
                  <a:lnTo>
                    <a:pt x="333491" y="264104"/>
                  </a:lnTo>
                  <a:lnTo>
                    <a:pt x="334515" y="262683"/>
                  </a:lnTo>
                  <a:lnTo>
                    <a:pt x="333268" y="261000"/>
                  </a:lnTo>
                  <a:lnTo>
                    <a:pt x="333672" y="259650"/>
                  </a:lnTo>
                  <a:lnTo>
                    <a:pt x="332090" y="258447"/>
                  </a:lnTo>
                  <a:lnTo>
                    <a:pt x="329604" y="258679"/>
                  </a:lnTo>
                  <a:lnTo>
                    <a:pt x="329032" y="259461"/>
                  </a:lnTo>
                  <a:lnTo>
                    <a:pt x="327396" y="259478"/>
                  </a:lnTo>
                  <a:lnTo>
                    <a:pt x="327060" y="262112"/>
                  </a:lnTo>
                  <a:lnTo>
                    <a:pt x="325595" y="262202"/>
                  </a:lnTo>
                  <a:lnTo>
                    <a:pt x="325912" y="263798"/>
                  </a:lnTo>
                  <a:lnTo>
                    <a:pt x="325418" y="264542"/>
                  </a:lnTo>
                  <a:lnTo>
                    <a:pt x="327289" y="265726"/>
                  </a:lnTo>
                  <a:lnTo>
                    <a:pt x="326556" y="266459"/>
                  </a:lnTo>
                  <a:lnTo>
                    <a:pt x="324556" y="266377"/>
                  </a:lnTo>
                  <a:lnTo>
                    <a:pt x="323104" y="268012"/>
                  </a:lnTo>
                  <a:lnTo>
                    <a:pt x="321605" y="271423"/>
                  </a:lnTo>
                  <a:lnTo>
                    <a:pt x="321698" y="273008"/>
                  </a:lnTo>
                  <a:lnTo>
                    <a:pt x="320884" y="273794"/>
                  </a:lnTo>
                  <a:lnTo>
                    <a:pt x="321413" y="274777"/>
                  </a:lnTo>
                  <a:lnTo>
                    <a:pt x="322520" y="274758"/>
                  </a:lnTo>
                  <a:lnTo>
                    <a:pt x="323213" y="276920"/>
                  </a:lnTo>
                  <a:lnTo>
                    <a:pt x="322739" y="278120"/>
                  </a:lnTo>
                  <a:lnTo>
                    <a:pt x="323610" y="279853"/>
                  </a:lnTo>
                  <a:lnTo>
                    <a:pt x="323299" y="281822"/>
                  </a:lnTo>
                  <a:lnTo>
                    <a:pt x="322571" y="281698"/>
                  </a:lnTo>
                  <a:lnTo>
                    <a:pt x="320971" y="279893"/>
                  </a:lnTo>
                  <a:lnTo>
                    <a:pt x="320766" y="277722"/>
                  </a:lnTo>
                  <a:lnTo>
                    <a:pt x="318093" y="274747"/>
                  </a:lnTo>
                  <a:lnTo>
                    <a:pt x="316789" y="274018"/>
                  </a:lnTo>
                  <a:lnTo>
                    <a:pt x="315249" y="271932"/>
                  </a:lnTo>
                  <a:lnTo>
                    <a:pt x="313405" y="271153"/>
                  </a:lnTo>
                  <a:lnTo>
                    <a:pt x="310175" y="272471"/>
                  </a:lnTo>
                  <a:lnTo>
                    <a:pt x="308798" y="268853"/>
                  </a:lnTo>
                  <a:lnTo>
                    <a:pt x="306175" y="267284"/>
                  </a:lnTo>
                  <a:lnTo>
                    <a:pt x="305220" y="265588"/>
                  </a:lnTo>
                  <a:lnTo>
                    <a:pt x="303420" y="265997"/>
                  </a:lnTo>
                  <a:lnTo>
                    <a:pt x="302557" y="266762"/>
                  </a:lnTo>
                  <a:lnTo>
                    <a:pt x="302299" y="268153"/>
                  </a:lnTo>
                  <a:lnTo>
                    <a:pt x="301129" y="269651"/>
                  </a:lnTo>
                  <a:lnTo>
                    <a:pt x="299047" y="270586"/>
                  </a:lnTo>
                  <a:lnTo>
                    <a:pt x="298236" y="271822"/>
                  </a:lnTo>
                  <a:lnTo>
                    <a:pt x="299262" y="273162"/>
                  </a:lnTo>
                  <a:lnTo>
                    <a:pt x="297576" y="273410"/>
                  </a:lnTo>
                  <a:lnTo>
                    <a:pt x="297288" y="271773"/>
                  </a:lnTo>
                  <a:lnTo>
                    <a:pt x="295432" y="271138"/>
                  </a:lnTo>
                  <a:lnTo>
                    <a:pt x="293172" y="272564"/>
                  </a:lnTo>
                  <a:lnTo>
                    <a:pt x="295302" y="273985"/>
                  </a:lnTo>
                  <a:lnTo>
                    <a:pt x="294703" y="275979"/>
                  </a:lnTo>
                  <a:lnTo>
                    <a:pt x="292415" y="275833"/>
                  </a:lnTo>
                  <a:lnTo>
                    <a:pt x="293032" y="277420"/>
                  </a:lnTo>
                  <a:lnTo>
                    <a:pt x="291898" y="279835"/>
                  </a:lnTo>
                  <a:lnTo>
                    <a:pt x="292818" y="280688"/>
                  </a:lnTo>
                  <a:lnTo>
                    <a:pt x="291775" y="282572"/>
                  </a:lnTo>
                  <a:lnTo>
                    <a:pt x="291635" y="287066"/>
                  </a:lnTo>
                  <a:lnTo>
                    <a:pt x="290860" y="287304"/>
                  </a:lnTo>
                  <a:lnTo>
                    <a:pt x="290421" y="288776"/>
                  </a:lnTo>
                  <a:lnTo>
                    <a:pt x="288211" y="289942"/>
                  </a:lnTo>
                  <a:lnTo>
                    <a:pt x="286475" y="289527"/>
                  </a:lnTo>
                  <a:lnTo>
                    <a:pt x="283156" y="289733"/>
                  </a:lnTo>
                  <a:lnTo>
                    <a:pt x="281052" y="291045"/>
                  </a:lnTo>
                  <a:lnTo>
                    <a:pt x="279855" y="291305"/>
                  </a:lnTo>
                  <a:lnTo>
                    <a:pt x="278571" y="292365"/>
                  </a:lnTo>
                  <a:lnTo>
                    <a:pt x="276457" y="293377"/>
                  </a:lnTo>
                  <a:lnTo>
                    <a:pt x="275039" y="293463"/>
                  </a:lnTo>
                  <a:lnTo>
                    <a:pt x="274536" y="294470"/>
                  </a:lnTo>
                  <a:lnTo>
                    <a:pt x="272677" y="295414"/>
                  </a:lnTo>
                  <a:lnTo>
                    <a:pt x="271415" y="294492"/>
                  </a:lnTo>
                  <a:lnTo>
                    <a:pt x="269799" y="295419"/>
                  </a:lnTo>
                  <a:lnTo>
                    <a:pt x="268685" y="294825"/>
                  </a:lnTo>
                  <a:lnTo>
                    <a:pt x="269478" y="292686"/>
                  </a:lnTo>
                  <a:lnTo>
                    <a:pt x="269039" y="291578"/>
                  </a:lnTo>
                  <a:lnTo>
                    <a:pt x="267577" y="290292"/>
                  </a:lnTo>
                  <a:lnTo>
                    <a:pt x="267715" y="287439"/>
                  </a:lnTo>
                  <a:lnTo>
                    <a:pt x="266425" y="286643"/>
                  </a:lnTo>
                  <a:lnTo>
                    <a:pt x="264385" y="289243"/>
                  </a:lnTo>
                  <a:lnTo>
                    <a:pt x="261788" y="286336"/>
                  </a:lnTo>
                  <a:lnTo>
                    <a:pt x="261265" y="285307"/>
                  </a:lnTo>
                  <a:lnTo>
                    <a:pt x="260831" y="281325"/>
                  </a:lnTo>
                  <a:lnTo>
                    <a:pt x="259344" y="281678"/>
                  </a:lnTo>
                  <a:lnTo>
                    <a:pt x="257912" y="285315"/>
                  </a:lnTo>
                  <a:lnTo>
                    <a:pt x="256815" y="285137"/>
                  </a:lnTo>
                  <a:lnTo>
                    <a:pt x="254643" y="286159"/>
                  </a:lnTo>
                  <a:lnTo>
                    <a:pt x="251136" y="288731"/>
                  </a:lnTo>
                  <a:lnTo>
                    <a:pt x="249496" y="288701"/>
                  </a:lnTo>
                  <a:lnTo>
                    <a:pt x="248902" y="287224"/>
                  </a:lnTo>
                  <a:lnTo>
                    <a:pt x="250196" y="284061"/>
                  </a:lnTo>
                  <a:lnTo>
                    <a:pt x="249646" y="282399"/>
                  </a:lnTo>
                  <a:lnTo>
                    <a:pt x="247550" y="283300"/>
                  </a:lnTo>
                  <a:lnTo>
                    <a:pt x="246493" y="283190"/>
                  </a:lnTo>
                  <a:lnTo>
                    <a:pt x="246237" y="281467"/>
                  </a:lnTo>
                  <a:lnTo>
                    <a:pt x="244977" y="279082"/>
                  </a:lnTo>
                  <a:lnTo>
                    <a:pt x="245732" y="275826"/>
                  </a:lnTo>
                  <a:lnTo>
                    <a:pt x="244543" y="275780"/>
                  </a:lnTo>
                  <a:lnTo>
                    <a:pt x="242829" y="274478"/>
                  </a:lnTo>
                  <a:lnTo>
                    <a:pt x="241732" y="275795"/>
                  </a:lnTo>
                  <a:lnTo>
                    <a:pt x="240813" y="275070"/>
                  </a:lnTo>
                  <a:lnTo>
                    <a:pt x="238916" y="275140"/>
                  </a:lnTo>
                  <a:lnTo>
                    <a:pt x="238500" y="272978"/>
                  </a:lnTo>
                  <a:lnTo>
                    <a:pt x="240064" y="272017"/>
                  </a:lnTo>
                  <a:lnTo>
                    <a:pt x="239725" y="268315"/>
                  </a:lnTo>
                  <a:lnTo>
                    <a:pt x="235642" y="265167"/>
                  </a:lnTo>
                  <a:lnTo>
                    <a:pt x="233951" y="264563"/>
                  </a:lnTo>
                  <a:lnTo>
                    <a:pt x="233471" y="263631"/>
                  </a:lnTo>
                  <a:lnTo>
                    <a:pt x="233845" y="262171"/>
                  </a:lnTo>
                  <a:lnTo>
                    <a:pt x="233370" y="260783"/>
                  </a:lnTo>
                  <a:lnTo>
                    <a:pt x="232247" y="260478"/>
                  </a:lnTo>
                  <a:lnTo>
                    <a:pt x="230707" y="261780"/>
                  </a:lnTo>
                  <a:lnTo>
                    <a:pt x="230574" y="262673"/>
                  </a:lnTo>
                  <a:lnTo>
                    <a:pt x="226518" y="263646"/>
                  </a:lnTo>
                  <a:lnTo>
                    <a:pt x="224661" y="263287"/>
                  </a:lnTo>
                  <a:lnTo>
                    <a:pt x="222803" y="264016"/>
                  </a:lnTo>
                  <a:lnTo>
                    <a:pt x="223450" y="266733"/>
                  </a:lnTo>
                  <a:lnTo>
                    <a:pt x="222232" y="267958"/>
                  </a:lnTo>
                  <a:lnTo>
                    <a:pt x="219533" y="268653"/>
                  </a:lnTo>
                  <a:lnTo>
                    <a:pt x="218919" y="270863"/>
                  </a:lnTo>
                  <a:lnTo>
                    <a:pt x="218436" y="272292"/>
                  </a:lnTo>
                  <a:lnTo>
                    <a:pt x="217459" y="271912"/>
                  </a:lnTo>
                  <a:lnTo>
                    <a:pt x="216336" y="272668"/>
                  </a:lnTo>
                  <a:lnTo>
                    <a:pt x="218153" y="278346"/>
                  </a:lnTo>
                  <a:lnTo>
                    <a:pt x="219580" y="279237"/>
                  </a:lnTo>
                  <a:lnTo>
                    <a:pt x="219138" y="281838"/>
                  </a:lnTo>
                  <a:lnTo>
                    <a:pt x="219542" y="284156"/>
                  </a:lnTo>
                  <a:lnTo>
                    <a:pt x="218109" y="285019"/>
                  </a:lnTo>
                  <a:lnTo>
                    <a:pt x="218511" y="286611"/>
                  </a:lnTo>
                  <a:lnTo>
                    <a:pt x="217398" y="286934"/>
                  </a:lnTo>
                  <a:lnTo>
                    <a:pt x="214380" y="285904"/>
                  </a:lnTo>
                  <a:lnTo>
                    <a:pt x="212507" y="287244"/>
                  </a:lnTo>
                  <a:lnTo>
                    <a:pt x="212256" y="289865"/>
                  </a:lnTo>
                  <a:lnTo>
                    <a:pt x="211490" y="290735"/>
                  </a:lnTo>
                  <a:lnTo>
                    <a:pt x="209198" y="290402"/>
                  </a:lnTo>
                  <a:lnTo>
                    <a:pt x="208144" y="290931"/>
                  </a:lnTo>
                  <a:lnTo>
                    <a:pt x="204996" y="291546"/>
                  </a:lnTo>
                  <a:lnTo>
                    <a:pt x="203523" y="290683"/>
                  </a:lnTo>
                  <a:lnTo>
                    <a:pt x="201431" y="292153"/>
                  </a:lnTo>
                  <a:lnTo>
                    <a:pt x="198795" y="290953"/>
                  </a:lnTo>
                  <a:lnTo>
                    <a:pt x="195835" y="291964"/>
                  </a:lnTo>
                  <a:lnTo>
                    <a:pt x="195547" y="294072"/>
                  </a:lnTo>
                  <a:lnTo>
                    <a:pt x="194827" y="295034"/>
                  </a:lnTo>
                  <a:lnTo>
                    <a:pt x="192756" y="296201"/>
                  </a:lnTo>
                  <a:lnTo>
                    <a:pt x="192150" y="297545"/>
                  </a:lnTo>
                  <a:lnTo>
                    <a:pt x="191082" y="297715"/>
                  </a:lnTo>
                  <a:lnTo>
                    <a:pt x="189804" y="297766"/>
                  </a:lnTo>
                  <a:lnTo>
                    <a:pt x="187950" y="299393"/>
                  </a:lnTo>
                  <a:lnTo>
                    <a:pt x="187625" y="299918"/>
                  </a:lnTo>
                  <a:lnTo>
                    <a:pt x="184140" y="300788"/>
                  </a:lnTo>
                  <a:lnTo>
                    <a:pt x="182960" y="302060"/>
                  </a:lnTo>
                  <a:lnTo>
                    <a:pt x="179316" y="303261"/>
                  </a:lnTo>
                  <a:lnTo>
                    <a:pt x="177065" y="304327"/>
                  </a:lnTo>
                  <a:lnTo>
                    <a:pt x="175707" y="304448"/>
                  </a:lnTo>
                  <a:lnTo>
                    <a:pt x="173938" y="305464"/>
                  </a:lnTo>
                  <a:lnTo>
                    <a:pt x="172241" y="305091"/>
                  </a:lnTo>
                  <a:lnTo>
                    <a:pt x="169900" y="305598"/>
                  </a:lnTo>
                  <a:lnTo>
                    <a:pt x="168175" y="304912"/>
                  </a:lnTo>
                  <a:lnTo>
                    <a:pt x="166641" y="306922"/>
                  </a:lnTo>
                  <a:lnTo>
                    <a:pt x="164154" y="306393"/>
                  </a:lnTo>
                  <a:lnTo>
                    <a:pt x="163656" y="306896"/>
                  </a:lnTo>
                  <a:lnTo>
                    <a:pt x="167022" y="311695"/>
                  </a:lnTo>
                  <a:lnTo>
                    <a:pt x="167576" y="314143"/>
                  </a:lnTo>
                  <a:lnTo>
                    <a:pt x="166282" y="318769"/>
                  </a:lnTo>
                  <a:lnTo>
                    <a:pt x="165262" y="320687"/>
                  </a:lnTo>
                  <a:lnTo>
                    <a:pt x="163952" y="320374"/>
                  </a:lnTo>
                  <a:lnTo>
                    <a:pt x="162899" y="322703"/>
                  </a:lnTo>
                  <a:lnTo>
                    <a:pt x="161611" y="323816"/>
                  </a:lnTo>
                  <a:lnTo>
                    <a:pt x="158537" y="324998"/>
                  </a:lnTo>
                  <a:lnTo>
                    <a:pt x="157333" y="325924"/>
                  </a:lnTo>
                  <a:lnTo>
                    <a:pt x="156833" y="327932"/>
                  </a:lnTo>
                  <a:lnTo>
                    <a:pt x="155801" y="329562"/>
                  </a:lnTo>
                  <a:lnTo>
                    <a:pt x="153679" y="328367"/>
                  </a:lnTo>
                  <a:lnTo>
                    <a:pt x="153404" y="327511"/>
                  </a:lnTo>
                  <a:lnTo>
                    <a:pt x="151300" y="325623"/>
                  </a:lnTo>
                  <a:lnTo>
                    <a:pt x="150589" y="323033"/>
                  </a:lnTo>
                  <a:lnTo>
                    <a:pt x="147391" y="323175"/>
                  </a:lnTo>
                  <a:lnTo>
                    <a:pt x="145575" y="322703"/>
                  </a:lnTo>
                  <a:lnTo>
                    <a:pt x="145059" y="323592"/>
                  </a:lnTo>
                  <a:lnTo>
                    <a:pt x="143221" y="324579"/>
                  </a:lnTo>
                  <a:lnTo>
                    <a:pt x="141795" y="324681"/>
                  </a:lnTo>
                  <a:lnTo>
                    <a:pt x="139268" y="323360"/>
                  </a:lnTo>
                  <a:lnTo>
                    <a:pt x="138798" y="322331"/>
                  </a:lnTo>
                  <a:lnTo>
                    <a:pt x="137434" y="321802"/>
                  </a:lnTo>
                  <a:lnTo>
                    <a:pt x="135373" y="319963"/>
                  </a:lnTo>
                  <a:lnTo>
                    <a:pt x="134043" y="319576"/>
                  </a:lnTo>
                  <a:lnTo>
                    <a:pt x="131820" y="319695"/>
                  </a:lnTo>
                  <a:lnTo>
                    <a:pt x="129504" y="318745"/>
                  </a:lnTo>
                  <a:lnTo>
                    <a:pt x="129074" y="317468"/>
                  </a:lnTo>
                  <a:lnTo>
                    <a:pt x="127975" y="317196"/>
                  </a:lnTo>
                  <a:lnTo>
                    <a:pt x="126834" y="317922"/>
                  </a:lnTo>
                  <a:lnTo>
                    <a:pt x="123642" y="317626"/>
                  </a:lnTo>
                  <a:lnTo>
                    <a:pt x="121971" y="317085"/>
                  </a:lnTo>
                  <a:lnTo>
                    <a:pt x="121403" y="314780"/>
                  </a:lnTo>
                  <a:lnTo>
                    <a:pt x="120261" y="314035"/>
                  </a:lnTo>
                  <a:lnTo>
                    <a:pt x="119334" y="312257"/>
                  </a:lnTo>
                  <a:lnTo>
                    <a:pt x="118800" y="310086"/>
                  </a:lnTo>
                  <a:lnTo>
                    <a:pt x="117499" y="308532"/>
                  </a:lnTo>
                  <a:lnTo>
                    <a:pt x="115162" y="307761"/>
                  </a:lnTo>
                  <a:lnTo>
                    <a:pt x="113478" y="307627"/>
                  </a:lnTo>
                  <a:lnTo>
                    <a:pt x="111447" y="308833"/>
                  </a:lnTo>
                  <a:lnTo>
                    <a:pt x="109832" y="309001"/>
                  </a:lnTo>
                  <a:lnTo>
                    <a:pt x="107050" y="308556"/>
                  </a:lnTo>
                  <a:lnTo>
                    <a:pt x="106954" y="306718"/>
                  </a:lnTo>
                  <a:lnTo>
                    <a:pt x="103650" y="303956"/>
                  </a:lnTo>
                  <a:lnTo>
                    <a:pt x="101447" y="304662"/>
                  </a:lnTo>
                  <a:lnTo>
                    <a:pt x="100081" y="306540"/>
                  </a:lnTo>
                  <a:lnTo>
                    <a:pt x="98486" y="306364"/>
                  </a:lnTo>
                  <a:lnTo>
                    <a:pt x="98015" y="307436"/>
                  </a:lnTo>
                  <a:lnTo>
                    <a:pt x="94796" y="309520"/>
                  </a:lnTo>
                  <a:lnTo>
                    <a:pt x="94493" y="311053"/>
                  </a:lnTo>
                  <a:lnTo>
                    <a:pt x="92466" y="312601"/>
                  </a:lnTo>
                  <a:lnTo>
                    <a:pt x="92396" y="315349"/>
                  </a:lnTo>
                  <a:lnTo>
                    <a:pt x="91692" y="316649"/>
                  </a:lnTo>
                  <a:lnTo>
                    <a:pt x="92114" y="318609"/>
                  </a:lnTo>
                  <a:lnTo>
                    <a:pt x="88856" y="319822"/>
                  </a:lnTo>
                  <a:lnTo>
                    <a:pt x="83517" y="321049"/>
                  </a:lnTo>
                  <a:lnTo>
                    <a:pt x="81385" y="322621"/>
                  </a:lnTo>
                  <a:lnTo>
                    <a:pt x="81013" y="324675"/>
                  </a:lnTo>
                  <a:lnTo>
                    <a:pt x="79957" y="326324"/>
                  </a:lnTo>
                  <a:lnTo>
                    <a:pt x="74818" y="327817"/>
                  </a:lnTo>
                  <a:lnTo>
                    <a:pt x="73984" y="328516"/>
                  </a:lnTo>
                  <a:lnTo>
                    <a:pt x="73472" y="330271"/>
                  </a:lnTo>
                  <a:lnTo>
                    <a:pt x="72580" y="330553"/>
                  </a:lnTo>
                  <a:lnTo>
                    <a:pt x="70619" y="329528"/>
                  </a:lnTo>
                  <a:lnTo>
                    <a:pt x="70555" y="328353"/>
                  </a:lnTo>
                  <a:lnTo>
                    <a:pt x="66384" y="327654"/>
                  </a:lnTo>
                  <a:lnTo>
                    <a:pt x="64247" y="325060"/>
                  </a:lnTo>
                  <a:lnTo>
                    <a:pt x="63877" y="324054"/>
                  </a:lnTo>
                  <a:lnTo>
                    <a:pt x="62613" y="323790"/>
                  </a:lnTo>
                  <a:lnTo>
                    <a:pt x="61595" y="322823"/>
                  </a:lnTo>
                  <a:lnTo>
                    <a:pt x="59717" y="322573"/>
                  </a:lnTo>
                  <a:lnTo>
                    <a:pt x="60554" y="320850"/>
                  </a:lnTo>
                  <a:lnTo>
                    <a:pt x="60721" y="319301"/>
                  </a:lnTo>
                  <a:lnTo>
                    <a:pt x="60213" y="318208"/>
                  </a:lnTo>
                  <a:lnTo>
                    <a:pt x="60385" y="316756"/>
                  </a:lnTo>
                  <a:lnTo>
                    <a:pt x="62395" y="314620"/>
                  </a:lnTo>
                  <a:lnTo>
                    <a:pt x="64025" y="311770"/>
                  </a:lnTo>
                  <a:lnTo>
                    <a:pt x="66538" y="310400"/>
                  </a:lnTo>
                  <a:lnTo>
                    <a:pt x="66750" y="309387"/>
                  </a:lnTo>
                  <a:lnTo>
                    <a:pt x="68368" y="307073"/>
                  </a:lnTo>
                  <a:lnTo>
                    <a:pt x="68338" y="306224"/>
                  </a:lnTo>
                  <a:lnTo>
                    <a:pt x="69852" y="305391"/>
                  </a:lnTo>
                  <a:lnTo>
                    <a:pt x="69737" y="304646"/>
                  </a:lnTo>
                  <a:lnTo>
                    <a:pt x="71520" y="303890"/>
                  </a:lnTo>
                  <a:lnTo>
                    <a:pt x="70720" y="301055"/>
                  </a:lnTo>
                  <a:lnTo>
                    <a:pt x="69645" y="299746"/>
                  </a:lnTo>
                  <a:lnTo>
                    <a:pt x="67609" y="299455"/>
                  </a:lnTo>
                  <a:lnTo>
                    <a:pt x="65403" y="299556"/>
                  </a:lnTo>
                  <a:lnTo>
                    <a:pt x="68823" y="298899"/>
                  </a:lnTo>
                  <a:lnTo>
                    <a:pt x="69742" y="298066"/>
                  </a:lnTo>
                  <a:lnTo>
                    <a:pt x="70405" y="295010"/>
                  </a:lnTo>
                  <a:lnTo>
                    <a:pt x="71883" y="293547"/>
                  </a:lnTo>
                  <a:lnTo>
                    <a:pt x="72911" y="290743"/>
                  </a:lnTo>
                  <a:lnTo>
                    <a:pt x="72262" y="289792"/>
                  </a:lnTo>
                  <a:lnTo>
                    <a:pt x="73637" y="288548"/>
                  </a:lnTo>
                  <a:lnTo>
                    <a:pt x="75002" y="289171"/>
                  </a:lnTo>
                  <a:lnTo>
                    <a:pt x="75656" y="290447"/>
                  </a:lnTo>
                  <a:lnTo>
                    <a:pt x="77421" y="292196"/>
                  </a:lnTo>
                  <a:lnTo>
                    <a:pt x="78598" y="291511"/>
                  </a:lnTo>
                  <a:lnTo>
                    <a:pt x="77785" y="290593"/>
                  </a:lnTo>
                  <a:lnTo>
                    <a:pt x="78136" y="289598"/>
                  </a:lnTo>
                  <a:lnTo>
                    <a:pt x="77855" y="287197"/>
                  </a:lnTo>
                  <a:lnTo>
                    <a:pt x="78852" y="286634"/>
                  </a:lnTo>
                  <a:lnTo>
                    <a:pt x="78237" y="285159"/>
                  </a:lnTo>
                  <a:lnTo>
                    <a:pt x="76901" y="285694"/>
                  </a:lnTo>
                  <a:lnTo>
                    <a:pt x="75826" y="284528"/>
                  </a:lnTo>
                  <a:lnTo>
                    <a:pt x="74264" y="284066"/>
                  </a:lnTo>
                  <a:lnTo>
                    <a:pt x="73829" y="284845"/>
                  </a:lnTo>
                  <a:lnTo>
                    <a:pt x="71297" y="283695"/>
                  </a:lnTo>
                  <a:lnTo>
                    <a:pt x="71083" y="282733"/>
                  </a:lnTo>
                  <a:lnTo>
                    <a:pt x="68835" y="282864"/>
                  </a:lnTo>
                  <a:lnTo>
                    <a:pt x="67201" y="281236"/>
                  </a:lnTo>
                  <a:lnTo>
                    <a:pt x="67205" y="278373"/>
                  </a:lnTo>
                  <a:lnTo>
                    <a:pt x="65290" y="277816"/>
                  </a:lnTo>
                  <a:lnTo>
                    <a:pt x="62186" y="275103"/>
                  </a:lnTo>
                  <a:lnTo>
                    <a:pt x="60433" y="275118"/>
                  </a:lnTo>
                  <a:lnTo>
                    <a:pt x="61493" y="266506"/>
                  </a:lnTo>
                  <a:lnTo>
                    <a:pt x="60367" y="266933"/>
                  </a:lnTo>
                  <a:lnTo>
                    <a:pt x="59407" y="266325"/>
                  </a:lnTo>
                  <a:lnTo>
                    <a:pt x="56786" y="268585"/>
                  </a:lnTo>
                  <a:lnTo>
                    <a:pt x="54570" y="268588"/>
                  </a:lnTo>
                  <a:lnTo>
                    <a:pt x="53604" y="270210"/>
                  </a:lnTo>
                  <a:lnTo>
                    <a:pt x="52997" y="268586"/>
                  </a:lnTo>
                  <a:lnTo>
                    <a:pt x="53696" y="266788"/>
                  </a:lnTo>
                  <a:lnTo>
                    <a:pt x="53196" y="262841"/>
                  </a:lnTo>
                  <a:lnTo>
                    <a:pt x="50915" y="261502"/>
                  </a:lnTo>
                  <a:lnTo>
                    <a:pt x="49776" y="262235"/>
                  </a:lnTo>
                  <a:lnTo>
                    <a:pt x="48824" y="261164"/>
                  </a:lnTo>
                  <a:lnTo>
                    <a:pt x="47221" y="261271"/>
                  </a:lnTo>
                  <a:lnTo>
                    <a:pt x="46937" y="260026"/>
                  </a:lnTo>
                  <a:lnTo>
                    <a:pt x="45871" y="258930"/>
                  </a:lnTo>
                  <a:lnTo>
                    <a:pt x="45989" y="255169"/>
                  </a:lnTo>
                  <a:lnTo>
                    <a:pt x="46448" y="253783"/>
                  </a:lnTo>
                  <a:lnTo>
                    <a:pt x="46374" y="251704"/>
                  </a:lnTo>
                  <a:lnTo>
                    <a:pt x="46796" y="249726"/>
                  </a:lnTo>
                  <a:lnTo>
                    <a:pt x="49638" y="251787"/>
                  </a:lnTo>
                  <a:lnTo>
                    <a:pt x="51234" y="249656"/>
                  </a:lnTo>
                  <a:lnTo>
                    <a:pt x="52407" y="246093"/>
                  </a:lnTo>
                  <a:lnTo>
                    <a:pt x="53358" y="245084"/>
                  </a:lnTo>
                  <a:lnTo>
                    <a:pt x="52886" y="243916"/>
                  </a:lnTo>
                  <a:lnTo>
                    <a:pt x="54065" y="241995"/>
                  </a:lnTo>
                  <a:lnTo>
                    <a:pt x="53668" y="240324"/>
                  </a:lnTo>
                  <a:lnTo>
                    <a:pt x="52677" y="240424"/>
                  </a:lnTo>
                  <a:lnTo>
                    <a:pt x="52305" y="239095"/>
                  </a:lnTo>
                  <a:lnTo>
                    <a:pt x="53933" y="237159"/>
                  </a:lnTo>
                  <a:lnTo>
                    <a:pt x="54200" y="235534"/>
                  </a:lnTo>
                  <a:lnTo>
                    <a:pt x="55390" y="233669"/>
                  </a:lnTo>
                  <a:lnTo>
                    <a:pt x="55674" y="232198"/>
                  </a:lnTo>
                  <a:lnTo>
                    <a:pt x="55385" y="230555"/>
                  </a:lnTo>
                  <a:lnTo>
                    <a:pt x="56055" y="228865"/>
                  </a:lnTo>
                  <a:lnTo>
                    <a:pt x="54943" y="227182"/>
                  </a:lnTo>
                  <a:lnTo>
                    <a:pt x="55675" y="226449"/>
                  </a:lnTo>
                  <a:lnTo>
                    <a:pt x="57768" y="227633"/>
                  </a:lnTo>
                  <a:lnTo>
                    <a:pt x="59537" y="225499"/>
                  </a:lnTo>
                  <a:lnTo>
                    <a:pt x="59054" y="223260"/>
                  </a:lnTo>
                  <a:lnTo>
                    <a:pt x="59071" y="220665"/>
                  </a:lnTo>
                  <a:lnTo>
                    <a:pt x="59664" y="220155"/>
                  </a:lnTo>
                  <a:lnTo>
                    <a:pt x="61033" y="217228"/>
                  </a:lnTo>
                  <a:lnTo>
                    <a:pt x="60525" y="214588"/>
                  </a:lnTo>
                  <a:lnTo>
                    <a:pt x="61383" y="213127"/>
                  </a:lnTo>
                  <a:lnTo>
                    <a:pt x="62774" y="211892"/>
                  </a:lnTo>
                  <a:lnTo>
                    <a:pt x="63732" y="210013"/>
                  </a:lnTo>
                  <a:lnTo>
                    <a:pt x="68082" y="208697"/>
                  </a:lnTo>
                  <a:lnTo>
                    <a:pt x="68011" y="207354"/>
                  </a:lnTo>
                  <a:lnTo>
                    <a:pt x="69431" y="206656"/>
                  </a:lnTo>
                  <a:lnTo>
                    <a:pt x="69460" y="205611"/>
                  </a:lnTo>
                  <a:lnTo>
                    <a:pt x="68459" y="204358"/>
                  </a:lnTo>
                  <a:lnTo>
                    <a:pt x="68426" y="201590"/>
                  </a:lnTo>
                  <a:lnTo>
                    <a:pt x="66966" y="201289"/>
                  </a:lnTo>
                  <a:lnTo>
                    <a:pt x="66331" y="200379"/>
                  </a:lnTo>
                  <a:lnTo>
                    <a:pt x="66739" y="198498"/>
                  </a:lnTo>
                  <a:lnTo>
                    <a:pt x="65230" y="196289"/>
                  </a:lnTo>
                  <a:lnTo>
                    <a:pt x="63765" y="195288"/>
                  </a:lnTo>
                  <a:lnTo>
                    <a:pt x="62370" y="195168"/>
                  </a:lnTo>
                  <a:lnTo>
                    <a:pt x="62465" y="194023"/>
                  </a:lnTo>
                  <a:lnTo>
                    <a:pt x="62951" y="192057"/>
                  </a:lnTo>
                  <a:lnTo>
                    <a:pt x="61460" y="190460"/>
                  </a:lnTo>
                  <a:lnTo>
                    <a:pt x="60542" y="190863"/>
                  </a:lnTo>
                  <a:lnTo>
                    <a:pt x="57857" y="190551"/>
                  </a:lnTo>
                  <a:lnTo>
                    <a:pt x="57007" y="191250"/>
                  </a:lnTo>
                  <a:lnTo>
                    <a:pt x="55457" y="190091"/>
                  </a:lnTo>
                  <a:lnTo>
                    <a:pt x="55174" y="188213"/>
                  </a:lnTo>
                  <a:lnTo>
                    <a:pt x="55732" y="186630"/>
                  </a:lnTo>
                  <a:lnTo>
                    <a:pt x="55097" y="185232"/>
                  </a:lnTo>
                  <a:lnTo>
                    <a:pt x="52735" y="181766"/>
                  </a:lnTo>
                  <a:lnTo>
                    <a:pt x="51291" y="182079"/>
                  </a:lnTo>
                  <a:lnTo>
                    <a:pt x="51249" y="183641"/>
                  </a:lnTo>
                  <a:lnTo>
                    <a:pt x="49207" y="186616"/>
                  </a:lnTo>
                  <a:lnTo>
                    <a:pt x="48357" y="188305"/>
                  </a:lnTo>
                  <a:lnTo>
                    <a:pt x="45753" y="188873"/>
                  </a:lnTo>
                  <a:lnTo>
                    <a:pt x="44980" y="187620"/>
                  </a:lnTo>
                  <a:lnTo>
                    <a:pt x="43329" y="187369"/>
                  </a:lnTo>
                  <a:lnTo>
                    <a:pt x="40427" y="188358"/>
                  </a:lnTo>
                  <a:lnTo>
                    <a:pt x="36848" y="187263"/>
                  </a:lnTo>
                  <a:lnTo>
                    <a:pt x="35962" y="186437"/>
                  </a:lnTo>
                  <a:lnTo>
                    <a:pt x="33965" y="186648"/>
                  </a:lnTo>
                  <a:lnTo>
                    <a:pt x="29772" y="192629"/>
                  </a:lnTo>
                  <a:lnTo>
                    <a:pt x="30294" y="195421"/>
                  </a:lnTo>
                  <a:lnTo>
                    <a:pt x="26193" y="196103"/>
                  </a:lnTo>
                  <a:lnTo>
                    <a:pt x="25695" y="195534"/>
                  </a:lnTo>
                  <a:lnTo>
                    <a:pt x="23866" y="195761"/>
                  </a:lnTo>
                  <a:lnTo>
                    <a:pt x="22758" y="195390"/>
                  </a:lnTo>
                  <a:lnTo>
                    <a:pt x="19711" y="195905"/>
                  </a:lnTo>
                  <a:lnTo>
                    <a:pt x="16998" y="196053"/>
                  </a:lnTo>
                  <a:lnTo>
                    <a:pt x="15590" y="194728"/>
                  </a:lnTo>
                  <a:lnTo>
                    <a:pt x="14106" y="194887"/>
                  </a:lnTo>
                  <a:lnTo>
                    <a:pt x="12786" y="192195"/>
                  </a:lnTo>
                  <a:lnTo>
                    <a:pt x="10655" y="191068"/>
                  </a:lnTo>
                  <a:lnTo>
                    <a:pt x="10809" y="189583"/>
                  </a:lnTo>
                  <a:lnTo>
                    <a:pt x="9455" y="188106"/>
                  </a:lnTo>
                  <a:lnTo>
                    <a:pt x="10252" y="186272"/>
                  </a:lnTo>
                  <a:lnTo>
                    <a:pt x="10147" y="183374"/>
                  </a:lnTo>
                  <a:lnTo>
                    <a:pt x="11046" y="181406"/>
                  </a:lnTo>
                  <a:lnTo>
                    <a:pt x="7964" y="179548"/>
                  </a:lnTo>
                  <a:lnTo>
                    <a:pt x="7642" y="177543"/>
                  </a:lnTo>
                  <a:lnTo>
                    <a:pt x="6691" y="175821"/>
                  </a:lnTo>
                  <a:lnTo>
                    <a:pt x="6796" y="173365"/>
                  </a:lnTo>
                  <a:lnTo>
                    <a:pt x="7755" y="171754"/>
                  </a:lnTo>
                  <a:lnTo>
                    <a:pt x="11089" y="170641"/>
                  </a:lnTo>
                  <a:lnTo>
                    <a:pt x="10416" y="167871"/>
                  </a:lnTo>
                  <a:lnTo>
                    <a:pt x="11294" y="165758"/>
                  </a:lnTo>
                  <a:lnTo>
                    <a:pt x="11159" y="164611"/>
                  </a:lnTo>
                  <a:lnTo>
                    <a:pt x="9811" y="163735"/>
                  </a:lnTo>
                  <a:lnTo>
                    <a:pt x="8297" y="159571"/>
                  </a:lnTo>
                  <a:lnTo>
                    <a:pt x="6655" y="157555"/>
                  </a:lnTo>
                  <a:lnTo>
                    <a:pt x="4760" y="157367"/>
                  </a:lnTo>
                  <a:lnTo>
                    <a:pt x="2382" y="160123"/>
                  </a:lnTo>
                  <a:lnTo>
                    <a:pt x="826" y="160688"/>
                  </a:lnTo>
                  <a:lnTo>
                    <a:pt x="1710" y="159916"/>
                  </a:lnTo>
                  <a:lnTo>
                    <a:pt x="1378" y="158522"/>
                  </a:lnTo>
                  <a:lnTo>
                    <a:pt x="0" y="156775"/>
                  </a:lnTo>
                  <a:lnTo>
                    <a:pt x="1053" y="155338"/>
                  </a:lnTo>
                  <a:lnTo>
                    <a:pt x="2973" y="156364"/>
                  </a:lnTo>
                  <a:lnTo>
                    <a:pt x="3786" y="155959"/>
                  </a:lnTo>
                  <a:lnTo>
                    <a:pt x="3329" y="154422"/>
                  </a:lnTo>
                  <a:lnTo>
                    <a:pt x="1215" y="154119"/>
                  </a:lnTo>
                  <a:lnTo>
                    <a:pt x="1689" y="152668"/>
                  </a:lnTo>
                  <a:lnTo>
                    <a:pt x="4701" y="151655"/>
                  </a:lnTo>
                  <a:lnTo>
                    <a:pt x="6082" y="151975"/>
                  </a:lnTo>
                  <a:lnTo>
                    <a:pt x="7071" y="150837"/>
                  </a:lnTo>
                  <a:lnTo>
                    <a:pt x="9514" y="145890"/>
                  </a:lnTo>
                  <a:lnTo>
                    <a:pt x="10479" y="145837"/>
                  </a:lnTo>
                  <a:lnTo>
                    <a:pt x="12200" y="143529"/>
                  </a:lnTo>
                  <a:lnTo>
                    <a:pt x="12806" y="141985"/>
                  </a:lnTo>
                  <a:lnTo>
                    <a:pt x="14369" y="142077"/>
                  </a:lnTo>
                  <a:lnTo>
                    <a:pt x="15432" y="141455"/>
                  </a:lnTo>
                  <a:lnTo>
                    <a:pt x="15696" y="140390"/>
                  </a:lnTo>
                  <a:lnTo>
                    <a:pt x="16984" y="140806"/>
                  </a:lnTo>
                  <a:lnTo>
                    <a:pt x="16992" y="139265"/>
                  </a:lnTo>
                  <a:lnTo>
                    <a:pt x="19423" y="136030"/>
                  </a:lnTo>
                  <a:lnTo>
                    <a:pt x="19638" y="133185"/>
                  </a:lnTo>
                  <a:lnTo>
                    <a:pt x="20842" y="131326"/>
                  </a:lnTo>
                  <a:lnTo>
                    <a:pt x="21296" y="129110"/>
                  </a:lnTo>
                  <a:lnTo>
                    <a:pt x="22839" y="130452"/>
                  </a:lnTo>
                  <a:lnTo>
                    <a:pt x="25204" y="130839"/>
                  </a:lnTo>
                  <a:lnTo>
                    <a:pt x="26613" y="130185"/>
                  </a:lnTo>
                  <a:lnTo>
                    <a:pt x="26756" y="133474"/>
                  </a:lnTo>
                  <a:lnTo>
                    <a:pt x="27525" y="134591"/>
                  </a:lnTo>
                  <a:lnTo>
                    <a:pt x="29345" y="135503"/>
                  </a:lnTo>
                  <a:lnTo>
                    <a:pt x="30995" y="137243"/>
                  </a:lnTo>
                  <a:lnTo>
                    <a:pt x="32948" y="136775"/>
                  </a:lnTo>
                  <a:lnTo>
                    <a:pt x="34260" y="137904"/>
                  </a:lnTo>
                  <a:lnTo>
                    <a:pt x="34086" y="139037"/>
                  </a:lnTo>
                  <a:lnTo>
                    <a:pt x="35232" y="140670"/>
                  </a:lnTo>
                  <a:lnTo>
                    <a:pt x="36835" y="142172"/>
                  </a:lnTo>
                  <a:lnTo>
                    <a:pt x="37852" y="141096"/>
                  </a:lnTo>
                  <a:lnTo>
                    <a:pt x="39075" y="141081"/>
                  </a:lnTo>
                  <a:lnTo>
                    <a:pt x="40337" y="139881"/>
                  </a:lnTo>
                  <a:lnTo>
                    <a:pt x="42361" y="138902"/>
                  </a:lnTo>
                  <a:lnTo>
                    <a:pt x="41585" y="136876"/>
                  </a:lnTo>
                  <a:lnTo>
                    <a:pt x="43038" y="135109"/>
                  </a:lnTo>
                  <a:lnTo>
                    <a:pt x="44669" y="134123"/>
                  </a:lnTo>
                  <a:lnTo>
                    <a:pt x="45504" y="131772"/>
                  </a:lnTo>
                  <a:lnTo>
                    <a:pt x="46377" y="131732"/>
                  </a:lnTo>
                  <a:lnTo>
                    <a:pt x="47679" y="129679"/>
                  </a:lnTo>
                  <a:lnTo>
                    <a:pt x="47041" y="129124"/>
                  </a:lnTo>
                  <a:lnTo>
                    <a:pt x="48351" y="127477"/>
                  </a:lnTo>
                  <a:lnTo>
                    <a:pt x="51519" y="128328"/>
                  </a:lnTo>
                  <a:lnTo>
                    <a:pt x="52431" y="129743"/>
                  </a:lnTo>
                  <a:lnTo>
                    <a:pt x="53402" y="129974"/>
                  </a:lnTo>
                  <a:lnTo>
                    <a:pt x="55691" y="131270"/>
                  </a:lnTo>
                  <a:lnTo>
                    <a:pt x="57071" y="131187"/>
                  </a:lnTo>
                  <a:lnTo>
                    <a:pt x="59280" y="134808"/>
                  </a:lnTo>
                  <a:lnTo>
                    <a:pt x="59249" y="135579"/>
                  </a:lnTo>
                  <a:lnTo>
                    <a:pt x="60404" y="136880"/>
                  </a:lnTo>
                  <a:lnTo>
                    <a:pt x="62340" y="137205"/>
                  </a:lnTo>
                  <a:lnTo>
                    <a:pt x="64834" y="138954"/>
                  </a:lnTo>
                  <a:lnTo>
                    <a:pt x="66237" y="138202"/>
                  </a:lnTo>
                  <a:lnTo>
                    <a:pt x="69413" y="138082"/>
                  </a:lnTo>
                  <a:lnTo>
                    <a:pt x="70303" y="137084"/>
                  </a:lnTo>
                  <a:lnTo>
                    <a:pt x="72053" y="136440"/>
                  </a:lnTo>
                  <a:lnTo>
                    <a:pt x="72969" y="137005"/>
                  </a:lnTo>
                  <a:lnTo>
                    <a:pt x="74170" y="136229"/>
                  </a:lnTo>
                  <a:lnTo>
                    <a:pt x="75246" y="138246"/>
                  </a:lnTo>
                  <a:lnTo>
                    <a:pt x="76481" y="137306"/>
                  </a:lnTo>
                  <a:lnTo>
                    <a:pt x="77668" y="135564"/>
                  </a:lnTo>
                  <a:lnTo>
                    <a:pt x="79938" y="136378"/>
                  </a:lnTo>
                  <a:lnTo>
                    <a:pt x="80464" y="139517"/>
                  </a:lnTo>
                  <a:lnTo>
                    <a:pt x="81701" y="140146"/>
                  </a:lnTo>
                  <a:lnTo>
                    <a:pt x="83873" y="138951"/>
                  </a:lnTo>
                  <a:lnTo>
                    <a:pt x="84397" y="137556"/>
                  </a:lnTo>
                  <a:lnTo>
                    <a:pt x="86365" y="136128"/>
                  </a:lnTo>
                  <a:lnTo>
                    <a:pt x="90744" y="133721"/>
                  </a:lnTo>
                  <a:lnTo>
                    <a:pt x="91987" y="132281"/>
                  </a:lnTo>
                  <a:lnTo>
                    <a:pt x="95529" y="130902"/>
                  </a:lnTo>
                  <a:lnTo>
                    <a:pt x="96529" y="131437"/>
                  </a:lnTo>
                  <a:lnTo>
                    <a:pt x="98752" y="131191"/>
                  </a:lnTo>
                  <a:lnTo>
                    <a:pt x="101840" y="132841"/>
                  </a:lnTo>
                  <a:lnTo>
                    <a:pt x="103593" y="132329"/>
                  </a:lnTo>
                  <a:lnTo>
                    <a:pt x="104939" y="129674"/>
                  </a:lnTo>
                  <a:lnTo>
                    <a:pt x="104509" y="129326"/>
                  </a:lnTo>
                  <a:lnTo>
                    <a:pt x="105336" y="127254"/>
                  </a:lnTo>
                  <a:lnTo>
                    <a:pt x="105137" y="125761"/>
                  </a:lnTo>
                  <a:lnTo>
                    <a:pt x="105917" y="125465"/>
                  </a:lnTo>
                  <a:lnTo>
                    <a:pt x="106696" y="123660"/>
                  </a:lnTo>
                  <a:lnTo>
                    <a:pt x="105431" y="120835"/>
                  </a:lnTo>
                  <a:lnTo>
                    <a:pt x="106550" y="119034"/>
                  </a:lnTo>
                  <a:lnTo>
                    <a:pt x="107648" y="118590"/>
                  </a:lnTo>
                  <a:lnTo>
                    <a:pt x="109585" y="116872"/>
                  </a:lnTo>
                  <a:lnTo>
                    <a:pt x="109832" y="112735"/>
                  </a:lnTo>
                  <a:lnTo>
                    <a:pt x="109313" y="111160"/>
                  </a:lnTo>
                  <a:lnTo>
                    <a:pt x="109797" y="110255"/>
                  </a:lnTo>
                  <a:lnTo>
                    <a:pt x="110992" y="108673"/>
                  </a:lnTo>
                  <a:lnTo>
                    <a:pt x="111820" y="108526"/>
                  </a:lnTo>
                  <a:lnTo>
                    <a:pt x="112710" y="107098"/>
                  </a:lnTo>
                  <a:lnTo>
                    <a:pt x="115948" y="105928"/>
                  </a:lnTo>
                  <a:lnTo>
                    <a:pt x="117474" y="105854"/>
                  </a:lnTo>
                  <a:lnTo>
                    <a:pt x="118811" y="105183"/>
                  </a:lnTo>
                  <a:lnTo>
                    <a:pt x="120647" y="105211"/>
                  </a:lnTo>
                  <a:lnTo>
                    <a:pt x="123272" y="105922"/>
                  </a:lnTo>
                  <a:lnTo>
                    <a:pt x="124545" y="106726"/>
                  </a:lnTo>
                  <a:lnTo>
                    <a:pt x="125306" y="108645"/>
                  </a:lnTo>
                  <a:lnTo>
                    <a:pt x="128912" y="109491"/>
                  </a:lnTo>
                  <a:lnTo>
                    <a:pt x="128755" y="110271"/>
                  </a:lnTo>
                  <a:lnTo>
                    <a:pt x="130029" y="112000"/>
                  </a:lnTo>
                  <a:lnTo>
                    <a:pt x="130103" y="113060"/>
                  </a:lnTo>
                  <a:lnTo>
                    <a:pt x="131344" y="113509"/>
                  </a:lnTo>
                  <a:lnTo>
                    <a:pt x="132917" y="111764"/>
                  </a:lnTo>
                  <a:lnTo>
                    <a:pt x="135129" y="112292"/>
                  </a:lnTo>
                  <a:lnTo>
                    <a:pt x="136350" y="111717"/>
                  </a:lnTo>
                  <a:lnTo>
                    <a:pt x="136463" y="110197"/>
                  </a:lnTo>
                  <a:lnTo>
                    <a:pt x="140414" y="109239"/>
                  </a:lnTo>
                  <a:lnTo>
                    <a:pt x="144198" y="110228"/>
                  </a:lnTo>
                  <a:lnTo>
                    <a:pt x="145332" y="109434"/>
                  </a:lnTo>
                  <a:lnTo>
                    <a:pt x="145834" y="108259"/>
                  </a:lnTo>
                  <a:lnTo>
                    <a:pt x="149251" y="107209"/>
                  </a:lnTo>
                  <a:lnTo>
                    <a:pt x="149927" y="108643"/>
                  </a:lnTo>
                  <a:lnTo>
                    <a:pt x="153365" y="107021"/>
                  </a:lnTo>
                  <a:lnTo>
                    <a:pt x="154562" y="107236"/>
                  </a:lnTo>
                  <a:lnTo>
                    <a:pt x="155780" y="107228"/>
                  </a:lnTo>
                  <a:lnTo>
                    <a:pt x="158307" y="106050"/>
                  </a:lnTo>
                  <a:lnTo>
                    <a:pt x="158393" y="105052"/>
                  </a:lnTo>
                  <a:lnTo>
                    <a:pt x="162500" y="104942"/>
                  </a:lnTo>
                  <a:lnTo>
                    <a:pt x="166755" y="106691"/>
                  </a:lnTo>
                  <a:lnTo>
                    <a:pt x="168762" y="106213"/>
                  </a:lnTo>
                  <a:lnTo>
                    <a:pt x="171585" y="104678"/>
                  </a:lnTo>
                  <a:lnTo>
                    <a:pt x="174056" y="102764"/>
                  </a:lnTo>
                  <a:lnTo>
                    <a:pt x="176295" y="101934"/>
                  </a:lnTo>
                  <a:lnTo>
                    <a:pt x="174708" y="100585"/>
                  </a:lnTo>
                  <a:lnTo>
                    <a:pt x="176178" y="98662"/>
                  </a:lnTo>
                  <a:lnTo>
                    <a:pt x="175266" y="96296"/>
                  </a:lnTo>
                  <a:lnTo>
                    <a:pt x="173923" y="96192"/>
                  </a:lnTo>
                  <a:lnTo>
                    <a:pt x="174126" y="93482"/>
                  </a:lnTo>
                  <a:lnTo>
                    <a:pt x="175430" y="91946"/>
                  </a:lnTo>
                  <a:lnTo>
                    <a:pt x="174624" y="90379"/>
                  </a:lnTo>
                  <a:lnTo>
                    <a:pt x="172717" y="88382"/>
                  </a:lnTo>
                  <a:lnTo>
                    <a:pt x="171611" y="88648"/>
                  </a:lnTo>
                  <a:lnTo>
                    <a:pt x="170154" y="88019"/>
                  </a:lnTo>
                  <a:lnTo>
                    <a:pt x="169955" y="86781"/>
                  </a:lnTo>
                  <a:lnTo>
                    <a:pt x="171467" y="84061"/>
                  </a:lnTo>
                  <a:lnTo>
                    <a:pt x="170387" y="82171"/>
                  </a:lnTo>
                  <a:lnTo>
                    <a:pt x="169200" y="81776"/>
                  </a:lnTo>
                  <a:lnTo>
                    <a:pt x="168863" y="80476"/>
                  </a:lnTo>
                  <a:lnTo>
                    <a:pt x="167580" y="79141"/>
                  </a:lnTo>
                  <a:lnTo>
                    <a:pt x="163637" y="77077"/>
                  </a:lnTo>
                  <a:lnTo>
                    <a:pt x="162340" y="76770"/>
                  </a:lnTo>
                  <a:lnTo>
                    <a:pt x="160310" y="77092"/>
                  </a:lnTo>
                  <a:lnTo>
                    <a:pt x="158210" y="78522"/>
                  </a:lnTo>
                  <a:lnTo>
                    <a:pt x="156048" y="79367"/>
                  </a:lnTo>
                  <a:lnTo>
                    <a:pt x="155149" y="80186"/>
                  </a:lnTo>
                  <a:lnTo>
                    <a:pt x="153414" y="80463"/>
                  </a:lnTo>
                  <a:lnTo>
                    <a:pt x="152426" y="79356"/>
                  </a:lnTo>
                  <a:lnTo>
                    <a:pt x="150788" y="78458"/>
                  </a:lnTo>
                  <a:lnTo>
                    <a:pt x="150434" y="79154"/>
                  </a:lnTo>
                  <a:lnTo>
                    <a:pt x="148707" y="79139"/>
                  </a:lnTo>
                  <a:lnTo>
                    <a:pt x="147569" y="80181"/>
                  </a:lnTo>
                  <a:lnTo>
                    <a:pt x="145363" y="77291"/>
                  </a:lnTo>
                  <a:lnTo>
                    <a:pt x="146011" y="74214"/>
                  </a:lnTo>
                  <a:lnTo>
                    <a:pt x="146655" y="73492"/>
                  </a:lnTo>
                  <a:lnTo>
                    <a:pt x="147170" y="71557"/>
                  </a:lnTo>
                  <a:lnTo>
                    <a:pt x="144383" y="70010"/>
                  </a:lnTo>
                  <a:lnTo>
                    <a:pt x="142938" y="66587"/>
                  </a:lnTo>
                  <a:lnTo>
                    <a:pt x="141281" y="66194"/>
                  </a:lnTo>
                  <a:lnTo>
                    <a:pt x="140348" y="64432"/>
                  </a:lnTo>
                  <a:lnTo>
                    <a:pt x="138938" y="66415"/>
                  </a:lnTo>
                  <a:lnTo>
                    <a:pt x="137610" y="66742"/>
                  </a:lnTo>
                  <a:lnTo>
                    <a:pt x="136926" y="69119"/>
                  </a:lnTo>
                  <a:lnTo>
                    <a:pt x="134263" y="68228"/>
                  </a:lnTo>
                  <a:lnTo>
                    <a:pt x="132917" y="66254"/>
                  </a:lnTo>
                  <a:lnTo>
                    <a:pt x="132309" y="66312"/>
                  </a:lnTo>
                  <a:lnTo>
                    <a:pt x="131109" y="65323"/>
                  </a:lnTo>
                  <a:lnTo>
                    <a:pt x="131899" y="63971"/>
                  </a:lnTo>
                  <a:lnTo>
                    <a:pt x="132097" y="62548"/>
                  </a:lnTo>
                  <a:lnTo>
                    <a:pt x="131351" y="57514"/>
                  </a:lnTo>
                  <a:lnTo>
                    <a:pt x="129378" y="56972"/>
                  </a:lnTo>
                  <a:lnTo>
                    <a:pt x="129452" y="55535"/>
                  </a:lnTo>
                  <a:lnTo>
                    <a:pt x="129205" y="54420"/>
                  </a:lnTo>
                  <a:lnTo>
                    <a:pt x="131078" y="51221"/>
                  </a:lnTo>
                  <a:lnTo>
                    <a:pt x="132713" y="50794"/>
                  </a:lnTo>
                  <a:lnTo>
                    <a:pt x="133976" y="49929"/>
                  </a:lnTo>
                  <a:lnTo>
                    <a:pt x="134554" y="46075"/>
                  </a:lnTo>
                  <a:lnTo>
                    <a:pt x="135827" y="46223"/>
                  </a:lnTo>
                  <a:lnTo>
                    <a:pt x="137872" y="44051"/>
                  </a:lnTo>
                  <a:lnTo>
                    <a:pt x="138673" y="45086"/>
                  </a:lnTo>
                  <a:lnTo>
                    <a:pt x="141628" y="45079"/>
                  </a:lnTo>
                  <a:lnTo>
                    <a:pt x="145265" y="45388"/>
                  </a:lnTo>
                  <a:lnTo>
                    <a:pt x="147452" y="44816"/>
                  </a:lnTo>
                  <a:lnTo>
                    <a:pt x="147596" y="42045"/>
                  </a:lnTo>
                  <a:lnTo>
                    <a:pt x="148184" y="40160"/>
                  </a:lnTo>
                  <a:lnTo>
                    <a:pt x="150164" y="39262"/>
                  </a:lnTo>
                  <a:lnTo>
                    <a:pt x="150023" y="37774"/>
                  </a:lnTo>
                  <a:lnTo>
                    <a:pt x="151468" y="36934"/>
                  </a:lnTo>
                  <a:lnTo>
                    <a:pt x="152232" y="33447"/>
                  </a:lnTo>
                  <a:lnTo>
                    <a:pt x="152968" y="34552"/>
                  </a:lnTo>
                  <a:lnTo>
                    <a:pt x="154870" y="35167"/>
                  </a:lnTo>
                  <a:lnTo>
                    <a:pt x="156615" y="37507"/>
                  </a:lnTo>
                  <a:lnTo>
                    <a:pt x="156276" y="38321"/>
                  </a:lnTo>
                  <a:lnTo>
                    <a:pt x="159465" y="38966"/>
                  </a:lnTo>
                  <a:lnTo>
                    <a:pt x="160942" y="42629"/>
                  </a:lnTo>
                  <a:lnTo>
                    <a:pt x="162061" y="42871"/>
                  </a:lnTo>
                  <a:lnTo>
                    <a:pt x="163838" y="42133"/>
                  </a:lnTo>
                  <a:lnTo>
                    <a:pt x="164960" y="42613"/>
                  </a:lnTo>
                  <a:lnTo>
                    <a:pt x="165449" y="44343"/>
                  </a:lnTo>
                  <a:lnTo>
                    <a:pt x="166694" y="46910"/>
                  </a:lnTo>
                  <a:lnTo>
                    <a:pt x="168122" y="47203"/>
                  </a:lnTo>
                  <a:lnTo>
                    <a:pt x="171814" y="49976"/>
                  </a:lnTo>
                  <a:lnTo>
                    <a:pt x="173133" y="49818"/>
                  </a:lnTo>
                  <a:lnTo>
                    <a:pt x="173955" y="52210"/>
                  </a:lnTo>
                  <a:lnTo>
                    <a:pt x="175579" y="53844"/>
                  </a:lnTo>
                  <a:lnTo>
                    <a:pt x="178675" y="54027"/>
                  </a:lnTo>
                  <a:lnTo>
                    <a:pt x="178288" y="52796"/>
                  </a:lnTo>
                  <a:lnTo>
                    <a:pt x="178379" y="50682"/>
                  </a:lnTo>
                  <a:lnTo>
                    <a:pt x="178332" y="49807"/>
                  </a:lnTo>
                  <a:lnTo>
                    <a:pt x="179975" y="47364"/>
                  </a:lnTo>
                  <a:lnTo>
                    <a:pt x="182575" y="48216"/>
                  </a:lnTo>
                  <a:lnTo>
                    <a:pt x="185168" y="50327"/>
                  </a:lnTo>
                  <a:lnTo>
                    <a:pt x="186557" y="50021"/>
                  </a:lnTo>
                  <a:lnTo>
                    <a:pt x="184348" y="46245"/>
                  </a:lnTo>
                  <a:lnTo>
                    <a:pt x="184826" y="45310"/>
                  </a:lnTo>
                  <a:lnTo>
                    <a:pt x="186125" y="45250"/>
                  </a:lnTo>
                  <a:lnTo>
                    <a:pt x="186913" y="42626"/>
                  </a:lnTo>
                  <a:lnTo>
                    <a:pt x="186821" y="40713"/>
                  </a:lnTo>
                  <a:lnTo>
                    <a:pt x="188399" y="39908"/>
                  </a:lnTo>
                  <a:lnTo>
                    <a:pt x="187504" y="38818"/>
                  </a:lnTo>
                  <a:lnTo>
                    <a:pt x="187176" y="37201"/>
                  </a:lnTo>
                  <a:lnTo>
                    <a:pt x="186436" y="36685"/>
                  </a:lnTo>
                  <a:lnTo>
                    <a:pt x="185966" y="34861"/>
                  </a:lnTo>
                  <a:lnTo>
                    <a:pt x="184117" y="33593"/>
                  </a:lnTo>
                  <a:lnTo>
                    <a:pt x="183535" y="32446"/>
                  </a:lnTo>
                  <a:lnTo>
                    <a:pt x="183480" y="29423"/>
                  </a:lnTo>
                  <a:lnTo>
                    <a:pt x="184016" y="28395"/>
                  </a:lnTo>
                  <a:lnTo>
                    <a:pt x="184943" y="28704"/>
                  </a:lnTo>
                  <a:lnTo>
                    <a:pt x="185873" y="30179"/>
                  </a:lnTo>
                  <a:lnTo>
                    <a:pt x="187845" y="31067"/>
                  </a:lnTo>
                  <a:lnTo>
                    <a:pt x="187969" y="32026"/>
                  </a:lnTo>
                  <a:lnTo>
                    <a:pt x="189578" y="32845"/>
                  </a:lnTo>
                  <a:lnTo>
                    <a:pt x="190470" y="33849"/>
                  </a:lnTo>
                  <a:lnTo>
                    <a:pt x="190370" y="36430"/>
                  </a:lnTo>
                  <a:lnTo>
                    <a:pt x="192111" y="38558"/>
                  </a:lnTo>
                  <a:lnTo>
                    <a:pt x="193846" y="39380"/>
                  </a:lnTo>
                  <a:lnTo>
                    <a:pt x="194657" y="40914"/>
                  </a:lnTo>
                  <a:lnTo>
                    <a:pt x="195736" y="40546"/>
                  </a:lnTo>
                  <a:lnTo>
                    <a:pt x="196231" y="41634"/>
                  </a:lnTo>
                  <a:lnTo>
                    <a:pt x="194067" y="42006"/>
                  </a:lnTo>
                  <a:lnTo>
                    <a:pt x="195297" y="43543"/>
                  </a:lnTo>
                  <a:lnTo>
                    <a:pt x="195087" y="44680"/>
                  </a:lnTo>
                  <a:lnTo>
                    <a:pt x="193690" y="44671"/>
                  </a:lnTo>
                  <a:lnTo>
                    <a:pt x="193383" y="45650"/>
                  </a:lnTo>
                  <a:lnTo>
                    <a:pt x="194011" y="47947"/>
                  </a:lnTo>
                  <a:lnTo>
                    <a:pt x="191941" y="50829"/>
                  </a:lnTo>
                  <a:lnTo>
                    <a:pt x="190372" y="51551"/>
                  </a:lnTo>
                  <a:lnTo>
                    <a:pt x="190614" y="53502"/>
                  </a:lnTo>
                  <a:lnTo>
                    <a:pt x="192232" y="53371"/>
                  </a:lnTo>
                  <a:lnTo>
                    <a:pt x="192505" y="51782"/>
                  </a:lnTo>
                  <a:lnTo>
                    <a:pt x="194255" y="52342"/>
                  </a:lnTo>
                  <a:lnTo>
                    <a:pt x="196127" y="54016"/>
                  </a:lnTo>
                  <a:lnTo>
                    <a:pt x="196854" y="53119"/>
                  </a:lnTo>
                  <a:lnTo>
                    <a:pt x="199142" y="54106"/>
                  </a:lnTo>
                  <a:lnTo>
                    <a:pt x="198922" y="55701"/>
                  </a:lnTo>
                  <a:lnTo>
                    <a:pt x="199842" y="56131"/>
                  </a:lnTo>
                  <a:lnTo>
                    <a:pt x="202334" y="54995"/>
                  </a:lnTo>
                  <a:lnTo>
                    <a:pt x="202235" y="53277"/>
                  </a:lnTo>
                  <a:lnTo>
                    <a:pt x="200894" y="50358"/>
                  </a:lnTo>
                  <a:lnTo>
                    <a:pt x="201753" y="48653"/>
                  </a:lnTo>
                  <a:lnTo>
                    <a:pt x="204490" y="47888"/>
                  </a:lnTo>
                  <a:lnTo>
                    <a:pt x="204558" y="47080"/>
                  </a:lnTo>
                  <a:lnTo>
                    <a:pt x="203120" y="46112"/>
                  </a:lnTo>
                  <a:lnTo>
                    <a:pt x="203149" y="44439"/>
                  </a:lnTo>
                  <a:lnTo>
                    <a:pt x="204520" y="43425"/>
                  </a:lnTo>
                  <a:lnTo>
                    <a:pt x="206284" y="46013"/>
                  </a:lnTo>
                  <a:lnTo>
                    <a:pt x="207531" y="45346"/>
                  </a:lnTo>
                  <a:lnTo>
                    <a:pt x="207675" y="43583"/>
                  </a:lnTo>
                  <a:lnTo>
                    <a:pt x="210063" y="43450"/>
                  </a:lnTo>
                  <a:lnTo>
                    <a:pt x="210101" y="41596"/>
                  </a:lnTo>
                  <a:lnTo>
                    <a:pt x="211147" y="38493"/>
                  </a:lnTo>
                  <a:lnTo>
                    <a:pt x="209792" y="38601"/>
                  </a:lnTo>
                  <a:lnTo>
                    <a:pt x="209818" y="37393"/>
                  </a:lnTo>
                  <a:lnTo>
                    <a:pt x="208940" y="35907"/>
                  </a:lnTo>
                  <a:lnTo>
                    <a:pt x="207767" y="35445"/>
                  </a:lnTo>
                  <a:lnTo>
                    <a:pt x="207336" y="33850"/>
                  </a:lnTo>
                  <a:lnTo>
                    <a:pt x="208711" y="32031"/>
                  </a:lnTo>
                  <a:lnTo>
                    <a:pt x="210571" y="32121"/>
                  </a:lnTo>
                  <a:lnTo>
                    <a:pt x="211809" y="30656"/>
                  </a:lnTo>
                  <a:lnTo>
                    <a:pt x="212575" y="30923"/>
                  </a:lnTo>
                  <a:lnTo>
                    <a:pt x="213714" y="29908"/>
                  </a:lnTo>
                  <a:lnTo>
                    <a:pt x="215755" y="33050"/>
                  </a:lnTo>
                  <a:lnTo>
                    <a:pt x="217872" y="32501"/>
                  </a:lnTo>
                  <a:lnTo>
                    <a:pt x="217420" y="29702"/>
                  </a:lnTo>
                  <a:lnTo>
                    <a:pt x="217960" y="28491"/>
                  </a:lnTo>
                  <a:lnTo>
                    <a:pt x="217584" y="26911"/>
                  </a:lnTo>
                  <a:lnTo>
                    <a:pt x="219854" y="26303"/>
                  </a:lnTo>
                  <a:lnTo>
                    <a:pt x="219681" y="24629"/>
                  </a:lnTo>
                  <a:lnTo>
                    <a:pt x="221140" y="24965"/>
                  </a:lnTo>
                  <a:lnTo>
                    <a:pt x="222336" y="23738"/>
                  </a:lnTo>
                  <a:lnTo>
                    <a:pt x="224237" y="25387"/>
                  </a:lnTo>
                  <a:lnTo>
                    <a:pt x="224856" y="24084"/>
                  </a:lnTo>
                  <a:lnTo>
                    <a:pt x="227772" y="24253"/>
                  </a:lnTo>
                  <a:lnTo>
                    <a:pt x="230489" y="24818"/>
                  </a:lnTo>
                  <a:lnTo>
                    <a:pt x="231933" y="25687"/>
                  </a:lnTo>
                  <a:lnTo>
                    <a:pt x="231201" y="27876"/>
                  </a:lnTo>
                  <a:lnTo>
                    <a:pt x="232566" y="28597"/>
                  </a:lnTo>
                  <a:lnTo>
                    <a:pt x="232196" y="29574"/>
                  </a:lnTo>
                  <a:lnTo>
                    <a:pt x="232752" y="32648"/>
                  </a:lnTo>
                  <a:lnTo>
                    <a:pt x="234632" y="33442"/>
                  </a:lnTo>
                  <a:lnTo>
                    <a:pt x="235469" y="31186"/>
                  </a:lnTo>
                  <a:lnTo>
                    <a:pt x="239579" y="29961"/>
                  </a:lnTo>
                  <a:lnTo>
                    <a:pt x="240848" y="28501"/>
                  </a:lnTo>
                  <a:lnTo>
                    <a:pt x="240003" y="27653"/>
                  </a:lnTo>
                  <a:lnTo>
                    <a:pt x="241795" y="27014"/>
                  </a:lnTo>
                  <a:lnTo>
                    <a:pt x="243548" y="26853"/>
                  </a:lnTo>
                  <a:lnTo>
                    <a:pt x="245847" y="21293"/>
                  </a:lnTo>
                  <a:lnTo>
                    <a:pt x="247017" y="20157"/>
                  </a:lnTo>
                  <a:lnTo>
                    <a:pt x="246871" y="19315"/>
                  </a:lnTo>
                  <a:lnTo>
                    <a:pt x="245207" y="18960"/>
                  </a:lnTo>
                  <a:lnTo>
                    <a:pt x="244177" y="16533"/>
                  </a:lnTo>
                  <a:lnTo>
                    <a:pt x="242472" y="16491"/>
                  </a:lnTo>
                  <a:lnTo>
                    <a:pt x="242093" y="15272"/>
                  </a:lnTo>
                  <a:lnTo>
                    <a:pt x="244081" y="13026"/>
                  </a:lnTo>
                  <a:lnTo>
                    <a:pt x="243093" y="11841"/>
                  </a:lnTo>
                  <a:lnTo>
                    <a:pt x="242425" y="9336"/>
                  </a:lnTo>
                  <a:lnTo>
                    <a:pt x="245205" y="9035"/>
                  </a:lnTo>
                  <a:lnTo>
                    <a:pt x="246151" y="6650"/>
                  </a:lnTo>
                  <a:lnTo>
                    <a:pt x="244915" y="5915"/>
                  </a:lnTo>
                  <a:lnTo>
                    <a:pt x="245166" y="4226"/>
                  </a:lnTo>
                  <a:lnTo>
                    <a:pt x="244474" y="2517"/>
                  </a:lnTo>
                  <a:lnTo>
                    <a:pt x="246205" y="2044"/>
                  </a:lnTo>
                  <a:lnTo>
                    <a:pt x="247042" y="1103"/>
                  </a:lnTo>
                  <a:lnTo>
                    <a:pt x="248496" y="1725"/>
                  </a:lnTo>
                  <a:lnTo>
                    <a:pt x="248391" y="3087"/>
                  </a:lnTo>
                  <a:lnTo>
                    <a:pt x="250065" y="3240"/>
                  </a:lnTo>
                  <a:lnTo>
                    <a:pt x="251784" y="1804"/>
                  </a:lnTo>
                  <a:lnTo>
                    <a:pt x="252904" y="1707"/>
                  </a:lnTo>
                  <a:lnTo>
                    <a:pt x="254269" y="0"/>
                  </a:lnTo>
                  <a:lnTo>
                    <a:pt x="255671" y="796"/>
                  </a:lnTo>
                  <a:lnTo>
                    <a:pt x="256581" y="5031"/>
                  </a:lnTo>
                  <a:lnTo>
                    <a:pt x="257877" y="3888"/>
                  </a:lnTo>
                  <a:lnTo>
                    <a:pt x="260223" y="4242"/>
                  </a:lnTo>
                  <a:lnTo>
                    <a:pt x="261362" y="5220"/>
                  </a:lnTo>
                  <a:lnTo>
                    <a:pt x="263613" y="5685"/>
                  </a:lnTo>
                  <a:lnTo>
                    <a:pt x="264890" y="4597"/>
                  </a:lnTo>
                  <a:lnTo>
                    <a:pt x="265451" y="3163"/>
                  </a:lnTo>
                  <a:lnTo>
                    <a:pt x="266836" y="1447"/>
                  </a:lnTo>
                  <a:lnTo>
                    <a:pt x="269830" y="5303"/>
                  </a:lnTo>
                  <a:lnTo>
                    <a:pt x="270826" y="5898"/>
                  </a:lnTo>
                  <a:lnTo>
                    <a:pt x="269484" y="10002"/>
                  </a:lnTo>
                  <a:lnTo>
                    <a:pt x="269189" y="12575"/>
                  </a:lnTo>
                  <a:lnTo>
                    <a:pt x="271661" y="13522"/>
                  </a:lnTo>
                  <a:lnTo>
                    <a:pt x="271507" y="15606"/>
                  </a:lnTo>
                  <a:lnTo>
                    <a:pt x="270814" y="17176"/>
                  </a:lnTo>
                  <a:lnTo>
                    <a:pt x="272853" y="18611"/>
                  </a:lnTo>
                  <a:lnTo>
                    <a:pt x="274462" y="19052"/>
                  </a:lnTo>
                  <a:lnTo>
                    <a:pt x="274788" y="17260"/>
                  </a:lnTo>
                  <a:lnTo>
                    <a:pt x="275498" y="17006"/>
                  </a:lnTo>
                  <a:lnTo>
                    <a:pt x="275639" y="15403"/>
                  </a:lnTo>
                  <a:lnTo>
                    <a:pt x="277157" y="15482"/>
                  </a:lnTo>
                  <a:lnTo>
                    <a:pt x="278594" y="13442"/>
                  </a:lnTo>
                  <a:lnTo>
                    <a:pt x="282628" y="13554"/>
                  </a:lnTo>
                  <a:lnTo>
                    <a:pt x="284574" y="13206"/>
                  </a:lnTo>
                  <a:lnTo>
                    <a:pt x="287473" y="9707"/>
                  </a:lnTo>
                  <a:lnTo>
                    <a:pt x="290077" y="10478"/>
                  </a:lnTo>
                  <a:lnTo>
                    <a:pt x="291551" y="12086"/>
                  </a:lnTo>
                  <a:lnTo>
                    <a:pt x="292823" y="12109"/>
                  </a:lnTo>
                  <a:lnTo>
                    <a:pt x="295459" y="10766"/>
                  </a:lnTo>
                  <a:lnTo>
                    <a:pt x="296199" y="11879"/>
                  </a:lnTo>
                  <a:lnTo>
                    <a:pt x="297853" y="12595"/>
                  </a:lnTo>
                  <a:lnTo>
                    <a:pt x="298618" y="13957"/>
                  </a:lnTo>
                  <a:lnTo>
                    <a:pt x="299564" y="12960"/>
                  </a:lnTo>
                  <a:lnTo>
                    <a:pt x="300443" y="9378"/>
                  </a:lnTo>
                  <a:lnTo>
                    <a:pt x="302795" y="10362"/>
                  </a:lnTo>
                  <a:lnTo>
                    <a:pt x="302187" y="12349"/>
                  </a:lnTo>
                  <a:lnTo>
                    <a:pt x="302963" y="14688"/>
                  </a:lnTo>
                  <a:lnTo>
                    <a:pt x="303112" y="16220"/>
                  </a:lnTo>
                  <a:lnTo>
                    <a:pt x="303808" y="19407"/>
                  </a:lnTo>
                  <a:lnTo>
                    <a:pt x="304899" y="19855"/>
                  </a:lnTo>
                  <a:lnTo>
                    <a:pt x="305582" y="21141"/>
                  </a:lnTo>
                  <a:lnTo>
                    <a:pt x="306025" y="23842"/>
                  </a:lnTo>
                  <a:lnTo>
                    <a:pt x="305317" y="26550"/>
                  </a:lnTo>
                  <a:lnTo>
                    <a:pt x="305820" y="29622"/>
                  </a:lnTo>
                  <a:lnTo>
                    <a:pt x="307631" y="30245"/>
                  </a:lnTo>
                  <a:lnTo>
                    <a:pt x="307814" y="32696"/>
                  </a:lnTo>
                  <a:lnTo>
                    <a:pt x="305371" y="35316"/>
                  </a:lnTo>
                  <a:lnTo>
                    <a:pt x="305411" y="37216"/>
                  </a:lnTo>
                  <a:lnTo>
                    <a:pt x="304424" y="39452"/>
                  </a:lnTo>
                  <a:lnTo>
                    <a:pt x="305686" y="39709"/>
                  </a:lnTo>
                  <a:lnTo>
                    <a:pt x="308180" y="41488"/>
                  </a:lnTo>
                  <a:lnTo>
                    <a:pt x="311277" y="42783"/>
                  </a:lnTo>
                  <a:lnTo>
                    <a:pt x="313349" y="43230"/>
                  </a:lnTo>
                  <a:lnTo>
                    <a:pt x="316648" y="42186"/>
                  </a:lnTo>
                  <a:lnTo>
                    <a:pt x="317700" y="41398"/>
                  </a:lnTo>
                  <a:lnTo>
                    <a:pt x="319055" y="41702"/>
                  </a:lnTo>
                  <a:lnTo>
                    <a:pt x="320112" y="40883"/>
                  </a:lnTo>
                  <a:lnTo>
                    <a:pt x="321897" y="42827"/>
                  </a:lnTo>
                  <a:lnTo>
                    <a:pt x="323162" y="42216"/>
                  </a:lnTo>
                  <a:lnTo>
                    <a:pt x="323832" y="43883"/>
                  </a:lnTo>
                  <a:lnTo>
                    <a:pt x="321952" y="46000"/>
                  </a:lnTo>
                  <a:lnTo>
                    <a:pt x="322370" y="49655"/>
                  </a:lnTo>
                  <a:lnTo>
                    <a:pt x="320176" y="50062"/>
                  </a:lnTo>
                  <a:lnTo>
                    <a:pt x="320051" y="52695"/>
                  </a:lnTo>
                  <a:lnTo>
                    <a:pt x="322305" y="57211"/>
                  </a:lnTo>
                  <a:lnTo>
                    <a:pt x="322234" y="59277"/>
                  </a:lnTo>
                  <a:lnTo>
                    <a:pt x="320856" y="59448"/>
                  </a:lnTo>
                  <a:lnTo>
                    <a:pt x="320219" y="60524"/>
                  </a:lnTo>
                  <a:lnTo>
                    <a:pt x="320385" y="63937"/>
                  </a:lnTo>
                  <a:lnTo>
                    <a:pt x="321875" y="64147"/>
                  </a:lnTo>
                  <a:lnTo>
                    <a:pt x="322362" y="65260"/>
                  </a:lnTo>
                  <a:lnTo>
                    <a:pt x="326092" y="64517"/>
                  </a:lnTo>
                  <a:lnTo>
                    <a:pt x="325333" y="62563"/>
                  </a:lnTo>
                  <a:lnTo>
                    <a:pt x="326433" y="60589"/>
                  </a:lnTo>
                  <a:lnTo>
                    <a:pt x="327885" y="59484"/>
                  </a:lnTo>
                  <a:lnTo>
                    <a:pt x="327342" y="58193"/>
                  </a:lnTo>
                  <a:lnTo>
                    <a:pt x="325772" y="56587"/>
                  </a:lnTo>
                  <a:lnTo>
                    <a:pt x="324331" y="55754"/>
                  </a:lnTo>
                  <a:lnTo>
                    <a:pt x="325435" y="54131"/>
                  </a:lnTo>
                  <a:lnTo>
                    <a:pt x="326238" y="54332"/>
                  </a:lnTo>
                  <a:lnTo>
                    <a:pt x="329593" y="53124"/>
                  </a:lnTo>
                  <a:lnTo>
                    <a:pt x="329740" y="54299"/>
                  </a:lnTo>
                  <a:lnTo>
                    <a:pt x="331248" y="55375"/>
                  </a:lnTo>
                  <a:lnTo>
                    <a:pt x="331098" y="56164"/>
                  </a:lnTo>
                  <a:lnTo>
                    <a:pt x="332818" y="57030"/>
                  </a:lnTo>
                  <a:lnTo>
                    <a:pt x="333193" y="57824"/>
                  </a:lnTo>
                  <a:lnTo>
                    <a:pt x="332062" y="60167"/>
                  </a:lnTo>
                  <a:lnTo>
                    <a:pt x="333248" y="61174"/>
                  </a:lnTo>
                  <a:lnTo>
                    <a:pt x="333103" y="63662"/>
                  </a:lnTo>
                  <a:lnTo>
                    <a:pt x="332043" y="65311"/>
                  </a:lnTo>
                  <a:lnTo>
                    <a:pt x="332192" y="66688"/>
                  </a:lnTo>
                  <a:lnTo>
                    <a:pt x="329749" y="68530"/>
                  </a:lnTo>
                  <a:lnTo>
                    <a:pt x="330508" y="70631"/>
                  </a:lnTo>
                  <a:lnTo>
                    <a:pt x="330589" y="72380"/>
                  </a:lnTo>
                  <a:lnTo>
                    <a:pt x="332808" y="73390"/>
                  </a:lnTo>
                  <a:lnTo>
                    <a:pt x="334310" y="72637"/>
                  </a:lnTo>
                  <a:lnTo>
                    <a:pt x="335003" y="71249"/>
                  </a:lnTo>
                  <a:lnTo>
                    <a:pt x="335930" y="71083"/>
                  </a:lnTo>
                  <a:lnTo>
                    <a:pt x="336861" y="73825"/>
                  </a:lnTo>
                  <a:lnTo>
                    <a:pt x="338083" y="74369"/>
                  </a:lnTo>
                  <a:lnTo>
                    <a:pt x="340796" y="72936"/>
                  </a:lnTo>
                  <a:lnTo>
                    <a:pt x="342226" y="73065"/>
                  </a:lnTo>
                  <a:lnTo>
                    <a:pt x="343106" y="73785"/>
                  </a:lnTo>
                  <a:lnTo>
                    <a:pt x="343107" y="75176"/>
                  </a:lnTo>
                  <a:lnTo>
                    <a:pt x="344610" y="75645"/>
                  </a:lnTo>
                  <a:lnTo>
                    <a:pt x="347493" y="77175"/>
                  </a:lnTo>
                  <a:lnTo>
                    <a:pt x="348305" y="75981"/>
                  </a:lnTo>
                  <a:lnTo>
                    <a:pt x="348203" y="74567"/>
                  </a:lnTo>
                  <a:lnTo>
                    <a:pt x="349111" y="72916"/>
                  </a:lnTo>
                  <a:lnTo>
                    <a:pt x="350060" y="73989"/>
                  </a:lnTo>
                  <a:lnTo>
                    <a:pt x="351333" y="74372"/>
                  </a:lnTo>
                  <a:lnTo>
                    <a:pt x="352660" y="75519"/>
                  </a:lnTo>
                  <a:lnTo>
                    <a:pt x="353905" y="74282"/>
                  </a:lnTo>
                  <a:lnTo>
                    <a:pt x="352625" y="70853"/>
                  </a:lnTo>
                  <a:lnTo>
                    <a:pt x="354944" y="68666"/>
                  </a:lnTo>
                  <a:lnTo>
                    <a:pt x="357085" y="63857"/>
                  </a:lnTo>
                  <a:lnTo>
                    <a:pt x="356696" y="62467"/>
                  </a:lnTo>
                  <a:lnTo>
                    <a:pt x="357424" y="59441"/>
                  </a:lnTo>
                  <a:lnTo>
                    <a:pt x="359726" y="54664"/>
                  </a:lnTo>
                  <a:lnTo>
                    <a:pt x="361256" y="53843"/>
                  </a:lnTo>
                  <a:lnTo>
                    <a:pt x="362165" y="54368"/>
                  </a:lnTo>
                  <a:lnTo>
                    <a:pt x="365044" y="52930"/>
                  </a:lnTo>
                  <a:lnTo>
                    <a:pt x="364172" y="55110"/>
                  </a:lnTo>
                  <a:lnTo>
                    <a:pt x="363919" y="57148"/>
                  </a:lnTo>
                  <a:lnTo>
                    <a:pt x="364612" y="60855"/>
                  </a:lnTo>
                  <a:lnTo>
                    <a:pt x="365944" y="61693"/>
                  </a:lnTo>
                  <a:lnTo>
                    <a:pt x="365689" y="62910"/>
                  </a:lnTo>
                  <a:lnTo>
                    <a:pt x="364672" y="64327"/>
                  </a:lnTo>
                  <a:lnTo>
                    <a:pt x="365090" y="66180"/>
                  </a:lnTo>
                  <a:lnTo>
                    <a:pt x="367652" y="68822"/>
                  </a:lnTo>
                  <a:lnTo>
                    <a:pt x="369323" y="67564"/>
                  </a:lnTo>
                  <a:lnTo>
                    <a:pt x="372345" y="69430"/>
                  </a:lnTo>
                  <a:lnTo>
                    <a:pt x="371411" y="70249"/>
                  </a:lnTo>
                  <a:lnTo>
                    <a:pt x="370517" y="72895"/>
                  </a:lnTo>
                  <a:lnTo>
                    <a:pt x="369631" y="73892"/>
                  </a:lnTo>
                  <a:lnTo>
                    <a:pt x="369393" y="75918"/>
                  </a:lnTo>
                  <a:lnTo>
                    <a:pt x="369145" y="78609"/>
                  </a:lnTo>
                  <a:lnTo>
                    <a:pt x="367616" y="81356"/>
                  </a:lnTo>
                  <a:lnTo>
                    <a:pt x="367012" y="83350"/>
                  </a:lnTo>
                  <a:lnTo>
                    <a:pt x="366612" y="86537"/>
                  </a:lnTo>
                  <a:lnTo>
                    <a:pt x="368210" y="85910"/>
                  </a:lnTo>
                  <a:lnTo>
                    <a:pt x="368913" y="84385"/>
                  </a:lnTo>
                  <a:lnTo>
                    <a:pt x="371225" y="85560"/>
                  </a:lnTo>
                  <a:lnTo>
                    <a:pt x="371778" y="86503"/>
                  </a:lnTo>
                  <a:lnTo>
                    <a:pt x="370858" y="88263"/>
                  </a:lnTo>
                  <a:lnTo>
                    <a:pt x="369407" y="88514"/>
                  </a:lnTo>
                  <a:lnTo>
                    <a:pt x="368081" y="89493"/>
                  </a:lnTo>
                  <a:lnTo>
                    <a:pt x="367989" y="91004"/>
                  </a:lnTo>
                  <a:lnTo>
                    <a:pt x="366807" y="91917"/>
                  </a:lnTo>
                  <a:lnTo>
                    <a:pt x="367582" y="93733"/>
                  </a:lnTo>
                  <a:lnTo>
                    <a:pt x="367457" y="95584"/>
                  </a:lnTo>
                  <a:lnTo>
                    <a:pt x="368478" y="98348"/>
                  </a:lnTo>
                  <a:lnTo>
                    <a:pt x="368418" y="99150"/>
                  </a:lnTo>
                  <a:lnTo>
                    <a:pt x="369618" y="100448"/>
                  </a:lnTo>
                  <a:lnTo>
                    <a:pt x="369455" y="102589"/>
                  </a:lnTo>
                  <a:lnTo>
                    <a:pt x="368816" y="104642"/>
                  </a:lnTo>
                  <a:lnTo>
                    <a:pt x="370823" y="106312"/>
                  </a:lnTo>
                  <a:lnTo>
                    <a:pt x="372025" y="108837"/>
                  </a:lnTo>
                  <a:lnTo>
                    <a:pt x="374305" y="109094"/>
                  </a:lnTo>
                  <a:lnTo>
                    <a:pt x="375050" y="110381"/>
                  </a:lnTo>
                  <a:lnTo>
                    <a:pt x="376783" y="111101"/>
                  </a:lnTo>
                  <a:lnTo>
                    <a:pt x="377662" y="112061"/>
                  </a:lnTo>
                  <a:lnTo>
                    <a:pt x="376738" y="112847"/>
                  </a:lnTo>
                  <a:lnTo>
                    <a:pt x="377578" y="116350"/>
                  </a:lnTo>
                  <a:lnTo>
                    <a:pt x="376423" y="118882"/>
                  </a:lnTo>
                  <a:lnTo>
                    <a:pt x="377102" y="120307"/>
                  </a:lnTo>
                  <a:lnTo>
                    <a:pt x="375287" y="121598"/>
                  </a:lnTo>
                  <a:lnTo>
                    <a:pt x="373440" y="121449"/>
                  </a:lnTo>
                  <a:lnTo>
                    <a:pt x="372354" y="122115"/>
                  </a:lnTo>
                  <a:lnTo>
                    <a:pt x="366888" y="126841"/>
                  </a:lnTo>
                  <a:lnTo>
                    <a:pt x="367141" y="129819"/>
                  </a:lnTo>
                  <a:lnTo>
                    <a:pt x="366325" y="130612"/>
                  </a:lnTo>
                  <a:lnTo>
                    <a:pt x="363195" y="130986"/>
                  </a:lnTo>
                  <a:lnTo>
                    <a:pt x="363047" y="130160"/>
                  </a:lnTo>
                  <a:lnTo>
                    <a:pt x="360397" y="128687"/>
                  </a:lnTo>
                  <a:lnTo>
                    <a:pt x="358134" y="131017"/>
                  </a:lnTo>
                  <a:lnTo>
                    <a:pt x="357276" y="128753"/>
                  </a:lnTo>
                  <a:lnTo>
                    <a:pt x="356650" y="128783"/>
                  </a:lnTo>
                  <a:lnTo>
                    <a:pt x="354408" y="130959"/>
                  </a:lnTo>
                  <a:lnTo>
                    <a:pt x="355410" y="133182"/>
                  </a:lnTo>
                  <a:lnTo>
                    <a:pt x="354053" y="136863"/>
                  </a:lnTo>
                  <a:lnTo>
                    <a:pt x="351839" y="137874"/>
                  </a:lnTo>
                  <a:lnTo>
                    <a:pt x="350868" y="139078"/>
                  </a:lnTo>
                  <a:lnTo>
                    <a:pt x="350053" y="141198"/>
                  </a:lnTo>
                  <a:lnTo>
                    <a:pt x="348929" y="140790"/>
                  </a:lnTo>
                  <a:lnTo>
                    <a:pt x="348074" y="141632"/>
                  </a:lnTo>
                  <a:lnTo>
                    <a:pt x="346596" y="141619"/>
                  </a:lnTo>
                  <a:lnTo>
                    <a:pt x="346412" y="142655"/>
                  </a:lnTo>
                  <a:lnTo>
                    <a:pt x="345052" y="144142"/>
                  </a:lnTo>
                  <a:lnTo>
                    <a:pt x="341892" y="145640"/>
                  </a:lnTo>
                  <a:lnTo>
                    <a:pt x="341533" y="146381"/>
                  </a:lnTo>
                  <a:lnTo>
                    <a:pt x="342573" y="147889"/>
                  </a:lnTo>
                  <a:lnTo>
                    <a:pt x="342698" y="149510"/>
                  </a:lnTo>
                  <a:lnTo>
                    <a:pt x="340149" y="152365"/>
                  </a:lnTo>
                  <a:lnTo>
                    <a:pt x="338398" y="152822"/>
                  </a:lnTo>
                  <a:lnTo>
                    <a:pt x="337490" y="154002"/>
                  </a:lnTo>
                  <a:lnTo>
                    <a:pt x="334802" y="155435"/>
                  </a:lnTo>
                  <a:lnTo>
                    <a:pt x="336544" y="156923"/>
                  </a:lnTo>
                  <a:lnTo>
                    <a:pt x="337474" y="156910"/>
                  </a:lnTo>
                  <a:lnTo>
                    <a:pt x="338060" y="158782"/>
                  </a:lnTo>
                  <a:lnTo>
                    <a:pt x="339544" y="159983"/>
                  </a:lnTo>
                  <a:lnTo>
                    <a:pt x="341018" y="159859"/>
                  </a:lnTo>
                  <a:lnTo>
                    <a:pt x="342352" y="160378"/>
                  </a:lnTo>
                  <a:lnTo>
                    <a:pt x="344287" y="159748"/>
                  </a:lnTo>
                  <a:lnTo>
                    <a:pt x="344252" y="158427"/>
                  </a:lnTo>
                  <a:lnTo>
                    <a:pt x="345106" y="157168"/>
                  </a:lnTo>
                  <a:lnTo>
                    <a:pt x="346732" y="155763"/>
                  </a:lnTo>
                  <a:lnTo>
                    <a:pt x="347882" y="155326"/>
                  </a:lnTo>
                  <a:lnTo>
                    <a:pt x="348605" y="154205"/>
                  </a:lnTo>
                  <a:lnTo>
                    <a:pt x="350844" y="154034"/>
                  </a:lnTo>
                  <a:lnTo>
                    <a:pt x="352556" y="152729"/>
                  </a:lnTo>
                  <a:lnTo>
                    <a:pt x="354646" y="152221"/>
                  </a:lnTo>
                  <a:lnTo>
                    <a:pt x="355819" y="153188"/>
                  </a:lnTo>
                  <a:lnTo>
                    <a:pt x="354410" y="154453"/>
                  </a:lnTo>
                  <a:lnTo>
                    <a:pt x="353891" y="156150"/>
                  </a:lnTo>
                  <a:lnTo>
                    <a:pt x="355430" y="156386"/>
                  </a:lnTo>
                  <a:lnTo>
                    <a:pt x="356463" y="155814"/>
                  </a:lnTo>
                  <a:lnTo>
                    <a:pt x="357912" y="156370"/>
                  </a:lnTo>
                  <a:lnTo>
                    <a:pt x="359327" y="155180"/>
                  </a:lnTo>
                  <a:lnTo>
                    <a:pt x="361440" y="152723"/>
                  </a:lnTo>
                  <a:lnTo>
                    <a:pt x="362770" y="150368"/>
                  </a:lnTo>
                  <a:lnTo>
                    <a:pt x="363961" y="150262"/>
                  </a:lnTo>
                  <a:lnTo>
                    <a:pt x="364399" y="151609"/>
                  </a:lnTo>
                  <a:lnTo>
                    <a:pt x="365448" y="151953"/>
                  </a:lnTo>
                  <a:lnTo>
                    <a:pt x="366630" y="151370"/>
                  </a:lnTo>
                  <a:lnTo>
                    <a:pt x="368948" y="151099"/>
                  </a:lnTo>
                  <a:lnTo>
                    <a:pt x="370469" y="150111"/>
                  </a:lnTo>
                  <a:lnTo>
                    <a:pt x="372129" y="150756"/>
                  </a:lnTo>
                  <a:lnTo>
                    <a:pt x="373783" y="150065"/>
                  </a:lnTo>
                  <a:lnTo>
                    <a:pt x="374921" y="152044"/>
                  </a:lnTo>
                  <a:lnTo>
                    <a:pt x="375758" y="152607"/>
                  </a:lnTo>
                  <a:lnTo>
                    <a:pt x="376833" y="151514"/>
                  </a:lnTo>
                  <a:lnTo>
                    <a:pt x="377808" y="151398"/>
                  </a:lnTo>
                  <a:lnTo>
                    <a:pt x="377123" y="155256"/>
                  </a:lnTo>
                  <a:lnTo>
                    <a:pt x="377615" y="156107"/>
                  </a:lnTo>
                  <a:lnTo>
                    <a:pt x="378738" y="157217"/>
                  </a:lnTo>
                  <a:lnTo>
                    <a:pt x="379473" y="155388"/>
                  </a:lnTo>
                  <a:lnTo>
                    <a:pt x="380847" y="156869"/>
                  </a:lnTo>
                  <a:lnTo>
                    <a:pt x="381237" y="159178"/>
                  </a:lnTo>
                  <a:lnTo>
                    <a:pt x="382241" y="160158"/>
                  </a:lnTo>
                  <a:lnTo>
                    <a:pt x="381354" y="162723"/>
                  </a:lnTo>
                  <a:lnTo>
                    <a:pt x="382711" y="162938"/>
                  </a:lnTo>
                  <a:lnTo>
                    <a:pt x="383122" y="164895"/>
                  </a:lnTo>
                  <a:lnTo>
                    <a:pt x="380482" y="166062"/>
                  </a:lnTo>
                  <a:lnTo>
                    <a:pt x="375469" y="168815"/>
                  </a:lnTo>
                  <a:lnTo>
                    <a:pt x="375605" y="169907"/>
                  </a:lnTo>
                  <a:lnTo>
                    <a:pt x="376780" y="170205"/>
                  </a:lnTo>
                  <a:lnTo>
                    <a:pt x="378720" y="168614"/>
                  </a:lnTo>
                  <a:lnTo>
                    <a:pt x="378982" y="169451"/>
                  </a:lnTo>
                  <a:lnTo>
                    <a:pt x="380463" y="170118"/>
                  </a:lnTo>
                  <a:lnTo>
                    <a:pt x="380420" y="172558"/>
                  </a:lnTo>
                  <a:lnTo>
                    <a:pt x="379400" y="173795"/>
                  </a:lnTo>
                  <a:lnTo>
                    <a:pt x="380705" y="176887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41007" y="5188041"/>
              <a:ext cx="1314" cy="1678"/>
            </a:xfrm>
            <a:custGeom>
              <a:avLst/>
              <a:pathLst>
                <a:path w="1314" h="1678">
                  <a:moveTo>
                    <a:pt x="210" y="0"/>
                  </a:moveTo>
                  <a:lnTo>
                    <a:pt x="1314" y="126"/>
                  </a:lnTo>
                  <a:lnTo>
                    <a:pt x="1311" y="1678"/>
                  </a:lnTo>
                  <a:lnTo>
                    <a:pt x="0" y="131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66781" y="5131288"/>
              <a:ext cx="1676" cy="1945"/>
            </a:xfrm>
            <a:custGeom>
              <a:avLst/>
              <a:pathLst>
                <a:path w="1676" h="1945">
                  <a:moveTo>
                    <a:pt x="0" y="1060"/>
                  </a:moveTo>
                  <a:lnTo>
                    <a:pt x="710" y="0"/>
                  </a:lnTo>
                  <a:lnTo>
                    <a:pt x="1676" y="1574"/>
                  </a:lnTo>
                  <a:lnTo>
                    <a:pt x="559" y="19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45192" y="4860262"/>
              <a:ext cx="1860" cy="1847"/>
            </a:xfrm>
            <a:custGeom>
              <a:avLst/>
              <a:pathLst>
                <a:path w="1860" h="1847">
                  <a:moveTo>
                    <a:pt x="0" y="1476"/>
                  </a:moveTo>
                  <a:lnTo>
                    <a:pt x="910" y="0"/>
                  </a:lnTo>
                  <a:lnTo>
                    <a:pt x="1860" y="660"/>
                  </a:lnTo>
                  <a:lnTo>
                    <a:pt x="1035" y="18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52169" y="5147377"/>
              <a:ext cx="2049" cy="1675"/>
            </a:xfrm>
            <a:custGeom>
              <a:avLst/>
              <a:pathLst>
                <a:path w="2049" h="1675">
                  <a:moveTo>
                    <a:pt x="0" y="1675"/>
                  </a:moveTo>
                  <a:lnTo>
                    <a:pt x="1225" y="0"/>
                  </a:lnTo>
                  <a:lnTo>
                    <a:pt x="2049" y="102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39624" y="5185250"/>
              <a:ext cx="1377" cy="1759"/>
            </a:xfrm>
            <a:custGeom>
              <a:avLst/>
              <a:pathLst>
                <a:path w="1377" h="1759">
                  <a:moveTo>
                    <a:pt x="213" y="96"/>
                  </a:moveTo>
                  <a:lnTo>
                    <a:pt x="1299" y="0"/>
                  </a:lnTo>
                  <a:lnTo>
                    <a:pt x="1377" y="1759"/>
                  </a:lnTo>
                  <a:lnTo>
                    <a:pt x="0" y="16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59532" y="4850819"/>
              <a:ext cx="2210" cy="1522"/>
            </a:xfrm>
            <a:custGeom>
              <a:avLst/>
              <a:pathLst>
                <a:path w="2210" h="1522">
                  <a:moveTo>
                    <a:pt x="0" y="0"/>
                  </a:moveTo>
                  <a:lnTo>
                    <a:pt x="2210" y="392"/>
                  </a:lnTo>
                  <a:lnTo>
                    <a:pt x="1587" y="1497"/>
                  </a:lnTo>
                  <a:lnTo>
                    <a:pt x="591" y="15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28885" y="4861828"/>
              <a:ext cx="2746" cy="1647"/>
            </a:xfrm>
            <a:custGeom>
              <a:avLst/>
              <a:pathLst>
                <a:path w="2746" h="1647">
                  <a:moveTo>
                    <a:pt x="0" y="944"/>
                  </a:moveTo>
                  <a:lnTo>
                    <a:pt x="778" y="0"/>
                  </a:lnTo>
                  <a:lnTo>
                    <a:pt x="2746" y="728"/>
                  </a:lnTo>
                  <a:lnTo>
                    <a:pt x="1942" y="16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40738" y="5183173"/>
              <a:ext cx="1909" cy="1890"/>
            </a:xfrm>
            <a:custGeom>
              <a:avLst/>
              <a:pathLst>
                <a:path w="1909" h="1890">
                  <a:moveTo>
                    <a:pt x="0" y="441"/>
                  </a:moveTo>
                  <a:lnTo>
                    <a:pt x="1472" y="0"/>
                  </a:lnTo>
                  <a:lnTo>
                    <a:pt x="1909" y="1890"/>
                  </a:lnTo>
                  <a:lnTo>
                    <a:pt x="436" y="150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79123" y="4830727"/>
              <a:ext cx="1846" cy="2249"/>
            </a:xfrm>
            <a:custGeom>
              <a:avLst/>
              <a:pathLst>
                <a:path w="1846" h="2249">
                  <a:moveTo>
                    <a:pt x="1846" y="518"/>
                  </a:moveTo>
                  <a:lnTo>
                    <a:pt x="1660" y="2249"/>
                  </a:lnTo>
                  <a:lnTo>
                    <a:pt x="411" y="2163"/>
                  </a:lnTo>
                  <a:lnTo>
                    <a:pt x="0" y="830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49509" y="4837372"/>
              <a:ext cx="2181" cy="1885"/>
            </a:xfrm>
            <a:custGeom>
              <a:avLst/>
              <a:pathLst>
                <a:path w="2181" h="1885">
                  <a:moveTo>
                    <a:pt x="37" y="790"/>
                  </a:moveTo>
                  <a:lnTo>
                    <a:pt x="1613" y="0"/>
                  </a:lnTo>
                  <a:lnTo>
                    <a:pt x="2181" y="978"/>
                  </a:lnTo>
                  <a:lnTo>
                    <a:pt x="1333" y="1885"/>
                  </a:lnTo>
                  <a:lnTo>
                    <a:pt x="0" y="188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14680" y="5292498"/>
              <a:ext cx="2140" cy="1821"/>
            </a:xfrm>
            <a:custGeom>
              <a:avLst/>
              <a:pathLst>
                <a:path w="2140" h="1821">
                  <a:moveTo>
                    <a:pt x="0" y="1306"/>
                  </a:moveTo>
                  <a:lnTo>
                    <a:pt x="1043" y="0"/>
                  </a:lnTo>
                  <a:lnTo>
                    <a:pt x="2140" y="177"/>
                  </a:lnTo>
                  <a:lnTo>
                    <a:pt x="1815" y="18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12470" y="5186065"/>
              <a:ext cx="2395" cy="1767"/>
            </a:xfrm>
            <a:custGeom>
              <a:avLst/>
              <a:pathLst>
                <a:path w="2395" h="1767">
                  <a:moveTo>
                    <a:pt x="0" y="1240"/>
                  </a:moveTo>
                  <a:lnTo>
                    <a:pt x="831" y="173"/>
                  </a:lnTo>
                  <a:lnTo>
                    <a:pt x="2179" y="0"/>
                  </a:lnTo>
                  <a:lnTo>
                    <a:pt x="2395" y="1166"/>
                  </a:lnTo>
                  <a:lnTo>
                    <a:pt x="1448" y="17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11706" y="4849885"/>
              <a:ext cx="2742" cy="1285"/>
            </a:xfrm>
            <a:custGeom>
              <a:avLst/>
              <a:pathLst>
                <a:path w="2742" h="1285">
                  <a:moveTo>
                    <a:pt x="0" y="862"/>
                  </a:moveTo>
                  <a:lnTo>
                    <a:pt x="600" y="0"/>
                  </a:lnTo>
                  <a:lnTo>
                    <a:pt x="2742" y="168"/>
                  </a:lnTo>
                  <a:lnTo>
                    <a:pt x="2110" y="128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294744" y="5234754"/>
              <a:ext cx="2282" cy="1798"/>
            </a:xfrm>
            <a:custGeom>
              <a:avLst/>
              <a:pathLst>
                <a:path w="2282" h="1798">
                  <a:moveTo>
                    <a:pt x="0" y="74"/>
                  </a:moveTo>
                  <a:lnTo>
                    <a:pt x="1178" y="0"/>
                  </a:lnTo>
                  <a:lnTo>
                    <a:pt x="2282" y="1547"/>
                  </a:lnTo>
                  <a:lnTo>
                    <a:pt x="611" y="179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23212" y="4845099"/>
              <a:ext cx="1717" cy="2206"/>
            </a:xfrm>
            <a:custGeom>
              <a:avLst/>
              <a:pathLst>
                <a:path w="1717" h="2206">
                  <a:moveTo>
                    <a:pt x="0" y="981"/>
                  </a:moveTo>
                  <a:lnTo>
                    <a:pt x="438" y="85"/>
                  </a:lnTo>
                  <a:lnTo>
                    <a:pt x="1717" y="0"/>
                  </a:lnTo>
                  <a:lnTo>
                    <a:pt x="1575" y="1892"/>
                  </a:lnTo>
                  <a:lnTo>
                    <a:pt x="87" y="22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44538" y="4800010"/>
              <a:ext cx="1893" cy="2336"/>
            </a:xfrm>
            <a:custGeom>
              <a:avLst/>
              <a:pathLst>
                <a:path w="1893" h="2336">
                  <a:moveTo>
                    <a:pt x="0" y="2065"/>
                  </a:moveTo>
                  <a:lnTo>
                    <a:pt x="380" y="225"/>
                  </a:lnTo>
                  <a:lnTo>
                    <a:pt x="936" y="0"/>
                  </a:lnTo>
                  <a:lnTo>
                    <a:pt x="1662" y="386"/>
                  </a:lnTo>
                  <a:lnTo>
                    <a:pt x="1893" y="2055"/>
                  </a:lnTo>
                  <a:lnTo>
                    <a:pt x="1393" y="2336"/>
                  </a:lnTo>
                  <a:lnTo>
                    <a:pt x="502" y="228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44276" y="5183132"/>
              <a:ext cx="2029" cy="2663"/>
            </a:xfrm>
            <a:custGeom>
              <a:avLst/>
              <a:pathLst>
                <a:path w="2029" h="2663">
                  <a:moveTo>
                    <a:pt x="557" y="0"/>
                  </a:moveTo>
                  <a:lnTo>
                    <a:pt x="2029" y="1051"/>
                  </a:lnTo>
                  <a:lnTo>
                    <a:pt x="1415" y="2663"/>
                  </a:lnTo>
                  <a:lnTo>
                    <a:pt x="0" y="12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81356" y="4784532"/>
              <a:ext cx="2737" cy="2341"/>
            </a:xfrm>
            <a:custGeom>
              <a:avLst/>
              <a:pathLst>
                <a:path w="2737" h="2341">
                  <a:moveTo>
                    <a:pt x="0" y="463"/>
                  </a:moveTo>
                  <a:lnTo>
                    <a:pt x="385" y="0"/>
                  </a:lnTo>
                  <a:lnTo>
                    <a:pt x="1704" y="23"/>
                  </a:lnTo>
                  <a:lnTo>
                    <a:pt x="2401" y="752"/>
                  </a:lnTo>
                  <a:lnTo>
                    <a:pt x="2737" y="2026"/>
                  </a:lnTo>
                  <a:lnTo>
                    <a:pt x="2635" y="2269"/>
                  </a:lnTo>
                  <a:lnTo>
                    <a:pt x="2394" y="2341"/>
                  </a:lnTo>
                  <a:lnTo>
                    <a:pt x="2185" y="2289"/>
                  </a:lnTo>
                  <a:lnTo>
                    <a:pt x="918" y="1383"/>
                  </a:lnTo>
                  <a:lnTo>
                    <a:pt x="703" y="1107"/>
                  </a:lnTo>
                  <a:lnTo>
                    <a:pt x="494" y="949"/>
                  </a:lnTo>
                  <a:lnTo>
                    <a:pt x="196" y="7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67514" y="4847488"/>
              <a:ext cx="2411" cy="2259"/>
            </a:xfrm>
            <a:custGeom>
              <a:avLst/>
              <a:pathLst>
                <a:path w="2411" h="2259">
                  <a:moveTo>
                    <a:pt x="1860" y="0"/>
                  </a:moveTo>
                  <a:lnTo>
                    <a:pt x="2411" y="1096"/>
                  </a:lnTo>
                  <a:lnTo>
                    <a:pt x="1910" y="2259"/>
                  </a:lnTo>
                  <a:lnTo>
                    <a:pt x="0" y="1589"/>
                  </a:lnTo>
                  <a:lnTo>
                    <a:pt x="584" y="51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57310" y="4771647"/>
              <a:ext cx="2409" cy="2344"/>
            </a:xfrm>
            <a:custGeom>
              <a:avLst/>
              <a:pathLst>
                <a:path w="2409" h="2344">
                  <a:moveTo>
                    <a:pt x="1072" y="259"/>
                  </a:moveTo>
                  <a:lnTo>
                    <a:pt x="2122" y="0"/>
                  </a:lnTo>
                  <a:lnTo>
                    <a:pt x="2378" y="197"/>
                  </a:lnTo>
                  <a:lnTo>
                    <a:pt x="2409" y="737"/>
                  </a:lnTo>
                  <a:lnTo>
                    <a:pt x="1591" y="1961"/>
                  </a:lnTo>
                  <a:lnTo>
                    <a:pt x="854" y="2248"/>
                  </a:lnTo>
                  <a:lnTo>
                    <a:pt x="508" y="2344"/>
                  </a:lnTo>
                  <a:lnTo>
                    <a:pt x="70" y="2121"/>
                  </a:lnTo>
                  <a:lnTo>
                    <a:pt x="0" y="16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86583" y="5231420"/>
              <a:ext cx="1495" cy="2176"/>
            </a:xfrm>
            <a:custGeom>
              <a:avLst/>
              <a:pathLst>
                <a:path w="1495" h="2176">
                  <a:moveTo>
                    <a:pt x="0" y="0"/>
                  </a:moveTo>
                  <a:lnTo>
                    <a:pt x="1424" y="65"/>
                  </a:lnTo>
                  <a:lnTo>
                    <a:pt x="1495" y="2176"/>
                  </a:lnTo>
                  <a:lnTo>
                    <a:pt x="251" y="213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21089" y="4857972"/>
              <a:ext cx="2156" cy="1976"/>
            </a:xfrm>
            <a:custGeom>
              <a:avLst/>
              <a:pathLst>
                <a:path w="2156" h="1976">
                  <a:moveTo>
                    <a:pt x="0" y="948"/>
                  </a:moveTo>
                  <a:lnTo>
                    <a:pt x="776" y="0"/>
                  </a:lnTo>
                  <a:lnTo>
                    <a:pt x="1902" y="34"/>
                  </a:lnTo>
                  <a:lnTo>
                    <a:pt x="2156" y="1827"/>
                  </a:lnTo>
                  <a:lnTo>
                    <a:pt x="855" y="19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16694" y="5387604"/>
              <a:ext cx="2536" cy="1400"/>
            </a:xfrm>
            <a:custGeom>
              <a:avLst/>
              <a:pathLst>
                <a:path w="2536" h="1400">
                  <a:moveTo>
                    <a:pt x="0" y="696"/>
                  </a:moveTo>
                  <a:lnTo>
                    <a:pt x="2536" y="0"/>
                  </a:lnTo>
                  <a:lnTo>
                    <a:pt x="2356" y="140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31729" y="5491215"/>
              <a:ext cx="1659" cy="2461"/>
            </a:xfrm>
            <a:custGeom>
              <a:avLst/>
              <a:pathLst>
                <a:path w="1659" h="2461">
                  <a:moveTo>
                    <a:pt x="0" y="2293"/>
                  </a:moveTo>
                  <a:lnTo>
                    <a:pt x="348" y="254"/>
                  </a:lnTo>
                  <a:lnTo>
                    <a:pt x="1659" y="0"/>
                  </a:lnTo>
                  <a:lnTo>
                    <a:pt x="1585" y="246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35756" y="5478112"/>
              <a:ext cx="2621" cy="2321"/>
            </a:xfrm>
            <a:custGeom>
              <a:avLst/>
              <a:pathLst>
                <a:path w="2621" h="2321">
                  <a:moveTo>
                    <a:pt x="1256" y="0"/>
                  </a:moveTo>
                  <a:lnTo>
                    <a:pt x="2621" y="473"/>
                  </a:lnTo>
                  <a:lnTo>
                    <a:pt x="1185" y="2321"/>
                  </a:lnTo>
                  <a:lnTo>
                    <a:pt x="0" y="1769"/>
                  </a:lnTo>
                  <a:lnTo>
                    <a:pt x="255" y="55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34350" y="5177980"/>
              <a:ext cx="2379" cy="2321"/>
            </a:xfrm>
            <a:custGeom>
              <a:avLst/>
              <a:pathLst>
                <a:path w="2379" h="2321">
                  <a:moveTo>
                    <a:pt x="0" y="937"/>
                  </a:moveTo>
                  <a:lnTo>
                    <a:pt x="758" y="0"/>
                  </a:lnTo>
                  <a:lnTo>
                    <a:pt x="2379" y="1644"/>
                  </a:lnTo>
                  <a:lnTo>
                    <a:pt x="1716" y="2321"/>
                  </a:lnTo>
                  <a:lnTo>
                    <a:pt x="330" y="204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35089" y="5170060"/>
              <a:ext cx="1911" cy="2219"/>
            </a:xfrm>
            <a:custGeom>
              <a:avLst/>
              <a:pathLst>
                <a:path w="1911" h="2219">
                  <a:moveTo>
                    <a:pt x="1911" y="453"/>
                  </a:moveTo>
                  <a:lnTo>
                    <a:pt x="1457" y="2219"/>
                  </a:lnTo>
                  <a:lnTo>
                    <a:pt x="0" y="1293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08199" y="5267337"/>
              <a:ext cx="2371" cy="2673"/>
            </a:xfrm>
            <a:custGeom>
              <a:avLst/>
              <a:pathLst>
                <a:path w="2371" h="2673">
                  <a:moveTo>
                    <a:pt x="0" y="842"/>
                  </a:moveTo>
                  <a:lnTo>
                    <a:pt x="1270" y="0"/>
                  </a:lnTo>
                  <a:lnTo>
                    <a:pt x="2371" y="1179"/>
                  </a:lnTo>
                  <a:lnTo>
                    <a:pt x="1074" y="26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35996" y="4560014"/>
              <a:ext cx="3053" cy="1526"/>
            </a:xfrm>
            <a:custGeom>
              <a:avLst/>
              <a:pathLst>
                <a:path w="3053" h="1526">
                  <a:moveTo>
                    <a:pt x="0" y="867"/>
                  </a:moveTo>
                  <a:lnTo>
                    <a:pt x="623" y="0"/>
                  </a:lnTo>
                  <a:lnTo>
                    <a:pt x="3053" y="589"/>
                  </a:lnTo>
                  <a:lnTo>
                    <a:pt x="2785" y="152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04124" y="5201630"/>
              <a:ext cx="2542" cy="2224"/>
            </a:xfrm>
            <a:custGeom>
              <a:avLst/>
              <a:pathLst>
                <a:path w="2542" h="2224">
                  <a:moveTo>
                    <a:pt x="0" y="994"/>
                  </a:moveTo>
                  <a:lnTo>
                    <a:pt x="1783" y="0"/>
                  </a:lnTo>
                  <a:lnTo>
                    <a:pt x="2542" y="1385"/>
                  </a:lnTo>
                  <a:lnTo>
                    <a:pt x="1344" y="222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36564" y="5340381"/>
              <a:ext cx="2034" cy="2425"/>
            </a:xfrm>
            <a:custGeom>
              <a:avLst/>
              <a:pathLst>
                <a:path w="2034" h="2425">
                  <a:moveTo>
                    <a:pt x="0" y="1082"/>
                  </a:moveTo>
                  <a:lnTo>
                    <a:pt x="1429" y="0"/>
                  </a:lnTo>
                  <a:lnTo>
                    <a:pt x="2034" y="1594"/>
                  </a:lnTo>
                  <a:lnTo>
                    <a:pt x="830" y="24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36837" y="4823696"/>
              <a:ext cx="1854" cy="1922"/>
            </a:xfrm>
            <a:custGeom>
              <a:avLst/>
              <a:pathLst>
                <a:path w="1854" h="1922">
                  <a:moveTo>
                    <a:pt x="0" y="219"/>
                  </a:moveTo>
                  <a:lnTo>
                    <a:pt x="1711" y="0"/>
                  </a:lnTo>
                  <a:lnTo>
                    <a:pt x="1854" y="1695"/>
                  </a:lnTo>
                  <a:lnTo>
                    <a:pt x="351" y="19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193522" y="5147045"/>
              <a:ext cx="2274" cy="2103"/>
            </a:xfrm>
            <a:custGeom>
              <a:avLst/>
              <a:pathLst>
                <a:path w="2274" h="2103">
                  <a:moveTo>
                    <a:pt x="0" y="1090"/>
                  </a:moveTo>
                  <a:lnTo>
                    <a:pt x="489" y="0"/>
                  </a:lnTo>
                  <a:lnTo>
                    <a:pt x="2274" y="450"/>
                  </a:lnTo>
                  <a:lnTo>
                    <a:pt x="1808" y="2103"/>
                  </a:lnTo>
                  <a:lnTo>
                    <a:pt x="453" y="20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79688" y="5455777"/>
              <a:ext cx="1954" cy="2619"/>
            </a:xfrm>
            <a:custGeom>
              <a:avLst/>
              <a:pathLst>
                <a:path w="1954" h="2619">
                  <a:moveTo>
                    <a:pt x="0" y="1252"/>
                  </a:moveTo>
                  <a:lnTo>
                    <a:pt x="467" y="248"/>
                  </a:lnTo>
                  <a:lnTo>
                    <a:pt x="1692" y="0"/>
                  </a:lnTo>
                  <a:lnTo>
                    <a:pt x="1954" y="1931"/>
                  </a:lnTo>
                  <a:lnTo>
                    <a:pt x="848" y="26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13218" y="5290423"/>
              <a:ext cx="2043" cy="2269"/>
            </a:xfrm>
            <a:custGeom>
              <a:avLst/>
              <a:pathLst>
                <a:path w="2043" h="2269">
                  <a:moveTo>
                    <a:pt x="2043" y="1365"/>
                  </a:moveTo>
                  <a:lnTo>
                    <a:pt x="1128" y="2269"/>
                  </a:lnTo>
                  <a:lnTo>
                    <a:pt x="0" y="1126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66750" y="5312218"/>
              <a:ext cx="2958" cy="1725"/>
            </a:xfrm>
            <a:custGeom>
              <a:avLst/>
              <a:pathLst>
                <a:path w="2958" h="1725">
                  <a:moveTo>
                    <a:pt x="0" y="1679"/>
                  </a:moveTo>
                  <a:lnTo>
                    <a:pt x="731" y="418"/>
                  </a:lnTo>
                  <a:lnTo>
                    <a:pt x="2958" y="0"/>
                  </a:lnTo>
                  <a:lnTo>
                    <a:pt x="2183" y="17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23854" y="5499698"/>
              <a:ext cx="2650" cy="2168"/>
            </a:xfrm>
            <a:custGeom>
              <a:avLst/>
              <a:pathLst>
                <a:path w="2650" h="2168">
                  <a:moveTo>
                    <a:pt x="0" y="1377"/>
                  </a:moveTo>
                  <a:lnTo>
                    <a:pt x="832" y="108"/>
                  </a:lnTo>
                  <a:lnTo>
                    <a:pt x="2257" y="0"/>
                  </a:lnTo>
                  <a:lnTo>
                    <a:pt x="2650" y="1099"/>
                  </a:lnTo>
                  <a:lnTo>
                    <a:pt x="1443" y="216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89120" y="5229895"/>
              <a:ext cx="2497" cy="2340"/>
            </a:xfrm>
            <a:custGeom>
              <a:avLst/>
              <a:pathLst>
                <a:path w="2497" h="2340">
                  <a:moveTo>
                    <a:pt x="0" y="758"/>
                  </a:moveTo>
                  <a:lnTo>
                    <a:pt x="1316" y="0"/>
                  </a:lnTo>
                  <a:lnTo>
                    <a:pt x="2473" y="1144"/>
                  </a:lnTo>
                  <a:lnTo>
                    <a:pt x="2497" y="1974"/>
                  </a:lnTo>
                  <a:lnTo>
                    <a:pt x="637" y="234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17332" y="5606853"/>
              <a:ext cx="2325" cy="2290"/>
            </a:xfrm>
            <a:custGeom>
              <a:avLst/>
              <a:pathLst>
                <a:path w="2325" h="2290">
                  <a:moveTo>
                    <a:pt x="0" y="1820"/>
                  </a:moveTo>
                  <a:lnTo>
                    <a:pt x="668" y="0"/>
                  </a:lnTo>
                  <a:lnTo>
                    <a:pt x="2122" y="279"/>
                  </a:lnTo>
                  <a:lnTo>
                    <a:pt x="2325" y="1657"/>
                  </a:lnTo>
                  <a:lnTo>
                    <a:pt x="695" y="229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12668" y="5204557"/>
              <a:ext cx="2160" cy="2607"/>
            </a:xfrm>
            <a:custGeom>
              <a:avLst/>
              <a:pathLst>
                <a:path w="2160" h="2607">
                  <a:moveTo>
                    <a:pt x="0" y="1278"/>
                  </a:moveTo>
                  <a:lnTo>
                    <a:pt x="409" y="0"/>
                  </a:lnTo>
                  <a:lnTo>
                    <a:pt x="1725" y="877"/>
                  </a:lnTo>
                  <a:lnTo>
                    <a:pt x="2160" y="2030"/>
                  </a:lnTo>
                  <a:lnTo>
                    <a:pt x="521" y="260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54311" y="5288186"/>
              <a:ext cx="3205" cy="2107"/>
            </a:xfrm>
            <a:custGeom>
              <a:avLst/>
              <a:pathLst>
                <a:path w="3205" h="2107">
                  <a:moveTo>
                    <a:pt x="0" y="745"/>
                  </a:moveTo>
                  <a:lnTo>
                    <a:pt x="638" y="0"/>
                  </a:lnTo>
                  <a:lnTo>
                    <a:pt x="3205" y="893"/>
                  </a:lnTo>
                  <a:lnTo>
                    <a:pt x="2326" y="2107"/>
                  </a:lnTo>
                  <a:lnTo>
                    <a:pt x="1183" y="182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62165" y="5319571"/>
              <a:ext cx="2216" cy="1777"/>
            </a:xfrm>
            <a:custGeom>
              <a:avLst/>
              <a:pathLst>
                <a:path w="2216" h="1777">
                  <a:moveTo>
                    <a:pt x="0" y="1742"/>
                  </a:moveTo>
                  <a:lnTo>
                    <a:pt x="666" y="6"/>
                  </a:lnTo>
                  <a:lnTo>
                    <a:pt x="2216" y="0"/>
                  </a:lnTo>
                  <a:lnTo>
                    <a:pt x="2155" y="177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26110" y="4834865"/>
              <a:ext cx="2664" cy="2236"/>
            </a:xfrm>
            <a:custGeom>
              <a:avLst/>
              <a:pathLst>
                <a:path w="2664" h="2236">
                  <a:moveTo>
                    <a:pt x="0" y="263"/>
                  </a:moveTo>
                  <a:lnTo>
                    <a:pt x="2063" y="0"/>
                  </a:lnTo>
                  <a:lnTo>
                    <a:pt x="2664" y="860"/>
                  </a:lnTo>
                  <a:lnTo>
                    <a:pt x="2235" y="2233"/>
                  </a:lnTo>
                  <a:lnTo>
                    <a:pt x="948" y="2236"/>
                  </a:lnTo>
                  <a:lnTo>
                    <a:pt x="1" y="137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43290" y="5187677"/>
              <a:ext cx="2822" cy="2356"/>
            </a:xfrm>
            <a:custGeom>
              <a:avLst/>
              <a:pathLst>
                <a:path w="2822" h="2356">
                  <a:moveTo>
                    <a:pt x="0" y="650"/>
                  </a:moveTo>
                  <a:lnTo>
                    <a:pt x="1099" y="0"/>
                  </a:lnTo>
                  <a:lnTo>
                    <a:pt x="2822" y="477"/>
                  </a:lnTo>
                  <a:lnTo>
                    <a:pt x="2814" y="1573"/>
                  </a:lnTo>
                  <a:lnTo>
                    <a:pt x="1165" y="23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68776" y="4793427"/>
              <a:ext cx="3603" cy="1922"/>
            </a:xfrm>
            <a:custGeom>
              <a:avLst/>
              <a:pathLst>
                <a:path w="3603" h="1922">
                  <a:moveTo>
                    <a:pt x="314" y="626"/>
                  </a:moveTo>
                  <a:lnTo>
                    <a:pt x="1675" y="166"/>
                  </a:lnTo>
                  <a:lnTo>
                    <a:pt x="2461" y="0"/>
                  </a:lnTo>
                  <a:lnTo>
                    <a:pt x="3212" y="47"/>
                  </a:lnTo>
                  <a:lnTo>
                    <a:pt x="3586" y="514"/>
                  </a:lnTo>
                  <a:lnTo>
                    <a:pt x="3603" y="1096"/>
                  </a:lnTo>
                  <a:lnTo>
                    <a:pt x="3286" y="1766"/>
                  </a:lnTo>
                  <a:lnTo>
                    <a:pt x="2709" y="1922"/>
                  </a:lnTo>
                  <a:lnTo>
                    <a:pt x="1830" y="1610"/>
                  </a:lnTo>
                  <a:lnTo>
                    <a:pt x="1338" y="1490"/>
                  </a:lnTo>
                  <a:lnTo>
                    <a:pt x="0" y="1600"/>
                  </a:lnTo>
                  <a:lnTo>
                    <a:pt x="15" y="95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73746" y="5235102"/>
              <a:ext cx="2730" cy="2642"/>
            </a:xfrm>
            <a:custGeom>
              <a:avLst/>
              <a:pathLst>
                <a:path w="2730" h="2642">
                  <a:moveTo>
                    <a:pt x="2369" y="276"/>
                  </a:moveTo>
                  <a:lnTo>
                    <a:pt x="2730" y="1552"/>
                  </a:lnTo>
                  <a:lnTo>
                    <a:pt x="1724" y="2642"/>
                  </a:lnTo>
                  <a:lnTo>
                    <a:pt x="178" y="2183"/>
                  </a:lnTo>
                  <a:lnTo>
                    <a:pt x="0" y="908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68686" y="5244555"/>
              <a:ext cx="2868" cy="2134"/>
            </a:xfrm>
            <a:custGeom>
              <a:avLst/>
              <a:pathLst>
                <a:path w="2868" h="2134">
                  <a:moveTo>
                    <a:pt x="0" y="1054"/>
                  </a:moveTo>
                  <a:lnTo>
                    <a:pt x="195" y="192"/>
                  </a:lnTo>
                  <a:lnTo>
                    <a:pt x="2271" y="0"/>
                  </a:lnTo>
                  <a:lnTo>
                    <a:pt x="2868" y="1078"/>
                  </a:lnTo>
                  <a:lnTo>
                    <a:pt x="1785" y="2121"/>
                  </a:lnTo>
                  <a:lnTo>
                    <a:pt x="533" y="21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17033" y="5290301"/>
              <a:ext cx="2838" cy="2251"/>
            </a:xfrm>
            <a:custGeom>
              <a:avLst/>
              <a:pathLst>
                <a:path w="2838" h="2251">
                  <a:moveTo>
                    <a:pt x="0" y="973"/>
                  </a:moveTo>
                  <a:lnTo>
                    <a:pt x="1355" y="0"/>
                  </a:lnTo>
                  <a:lnTo>
                    <a:pt x="2838" y="250"/>
                  </a:lnTo>
                  <a:lnTo>
                    <a:pt x="2393" y="2242"/>
                  </a:lnTo>
                  <a:lnTo>
                    <a:pt x="1114" y="22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87743" y="4820601"/>
              <a:ext cx="2003" cy="3423"/>
            </a:xfrm>
            <a:custGeom>
              <a:avLst/>
              <a:pathLst>
                <a:path w="2003" h="3423">
                  <a:moveTo>
                    <a:pt x="1972" y="1119"/>
                  </a:moveTo>
                  <a:lnTo>
                    <a:pt x="2003" y="2980"/>
                  </a:lnTo>
                  <a:lnTo>
                    <a:pt x="997" y="3423"/>
                  </a:lnTo>
                  <a:lnTo>
                    <a:pt x="0" y="1148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79973" y="5340084"/>
              <a:ext cx="3958" cy="3312"/>
            </a:xfrm>
            <a:custGeom>
              <a:avLst/>
              <a:pathLst>
                <a:path w="3958" h="3312">
                  <a:moveTo>
                    <a:pt x="0" y="2967"/>
                  </a:moveTo>
                  <a:lnTo>
                    <a:pt x="1045" y="1447"/>
                  </a:lnTo>
                  <a:lnTo>
                    <a:pt x="3078" y="0"/>
                  </a:lnTo>
                  <a:lnTo>
                    <a:pt x="3958" y="582"/>
                  </a:lnTo>
                  <a:lnTo>
                    <a:pt x="909" y="33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42787" y="4795730"/>
              <a:ext cx="2395" cy="3062"/>
            </a:xfrm>
            <a:custGeom>
              <a:avLst/>
              <a:pathLst>
                <a:path w="2395" h="3062">
                  <a:moveTo>
                    <a:pt x="117" y="2734"/>
                  </a:moveTo>
                  <a:lnTo>
                    <a:pt x="0" y="1564"/>
                  </a:lnTo>
                  <a:lnTo>
                    <a:pt x="994" y="0"/>
                  </a:lnTo>
                  <a:lnTo>
                    <a:pt x="1775" y="330"/>
                  </a:lnTo>
                  <a:lnTo>
                    <a:pt x="2224" y="884"/>
                  </a:lnTo>
                  <a:lnTo>
                    <a:pt x="2395" y="1719"/>
                  </a:lnTo>
                  <a:lnTo>
                    <a:pt x="1288" y="3062"/>
                  </a:lnTo>
                  <a:lnTo>
                    <a:pt x="675" y="30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11077" y="5314106"/>
              <a:ext cx="2456" cy="2874"/>
            </a:xfrm>
            <a:custGeom>
              <a:avLst/>
              <a:pathLst>
                <a:path w="2456" h="2874">
                  <a:moveTo>
                    <a:pt x="0" y="771"/>
                  </a:moveTo>
                  <a:lnTo>
                    <a:pt x="1169" y="0"/>
                  </a:lnTo>
                  <a:lnTo>
                    <a:pt x="2456" y="690"/>
                  </a:lnTo>
                  <a:lnTo>
                    <a:pt x="2068" y="2337"/>
                  </a:lnTo>
                  <a:lnTo>
                    <a:pt x="849" y="2874"/>
                  </a:lnTo>
                  <a:lnTo>
                    <a:pt x="21" y="21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40812" y="5257785"/>
              <a:ext cx="2317" cy="3198"/>
            </a:xfrm>
            <a:custGeom>
              <a:avLst/>
              <a:pathLst>
                <a:path w="2317" h="3198">
                  <a:moveTo>
                    <a:pt x="4" y="460"/>
                  </a:moveTo>
                  <a:lnTo>
                    <a:pt x="1766" y="0"/>
                  </a:lnTo>
                  <a:lnTo>
                    <a:pt x="2317" y="1103"/>
                  </a:lnTo>
                  <a:lnTo>
                    <a:pt x="1875" y="2647"/>
                  </a:lnTo>
                  <a:lnTo>
                    <a:pt x="551" y="3198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65302" y="5149652"/>
              <a:ext cx="3288" cy="2520"/>
            </a:xfrm>
            <a:custGeom>
              <a:avLst/>
              <a:pathLst>
                <a:path w="3288" h="2520">
                  <a:moveTo>
                    <a:pt x="2404" y="419"/>
                  </a:moveTo>
                  <a:lnTo>
                    <a:pt x="3288" y="1532"/>
                  </a:lnTo>
                  <a:lnTo>
                    <a:pt x="2373" y="2520"/>
                  </a:lnTo>
                  <a:lnTo>
                    <a:pt x="179" y="1988"/>
                  </a:lnTo>
                  <a:lnTo>
                    <a:pt x="0" y="584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23575" y="5286589"/>
              <a:ext cx="3002" cy="2475"/>
            </a:xfrm>
            <a:custGeom>
              <a:avLst/>
              <a:pathLst>
                <a:path w="3002" h="2475">
                  <a:moveTo>
                    <a:pt x="0" y="1350"/>
                  </a:moveTo>
                  <a:lnTo>
                    <a:pt x="1070" y="225"/>
                  </a:lnTo>
                  <a:lnTo>
                    <a:pt x="2504" y="0"/>
                  </a:lnTo>
                  <a:lnTo>
                    <a:pt x="3002" y="1780"/>
                  </a:lnTo>
                  <a:lnTo>
                    <a:pt x="1905" y="2475"/>
                  </a:lnTo>
                  <a:lnTo>
                    <a:pt x="358" y="23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03895" y="5279071"/>
              <a:ext cx="3229" cy="2515"/>
            </a:xfrm>
            <a:custGeom>
              <a:avLst/>
              <a:pathLst>
                <a:path w="3229" h="2515">
                  <a:moveTo>
                    <a:pt x="3229" y="409"/>
                  </a:moveTo>
                  <a:lnTo>
                    <a:pt x="2652" y="2221"/>
                  </a:lnTo>
                  <a:lnTo>
                    <a:pt x="613" y="2515"/>
                  </a:lnTo>
                  <a:lnTo>
                    <a:pt x="0" y="909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58747" y="5356387"/>
              <a:ext cx="2557" cy="2586"/>
            </a:xfrm>
            <a:custGeom>
              <a:avLst/>
              <a:pathLst>
                <a:path w="2557" h="2586">
                  <a:moveTo>
                    <a:pt x="0" y="1502"/>
                  </a:moveTo>
                  <a:lnTo>
                    <a:pt x="868" y="324"/>
                  </a:lnTo>
                  <a:lnTo>
                    <a:pt x="2557" y="0"/>
                  </a:lnTo>
                  <a:lnTo>
                    <a:pt x="2413" y="2572"/>
                  </a:lnTo>
                  <a:lnTo>
                    <a:pt x="405" y="258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34205" y="5156674"/>
              <a:ext cx="3075" cy="2927"/>
            </a:xfrm>
            <a:custGeom>
              <a:avLst/>
              <a:pathLst>
                <a:path w="3075" h="2927">
                  <a:moveTo>
                    <a:pt x="142" y="1943"/>
                  </a:moveTo>
                  <a:lnTo>
                    <a:pt x="947" y="499"/>
                  </a:lnTo>
                  <a:lnTo>
                    <a:pt x="2076" y="0"/>
                  </a:lnTo>
                  <a:lnTo>
                    <a:pt x="3075" y="853"/>
                  </a:lnTo>
                  <a:lnTo>
                    <a:pt x="2932" y="1916"/>
                  </a:lnTo>
                  <a:lnTo>
                    <a:pt x="1699" y="2927"/>
                  </a:lnTo>
                  <a:lnTo>
                    <a:pt x="0" y="28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23234" y="5290318"/>
              <a:ext cx="2938" cy="3306"/>
            </a:xfrm>
            <a:custGeom>
              <a:avLst/>
              <a:pathLst>
                <a:path w="2938" h="3306">
                  <a:moveTo>
                    <a:pt x="2938" y="913"/>
                  </a:moveTo>
                  <a:lnTo>
                    <a:pt x="2483" y="3078"/>
                  </a:lnTo>
                  <a:lnTo>
                    <a:pt x="1468" y="3306"/>
                  </a:lnTo>
                  <a:lnTo>
                    <a:pt x="0" y="1714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20741" y="4759189"/>
              <a:ext cx="3743" cy="4159"/>
            </a:xfrm>
            <a:custGeom>
              <a:avLst/>
              <a:pathLst>
                <a:path w="3743" h="4159">
                  <a:moveTo>
                    <a:pt x="2993" y="4159"/>
                  </a:moveTo>
                  <a:lnTo>
                    <a:pt x="2651" y="4043"/>
                  </a:lnTo>
                  <a:lnTo>
                    <a:pt x="2432" y="3865"/>
                  </a:lnTo>
                  <a:lnTo>
                    <a:pt x="1842" y="2546"/>
                  </a:lnTo>
                  <a:lnTo>
                    <a:pt x="0" y="736"/>
                  </a:lnTo>
                  <a:lnTo>
                    <a:pt x="330" y="0"/>
                  </a:lnTo>
                  <a:lnTo>
                    <a:pt x="1045" y="214"/>
                  </a:lnTo>
                  <a:lnTo>
                    <a:pt x="2037" y="767"/>
                  </a:lnTo>
                  <a:lnTo>
                    <a:pt x="3743" y="3257"/>
                  </a:lnTo>
                  <a:lnTo>
                    <a:pt x="3489" y="3987"/>
                  </a:lnTo>
                  <a:lnTo>
                    <a:pt x="3206" y="41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88154" y="5271238"/>
              <a:ext cx="2767" cy="3050"/>
            </a:xfrm>
            <a:custGeom>
              <a:avLst/>
              <a:pathLst>
                <a:path w="2767" h="3050">
                  <a:moveTo>
                    <a:pt x="152" y="609"/>
                  </a:moveTo>
                  <a:lnTo>
                    <a:pt x="2296" y="0"/>
                  </a:lnTo>
                  <a:lnTo>
                    <a:pt x="2767" y="1974"/>
                  </a:lnTo>
                  <a:lnTo>
                    <a:pt x="1738" y="3050"/>
                  </a:lnTo>
                  <a:lnTo>
                    <a:pt x="0" y="13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15607" y="5611141"/>
              <a:ext cx="2872" cy="2873"/>
            </a:xfrm>
            <a:custGeom>
              <a:avLst/>
              <a:pathLst>
                <a:path w="2872" h="2873">
                  <a:moveTo>
                    <a:pt x="0" y="1680"/>
                  </a:moveTo>
                  <a:lnTo>
                    <a:pt x="1370" y="0"/>
                  </a:lnTo>
                  <a:lnTo>
                    <a:pt x="2720" y="553"/>
                  </a:lnTo>
                  <a:lnTo>
                    <a:pt x="2872" y="2195"/>
                  </a:lnTo>
                  <a:lnTo>
                    <a:pt x="1008" y="28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02979" y="5414797"/>
              <a:ext cx="2722" cy="2702"/>
            </a:xfrm>
            <a:custGeom>
              <a:avLst/>
              <a:pathLst>
                <a:path w="2722" h="2702">
                  <a:moveTo>
                    <a:pt x="1329" y="0"/>
                  </a:moveTo>
                  <a:lnTo>
                    <a:pt x="2722" y="968"/>
                  </a:lnTo>
                  <a:lnTo>
                    <a:pt x="1870" y="2702"/>
                  </a:lnTo>
                  <a:lnTo>
                    <a:pt x="65" y="2673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05664" y="5119696"/>
              <a:ext cx="2911" cy="5518"/>
            </a:xfrm>
            <a:custGeom>
              <a:avLst/>
              <a:pathLst>
                <a:path w="2911" h="5518">
                  <a:moveTo>
                    <a:pt x="0" y="853"/>
                  </a:moveTo>
                  <a:lnTo>
                    <a:pt x="723" y="0"/>
                  </a:lnTo>
                  <a:lnTo>
                    <a:pt x="1963" y="2055"/>
                  </a:lnTo>
                  <a:lnTo>
                    <a:pt x="2911" y="4521"/>
                  </a:lnTo>
                  <a:lnTo>
                    <a:pt x="2452" y="5518"/>
                  </a:lnTo>
                  <a:lnTo>
                    <a:pt x="413" y="25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11803" y="5345167"/>
              <a:ext cx="2157" cy="3441"/>
            </a:xfrm>
            <a:custGeom>
              <a:avLst/>
              <a:pathLst>
                <a:path w="2157" h="3441">
                  <a:moveTo>
                    <a:pt x="0" y="1948"/>
                  </a:moveTo>
                  <a:lnTo>
                    <a:pt x="876" y="0"/>
                  </a:lnTo>
                  <a:lnTo>
                    <a:pt x="2108" y="658"/>
                  </a:lnTo>
                  <a:lnTo>
                    <a:pt x="2157" y="3370"/>
                  </a:lnTo>
                  <a:lnTo>
                    <a:pt x="271" y="34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73790" y="4791444"/>
              <a:ext cx="2667" cy="3508"/>
            </a:xfrm>
            <a:custGeom>
              <a:avLst/>
              <a:pathLst>
                <a:path w="2667" h="3508">
                  <a:moveTo>
                    <a:pt x="10" y="1392"/>
                  </a:moveTo>
                  <a:lnTo>
                    <a:pt x="214" y="524"/>
                  </a:lnTo>
                  <a:lnTo>
                    <a:pt x="700" y="0"/>
                  </a:lnTo>
                  <a:lnTo>
                    <a:pt x="1265" y="4"/>
                  </a:lnTo>
                  <a:lnTo>
                    <a:pt x="2500" y="1802"/>
                  </a:lnTo>
                  <a:lnTo>
                    <a:pt x="2667" y="3369"/>
                  </a:lnTo>
                  <a:lnTo>
                    <a:pt x="2302" y="3492"/>
                  </a:lnTo>
                  <a:lnTo>
                    <a:pt x="1777" y="3508"/>
                  </a:lnTo>
                  <a:lnTo>
                    <a:pt x="359" y="2899"/>
                  </a:lnTo>
                  <a:lnTo>
                    <a:pt x="155" y="2420"/>
                  </a:lnTo>
                  <a:lnTo>
                    <a:pt x="0" y="18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02233" y="5358969"/>
              <a:ext cx="3289" cy="2881"/>
            </a:xfrm>
            <a:custGeom>
              <a:avLst/>
              <a:pathLst>
                <a:path w="3289" h="2881">
                  <a:moveTo>
                    <a:pt x="0" y="1813"/>
                  </a:moveTo>
                  <a:lnTo>
                    <a:pt x="1574" y="0"/>
                  </a:lnTo>
                  <a:lnTo>
                    <a:pt x="3178" y="493"/>
                  </a:lnTo>
                  <a:lnTo>
                    <a:pt x="3289" y="1414"/>
                  </a:lnTo>
                  <a:lnTo>
                    <a:pt x="1750" y="2862"/>
                  </a:lnTo>
                  <a:lnTo>
                    <a:pt x="296" y="288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45642" y="5211379"/>
              <a:ext cx="2764" cy="2826"/>
            </a:xfrm>
            <a:custGeom>
              <a:avLst/>
              <a:pathLst>
                <a:path w="2764" h="2826">
                  <a:moveTo>
                    <a:pt x="0" y="1053"/>
                  </a:moveTo>
                  <a:lnTo>
                    <a:pt x="362" y="125"/>
                  </a:lnTo>
                  <a:lnTo>
                    <a:pt x="1647" y="0"/>
                  </a:lnTo>
                  <a:lnTo>
                    <a:pt x="2764" y="877"/>
                  </a:lnTo>
                  <a:lnTo>
                    <a:pt x="2381" y="2797"/>
                  </a:lnTo>
                  <a:lnTo>
                    <a:pt x="390" y="282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73241" y="5333721"/>
              <a:ext cx="4598" cy="2150"/>
            </a:xfrm>
            <a:custGeom>
              <a:avLst/>
              <a:pathLst>
                <a:path w="4598" h="2150">
                  <a:moveTo>
                    <a:pt x="0" y="515"/>
                  </a:moveTo>
                  <a:lnTo>
                    <a:pt x="1165" y="0"/>
                  </a:lnTo>
                  <a:lnTo>
                    <a:pt x="3640" y="501"/>
                  </a:lnTo>
                  <a:lnTo>
                    <a:pt x="4598" y="1870"/>
                  </a:lnTo>
                  <a:lnTo>
                    <a:pt x="1363" y="215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02015" y="5612931"/>
              <a:ext cx="3195" cy="2685"/>
            </a:xfrm>
            <a:custGeom>
              <a:avLst/>
              <a:pathLst>
                <a:path w="3195" h="2685">
                  <a:moveTo>
                    <a:pt x="0" y="1859"/>
                  </a:moveTo>
                  <a:lnTo>
                    <a:pt x="40" y="948"/>
                  </a:lnTo>
                  <a:lnTo>
                    <a:pt x="1673" y="0"/>
                  </a:lnTo>
                  <a:lnTo>
                    <a:pt x="3195" y="1080"/>
                  </a:lnTo>
                  <a:lnTo>
                    <a:pt x="2847" y="2486"/>
                  </a:lnTo>
                  <a:lnTo>
                    <a:pt x="458" y="268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299971" y="5184623"/>
              <a:ext cx="4762" cy="1876"/>
            </a:xfrm>
            <a:custGeom>
              <a:avLst/>
              <a:pathLst>
                <a:path w="4762" h="1876">
                  <a:moveTo>
                    <a:pt x="0" y="891"/>
                  </a:moveTo>
                  <a:lnTo>
                    <a:pt x="906" y="0"/>
                  </a:lnTo>
                  <a:lnTo>
                    <a:pt x="3913" y="31"/>
                  </a:lnTo>
                  <a:lnTo>
                    <a:pt x="4762" y="697"/>
                  </a:lnTo>
                  <a:lnTo>
                    <a:pt x="3501" y="1876"/>
                  </a:lnTo>
                  <a:lnTo>
                    <a:pt x="787" y="168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27173" y="5293414"/>
              <a:ext cx="3667" cy="3318"/>
            </a:xfrm>
            <a:custGeom>
              <a:avLst/>
              <a:pathLst>
                <a:path w="3667" h="3318">
                  <a:moveTo>
                    <a:pt x="65" y="60"/>
                  </a:moveTo>
                  <a:lnTo>
                    <a:pt x="1461" y="0"/>
                  </a:lnTo>
                  <a:lnTo>
                    <a:pt x="3667" y="2773"/>
                  </a:lnTo>
                  <a:lnTo>
                    <a:pt x="3152" y="3318"/>
                  </a:lnTo>
                  <a:lnTo>
                    <a:pt x="1308" y="3142"/>
                  </a:lnTo>
                  <a:lnTo>
                    <a:pt x="0" y="73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22273" y="5256145"/>
              <a:ext cx="2456" cy="4648"/>
            </a:xfrm>
            <a:custGeom>
              <a:avLst/>
              <a:pathLst>
                <a:path w="2456" h="4648">
                  <a:moveTo>
                    <a:pt x="0" y="3374"/>
                  </a:moveTo>
                  <a:lnTo>
                    <a:pt x="253" y="1508"/>
                  </a:lnTo>
                  <a:lnTo>
                    <a:pt x="1562" y="0"/>
                  </a:lnTo>
                  <a:lnTo>
                    <a:pt x="2004" y="2939"/>
                  </a:lnTo>
                  <a:lnTo>
                    <a:pt x="2456" y="3748"/>
                  </a:lnTo>
                  <a:lnTo>
                    <a:pt x="1163" y="46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40246" y="5148126"/>
              <a:ext cx="2938" cy="3486"/>
            </a:xfrm>
            <a:custGeom>
              <a:avLst/>
              <a:pathLst>
                <a:path w="2938" h="3486">
                  <a:moveTo>
                    <a:pt x="2257" y="76"/>
                  </a:moveTo>
                  <a:lnTo>
                    <a:pt x="2938" y="1796"/>
                  </a:lnTo>
                  <a:lnTo>
                    <a:pt x="2581" y="3350"/>
                  </a:lnTo>
                  <a:lnTo>
                    <a:pt x="1295" y="3486"/>
                  </a:lnTo>
                  <a:lnTo>
                    <a:pt x="181" y="2443"/>
                  </a:lnTo>
                  <a:lnTo>
                    <a:pt x="0" y="1040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14391" y="4841269"/>
              <a:ext cx="3624" cy="3296"/>
            </a:xfrm>
            <a:custGeom>
              <a:avLst/>
              <a:pathLst>
                <a:path w="3624" h="3296">
                  <a:moveTo>
                    <a:pt x="1933" y="3127"/>
                  </a:moveTo>
                  <a:lnTo>
                    <a:pt x="1094" y="3296"/>
                  </a:lnTo>
                  <a:lnTo>
                    <a:pt x="334" y="3165"/>
                  </a:lnTo>
                  <a:lnTo>
                    <a:pt x="0" y="1920"/>
                  </a:lnTo>
                  <a:lnTo>
                    <a:pt x="1482" y="689"/>
                  </a:lnTo>
                  <a:lnTo>
                    <a:pt x="3105" y="0"/>
                  </a:lnTo>
                  <a:lnTo>
                    <a:pt x="3624" y="539"/>
                  </a:lnTo>
                  <a:lnTo>
                    <a:pt x="3255" y="20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14427" y="4771087"/>
              <a:ext cx="3731" cy="2990"/>
            </a:xfrm>
            <a:custGeom>
              <a:avLst/>
              <a:pathLst>
                <a:path w="3731" h="2990">
                  <a:moveTo>
                    <a:pt x="1440" y="2444"/>
                  </a:moveTo>
                  <a:lnTo>
                    <a:pt x="0" y="1457"/>
                  </a:lnTo>
                  <a:lnTo>
                    <a:pt x="426" y="0"/>
                  </a:lnTo>
                  <a:lnTo>
                    <a:pt x="1299" y="42"/>
                  </a:lnTo>
                  <a:lnTo>
                    <a:pt x="2750" y="713"/>
                  </a:lnTo>
                  <a:lnTo>
                    <a:pt x="3731" y="1189"/>
                  </a:lnTo>
                  <a:lnTo>
                    <a:pt x="3210" y="2939"/>
                  </a:lnTo>
                  <a:lnTo>
                    <a:pt x="2725" y="2990"/>
                  </a:lnTo>
                  <a:lnTo>
                    <a:pt x="2045" y="285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76479" y="5288507"/>
              <a:ext cx="3546" cy="3829"/>
            </a:xfrm>
            <a:custGeom>
              <a:avLst/>
              <a:pathLst>
                <a:path w="3546" h="3829">
                  <a:moveTo>
                    <a:pt x="0" y="2434"/>
                  </a:moveTo>
                  <a:lnTo>
                    <a:pt x="2092" y="0"/>
                  </a:lnTo>
                  <a:lnTo>
                    <a:pt x="3546" y="495"/>
                  </a:lnTo>
                  <a:lnTo>
                    <a:pt x="1966" y="3285"/>
                  </a:lnTo>
                  <a:lnTo>
                    <a:pt x="1330" y="382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80130" y="5337426"/>
              <a:ext cx="2662" cy="3266"/>
            </a:xfrm>
            <a:custGeom>
              <a:avLst/>
              <a:pathLst>
                <a:path w="2662" h="3266">
                  <a:moveTo>
                    <a:pt x="945" y="0"/>
                  </a:moveTo>
                  <a:lnTo>
                    <a:pt x="1931" y="14"/>
                  </a:lnTo>
                  <a:lnTo>
                    <a:pt x="2662" y="1271"/>
                  </a:lnTo>
                  <a:lnTo>
                    <a:pt x="2247" y="3266"/>
                  </a:lnTo>
                  <a:lnTo>
                    <a:pt x="0" y="3034"/>
                  </a:lnTo>
                  <a:lnTo>
                    <a:pt x="91" y="5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39836" y="5195014"/>
              <a:ext cx="2691" cy="3571"/>
            </a:xfrm>
            <a:custGeom>
              <a:avLst/>
              <a:pathLst>
                <a:path w="2691" h="3571">
                  <a:moveTo>
                    <a:pt x="0" y="2444"/>
                  </a:moveTo>
                  <a:lnTo>
                    <a:pt x="202" y="852"/>
                  </a:lnTo>
                  <a:lnTo>
                    <a:pt x="1080" y="0"/>
                  </a:lnTo>
                  <a:lnTo>
                    <a:pt x="2691" y="982"/>
                  </a:lnTo>
                  <a:lnTo>
                    <a:pt x="2662" y="2871"/>
                  </a:lnTo>
                  <a:lnTo>
                    <a:pt x="816" y="35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43778" y="4820227"/>
              <a:ext cx="6103" cy="1675"/>
            </a:xfrm>
            <a:custGeom>
              <a:avLst/>
              <a:pathLst>
                <a:path w="6103" h="1675">
                  <a:moveTo>
                    <a:pt x="0" y="1238"/>
                  </a:moveTo>
                  <a:lnTo>
                    <a:pt x="3603" y="0"/>
                  </a:lnTo>
                  <a:lnTo>
                    <a:pt x="6017" y="110"/>
                  </a:lnTo>
                  <a:lnTo>
                    <a:pt x="6103" y="1675"/>
                  </a:lnTo>
                  <a:lnTo>
                    <a:pt x="1734" y="156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84475" y="4787384"/>
              <a:ext cx="3183" cy="6415"/>
            </a:xfrm>
            <a:custGeom>
              <a:avLst/>
              <a:pathLst>
                <a:path w="3183" h="6415">
                  <a:moveTo>
                    <a:pt x="0" y="6206"/>
                  </a:moveTo>
                  <a:lnTo>
                    <a:pt x="324" y="5197"/>
                  </a:lnTo>
                  <a:lnTo>
                    <a:pt x="1346" y="4667"/>
                  </a:lnTo>
                  <a:lnTo>
                    <a:pt x="1541" y="4166"/>
                  </a:lnTo>
                  <a:lnTo>
                    <a:pt x="1726" y="3768"/>
                  </a:lnTo>
                  <a:lnTo>
                    <a:pt x="1710" y="3342"/>
                  </a:lnTo>
                  <a:lnTo>
                    <a:pt x="1655" y="2644"/>
                  </a:lnTo>
                  <a:lnTo>
                    <a:pt x="1306" y="1905"/>
                  </a:lnTo>
                  <a:lnTo>
                    <a:pt x="129" y="889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3" y="0"/>
                  </a:lnTo>
                  <a:lnTo>
                    <a:pt x="685" y="90"/>
                  </a:lnTo>
                  <a:lnTo>
                    <a:pt x="1306" y="411"/>
                  </a:lnTo>
                  <a:lnTo>
                    <a:pt x="1726" y="821"/>
                  </a:lnTo>
                  <a:lnTo>
                    <a:pt x="2148" y="1271"/>
                  </a:lnTo>
                  <a:lnTo>
                    <a:pt x="2525" y="1555"/>
                  </a:lnTo>
                  <a:lnTo>
                    <a:pt x="2795" y="1822"/>
                  </a:lnTo>
                  <a:lnTo>
                    <a:pt x="3073" y="2110"/>
                  </a:lnTo>
                  <a:lnTo>
                    <a:pt x="3183" y="2611"/>
                  </a:lnTo>
                  <a:lnTo>
                    <a:pt x="2843" y="3711"/>
                  </a:lnTo>
                  <a:lnTo>
                    <a:pt x="1803" y="5442"/>
                  </a:lnTo>
                  <a:lnTo>
                    <a:pt x="843" y="64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61785" y="5209918"/>
              <a:ext cx="3250" cy="4091"/>
            </a:xfrm>
            <a:custGeom>
              <a:avLst/>
              <a:pathLst>
                <a:path w="3250" h="4091">
                  <a:moveTo>
                    <a:pt x="0" y="2183"/>
                  </a:moveTo>
                  <a:lnTo>
                    <a:pt x="1599" y="0"/>
                  </a:lnTo>
                  <a:lnTo>
                    <a:pt x="2611" y="436"/>
                  </a:lnTo>
                  <a:lnTo>
                    <a:pt x="3250" y="2307"/>
                  </a:lnTo>
                  <a:lnTo>
                    <a:pt x="2321" y="3872"/>
                  </a:lnTo>
                  <a:lnTo>
                    <a:pt x="1397" y="409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37193" y="5533249"/>
              <a:ext cx="3459" cy="3131"/>
            </a:xfrm>
            <a:custGeom>
              <a:avLst/>
              <a:pathLst>
                <a:path w="3459" h="3131">
                  <a:moveTo>
                    <a:pt x="0" y="714"/>
                  </a:moveTo>
                  <a:lnTo>
                    <a:pt x="1272" y="0"/>
                  </a:lnTo>
                  <a:lnTo>
                    <a:pt x="2862" y="54"/>
                  </a:lnTo>
                  <a:lnTo>
                    <a:pt x="3459" y="1853"/>
                  </a:lnTo>
                  <a:lnTo>
                    <a:pt x="2374" y="2930"/>
                  </a:lnTo>
                  <a:lnTo>
                    <a:pt x="783" y="313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88731" y="5159566"/>
              <a:ext cx="3183" cy="3982"/>
            </a:xfrm>
            <a:custGeom>
              <a:avLst/>
              <a:pathLst>
                <a:path w="3183" h="3982">
                  <a:moveTo>
                    <a:pt x="0" y="2592"/>
                  </a:moveTo>
                  <a:lnTo>
                    <a:pt x="1505" y="0"/>
                  </a:lnTo>
                  <a:lnTo>
                    <a:pt x="3183" y="66"/>
                  </a:lnTo>
                  <a:lnTo>
                    <a:pt x="2549" y="2474"/>
                  </a:lnTo>
                  <a:lnTo>
                    <a:pt x="1302" y="3982"/>
                  </a:lnTo>
                  <a:lnTo>
                    <a:pt x="378" y="38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72949" y="5372703"/>
              <a:ext cx="3778" cy="3250"/>
            </a:xfrm>
            <a:custGeom>
              <a:avLst/>
              <a:pathLst>
                <a:path w="3778" h="3250">
                  <a:moveTo>
                    <a:pt x="23" y="1615"/>
                  </a:moveTo>
                  <a:lnTo>
                    <a:pt x="800" y="294"/>
                  </a:lnTo>
                  <a:lnTo>
                    <a:pt x="2470" y="0"/>
                  </a:lnTo>
                  <a:lnTo>
                    <a:pt x="3778" y="527"/>
                  </a:lnTo>
                  <a:lnTo>
                    <a:pt x="3603" y="1493"/>
                  </a:lnTo>
                  <a:lnTo>
                    <a:pt x="1443" y="3250"/>
                  </a:lnTo>
                  <a:lnTo>
                    <a:pt x="0" y="279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58931" y="4819545"/>
              <a:ext cx="4731" cy="2364"/>
            </a:xfrm>
            <a:custGeom>
              <a:avLst/>
              <a:pathLst>
                <a:path w="4731" h="2364">
                  <a:moveTo>
                    <a:pt x="0" y="2364"/>
                  </a:moveTo>
                  <a:lnTo>
                    <a:pt x="1100" y="145"/>
                  </a:lnTo>
                  <a:lnTo>
                    <a:pt x="4221" y="0"/>
                  </a:lnTo>
                  <a:lnTo>
                    <a:pt x="4731" y="860"/>
                  </a:lnTo>
                  <a:lnTo>
                    <a:pt x="2375" y="23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33404" y="4788348"/>
              <a:ext cx="5661" cy="4817"/>
            </a:xfrm>
            <a:custGeom>
              <a:avLst/>
              <a:pathLst>
                <a:path w="5661" h="4817">
                  <a:moveTo>
                    <a:pt x="502" y="4817"/>
                  </a:moveTo>
                  <a:lnTo>
                    <a:pt x="0" y="4541"/>
                  </a:lnTo>
                  <a:lnTo>
                    <a:pt x="45" y="2925"/>
                  </a:lnTo>
                  <a:lnTo>
                    <a:pt x="4931" y="0"/>
                  </a:lnTo>
                  <a:lnTo>
                    <a:pt x="5491" y="387"/>
                  </a:lnTo>
                  <a:lnTo>
                    <a:pt x="5661" y="776"/>
                  </a:lnTo>
                  <a:lnTo>
                    <a:pt x="5163" y="1615"/>
                  </a:lnTo>
                  <a:lnTo>
                    <a:pt x="2163" y="308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35279" y="5488274"/>
              <a:ext cx="2811" cy="3958"/>
            </a:xfrm>
            <a:custGeom>
              <a:avLst/>
              <a:pathLst>
                <a:path w="2811" h="3958">
                  <a:moveTo>
                    <a:pt x="0" y="1696"/>
                  </a:moveTo>
                  <a:lnTo>
                    <a:pt x="686" y="502"/>
                  </a:lnTo>
                  <a:lnTo>
                    <a:pt x="2215" y="0"/>
                  </a:lnTo>
                  <a:lnTo>
                    <a:pt x="2811" y="1536"/>
                  </a:lnTo>
                  <a:lnTo>
                    <a:pt x="2282" y="3958"/>
                  </a:lnTo>
                  <a:lnTo>
                    <a:pt x="270" y="34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82889" y="5396610"/>
              <a:ext cx="3301" cy="3959"/>
            </a:xfrm>
            <a:custGeom>
              <a:avLst/>
              <a:pathLst>
                <a:path w="3301" h="3959">
                  <a:moveTo>
                    <a:pt x="2210" y="0"/>
                  </a:moveTo>
                  <a:lnTo>
                    <a:pt x="3301" y="856"/>
                  </a:lnTo>
                  <a:lnTo>
                    <a:pt x="3209" y="2932"/>
                  </a:lnTo>
                  <a:lnTo>
                    <a:pt x="2622" y="3662"/>
                  </a:lnTo>
                  <a:lnTo>
                    <a:pt x="1069" y="3959"/>
                  </a:lnTo>
                  <a:lnTo>
                    <a:pt x="0" y="3315"/>
                  </a:lnTo>
                  <a:lnTo>
                    <a:pt x="842" y="10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45694" y="5198753"/>
              <a:ext cx="5393" cy="3965"/>
            </a:xfrm>
            <a:custGeom>
              <a:avLst/>
              <a:pathLst>
                <a:path w="5393" h="3965">
                  <a:moveTo>
                    <a:pt x="0" y="3827"/>
                  </a:moveTo>
                  <a:lnTo>
                    <a:pt x="99" y="2980"/>
                  </a:lnTo>
                  <a:lnTo>
                    <a:pt x="1451" y="1651"/>
                  </a:lnTo>
                  <a:lnTo>
                    <a:pt x="4505" y="0"/>
                  </a:lnTo>
                  <a:lnTo>
                    <a:pt x="5393" y="1049"/>
                  </a:lnTo>
                  <a:lnTo>
                    <a:pt x="1326" y="39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06775" y="5281853"/>
              <a:ext cx="5954" cy="3752"/>
            </a:xfrm>
            <a:custGeom>
              <a:avLst/>
              <a:pathLst>
                <a:path w="5954" h="3752">
                  <a:moveTo>
                    <a:pt x="0" y="2790"/>
                  </a:moveTo>
                  <a:lnTo>
                    <a:pt x="429" y="1969"/>
                  </a:lnTo>
                  <a:lnTo>
                    <a:pt x="5214" y="0"/>
                  </a:lnTo>
                  <a:lnTo>
                    <a:pt x="5954" y="1045"/>
                  </a:lnTo>
                  <a:lnTo>
                    <a:pt x="3079" y="3021"/>
                  </a:lnTo>
                  <a:lnTo>
                    <a:pt x="1056" y="375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61831" y="5166561"/>
              <a:ext cx="4501" cy="5099"/>
            </a:xfrm>
            <a:custGeom>
              <a:avLst/>
              <a:pathLst>
                <a:path w="4501" h="5099">
                  <a:moveTo>
                    <a:pt x="0" y="5099"/>
                  </a:moveTo>
                  <a:lnTo>
                    <a:pt x="420" y="3647"/>
                  </a:lnTo>
                  <a:lnTo>
                    <a:pt x="2059" y="1830"/>
                  </a:lnTo>
                  <a:lnTo>
                    <a:pt x="2985" y="126"/>
                  </a:lnTo>
                  <a:lnTo>
                    <a:pt x="3975" y="0"/>
                  </a:lnTo>
                  <a:lnTo>
                    <a:pt x="4501" y="1122"/>
                  </a:lnTo>
                  <a:lnTo>
                    <a:pt x="3874" y="2512"/>
                  </a:lnTo>
                  <a:lnTo>
                    <a:pt x="1337" y="47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34032" y="5246924"/>
              <a:ext cx="4468" cy="2718"/>
            </a:xfrm>
            <a:custGeom>
              <a:avLst/>
              <a:pathLst>
                <a:path w="4468" h="2718">
                  <a:moveTo>
                    <a:pt x="240" y="917"/>
                  </a:moveTo>
                  <a:lnTo>
                    <a:pt x="1312" y="0"/>
                  </a:lnTo>
                  <a:lnTo>
                    <a:pt x="3799" y="317"/>
                  </a:lnTo>
                  <a:lnTo>
                    <a:pt x="4468" y="1556"/>
                  </a:lnTo>
                  <a:lnTo>
                    <a:pt x="3895" y="2718"/>
                  </a:lnTo>
                  <a:lnTo>
                    <a:pt x="1079" y="2651"/>
                  </a:lnTo>
                  <a:lnTo>
                    <a:pt x="0" y="216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74442" y="5121193"/>
              <a:ext cx="3155" cy="3905"/>
            </a:xfrm>
            <a:custGeom>
              <a:avLst/>
              <a:pathLst>
                <a:path w="3155" h="3905">
                  <a:moveTo>
                    <a:pt x="0" y="1478"/>
                  </a:moveTo>
                  <a:lnTo>
                    <a:pt x="188" y="470"/>
                  </a:lnTo>
                  <a:lnTo>
                    <a:pt x="2040" y="0"/>
                  </a:lnTo>
                  <a:lnTo>
                    <a:pt x="3155" y="1840"/>
                  </a:lnTo>
                  <a:lnTo>
                    <a:pt x="3035" y="3517"/>
                  </a:lnTo>
                  <a:lnTo>
                    <a:pt x="1674" y="3905"/>
                  </a:lnTo>
                  <a:lnTo>
                    <a:pt x="425" y="29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85896" y="4819302"/>
              <a:ext cx="4638" cy="2992"/>
            </a:xfrm>
            <a:custGeom>
              <a:avLst/>
              <a:pathLst>
                <a:path w="4638" h="2992">
                  <a:moveTo>
                    <a:pt x="43" y="759"/>
                  </a:moveTo>
                  <a:lnTo>
                    <a:pt x="2246" y="210"/>
                  </a:lnTo>
                  <a:lnTo>
                    <a:pt x="3533" y="0"/>
                  </a:lnTo>
                  <a:lnTo>
                    <a:pt x="4419" y="135"/>
                  </a:lnTo>
                  <a:lnTo>
                    <a:pt x="4579" y="360"/>
                  </a:lnTo>
                  <a:lnTo>
                    <a:pt x="4638" y="736"/>
                  </a:lnTo>
                  <a:lnTo>
                    <a:pt x="4347" y="1578"/>
                  </a:lnTo>
                  <a:lnTo>
                    <a:pt x="3918" y="1886"/>
                  </a:lnTo>
                  <a:lnTo>
                    <a:pt x="2987" y="2540"/>
                  </a:lnTo>
                  <a:lnTo>
                    <a:pt x="1955" y="2946"/>
                  </a:lnTo>
                  <a:lnTo>
                    <a:pt x="1446" y="2992"/>
                  </a:lnTo>
                  <a:lnTo>
                    <a:pt x="1010" y="2886"/>
                  </a:lnTo>
                  <a:lnTo>
                    <a:pt x="0" y="209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20016" y="5210301"/>
              <a:ext cx="1855" cy="8350"/>
            </a:xfrm>
            <a:custGeom>
              <a:avLst/>
              <a:pathLst>
                <a:path w="1855" h="8350">
                  <a:moveTo>
                    <a:pt x="148" y="6765"/>
                  </a:moveTo>
                  <a:lnTo>
                    <a:pt x="108" y="4018"/>
                  </a:lnTo>
                  <a:lnTo>
                    <a:pt x="839" y="1845"/>
                  </a:lnTo>
                  <a:lnTo>
                    <a:pt x="826" y="54"/>
                  </a:lnTo>
                  <a:lnTo>
                    <a:pt x="1855" y="0"/>
                  </a:lnTo>
                  <a:lnTo>
                    <a:pt x="1367" y="4988"/>
                  </a:lnTo>
                  <a:lnTo>
                    <a:pt x="1394" y="7776"/>
                  </a:lnTo>
                  <a:lnTo>
                    <a:pt x="0" y="835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59732" y="5537769"/>
              <a:ext cx="3326" cy="3759"/>
            </a:xfrm>
            <a:custGeom>
              <a:avLst/>
              <a:pathLst>
                <a:path w="3326" h="3759">
                  <a:moveTo>
                    <a:pt x="0" y="3680"/>
                  </a:moveTo>
                  <a:lnTo>
                    <a:pt x="245" y="769"/>
                  </a:lnTo>
                  <a:lnTo>
                    <a:pt x="1402" y="0"/>
                  </a:lnTo>
                  <a:lnTo>
                    <a:pt x="2915" y="142"/>
                  </a:lnTo>
                  <a:lnTo>
                    <a:pt x="3326" y="1906"/>
                  </a:lnTo>
                  <a:lnTo>
                    <a:pt x="2342" y="37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86013" y="5347060"/>
              <a:ext cx="3334" cy="3914"/>
            </a:xfrm>
            <a:custGeom>
              <a:avLst/>
              <a:pathLst>
                <a:path w="3334" h="3914">
                  <a:moveTo>
                    <a:pt x="0" y="1814"/>
                  </a:moveTo>
                  <a:lnTo>
                    <a:pt x="963" y="0"/>
                  </a:lnTo>
                  <a:lnTo>
                    <a:pt x="2957" y="274"/>
                  </a:lnTo>
                  <a:lnTo>
                    <a:pt x="3334" y="2529"/>
                  </a:lnTo>
                  <a:lnTo>
                    <a:pt x="2517" y="3914"/>
                  </a:lnTo>
                  <a:lnTo>
                    <a:pt x="989" y="36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35001" y="5496505"/>
              <a:ext cx="2754" cy="4901"/>
            </a:xfrm>
            <a:custGeom>
              <a:avLst/>
              <a:pathLst>
                <a:path w="2754" h="4901">
                  <a:moveTo>
                    <a:pt x="0" y="2354"/>
                  </a:moveTo>
                  <a:lnTo>
                    <a:pt x="351" y="358"/>
                  </a:lnTo>
                  <a:lnTo>
                    <a:pt x="1542" y="0"/>
                  </a:lnTo>
                  <a:lnTo>
                    <a:pt x="2474" y="1003"/>
                  </a:lnTo>
                  <a:lnTo>
                    <a:pt x="2754" y="3995"/>
                  </a:lnTo>
                  <a:lnTo>
                    <a:pt x="1407" y="4901"/>
                  </a:lnTo>
                  <a:lnTo>
                    <a:pt x="605" y="41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42590" y="5297085"/>
              <a:ext cx="3551" cy="4683"/>
            </a:xfrm>
            <a:custGeom>
              <a:avLst/>
              <a:pathLst>
                <a:path w="3551" h="4683">
                  <a:moveTo>
                    <a:pt x="0" y="1311"/>
                  </a:moveTo>
                  <a:lnTo>
                    <a:pt x="216" y="277"/>
                  </a:lnTo>
                  <a:lnTo>
                    <a:pt x="1792" y="0"/>
                  </a:lnTo>
                  <a:lnTo>
                    <a:pt x="3037" y="1748"/>
                  </a:lnTo>
                  <a:lnTo>
                    <a:pt x="3551" y="3506"/>
                  </a:lnTo>
                  <a:lnTo>
                    <a:pt x="2504" y="4043"/>
                  </a:lnTo>
                  <a:lnTo>
                    <a:pt x="1903" y="1827"/>
                  </a:lnTo>
                  <a:lnTo>
                    <a:pt x="1118" y="1967"/>
                  </a:lnTo>
                  <a:lnTo>
                    <a:pt x="2060" y="4619"/>
                  </a:lnTo>
                  <a:lnTo>
                    <a:pt x="1032" y="4683"/>
                  </a:lnTo>
                  <a:lnTo>
                    <a:pt x="231" y="303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14357" y="4757645"/>
              <a:ext cx="5805" cy="2439"/>
            </a:xfrm>
            <a:custGeom>
              <a:avLst/>
              <a:pathLst>
                <a:path w="5805" h="2439">
                  <a:moveTo>
                    <a:pt x="1905" y="49"/>
                  </a:moveTo>
                  <a:lnTo>
                    <a:pt x="3338" y="0"/>
                  </a:lnTo>
                  <a:lnTo>
                    <a:pt x="4091" y="192"/>
                  </a:lnTo>
                  <a:lnTo>
                    <a:pt x="4545" y="410"/>
                  </a:lnTo>
                  <a:lnTo>
                    <a:pt x="5465" y="807"/>
                  </a:lnTo>
                  <a:lnTo>
                    <a:pt x="5805" y="1955"/>
                  </a:lnTo>
                  <a:lnTo>
                    <a:pt x="3213" y="2023"/>
                  </a:lnTo>
                  <a:lnTo>
                    <a:pt x="2413" y="2185"/>
                  </a:lnTo>
                  <a:lnTo>
                    <a:pt x="1698" y="2362"/>
                  </a:lnTo>
                  <a:lnTo>
                    <a:pt x="1251" y="2439"/>
                  </a:lnTo>
                  <a:lnTo>
                    <a:pt x="0" y="1961"/>
                  </a:lnTo>
                  <a:lnTo>
                    <a:pt x="310" y="6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74502" y="5193587"/>
              <a:ext cx="3661" cy="4380"/>
            </a:xfrm>
            <a:custGeom>
              <a:avLst/>
              <a:pathLst>
                <a:path w="3661" h="4380">
                  <a:moveTo>
                    <a:pt x="0" y="2234"/>
                  </a:moveTo>
                  <a:lnTo>
                    <a:pt x="891" y="394"/>
                  </a:lnTo>
                  <a:lnTo>
                    <a:pt x="1774" y="0"/>
                  </a:lnTo>
                  <a:lnTo>
                    <a:pt x="3570" y="371"/>
                  </a:lnTo>
                  <a:lnTo>
                    <a:pt x="3661" y="1413"/>
                  </a:lnTo>
                  <a:lnTo>
                    <a:pt x="2328" y="3968"/>
                  </a:lnTo>
                  <a:lnTo>
                    <a:pt x="805" y="438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191213" y="5378228"/>
              <a:ext cx="4440" cy="3419"/>
            </a:xfrm>
            <a:custGeom>
              <a:avLst/>
              <a:pathLst>
                <a:path w="4440" h="3419">
                  <a:moveTo>
                    <a:pt x="0" y="1310"/>
                  </a:moveTo>
                  <a:lnTo>
                    <a:pt x="2401" y="0"/>
                  </a:lnTo>
                  <a:lnTo>
                    <a:pt x="4156" y="220"/>
                  </a:lnTo>
                  <a:lnTo>
                    <a:pt x="4440" y="1427"/>
                  </a:lnTo>
                  <a:lnTo>
                    <a:pt x="4044" y="2883"/>
                  </a:lnTo>
                  <a:lnTo>
                    <a:pt x="2072" y="3419"/>
                  </a:lnTo>
                  <a:lnTo>
                    <a:pt x="735" y="28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75351" y="4809855"/>
              <a:ext cx="7277" cy="2969"/>
            </a:xfrm>
            <a:custGeom>
              <a:avLst/>
              <a:pathLst>
                <a:path w="7277" h="2969">
                  <a:moveTo>
                    <a:pt x="0" y="2969"/>
                  </a:moveTo>
                  <a:lnTo>
                    <a:pt x="94" y="1039"/>
                  </a:lnTo>
                  <a:lnTo>
                    <a:pt x="2245" y="391"/>
                  </a:lnTo>
                  <a:lnTo>
                    <a:pt x="6421" y="0"/>
                  </a:lnTo>
                  <a:lnTo>
                    <a:pt x="7277" y="1085"/>
                  </a:lnTo>
                  <a:lnTo>
                    <a:pt x="5727" y="1627"/>
                  </a:lnTo>
                  <a:lnTo>
                    <a:pt x="2522" y="20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15226" y="5370620"/>
              <a:ext cx="4161" cy="2938"/>
            </a:xfrm>
            <a:custGeom>
              <a:avLst/>
              <a:pathLst>
                <a:path w="4161" h="2938">
                  <a:moveTo>
                    <a:pt x="0" y="669"/>
                  </a:moveTo>
                  <a:lnTo>
                    <a:pt x="1476" y="0"/>
                  </a:lnTo>
                  <a:lnTo>
                    <a:pt x="4007" y="161"/>
                  </a:lnTo>
                  <a:lnTo>
                    <a:pt x="4161" y="2000"/>
                  </a:lnTo>
                  <a:lnTo>
                    <a:pt x="2945" y="2860"/>
                  </a:lnTo>
                  <a:lnTo>
                    <a:pt x="274" y="29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78770" y="5303925"/>
              <a:ext cx="4370" cy="3626"/>
            </a:xfrm>
            <a:custGeom>
              <a:avLst/>
              <a:pathLst>
                <a:path w="4370" h="3626">
                  <a:moveTo>
                    <a:pt x="530" y="395"/>
                  </a:moveTo>
                  <a:lnTo>
                    <a:pt x="3053" y="0"/>
                  </a:lnTo>
                  <a:lnTo>
                    <a:pt x="4070" y="489"/>
                  </a:lnTo>
                  <a:lnTo>
                    <a:pt x="4370" y="1882"/>
                  </a:lnTo>
                  <a:lnTo>
                    <a:pt x="2214" y="3480"/>
                  </a:lnTo>
                  <a:lnTo>
                    <a:pt x="1017" y="3626"/>
                  </a:lnTo>
                  <a:lnTo>
                    <a:pt x="0" y="17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17746" y="4958159"/>
              <a:ext cx="4949" cy="3465"/>
            </a:xfrm>
            <a:custGeom>
              <a:avLst/>
              <a:pathLst>
                <a:path w="4949" h="3465">
                  <a:moveTo>
                    <a:pt x="0" y="1884"/>
                  </a:moveTo>
                  <a:lnTo>
                    <a:pt x="996" y="569"/>
                  </a:lnTo>
                  <a:lnTo>
                    <a:pt x="2399" y="0"/>
                  </a:lnTo>
                  <a:lnTo>
                    <a:pt x="3964" y="8"/>
                  </a:lnTo>
                  <a:lnTo>
                    <a:pt x="4949" y="1089"/>
                  </a:lnTo>
                  <a:lnTo>
                    <a:pt x="4938" y="2246"/>
                  </a:lnTo>
                  <a:lnTo>
                    <a:pt x="3865" y="3145"/>
                  </a:lnTo>
                  <a:lnTo>
                    <a:pt x="2300" y="34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69851" y="5219346"/>
              <a:ext cx="4401" cy="4306"/>
            </a:xfrm>
            <a:custGeom>
              <a:avLst/>
              <a:pathLst>
                <a:path w="4401" h="4306">
                  <a:moveTo>
                    <a:pt x="0" y="1181"/>
                  </a:moveTo>
                  <a:lnTo>
                    <a:pt x="271" y="501"/>
                  </a:lnTo>
                  <a:lnTo>
                    <a:pt x="3341" y="0"/>
                  </a:lnTo>
                  <a:lnTo>
                    <a:pt x="4401" y="305"/>
                  </a:lnTo>
                  <a:lnTo>
                    <a:pt x="4313" y="1981"/>
                  </a:lnTo>
                  <a:lnTo>
                    <a:pt x="3524" y="3637"/>
                  </a:lnTo>
                  <a:lnTo>
                    <a:pt x="1585" y="4306"/>
                  </a:lnTo>
                  <a:lnTo>
                    <a:pt x="956" y="3290"/>
                  </a:lnTo>
                  <a:lnTo>
                    <a:pt x="989" y="166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28600" y="5291115"/>
              <a:ext cx="5529" cy="6480"/>
            </a:xfrm>
            <a:custGeom>
              <a:avLst/>
              <a:pathLst>
                <a:path w="5529" h="6480">
                  <a:moveTo>
                    <a:pt x="0" y="264"/>
                  </a:moveTo>
                  <a:lnTo>
                    <a:pt x="1149" y="0"/>
                  </a:lnTo>
                  <a:lnTo>
                    <a:pt x="4128" y="2135"/>
                  </a:lnTo>
                  <a:lnTo>
                    <a:pt x="5337" y="3932"/>
                  </a:lnTo>
                  <a:lnTo>
                    <a:pt x="5529" y="5313"/>
                  </a:lnTo>
                  <a:lnTo>
                    <a:pt x="4529" y="6480"/>
                  </a:lnTo>
                  <a:lnTo>
                    <a:pt x="3741" y="6030"/>
                  </a:lnTo>
                  <a:lnTo>
                    <a:pt x="3494" y="4567"/>
                  </a:lnTo>
                  <a:lnTo>
                    <a:pt x="2344" y="2595"/>
                  </a:lnTo>
                  <a:lnTo>
                    <a:pt x="1284" y="19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27279" y="5314006"/>
              <a:ext cx="3837" cy="4058"/>
            </a:xfrm>
            <a:custGeom>
              <a:avLst/>
              <a:pathLst>
                <a:path w="3837" h="4058">
                  <a:moveTo>
                    <a:pt x="0" y="2095"/>
                  </a:moveTo>
                  <a:lnTo>
                    <a:pt x="300" y="240"/>
                  </a:lnTo>
                  <a:lnTo>
                    <a:pt x="3188" y="0"/>
                  </a:lnTo>
                  <a:lnTo>
                    <a:pt x="3837" y="2125"/>
                  </a:lnTo>
                  <a:lnTo>
                    <a:pt x="2892" y="3999"/>
                  </a:lnTo>
                  <a:lnTo>
                    <a:pt x="802" y="405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53857" y="5262275"/>
              <a:ext cx="4962" cy="3509"/>
            </a:xfrm>
            <a:custGeom>
              <a:avLst/>
              <a:pathLst>
                <a:path w="4962" h="3509">
                  <a:moveTo>
                    <a:pt x="3548" y="0"/>
                  </a:moveTo>
                  <a:lnTo>
                    <a:pt x="4962" y="1851"/>
                  </a:lnTo>
                  <a:lnTo>
                    <a:pt x="4736" y="2890"/>
                  </a:lnTo>
                  <a:lnTo>
                    <a:pt x="3496" y="3509"/>
                  </a:lnTo>
                  <a:lnTo>
                    <a:pt x="1343" y="3396"/>
                  </a:lnTo>
                  <a:lnTo>
                    <a:pt x="0" y="1933"/>
                  </a:lnTo>
                  <a:lnTo>
                    <a:pt x="275" y="700"/>
                  </a:lnTo>
                  <a:lnTo>
                    <a:pt x="1538" y="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65823" y="4749410"/>
              <a:ext cx="7099" cy="4146"/>
            </a:xfrm>
            <a:custGeom>
              <a:avLst/>
              <a:pathLst>
                <a:path w="7099" h="4146">
                  <a:moveTo>
                    <a:pt x="883" y="2847"/>
                  </a:moveTo>
                  <a:lnTo>
                    <a:pt x="530" y="3002"/>
                  </a:lnTo>
                  <a:lnTo>
                    <a:pt x="0" y="2621"/>
                  </a:lnTo>
                  <a:lnTo>
                    <a:pt x="172" y="1811"/>
                  </a:lnTo>
                  <a:lnTo>
                    <a:pt x="3828" y="230"/>
                  </a:lnTo>
                  <a:lnTo>
                    <a:pt x="5976" y="0"/>
                  </a:lnTo>
                  <a:lnTo>
                    <a:pt x="6554" y="304"/>
                  </a:lnTo>
                  <a:lnTo>
                    <a:pt x="7099" y="761"/>
                  </a:lnTo>
                  <a:lnTo>
                    <a:pt x="7083" y="2158"/>
                  </a:lnTo>
                  <a:lnTo>
                    <a:pt x="2862" y="4111"/>
                  </a:lnTo>
                  <a:lnTo>
                    <a:pt x="2369" y="4146"/>
                  </a:lnTo>
                  <a:lnTo>
                    <a:pt x="2127" y="3957"/>
                  </a:lnTo>
                  <a:lnTo>
                    <a:pt x="1945" y="3109"/>
                  </a:lnTo>
                  <a:lnTo>
                    <a:pt x="3364" y="3062"/>
                  </a:lnTo>
                  <a:lnTo>
                    <a:pt x="3997" y="2322"/>
                  </a:lnTo>
                  <a:lnTo>
                    <a:pt x="5736" y="1730"/>
                  </a:lnTo>
                  <a:lnTo>
                    <a:pt x="5836" y="1379"/>
                  </a:lnTo>
                  <a:lnTo>
                    <a:pt x="5629" y="1021"/>
                  </a:lnTo>
                  <a:lnTo>
                    <a:pt x="4780" y="1079"/>
                  </a:lnTo>
                  <a:lnTo>
                    <a:pt x="1830" y="209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68658" y="5289623"/>
              <a:ext cx="5364" cy="4120"/>
            </a:xfrm>
            <a:custGeom>
              <a:avLst/>
              <a:pathLst>
                <a:path w="5364" h="4120">
                  <a:moveTo>
                    <a:pt x="0" y="3479"/>
                  </a:moveTo>
                  <a:lnTo>
                    <a:pt x="1186" y="1207"/>
                  </a:lnTo>
                  <a:lnTo>
                    <a:pt x="2473" y="296"/>
                  </a:lnTo>
                  <a:lnTo>
                    <a:pt x="4281" y="0"/>
                  </a:lnTo>
                  <a:lnTo>
                    <a:pt x="5364" y="1217"/>
                  </a:lnTo>
                  <a:lnTo>
                    <a:pt x="4597" y="2458"/>
                  </a:lnTo>
                  <a:lnTo>
                    <a:pt x="3011" y="3569"/>
                  </a:lnTo>
                  <a:lnTo>
                    <a:pt x="1011" y="41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78060" y="5351983"/>
              <a:ext cx="5545" cy="3199"/>
            </a:xfrm>
            <a:custGeom>
              <a:avLst/>
              <a:pathLst>
                <a:path w="5545" h="3199">
                  <a:moveTo>
                    <a:pt x="0" y="1849"/>
                  </a:moveTo>
                  <a:lnTo>
                    <a:pt x="834" y="207"/>
                  </a:lnTo>
                  <a:lnTo>
                    <a:pt x="3116" y="0"/>
                  </a:lnTo>
                  <a:lnTo>
                    <a:pt x="4807" y="547"/>
                  </a:lnTo>
                  <a:lnTo>
                    <a:pt x="5545" y="1751"/>
                  </a:lnTo>
                  <a:lnTo>
                    <a:pt x="4409" y="3199"/>
                  </a:lnTo>
                  <a:lnTo>
                    <a:pt x="1694" y="31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72584" y="5356771"/>
              <a:ext cx="4246" cy="5825"/>
            </a:xfrm>
            <a:custGeom>
              <a:avLst/>
              <a:pathLst>
                <a:path w="4246" h="5825">
                  <a:moveTo>
                    <a:pt x="0" y="3478"/>
                  </a:moveTo>
                  <a:lnTo>
                    <a:pt x="1900" y="807"/>
                  </a:lnTo>
                  <a:lnTo>
                    <a:pt x="3229" y="0"/>
                  </a:lnTo>
                  <a:lnTo>
                    <a:pt x="4246" y="1358"/>
                  </a:lnTo>
                  <a:lnTo>
                    <a:pt x="3068" y="4128"/>
                  </a:lnTo>
                  <a:lnTo>
                    <a:pt x="2026" y="5825"/>
                  </a:lnTo>
                  <a:lnTo>
                    <a:pt x="1275" y="56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38872" y="5503984"/>
              <a:ext cx="3630" cy="7119"/>
            </a:xfrm>
            <a:custGeom>
              <a:avLst/>
              <a:pathLst>
                <a:path w="3630" h="7119">
                  <a:moveTo>
                    <a:pt x="0" y="946"/>
                  </a:moveTo>
                  <a:lnTo>
                    <a:pt x="641" y="0"/>
                  </a:lnTo>
                  <a:lnTo>
                    <a:pt x="2127" y="480"/>
                  </a:lnTo>
                  <a:lnTo>
                    <a:pt x="3630" y="3927"/>
                  </a:lnTo>
                  <a:lnTo>
                    <a:pt x="3616" y="6183"/>
                  </a:lnTo>
                  <a:lnTo>
                    <a:pt x="2007" y="7119"/>
                  </a:lnTo>
                  <a:lnTo>
                    <a:pt x="1502" y="37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03586" y="4799288"/>
              <a:ext cx="3400" cy="5111"/>
            </a:xfrm>
            <a:custGeom>
              <a:avLst/>
              <a:pathLst>
                <a:path w="3400" h="5111">
                  <a:moveTo>
                    <a:pt x="0" y="1857"/>
                  </a:moveTo>
                  <a:lnTo>
                    <a:pt x="1493" y="0"/>
                  </a:lnTo>
                  <a:lnTo>
                    <a:pt x="3400" y="861"/>
                  </a:lnTo>
                  <a:lnTo>
                    <a:pt x="3393" y="3451"/>
                  </a:lnTo>
                  <a:lnTo>
                    <a:pt x="2642" y="4853"/>
                  </a:lnTo>
                  <a:lnTo>
                    <a:pt x="1203" y="5111"/>
                  </a:lnTo>
                  <a:lnTo>
                    <a:pt x="201" y="38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64395" y="4586831"/>
              <a:ext cx="4361" cy="4264"/>
            </a:xfrm>
            <a:custGeom>
              <a:avLst/>
              <a:pathLst>
                <a:path w="4361" h="4264">
                  <a:moveTo>
                    <a:pt x="816" y="4018"/>
                  </a:moveTo>
                  <a:lnTo>
                    <a:pt x="0" y="2402"/>
                  </a:lnTo>
                  <a:lnTo>
                    <a:pt x="843" y="368"/>
                  </a:lnTo>
                  <a:lnTo>
                    <a:pt x="1776" y="27"/>
                  </a:lnTo>
                  <a:lnTo>
                    <a:pt x="2309" y="0"/>
                  </a:lnTo>
                  <a:lnTo>
                    <a:pt x="3120" y="180"/>
                  </a:lnTo>
                  <a:lnTo>
                    <a:pt x="3895" y="877"/>
                  </a:lnTo>
                  <a:lnTo>
                    <a:pt x="4361" y="1726"/>
                  </a:lnTo>
                  <a:lnTo>
                    <a:pt x="3742" y="3465"/>
                  </a:lnTo>
                  <a:lnTo>
                    <a:pt x="2049" y="4264"/>
                  </a:lnTo>
                  <a:lnTo>
                    <a:pt x="1295" y="420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35917" y="5292264"/>
              <a:ext cx="6592" cy="2824"/>
            </a:xfrm>
            <a:custGeom>
              <a:avLst/>
              <a:pathLst>
                <a:path w="6592" h="2824">
                  <a:moveTo>
                    <a:pt x="0" y="821"/>
                  </a:moveTo>
                  <a:lnTo>
                    <a:pt x="3919" y="0"/>
                  </a:lnTo>
                  <a:lnTo>
                    <a:pt x="6350" y="1377"/>
                  </a:lnTo>
                  <a:lnTo>
                    <a:pt x="6592" y="2622"/>
                  </a:lnTo>
                  <a:lnTo>
                    <a:pt x="2145" y="2824"/>
                  </a:lnTo>
                  <a:lnTo>
                    <a:pt x="770" y="22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43234" y="5533214"/>
              <a:ext cx="4366" cy="4651"/>
            </a:xfrm>
            <a:custGeom>
              <a:avLst/>
              <a:pathLst>
                <a:path w="4366" h="4651">
                  <a:moveTo>
                    <a:pt x="0" y="924"/>
                  </a:moveTo>
                  <a:lnTo>
                    <a:pt x="1766" y="0"/>
                  </a:lnTo>
                  <a:lnTo>
                    <a:pt x="4366" y="2921"/>
                  </a:lnTo>
                  <a:lnTo>
                    <a:pt x="4361" y="3772"/>
                  </a:lnTo>
                  <a:lnTo>
                    <a:pt x="2033" y="4651"/>
                  </a:lnTo>
                  <a:lnTo>
                    <a:pt x="129" y="390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70004" y="5118639"/>
              <a:ext cx="2705" cy="6995"/>
            </a:xfrm>
            <a:custGeom>
              <a:avLst/>
              <a:pathLst>
                <a:path w="2705" h="6995">
                  <a:moveTo>
                    <a:pt x="0" y="6450"/>
                  </a:moveTo>
                  <a:lnTo>
                    <a:pt x="3" y="981"/>
                  </a:lnTo>
                  <a:lnTo>
                    <a:pt x="1637" y="0"/>
                  </a:lnTo>
                  <a:lnTo>
                    <a:pt x="2705" y="540"/>
                  </a:lnTo>
                  <a:lnTo>
                    <a:pt x="2105" y="6123"/>
                  </a:lnTo>
                  <a:lnTo>
                    <a:pt x="1519" y="699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62792" y="5337602"/>
              <a:ext cx="7523" cy="3547"/>
            </a:xfrm>
            <a:custGeom>
              <a:avLst/>
              <a:pathLst>
                <a:path w="7523" h="3547">
                  <a:moveTo>
                    <a:pt x="0" y="2459"/>
                  </a:moveTo>
                  <a:lnTo>
                    <a:pt x="296" y="1852"/>
                  </a:lnTo>
                  <a:lnTo>
                    <a:pt x="3519" y="500"/>
                  </a:lnTo>
                  <a:lnTo>
                    <a:pt x="5689" y="0"/>
                  </a:lnTo>
                  <a:lnTo>
                    <a:pt x="7523" y="562"/>
                  </a:lnTo>
                  <a:lnTo>
                    <a:pt x="7143" y="1639"/>
                  </a:lnTo>
                  <a:lnTo>
                    <a:pt x="5669" y="2419"/>
                  </a:lnTo>
                  <a:lnTo>
                    <a:pt x="1442" y="35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40716" y="5514558"/>
              <a:ext cx="5088" cy="4097"/>
            </a:xfrm>
            <a:custGeom>
              <a:avLst/>
              <a:pathLst>
                <a:path w="5088" h="4097">
                  <a:moveTo>
                    <a:pt x="0" y="2818"/>
                  </a:moveTo>
                  <a:lnTo>
                    <a:pt x="59" y="1503"/>
                  </a:lnTo>
                  <a:lnTo>
                    <a:pt x="780" y="641"/>
                  </a:lnTo>
                  <a:lnTo>
                    <a:pt x="4027" y="0"/>
                  </a:lnTo>
                  <a:lnTo>
                    <a:pt x="5088" y="328"/>
                  </a:lnTo>
                  <a:lnTo>
                    <a:pt x="4705" y="2569"/>
                  </a:lnTo>
                  <a:lnTo>
                    <a:pt x="1821" y="4097"/>
                  </a:lnTo>
                  <a:lnTo>
                    <a:pt x="603" y="397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71641" y="5373187"/>
              <a:ext cx="4719" cy="5345"/>
            </a:xfrm>
            <a:custGeom>
              <a:avLst/>
              <a:pathLst>
                <a:path w="4719" h="5345">
                  <a:moveTo>
                    <a:pt x="0" y="4081"/>
                  </a:moveTo>
                  <a:lnTo>
                    <a:pt x="303" y="2652"/>
                  </a:lnTo>
                  <a:lnTo>
                    <a:pt x="1568" y="314"/>
                  </a:lnTo>
                  <a:lnTo>
                    <a:pt x="4361" y="0"/>
                  </a:lnTo>
                  <a:lnTo>
                    <a:pt x="4719" y="976"/>
                  </a:lnTo>
                  <a:lnTo>
                    <a:pt x="2860" y="4141"/>
                  </a:lnTo>
                  <a:lnTo>
                    <a:pt x="1762" y="5100"/>
                  </a:lnTo>
                  <a:lnTo>
                    <a:pt x="249" y="53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83735" y="4805932"/>
              <a:ext cx="6091" cy="5392"/>
            </a:xfrm>
            <a:custGeom>
              <a:avLst/>
              <a:pathLst>
                <a:path w="6091" h="5392">
                  <a:moveTo>
                    <a:pt x="448" y="5094"/>
                  </a:moveTo>
                  <a:lnTo>
                    <a:pt x="512" y="4408"/>
                  </a:lnTo>
                  <a:lnTo>
                    <a:pt x="2383" y="4308"/>
                  </a:lnTo>
                  <a:lnTo>
                    <a:pt x="3441" y="3965"/>
                  </a:lnTo>
                  <a:lnTo>
                    <a:pt x="4264" y="3202"/>
                  </a:lnTo>
                  <a:lnTo>
                    <a:pt x="3697" y="1377"/>
                  </a:lnTo>
                  <a:lnTo>
                    <a:pt x="1442" y="1554"/>
                  </a:lnTo>
                  <a:lnTo>
                    <a:pt x="0" y="802"/>
                  </a:lnTo>
                  <a:lnTo>
                    <a:pt x="1170" y="509"/>
                  </a:lnTo>
                  <a:lnTo>
                    <a:pt x="2057" y="354"/>
                  </a:lnTo>
                  <a:lnTo>
                    <a:pt x="3542" y="0"/>
                  </a:lnTo>
                  <a:lnTo>
                    <a:pt x="5520" y="796"/>
                  </a:lnTo>
                  <a:lnTo>
                    <a:pt x="6091" y="2350"/>
                  </a:lnTo>
                  <a:lnTo>
                    <a:pt x="5760" y="3301"/>
                  </a:lnTo>
                  <a:lnTo>
                    <a:pt x="4702" y="4374"/>
                  </a:lnTo>
                  <a:lnTo>
                    <a:pt x="3377" y="5082"/>
                  </a:lnTo>
                  <a:lnTo>
                    <a:pt x="1613" y="5392"/>
                  </a:lnTo>
                  <a:lnTo>
                    <a:pt x="1154" y="532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999639" y="4800168"/>
              <a:ext cx="6533" cy="3575"/>
            </a:xfrm>
            <a:custGeom>
              <a:avLst/>
              <a:pathLst>
                <a:path w="6533" h="3575">
                  <a:moveTo>
                    <a:pt x="0" y="2425"/>
                  </a:moveTo>
                  <a:lnTo>
                    <a:pt x="1829" y="632"/>
                  </a:lnTo>
                  <a:lnTo>
                    <a:pt x="4676" y="0"/>
                  </a:lnTo>
                  <a:lnTo>
                    <a:pt x="5071" y="132"/>
                  </a:lnTo>
                  <a:lnTo>
                    <a:pt x="5436" y="263"/>
                  </a:lnTo>
                  <a:lnTo>
                    <a:pt x="6453" y="715"/>
                  </a:lnTo>
                  <a:lnTo>
                    <a:pt x="6533" y="2445"/>
                  </a:lnTo>
                  <a:lnTo>
                    <a:pt x="5276" y="3159"/>
                  </a:lnTo>
                  <a:lnTo>
                    <a:pt x="4436" y="3166"/>
                  </a:lnTo>
                  <a:lnTo>
                    <a:pt x="1787" y="3575"/>
                  </a:lnTo>
                  <a:lnTo>
                    <a:pt x="1366" y="3546"/>
                  </a:lnTo>
                  <a:lnTo>
                    <a:pt x="187" y="27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26667" y="5222598"/>
              <a:ext cx="5491" cy="4204"/>
            </a:xfrm>
            <a:custGeom>
              <a:avLst/>
              <a:pathLst>
                <a:path w="5491" h="4204">
                  <a:moveTo>
                    <a:pt x="0" y="2315"/>
                  </a:moveTo>
                  <a:lnTo>
                    <a:pt x="109" y="1105"/>
                  </a:lnTo>
                  <a:lnTo>
                    <a:pt x="1145" y="0"/>
                  </a:lnTo>
                  <a:lnTo>
                    <a:pt x="3852" y="436"/>
                  </a:lnTo>
                  <a:lnTo>
                    <a:pt x="5242" y="1064"/>
                  </a:lnTo>
                  <a:lnTo>
                    <a:pt x="5491" y="2414"/>
                  </a:lnTo>
                  <a:lnTo>
                    <a:pt x="3125" y="4204"/>
                  </a:lnTo>
                  <a:lnTo>
                    <a:pt x="842" y="368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74979" y="5146077"/>
              <a:ext cx="6590" cy="7038"/>
            </a:xfrm>
            <a:custGeom>
              <a:avLst/>
              <a:pathLst>
                <a:path w="6590" h="7038">
                  <a:moveTo>
                    <a:pt x="0" y="6884"/>
                  </a:moveTo>
                  <a:lnTo>
                    <a:pt x="860" y="4588"/>
                  </a:lnTo>
                  <a:lnTo>
                    <a:pt x="4461" y="0"/>
                  </a:lnTo>
                  <a:lnTo>
                    <a:pt x="6590" y="336"/>
                  </a:lnTo>
                  <a:lnTo>
                    <a:pt x="6189" y="2203"/>
                  </a:lnTo>
                  <a:lnTo>
                    <a:pt x="843" y="70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72859" y="5163701"/>
              <a:ext cx="4193" cy="5612"/>
            </a:xfrm>
            <a:custGeom>
              <a:avLst/>
              <a:pathLst>
                <a:path w="4193" h="5612">
                  <a:moveTo>
                    <a:pt x="0" y="4298"/>
                  </a:moveTo>
                  <a:lnTo>
                    <a:pt x="310" y="1976"/>
                  </a:lnTo>
                  <a:lnTo>
                    <a:pt x="1986" y="0"/>
                  </a:lnTo>
                  <a:lnTo>
                    <a:pt x="3997" y="190"/>
                  </a:lnTo>
                  <a:lnTo>
                    <a:pt x="4193" y="2326"/>
                  </a:lnTo>
                  <a:lnTo>
                    <a:pt x="3346" y="4286"/>
                  </a:lnTo>
                  <a:lnTo>
                    <a:pt x="1796" y="5612"/>
                  </a:lnTo>
                  <a:lnTo>
                    <a:pt x="49" y="559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23310" y="5346536"/>
              <a:ext cx="4882" cy="4908"/>
            </a:xfrm>
            <a:custGeom>
              <a:avLst/>
              <a:pathLst>
                <a:path w="4882" h="4908">
                  <a:moveTo>
                    <a:pt x="0" y="967"/>
                  </a:moveTo>
                  <a:lnTo>
                    <a:pt x="771" y="0"/>
                  </a:lnTo>
                  <a:lnTo>
                    <a:pt x="2911" y="109"/>
                  </a:lnTo>
                  <a:lnTo>
                    <a:pt x="4824" y="2914"/>
                  </a:lnTo>
                  <a:lnTo>
                    <a:pt x="4882" y="4865"/>
                  </a:lnTo>
                  <a:lnTo>
                    <a:pt x="2632" y="4908"/>
                  </a:lnTo>
                  <a:lnTo>
                    <a:pt x="666" y="36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25684" y="4802960"/>
              <a:ext cx="10175" cy="3670"/>
            </a:xfrm>
            <a:custGeom>
              <a:avLst/>
              <a:pathLst>
                <a:path w="10175" h="3670">
                  <a:moveTo>
                    <a:pt x="1941" y="1550"/>
                  </a:moveTo>
                  <a:lnTo>
                    <a:pt x="4721" y="753"/>
                  </a:lnTo>
                  <a:lnTo>
                    <a:pt x="8392" y="63"/>
                  </a:lnTo>
                  <a:lnTo>
                    <a:pt x="9672" y="0"/>
                  </a:lnTo>
                  <a:lnTo>
                    <a:pt x="10175" y="386"/>
                  </a:lnTo>
                  <a:lnTo>
                    <a:pt x="9796" y="2170"/>
                  </a:lnTo>
                  <a:lnTo>
                    <a:pt x="6231" y="1969"/>
                  </a:lnTo>
                  <a:lnTo>
                    <a:pt x="2066" y="3665"/>
                  </a:lnTo>
                  <a:lnTo>
                    <a:pt x="1397" y="3670"/>
                  </a:lnTo>
                  <a:lnTo>
                    <a:pt x="283" y="3510"/>
                  </a:lnTo>
                  <a:lnTo>
                    <a:pt x="0" y="2732"/>
                  </a:lnTo>
                  <a:lnTo>
                    <a:pt x="442" y="21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996515" y="5340947"/>
              <a:ext cx="5992" cy="3827"/>
            </a:xfrm>
            <a:custGeom>
              <a:avLst/>
              <a:pathLst>
                <a:path w="5992" h="3827">
                  <a:moveTo>
                    <a:pt x="0" y="2302"/>
                  </a:moveTo>
                  <a:lnTo>
                    <a:pt x="94" y="1138"/>
                  </a:lnTo>
                  <a:lnTo>
                    <a:pt x="1872" y="12"/>
                  </a:lnTo>
                  <a:lnTo>
                    <a:pt x="3384" y="0"/>
                  </a:lnTo>
                  <a:lnTo>
                    <a:pt x="5636" y="864"/>
                  </a:lnTo>
                  <a:lnTo>
                    <a:pt x="5992" y="2656"/>
                  </a:lnTo>
                  <a:lnTo>
                    <a:pt x="4469" y="3827"/>
                  </a:lnTo>
                  <a:lnTo>
                    <a:pt x="2555" y="3817"/>
                  </a:lnTo>
                  <a:lnTo>
                    <a:pt x="591" y="31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80097" y="5365266"/>
              <a:ext cx="5090" cy="5636"/>
            </a:xfrm>
            <a:custGeom>
              <a:avLst/>
              <a:pathLst>
                <a:path w="5090" h="5636">
                  <a:moveTo>
                    <a:pt x="0" y="5090"/>
                  </a:moveTo>
                  <a:lnTo>
                    <a:pt x="130" y="2987"/>
                  </a:lnTo>
                  <a:lnTo>
                    <a:pt x="1331" y="1188"/>
                  </a:lnTo>
                  <a:lnTo>
                    <a:pt x="3599" y="0"/>
                  </a:lnTo>
                  <a:lnTo>
                    <a:pt x="4741" y="420"/>
                  </a:lnTo>
                  <a:lnTo>
                    <a:pt x="5090" y="1691"/>
                  </a:lnTo>
                  <a:lnTo>
                    <a:pt x="4359" y="3133"/>
                  </a:lnTo>
                  <a:lnTo>
                    <a:pt x="2371" y="5256"/>
                  </a:lnTo>
                  <a:lnTo>
                    <a:pt x="1121" y="56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68817" y="4874967"/>
              <a:ext cx="7683" cy="8740"/>
            </a:xfrm>
            <a:custGeom>
              <a:avLst/>
              <a:pathLst>
                <a:path w="7683" h="8740">
                  <a:moveTo>
                    <a:pt x="0" y="3507"/>
                  </a:moveTo>
                  <a:lnTo>
                    <a:pt x="444" y="850"/>
                  </a:lnTo>
                  <a:lnTo>
                    <a:pt x="1792" y="0"/>
                  </a:lnTo>
                  <a:lnTo>
                    <a:pt x="2593" y="377"/>
                  </a:lnTo>
                  <a:lnTo>
                    <a:pt x="5436" y="3668"/>
                  </a:lnTo>
                  <a:lnTo>
                    <a:pt x="4155" y="3791"/>
                  </a:lnTo>
                  <a:lnTo>
                    <a:pt x="2337" y="1179"/>
                  </a:lnTo>
                  <a:lnTo>
                    <a:pt x="1181" y="1474"/>
                  </a:lnTo>
                  <a:lnTo>
                    <a:pt x="805" y="2658"/>
                  </a:lnTo>
                  <a:lnTo>
                    <a:pt x="1090" y="6909"/>
                  </a:lnTo>
                  <a:lnTo>
                    <a:pt x="7683" y="8198"/>
                  </a:lnTo>
                  <a:lnTo>
                    <a:pt x="5081" y="8740"/>
                  </a:lnTo>
                  <a:lnTo>
                    <a:pt x="1195" y="8619"/>
                  </a:lnTo>
                  <a:lnTo>
                    <a:pt x="285" y="776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60300" y="5159171"/>
              <a:ext cx="8340" cy="6167"/>
            </a:xfrm>
            <a:custGeom>
              <a:avLst/>
              <a:pathLst>
                <a:path w="8340" h="6167">
                  <a:moveTo>
                    <a:pt x="0" y="4768"/>
                  </a:moveTo>
                  <a:lnTo>
                    <a:pt x="5511" y="516"/>
                  </a:lnTo>
                  <a:lnTo>
                    <a:pt x="7619" y="0"/>
                  </a:lnTo>
                  <a:lnTo>
                    <a:pt x="8340" y="861"/>
                  </a:lnTo>
                  <a:lnTo>
                    <a:pt x="8006" y="3414"/>
                  </a:lnTo>
                  <a:lnTo>
                    <a:pt x="7344" y="4532"/>
                  </a:lnTo>
                  <a:lnTo>
                    <a:pt x="6189" y="4716"/>
                  </a:lnTo>
                  <a:lnTo>
                    <a:pt x="4460" y="3610"/>
                  </a:lnTo>
                  <a:lnTo>
                    <a:pt x="2833" y="3936"/>
                  </a:lnTo>
                  <a:lnTo>
                    <a:pt x="1627" y="5579"/>
                  </a:lnTo>
                  <a:lnTo>
                    <a:pt x="376" y="61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73363" y="4807132"/>
              <a:ext cx="8732" cy="6791"/>
            </a:xfrm>
            <a:custGeom>
              <a:avLst/>
              <a:pathLst>
                <a:path w="8732" h="6791">
                  <a:moveTo>
                    <a:pt x="5359" y="0"/>
                  </a:moveTo>
                  <a:lnTo>
                    <a:pt x="5359" y="1244"/>
                  </a:lnTo>
                  <a:lnTo>
                    <a:pt x="2104" y="3818"/>
                  </a:lnTo>
                  <a:lnTo>
                    <a:pt x="2605" y="5183"/>
                  </a:lnTo>
                  <a:lnTo>
                    <a:pt x="4341" y="4769"/>
                  </a:lnTo>
                  <a:lnTo>
                    <a:pt x="5526" y="3629"/>
                  </a:lnTo>
                  <a:lnTo>
                    <a:pt x="8014" y="2989"/>
                  </a:lnTo>
                  <a:lnTo>
                    <a:pt x="8598" y="3162"/>
                  </a:lnTo>
                  <a:lnTo>
                    <a:pt x="8732" y="3646"/>
                  </a:lnTo>
                  <a:lnTo>
                    <a:pt x="8649" y="3819"/>
                  </a:lnTo>
                  <a:lnTo>
                    <a:pt x="6678" y="4372"/>
                  </a:lnTo>
                  <a:lnTo>
                    <a:pt x="2889" y="6617"/>
                  </a:lnTo>
                  <a:lnTo>
                    <a:pt x="1519" y="6791"/>
                  </a:lnTo>
                  <a:lnTo>
                    <a:pt x="133" y="6186"/>
                  </a:lnTo>
                  <a:lnTo>
                    <a:pt x="0" y="5581"/>
                  </a:lnTo>
                  <a:lnTo>
                    <a:pt x="216" y="4009"/>
                  </a:lnTo>
                  <a:lnTo>
                    <a:pt x="751" y="3145"/>
                  </a:lnTo>
                  <a:lnTo>
                    <a:pt x="3005" y="14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82805" y="5327849"/>
              <a:ext cx="7731" cy="12414"/>
            </a:xfrm>
            <a:custGeom>
              <a:avLst/>
              <a:pathLst>
                <a:path w="7731" h="12414">
                  <a:moveTo>
                    <a:pt x="0" y="11828"/>
                  </a:moveTo>
                  <a:lnTo>
                    <a:pt x="1810" y="8599"/>
                  </a:lnTo>
                  <a:lnTo>
                    <a:pt x="3318" y="6851"/>
                  </a:lnTo>
                  <a:lnTo>
                    <a:pt x="5359" y="5053"/>
                  </a:lnTo>
                  <a:lnTo>
                    <a:pt x="5803" y="2971"/>
                  </a:lnTo>
                  <a:lnTo>
                    <a:pt x="5388" y="1989"/>
                  </a:lnTo>
                  <a:lnTo>
                    <a:pt x="5659" y="341"/>
                  </a:lnTo>
                  <a:lnTo>
                    <a:pt x="7032" y="0"/>
                  </a:lnTo>
                  <a:lnTo>
                    <a:pt x="7731" y="1290"/>
                  </a:lnTo>
                  <a:lnTo>
                    <a:pt x="7731" y="4589"/>
                  </a:lnTo>
                  <a:lnTo>
                    <a:pt x="5388" y="8850"/>
                  </a:lnTo>
                  <a:lnTo>
                    <a:pt x="2159" y="12414"/>
                  </a:lnTo>
                  <a:lnTo>
                    <a:pt x="1540" y="12111"/>
                  </a:lnTo>
                  <a:lnTo>
                    <a:pt x="4942" y="7473"/>
                  </a:lnTo>
                  <a:lnTo>
                    <a:pt x="4277" y="7250"/>
                  </a:lnTo>
                  <a:lnTo>
                    <a:pt x="2882" y="8506"/>
                  </a:lnTo>
                  <a:lnTo>
                    <a:pt x="900" y="113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05245" y="5322259"/>
              <a:ext cx="9550" cy="5325"/>
            </a:xfrm>
            <a:custGeom>
              <a:avLst/>
              <a:pathLst>
                <a:path w="9550" h="5325">
                  <a:moveTo>
                    <a:pt x="0" y="606"/>
                  </a:moveTo>
                  <a:lnTo>
                    <a:pt x="2277" y="0"/>
                  </a:lnTo>
                  <a:lnTo>
                    <a:pt x="3996" y="703"/>
                  </a:lnTo>
                  <a:lnTo>
                    <a:pt x="8509" y="1625"/>
                  </a:lnTo>
                  <a:lnTo>
                    <a:pt x="9550" y="2555"/>
                  </a:lnTo>
                  <a:lnTo>
                    <a:pt x="7575" y="5210"/>
                  </a:lnTo>
                  <a:lnTo>
                    <a:pt x="6384" y="5325"/>
                  </a:lnTo>
                  <a:lnTo>
                    <a:pt x="4415" y="4776"/>
                  </a:lnTo>
                  <a:lnTo>
                    <a:pt x="874" y="3223"/>
                  </a:lnTo>
                  <a:lnTo>
                    <a:pt x="81" y="223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48406" y="5231531"/>
              <a:ext cx="5676" cy="9469"/>
            </a:xfrm>
            <a:custGeom>
              <a:avLst/>
              <a:pathLst>
                <a:path w="5676" h="9469">
                  <a:moveTo>
                    <a:pt x="0" y="5614"/>
                  </a:moveTo>
                  <a:lnTo>
                    <a:pt x="1283" y="2354"/>
                  </a:lnTo>
                  <a:lnTo>
                    <a:pt x="2144" y="1125"/>
                  </a:lnTo>
                  <a:lnTo>
                    <a:pt x="4102" y="0"/>
                  </a:lnTo>
                  <a:lnTo>
                    <a:pt x="5676" y="943"/>
                  </a:lnTo>
                  <a:lnTo>
                    <a:pt x="5291" y="4421"/>
                  </a:lnTo>
                  <a:lnTo>
                    <a:pt x="3695" y="8995"/>
                  </a:lnTo>
                  <a:lnTo>
                    <a:pt x="1924" y="9469"/>
                  </a:lnTo>
                  <a:lnTo>
                    <a:pt x="1530" y="660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29906" y="4819448"/>
              <a:ext cx="10879" cy="4637"/>
            </a:xfrm>
            <a:custGeom>
              <a:avLst/>
              <a:pathLst>
                <a:path w="10879" h="4637">
                  <a:moveTo>
                    <a:pt x="2058" y="4637"/>
                  </a:moveTo>
                  <a:lnTo>
                    <a:pt x="247" y="4383"/>
                  </a:lnTo>
                  <a:lnTo>
                    <a:pt x="0" y="3354"/>
                  </a:lnTo>
                  <a:lnTo>
                    <a:pt x="1130" y="1796"/>
                  </a:lnTo>
                  <a:lnTo>
                    <a:pt x="9254" y="0"/>
                  </a:lnTo>
                  <a:lnTo>
                    <a:pt x="10514" y="262"/>
                  </a:lnTo>
                  <a:lnTo>
                    <a:pt x="10747" y="819"/>
                  </a:lnTo>
                  <a:lnTo>
                    <a:pt x="10879" y="1515"/>
                  </a:lnTo>
                  <a:lnTo>
                    <a:pt x="10805" y="2094"/>
                  </a:lnTo>
                  <a:lnTo>
                    <a:pt x="9925" y="3101"/>
                  </a:lnTo>
                  <a:lnTo>
                    <a:pt x="8084" y="39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40411" y="5169903"/>
              <a:ext cx="9750" cy="4788"/>
            </a:xfrm>
            <a:custGeom>
              <a:avLst/>
              <a:pathLst>
                <a:path w="9750" h="4788">
                  <a:moveTo>
                    <a:pt x="0" y="3421"/>
                  </a:moveTo>
                  <a:lnTo>
                    <a:pt x="1681" y="583"/>
                  </a:lnTo>
                  <a:lnTo>
                    <a:pt x="3748" y="0"/>
                  </a:lnTo>
                  <a:lnTo>
                    <a:pt x="6581" y="127"/>
                  </a:lnTo>
                  <a:lnTo>
                    <a:pt x="8772" y="1237"/>
                  </a:lnTo>
                  <a:lnTo>
                    <a:pt x="9750" y="2727"/>
                  </a:lnTo>
                  <a:lnTo>
                    <a:pt x="9639" y="4402"/>
                  </a:lnTo>
                  <a:lnTo>
                    <a:pt x="8864" y="4788"/>
                  </a:lnTo>
                  <a:lnTo>
                    <a:pt x="5262" y="4666"/>
                  </a:lnTo>
                  <a:lnTo>
                    <a:pt x="641" y="384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02177" y="5336642"/>
              <a:ext cx="9031" cy="6537"/>
            </a:xfrm>
            <a:custGeom>
              <a:avLst/>
              <a:pathLst>
                <a:path w="9031" h="6537">
                  <a:moveTo>
                    <a:pt x="0" y="3682"/>
                  </a:moveTo>
                  <a:lnTo>
                    <a:pt x="118" y="2910"/>
                  </a:lnTo>
                  <a:lnTo>
                    <a:pt x="6996" y="30"/>
                  </a:lnTo>
                  <a:lnTo>
                    <a:pt x="8712" y="0"/>
                  </a:lnTo>
                  <a:lnTo>
                    <a:pt x="9031" y="1043"/>
                  </a:lnTo>
                  <a:lnTo>
                    <a:pt x="7901" y="3326"/>
                  </a:lnTo>
                  <a:lnTo>
                    <a:pt x="6102" y="5132"/>
                  </a:lnTo>
                  <a:lnTo>
                    <a:pt x="3493" y="6336"/>
                  </a:lnTo>
                  <a:lnTo>
                    <a:pt x="739" y="653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17134" y="4606804"/>
              <a:ext cx="8387" cy="5795"/>
            </a:xfrm>
            <a:custGeom>
              <a:avLst/>
              <a:pathLst>
                <a:path w="8387" h="5795">
                  <a:moveTo>
                    <a:pt x="2105" y="5329"/>
                  </a:moveTo>
                  <a:lnTo>
                    <a:pt x="755" y="4473"/>
                  </a:lnTo>
                  <a:lnTo>
                    <a:pt x="0" y="2578"/>
                  </a:lnTo>
                  <a:lnTo>
                    <a:pt x="466" y="942"/>
                  </a:lnTo>
                  <a:lnTo>
                    <a:pt x="1868" y="343"/>
                  </a:lnTo>
                  <a:lnTo>
                    <a:pt x="4927" y="0"/>
                  </a:lnTo>
                  <a:lnTo>
                    <a:pt x="7790" y="912"/>
                  </a:lnTo>
                  <a:lnTo>
                    <a:pt x="8387" y="2159"/>
                  </a:lnTo>
                  <a:lnTo>
                    <a:pt x="7427" y="4392"/>
                  </a:lnTo>
                  <a:lnTo>
                    <a:pt x="4806" y="5795"/>
                  </a:lnTo>
                  <a:lnTo>
                    <a:pt x="3508" y="574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88597" y="5190530"/>
              <a:ext cx="11789" cy="8412"/>
            </a:xfrm>
            <a:custGeom>
              <a:avLst/>
              <a:pathLst>
                <a:path w="11789" h="8412">
                  <a:moveTo>
                    <a:pt x="1727" y="2035"/>
                  </a:moveTo>
                  <a:lnTo>
                    <a:pt x="4165" y="0"/>
                  </a:lnTo>
                  <a:lnTo>
                    <a:pt x="5194" y="456"/>
                  </a:lnTo>
                  <a:lnTo>
                    <a:pt x="5025" y="1674"/>
                  </a:lnTo>
                  <a:lnTo>
                    <a:pt x="3901" y="3322"/>
                  </a:lnTo>
                  <a:lnTo>
                    <a:pt x="3425" y="5055"/>
                  </a:lnTo>
                  <a:lnTo>
                    <a:pt x="5309" y="5192"/>
                  </a:lnTo>
                  <a:lnTo>
                    <a:pt x="11353" y="4036"/>
                  </a:lnTo>
                  <a:lnTo>
                    <a:pt x="11789" y="5987"/>
                  </a:lnTo>
                  <a:lnTo>
                    <a:pt x="10275" y="6911"/>
                  </a:lnTo>
                  <a:lnTo>
                    <a:pt x="6754" y="7972"/>
                  </a:lnTo>
                  <a:lnTo>
                    <a:pt x="3206" y="8412"/>
                  </a:lnTo>
                  <a:lnTo>
                    <a:pt x="333" y="7696"/>
                  </a:lnTo>
                  <a:lnTo>
                    <a:pt x="0" y="50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68501" y="5350866"/>
              <a:ext cx="9409" cy="9075"/>
            </a:xfrm>
            <a:custGeom>
              <a:avLst/>
              <a:pathLst>
                <a:path w="9409" h="9075">
                  <a:moveTo>
                    <a:pt x="0" y="6762"/>
                  </a:moveTo>
                  <a:lnTo>
                    <a:pt x="246" y="5310"/>
                  </a:lnTo>
                  <a:lnTo>
                    <a:pt x="1058" y="4161"/>
                  </a:lnTo>
                  <a:lnTo>
                    <a:pt x="6207" y="565"/>
                  </a:lnTo>
                  <a:lnTo>
                    <a:pt x="7734" y="0"/>
                  </a:lnTo>
                  <a:lnTo>
                    <a:pt x="9100" y="253"/>
                  </a:lnTo>
                  <a:lnTo>
                    <a:pt x="9409" y="3664"/>
                  </a:lnTo>
                  <a:lnTo>
                    <a:pt x="8992" y="4863"/>
                  </a:lnTo>
                  <a:lnTo>
                    <a:pt x="7311" y="6901"/>
                  </a:lnTo>
                  <a:lnTo>
                    <a:pt x="3336" y="9075"/>
                  </a:lnTo>
                  <a:lnTo>
                    <a:pt x="751" y="8872"/>
                  </a:lnTo>
                  <a:lnTo>
                    <a:pt x="15" y="83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38077" y="5375236"/>
              <a:ext cx="31219" cy="17306"/>
            </a:xfrm>
            <a:custGeom>
              <a:avLst/>
              <a:pathLst>
                <a:path w="31219" h="17306">
                  <a:moveTo>
                    <a:pt x="0" y="14924"/>
                  </a:moveTo>
                  <a:lnTo>
                    <a:pt x="175" y="14339"/>
                  </a:lnTo>
                  <a:lnTo>
                    <a:pt x="4640" y="8195"/>
                  </a:lnTo>
                  <a:lnTo>
                    <a:pt x="9233" y="3564"/>
                  </a:lnTo>
                  <a:lnTo>
                    <a:pt x="12180" y="1044"/>
                  </a:lnTo>
                  <a:lnTo>
                    <a:pt x="14061" y="319"/>
                  </a:lnTo>
                  <a:lnTo>
                    <a:pt x="16637" y="0"/>
                  </a:lnTo>
                  <a:lnTo>
                    <a:pt x="22699" y="201"/>
                  </a:lnTo>
                  <a:lnTo>
                    <a:pt x="28394" y="1549"/>
                  </a:lnTo>
                  <a:lnTo>
                    <a:pt x="31219" y="3401"/>
                  </a:lnTo>
                  <a:lnTo>
                    <a:pt x="30599" y="4594"/>
                  </a:lnTo>
                  <a:lnTo>
                    <a:pt x="24822" y="3607"/>
                  </a:lnTo>
                  <a:lnTo>
                    <a:pt x="21116" y="3305"/>
                  </a:lnTo>
                  <a:lnTo>
                    <a:pt x="15803" y="4188"/>
                  </a:lnTo>
                  <a:lnTo>
                    <a:pt x="12251" y="6213"/>
                  </a:lnTo>
                  <a:lnTo>
                    <a:pt x="6937" y="13042"/>
                  </a:lnTo>
                  <a:lnTo>
                    <a:pt x="3179" y="16487"/>
                  </a:lnTo>
                  <a:lnTo>
                    <a:pt x="1471" y="17306"/>
                  </a:lnTo>
                  <a:lnTo>
                    <a:pt x="14" y="168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23454" y="5349838"/>
              <a:ext cx="42390" cy="27948"/>
            </a:xfrm>
            <a:custGeom>
              <a:avLst/>
              <a:pathLst>
                <a:path w="42390" h="27948">
                  <a:moveTo>
                    <a:pt x="0" y="23370"/>
                  </a:moveTo>
                  <a:lnTo>
                    <a:pt x="611" y="21812"/>
                  </a:lnTo>
                  <a:lnTo>
                    <a:pt x="1581" y="21308"/>
                  </a:lnTo>
                  <a:lnTo>
                    <a:pt x="8492" y="19329"/>
                  </a:lnTo>
                  <a:lnTo>
                    <a:pt x="10231" y="18260"/>
                  </a:lnTo>
                  <a:lnTo>
                    <a:pt x="12738" y="16034"/>
                  </a:lnTo>
                  <a:lnTo>
                    <a:pt x="17688" y="13115"/>
                  </a:lnTo>
                  <a:lnTo>
                    <a:pt x="19995" y="12052"/>
                  </a:lnTo>
                  <a:lnTo>
                    <a:pt x="23905" y="6352"/>
                  </a:lnTo>
                  <a:lnTo>
                    <a:pt x="33325" y="1060"/>
                  </a:lnTo>
                  <a:lnTo>
                    <a:pt x="34927" y="352"/>
                  </a:lnTo>
                  <a:lnTo>
                    <a:pt x="37062" y="0"/>
                  </a:lnTo>
                  <a:lnTo>
                    <a:pt x="39567" y="155"/>
                  </a:lnTo>
                  <a:lnTo>
                    <a:pt x="41465" y="1508"/>
                  </a:lnTo>
                  <a:lnTo>
                    <a:pt x="42390" y="5017"/>
                  </a:lnTo>
                  <a:lnTo>
                    <a:pt x="41448" y="6910"/>
                  </a:lnTo>
                  <a:lnTo>
                    <a:pt x="36516" y="9960"/>
                  </a:lnTo>
                  <a:lnTo>
                    <a:pt x="34562" y="11730"/>
                  </a:lnTo>
                  <a:lnTo>
                    <a:pt x="33675" y="13146"/>
                  </a:lnTo>
                  <a:lnTo>
                    <a:pt x="32622" y="18946"/>
                  </a:lnTo>
                  <a:lnTo>
                    <a:pt x="30351" y="21352"/>
                  </a:lnTo>
                  <a:lnTo>
                    <a:pt x="25316" y="22721"/>
                  </a:lnTo>
                  <a:lnTo>
                    <a:pt x="16771" y="26332"/>
                  </a:lnTo>
                  <a:lnTo>
                    <a:pt x="10413" y="27855"/>
                  </a:lnTo>
                  <a:lnTo>
                    <a:pt x="5802" y="27948"/>
                  </a:lnTo>
                  <a:lnTo>
                    <a:pt x="2172" y="26499"/>
                  </a:lnTo>
                  <a:lnTo>
                    <a:pt x="1446" y="259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81646" y="4543785"/>
              <a:ext cx="159844" cy="136893"/>
            </a:xfrm>
            <a:custGeom>
              <a:avLst/>
              <a:pathLst>
                <a:path w="159844" h="136893">
                  <a:moveTo>
                    <a:pt x="97757" y="9344"/>
                  </a:moveTo>
                  <a:lnTo>
                    <a:pt x="100196" y="6098"/>
                  </a:lnTo>
                  <a:lnTo>
                    <a:pt x="101075" y="5867"/>
                  </a:lnTo>
                  <a:lnTo>
                    <a:pt x="106566" y="5869"/>
                  </a:lnTo>
                  <a:lnTo>
                    <a:pt x="108366" y="7414"/>
                  </a:lnTo>
                  <a:lnTo>
                    <a:pt x="109536" y="7330"/>
                  </a:lnTo>
                  <a:lnTo>
                    <a:pt x="109787" y="7092"/>
                  </a:lnTo>
                  <a:lnTo>
                    <a:pt x="110376" y="4693"/>
                  </a:lnTo>
                  <a:lnTo>
                    <a:pt x="111407" y="3727"/>
                  </a:lnTo>
                  <a:lnTo>
                    <a:pt x="113548" y="3293"/>
                  </a:lnTo>
                  <a:lnTo>
                    <a:pt x="115836" y="3433"/>
                  </a:lnTo>
                  <a:lnTo>
                    <a:pt x="119578" y="4440"/>
                  </a:lnTo>
                  <a:lnTo>
                    <a:pt x="122778" y="5888"/>
                  </a:lnTo>
                  <a:lnTo>
                    <a:pt x="124814" y="6021"/>
                  </a:lnTo>
                  <a:lnTo>
                    <a:pt x="127114" y="3663"/>
                  </a:lnTo>
                  <a:lnTo>
                    <a:pt x="133122" y="1985"/>
                  </a:lnTo>
                  <a:lnTo>
                    <a:pt x="135136" y="0"/>
                  </a:lnTo>
                  <a:lnTo>
                    <a:pt x="137078" y="1016"/>
                  </a:lnTo>
                  <a:lnTo>
                    <a:pt x="138090" y="4872"/>
                  </a:lnTo>
                  <a:lnTo>
                    <a:pt x="138836" y="6117"/>
                  </a:lnTo>
                  <a:lnTo>
                    <a:pt x="141005" y="6502"/>
                  </a:lnTo>
                  <a:lnTo>
                    <a:pt x="142962" y="8726"/>
                  </a:lnTo>
                  <a:lnTo>
                    <a:pt x="145210" y="9971"/>
                  </a:lnTo>
                  <a:lnTo>
                    <a:pt x="147007" y="10363"/>
                  </a:lnTo>
                  <a:lnTo>
                    <a:pt x="149876" y="9874"/>
                  </a:lnTo>
                  <a:lnTo>
                    <a:pt x="151475" y="9203"/>
                  </a:lnTo>
                  <a:lnTo>
                    <a:pt x="152797" y="9496"/>
                  </a:lnTo>
                  <a:lnTo>
                    <a:pt x="153312" y="10462"/>
                  </a:lnTo>
                  <a:lnTo>
                    <a:pt x="156142" y="21352"/>
                  </a:lnTo>
                  <a:lnTo>
                    <a:pt x="158085" y="27275"/>
                  </a:lnTo>
                  <a:lnTo>
                    <a:pt x="159672" y="34883"/>
                  </a:lnTo>
                  <a:lnTo>
                    <a:pt x="159844" y="36432"/>
                  </a:lnTo>
                  <a:lnTo>
                    <a:pt x="159223" y="37562"/>
                  </a:lnTo>
                  <a:lnTo>
                    <a:pt x="157926" y="38078"/>
                  </a:lnTo>
                  <a:lnTo>
                    <a:pt x="155243" y="38344"/>
                  </a:lnTo>
                  <a:lnTo>
                    <a:pt x="150180" y="41593"/>
                  </a:lnTo>
                  <a:lnTo>
                    <a:pt x="148058" y="43900"/>
                  </a:lnTo>
                  <a:lnTo>
                    <a:pt x="145243" y="48556"/>
                  </a:lnTo>
                  <a:lnTo>
                    <a:pt x="143960" y="49950"/>
                  </a:lnTo>
                  <a:lnTo>
                    <a:pt x="141183" y="52256"/>
                  </a:lnTo>
                  <a:lnTo>
                    <a:pt x="138407" y="52898"/>
                  </a:lnTo>
                  <a:lnTo>
                    <a:pt x="137898" y="53406"/>
                  </a:lnTo>
                  <a:lnTo>
                    <a:pt x="136390" y="57390"/>
                  </a:lnTo>
                  <a:lnTo>
                    <a:pt x="134474" y="59674"/>
                  </a:lnTo>
                  <a:lnTo>
                    <a:pt x="132173" y="64720"/>
                  </a:lnTo>
                  <a:lnTo>
                    <a:pt x="130785" y="68769"/>
                  </a:lnTo>
                  <a:lnTo>
                    <a:pt x="130227" y="73351"/>
                  </a:lnTo>
                  <a:lnTo>
                    <a:pt x="129143" y="82949"/>
                  </a:lnTo>
                  <a:lnTo>
                    <a:pt x="128640" y="85978"/>
                  </a:lnTo>
                  <a:lnTo>
                    <a:pt x="128944" y="89950"/>
                  </a:lnTo>
                  <a:lnTo>
                    <a:pt x="128746" y="92213"/>
                  </a:lnTo>
                  <a:lnTo>
                    <a:pt x="128125" y="93629"/>
                  </a:lnTo>
                  <a:lnTo>
                    <a:pt x="126367" y="94891"/>
                  </a:lnTo>
                  <a:lnTo>
                    <a:pt x="123148" y="95800"/>
                  </a:lnTo>
                  <a:lnTo>
                    <a:pt x="122943" y="98471"/>
                  </a:lnTo>
                  <a:lnTo>
                    <a:pt x="123194" y="101482"/>
                  </a:lnTo>
                  <a:lnTo>
                    <a:pt x="122798" y="102744"/>
                  </a:lnTo>
                  <a:lnTo>
                    <a:pt x="114566" y="103959"/>
                  </a:lnTo>
                  <a:lnTo>
                    <a:pt x="112114" y="103259"/>
                  </a:lnTo>
                  <a:lnTo>
                    <a:pt x="109390" y="104063"/>
                  </a:lnTo>
                  <a:lnTo>
                    <a:pt x="106766" y="105470"/>
                  </a:lnTo>
                  <a:lnTo>
                    <a:pt x="104688" y="107548"/>
                  </a:lnTo>
                  <a:lnTo>
                    <a:pt x="98409" y="112438"/>
                  </a:lnTo>
                  <a:lnTo>
                    <a:pt x="97877" y="113596"/>
                  </a:lnTo>
                  <a:lnTo>
                    <a:pt x="96731" y="119677"/>
                  </a:lnTo>
                  <a:lnTo>
                    <a:pt x="95461" y="121238"/>
                  </a:lnTo>
                  <a:lnTo>
                    <a:pt x="92375" y="122318"/>
                  </a:lnTo>
                  <a:lnTo>
                    <a:pt x="90902" y="122327"/>
                  </a:lnTo>
                  <a:lnTo>
                    <a:pt x="88537" y="121547"/>
                  </a:lnTo>
                  <a:lnTo>
                    <a:pt x="85754" y="121255"/>
                  </a:lnTo>
                  <a:lnTo>
                    <a:pt x="81310" y="122274"/>
                  </a:lnTo>
                  <a:lnTo>
                    <a:pt x="78389" y="123150"/>
                  </a:lnTo>
                  <a:lnTo>
                    <a:pt x="76972" y="123834"/>
                  </a:lnTo>
                  <a:lnTo>
                    <a:pt x="76579" y="126054"/>
                  </a:lnTo>
                  <a:lnTo>
                    <a:pt x="75785" y="128085"/>
                  </a:lnTo>
                  <a:lnTo>
                    <a:pt x="75556" y="130347"/>
                  </a:lnTo>
                  <a:lnTo>
                    <a:pt x="74811" y="133550"/>
                  </a:lnTo>
                  <a:lnTo>
                    <a:pt x="73288" y="134595"/>
                  </a:lnTo>
                  <a:lnTo>
                    <a:pt x="70848" y="135049"/>
                  </a:lnTo>
                  <a:lnTo>
                    <a:pt x="69138" y="134732"/>
                  </a:lnTo>
                  <a:lnTo>
                    <a:pt x="66875" y="135344"/>
                  </a:lnTo>
                  <a:lnTo>
                    <a:pt x="64178" y="136885"/>
                  </a:lnTo>
                  <a:lnTo>
                    <a:pt x="62709" y="136893"/>
                  </a:lnTo>
                  <a:lnTo>
                    <a:pt x="60495" y="135185"/>
                  </a:lnTo>
                  <a:lnTo>
                    <a:pt x="56607" y="134894"/>
                  </a:lnTo>
                  <a:lnTo>
                    <a:pt x="55818" y="133650"/>
                  </a:lnTo>
                  <a:lnTo>
                    <a:pt x="54942" y="133164"/>
                  </a:lnTo>
                  <a:lnTo>
                    <a:pt x="49441" y="132103"/>
                  </a:lnTo>
                  <a:lnTo>
                    <a:pt x="46675" y="129327"/>
                  </a:lnTo>
                  <a:lnTo>
                    <a:pt x="45087" y="128727"/>
                  </a:lnTo>
                  <a:lnTo>
                    <a:pt x="41531" y="128909"/>
                  </a:lnTo>
                  <a:lnTo>
                    <a:pt x="37786" y="129052"/>
                  </a:lnTo>
                  <a:lnTo>
                    <a:pt x="35466" y="128540"/>
                  </a:lnTo>
                  <a:lnTo>
                    <a:pt x="34565" y="125293"/>
                  </a:lnTo>
                  <a:lnTo>
                    <a:pt x="33509" y="124762"/>
                  </a:lnTo>
                  <a:lnTo>
                    <a:pt x="26977" y="124814"/>
                  </a:lnTo>
                  <a:lnTo>
                    <a:pt x="26150" y="125500"/>
                  </a:lnTo>
                  <a:lnTo>
                    <a:pt x="23760" y="125851"/>
                  </a:lnTo>
                  <a:lnTo>
                    <a:pt x="22213" y="123965"/>
                  </a:lnTo>
                  <a:lnTo>
                    <a:pt x="20454" y="120352"/>
                  </a:lnTo>
                  <a:lnTo>
                    <a:pt x="18921" y="118487"/>
                  </a:lnTo>
                  <a:lnTo>
                    <a:pt x="17263" y="118411"/>
                  </a:lnTo>
                  <a:lnTo>
                    <a:pt x="12188" y="116777"/>
                  </a:lnTo>
                  <a:lnTo>
                    <a:pt x="7891" y="116639"/>
                  </a:lnTo>
                  <a:lnTo>
                    <a:pt x="6569" y="116389"/>
                  </a:lnTo>
                  <a:lnTo>
                    <a:pt x="4573" y="115378"/>
                  </a:lnTo>
                  <a:lnTo>
                    <a:pt x="3714" y="113757"/>
                  </a:lnTo>
                  <a:lnTo>
                    <a:pt x="3357" y="110708"/>
                  </a:lnTo>
                  <a:lnTo>
                    <a:pt x="3462" y="108449"/>
                  </a:lnTo>
                  <a:lnTo>
                    <a:pt x="4560" y="104053"/>
                  </a:lnTo>
                  <a:lnTo>
                    <a:pt x="4943" y="101155"/>
                  </a:lnTo>
                  <a:lnTo>
                    <a:pt x="4666" y="98213"/>
                  </a:lnTo>
                  <a:lnTo>
                    <a:pt x="4203" y="96618"/>
                  </a:lnTo>
                  <a:lnTo>
                    <a:pt x="1453" y="93591"/>
                  </a:lnTo>
                  <a:lnTo>
                    <a:pt x="383" y="91953"/>
                  </a:lnTo>
                  <a:lnTo>
                    <a:pt x="0" y="89370"/>
                  </a:lnTo>
                  <a:lnTo>
                    <a:pt x="542" y="87718"/>
                  </a:lnTo>
                  <a:lnTo>
                    <a:pt x="2874" y="85267"/>
                  </a:lnTo>
                  <a:lnTo>
                    <a:pt x="3258" y="84169"/>
                  </a:lnTo>
                  <a:lnTo>
                    <a:pt x="2782" y="78861"/>
                  </a:lnTo>
                  <a:lnTo>
                    <a:pt x="1367" y="77436"/>
                  </a:lnTo>
                  <a:lnTo>
                    <a:pt x="713" y="75288"/>
                  </a:lnTo>
                  <a:lnTo>
                    <a:pt x="250" y="69475"/>
                  </a:lnTo>
                  <a:lnTo>
                    <a:pt x="1189" y="61139"/>
                  </a:lnTo>
                  <a:lnTo>
                    <a:pt x="2881" y="57756"/>
                  </a:lnTo>
                  <a:lnTo>
                    <a:pt x="3701" y="55402"/>
                  </a:lnTo>
                  <a:lnTo>
                    <a:pt x="4944" y="53717"/>
                  </a:lnTo>
                  <a:lnTo>
                    <a:pt x="6873" y="52839"/>
                  </a:lnTo>
                  <a:lnTo>
                    <a:pt x="10311" y="52532"/>
                  </a:lnTo>
                  <a:lnTo>
                    <a:pt x="11872" y="51445"/>
                  </a:lnTo>
                  <a:lnTo>
                    <a:pt x="14093" y="48533"/>
                  </a:lnTo>
                  <a:lnTo>
                    <a:pt x="16407" y="47682"/>
                  </a:lnTo>
                  <a:lnTo>
                    <a:pt x="19288" y="45870"/>
                  </a:lnTo>
                  <a:lnTo>
                    <a:pt x="21972" y="43514"/>
                  </a:lnTo>
                  <a:lnTo>
                    <a:pt x="26122" y="39282"/>
                  </a:lnTo>
                  <a:lnTo>
                    <a:pt x="27768" y="38536"/>
                  </a:lnTo>
                  <a:lnTo>
                    <a:pt x="29665" y="37036"/>
                  </a:lnTo>
                  <a:lnTo>
                    <a:pt x="31623" y="33380"/>
                  </a:lnTo>
                  <a:lnTo>
                    <a:pt x="32561" y="32291"/>
                  </a:lnTo>
                  <a:lnTo>
                    <a:pt x="36039" y="31257"/>
                  </a:lnTo>
                  <a:lnTo>
                    <a:pt x="36485" y="29937"/>
                  </a:lnTo>
                  <a:lnTo>
                    <a:pt x="37447" y="29100"/>
                  </a:lnTo>
                  <a:lnTo>
                    <a:pt x="36707" y="27187"/>
                  </a:lnTo>
                  <a:lnTo>
                    <a:pt x="36780" y="25420"/>
                  </a:lnTo>
                  <a:lnTo>
                    <a:pt x="37809" y="23790"/>
                  </a:lnTo>
                  <a:lnTo>
                    <a:pt x="39689" y="22739"/>
                  </a:lnTo>
                  <a:lnTo>
                    <a:pt x="39886" y="21921"/>
                  </a:lnTo>
                  <a:lnTo>
                    <a:pt x="41433" y="20472"/>
                  </a:lnTo>
                  <a:lnTo>
                    <a:pt x="42993" y="20206"/>
                  </a:lnTo>
                  <a:lnTo>
                    <a:pt x="43571" y="17635"/>
                  </a:lnTo>
                  <a:lnTo>
                    <a:pt x="46370" y="16760"/>
                  </a:lnTo>
                  <a:lnTo>
                    <a:pt x="48125" y="17284"/>
                  </a:lnTo>
                  <a:lnTo>
                    <a:pt x="49031" y="18067"/>
                  </a:lnTo>
                  <a:lnTo>
                    <a:pt x="52971" y="18304"/>
                  </a:lnTo>
                  <a:lnTo>
                    <a:pt x="58637" y="19784"/>
                  </a:lnTo>
                  <a:lnTo>
                    <a:pt x="60442" y="15004"/>
                  </a:lnTo>
                  <a:lnTo>
                    <a:pt x="64229" y="11949"/>
                  </a:lnTo>
                  <a:lnTo>
                    <a:pt x="67355" y="11446"/>
                  </a:lnTo>
                  <a:lnTo>
                    <a:pt x="68915" y="10363"/>
                  </a:lnTo>
                  <a:lnTo>
                    <a:pt x="72386" y="9971"/>
                  </a:lnTo>
                  <a:lnTo>
                    <a:pt x="73853" y="10558"/>
                  </a:lnTo>
                  <a:lnTo>
                    <a:pt x="75572" y="12432"/>
                  </a:lnTo>
                  <a:lnTo>
                    <a:pt x="77324" y="12607"/>
                  </a:lnTo>
                  <a:lnTo>
                    <a:pt x="79374" y="11537"/>
                  </a:lnTo>
                  <a:lnTo>
                    <a:pt x="81588" y="12225"/>
                  </a:lnTo>
                  <a:lnTo>
                    <a:pt x="84394" y="11544"/>
                  </a:lnTo>
                  <a:lnTo>
                    <a:pt x="88680" y="11587"/>
                  </a:lnTo>
                  <a:lnTo>
                    <a:pt x="90762" y="12527"/>
                  </a:lnTo>
                  <a:lnTo>
                    <a:pt x="93631" y="1177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39982" y="3133408"/>
              <a:ext cx="1696" cy="2575"/>
            </a:xfrm>
            <a:custGeom>
              <a:avLst/>
              <a:pathLst>
                <a:path w="1696" h="2575">
                  <a:moveTo>
                    <a:pt x="1546" y="0"/>
                  </a:moveTo>
                  <a:lnTo>
                    <a:pt x="1696" y="1514"/>
                  </a:lnTo>
                  <a:lnTo>
                    <a:pt x="682" y="2575"/>
                  </a:lnTo>
                  <a:lnTo>
                    <a:pt x="0" y="17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40307" y="3134321"/>
              <a:ext cx="3325" cy="4053"/>
            </a:xfrm>
            <a:custGeom>
              <a:avLst/>
              <a:pathLst>
                <a:path w="3325" h="4053">
                  <a:moveTo>
                    <a:pt x="3176" y="0"/>
                  </a:moveTo>
                  <a:lnTo>
                    <a:pt x="3325" y="2284"/>
                  </a:lnTo>
                  <a:lnTo>
                    <a:pt x="2402" y="3627"/>
                  </a:lnTo>
                  <a:lnTo>
                    <a:pt x="15" y="4053"/>
                  </a:lnTo>
                  <a:lnTo>
                    <a:pt x="0" y="2812"/>
                  </a:lnTo>
                  <a:lnTo>
                    <a:pt x="1446" y="206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56626" y="3112029"/>
              <a:ext cx="16976" cy="8023"/>
            </a:xfrm>
            <a:custGeom>
              <a:avLst/>
              <a:pathLst>
                <a:path w="16976" h="8023">
                  <a:moveTo>
                    <a:pt x="16976" y="2910"/>
                  </a:moveTo>
                  <a:lnTo>
                    <a:pt x="14401" y="4770"/>
                  </a:lnTo>
                  <a:lnTo>
                    <a:pt x="12057" y="5005"/>
                  </a:lnTo>
                  <a:lnTo>
                    <a:pt x="9665" y="4609"/>
                  </a:lnTo>
                  <a:lnTo>
                    <a:pt x="9560" y="7284"/>
                  </a:lnTo>
                  <a:lnTo>
                    <a:pt x="8372" y="8023"/>
                  </a:lnTo>
                  <a:lnTo>
                    <a:pt x="7376" y="5652"/>
                  </a:lnTo>
                  <a:lnTo>
                    <a:pt x="4800" y="5207"/>
                  </a:lnTo>
                  <a:lnTo>
                    <a:pt x="992" y="6133"/>
                  </a:lnTo>
                  <a:lnTo>
                    <a:pt x="0" y="4546"/>
                  </a:lnTo>
                  <a:lnTo>
                    <a:pt x="934" y="3151"/>
                  </a:lnTo>
                  <a:lnTo>
                    <a:pt x="2389" y="2186"/>
                  </a:lnTo>
                  <a:lnTo>
                    <a:pt x="3526" y="641"/>
                  </a:lnTo>
                  <a:lnTo>
                    <a:pt x="7900" y="508"/>
                  </a:lnTo>
                  <a:lnTo>
                    <a:pt x="9546" y="0"/>
                  </a:lnTo>
                  <a:lnTo>
                    <a:pt x="9810" y="2103"/>
                  </a:lnTo>
                  <a:lnTo>
                    <a:pt x="11681" y="1921"/>
                  </a:lnTo>
                  <a:lnTo>
                    <a:pt x="11515" y="371"/>
                  </a:lnTo>
                  <a:lnTo>
                    <a:pt x="13930" y="129"/>
                  </a:lnTo>
                  <a:lnTo>
                    <a:pt x="16818" y="14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07628" y="3056150"/>
              <a:ext cx="32179" cy="38802"/>
            </a:xfrm>
            <a:custGeom>
              <a:avLst/>
              <a:pathLst>
                <a:path w="32179" h="38802">
                  <a:moveTo>
                    <a:pt x="28962" y="0"/>
                  </a:moveTo>
                  <a:lnTo>
                    <a:pt x="29808" y="1305"/>
                  </a:lnTo>
                  <a:lnTo>
                    <a:pt x="27304" y="1650"/>
                  </a:lnTo>
                  <a:lnTo>
                    <a:pt x="27545" y="4725"/>
                  </a:lnTo>
                  <a:lnTo>
                    <a:pt x="28181" y="6003"/>
                  </a:lnTo>
                  <a:lnTo>
                    <a:pt x="28210" y="7497"/>
                  </a:lnTo>
                  <a:lnTo>
                    <a:pt x="27021" y="9771"/>
                  </a:lnTo>
                  <a:lnTo>
                    <a:pt x="25152" y="11571"/>
                  </a:lnTo>
                  <a:lnTo>
                    <a:pt x="24770" y="14294"/>
                  </a:lnTo>
                  <a:lnTo>
                    <a:pt x="25604" y="17036"/>
                  </a:lnTo>
                  <a:lnTo>
                    <a:pt x="26758" y="18029"/>
                  </a:lnTo>
                  <a:lnTo>
                    <a:pt x="30124" y="19196"/>
                  </a:lnTo>
                  <a:lnTo>
                    <a:pt x="31390" y="18504"/>
                  </a:lnTo>
                  <a:lnTo>
                    <a:pt x="32179" y="19886"/>
                  </a:lnTo>
                  <a:lnTo>
                    <a:pt x="32019" y="21115"/>
                  </a:lnTo>
                  <a:lnTo>
                    <a:pt x="27828" y="20845"/>
                  </a:lnTo>
                  <a:lnTo>
                    <a:pt x="25694" y="21787"/>
                  </a:lnTo>
                  <a:lnTo>
                    <a:pt x="25592" y="23885"/>
                  </a:lnTo>
                  <a:lnTo>
                    <a:pt x="26962" y="23997"/>
                  </a:lnTo>
                  <a:lnTo>
                    <a:pt x="27084" y="25072"/>
                  </a:lnTo>
                  <a:lnTo>
                    <a:pt x="28714" y="26622"/>
                  </a:lnTo>
                  <a:lnTo>
                    <a:pt x="27349" y="27620"/>
                  </a:lnTo>
                  <a:lnTo>
                    <a:pt x="25875" y="27939"/>
                  </a:lnTo>
                  <a:lnTo>
                    <a:pt x="25314" y="30057"/>
                  </a:lnTo>
                  <a:lnTo>
                    <a:pt x="26289" y="31270"/>
                  </a:lnTo>
                  <a:lnTo>
                    <a:pt x="26407" y="34169"/>
                  </a:lnTo>
                  <a:lnTo>
                    <a:pt x="25684" y="35181"/>
                  </a:lnTo>
                  <a:lnTo>
                    <a:pt x="26894" y="36478"/>
                  </a:lnTo>
                  <a:lnTo>
                    <a:pt x="25622" y="37232"/>
                  </a:lnTo>
                  <a:lnTo>
                    <a:pt x="24973" y="38398"/>
                  </a:lnTo>
                  <a:lnTo>
                    <a:pt x="23555" y="38802"/>
                  </a:lnTo>
                  <a:lnTo>
                    <a:pt x="19129" y="36570"/>
                  </a:lnTo>
                  <a:lnTo>
                    <a:pt x="16480" y="35772"/>
                  </a:lnTo>
                  <a:lnTo>
                    <a:pt x="15752" y="36564"/>
                  </a:lnTo>
                  <a:lnTo>
                    <a:pt x="13839" y="37200"/>
                  </a:lnTo>
                  <a:lnTo>
                    <a:pt x="13137" y="36642"/>
                  </a:lnTo>
                  <a:lnTo>
                    <a:pt x="11987" y="34363"/>
                  </a:lnTo>
                  <a:lnTo>
                    <a:pt x="11822" y="32416"/>
                  </a:lnTo>
                  <a:lnTo>
                    <a:pt x="12318" y="31361"/>
                  </a:lnTo>
                  <a:lnTo>
                    <a:pt x="10139" y="31394"/>
                  </a:lnTo>
                  <a:lnTo>
                    <a:pt x="9433" y="32932"/>
                  </a:lnTo>
                  <a:lnTo>
                    <a:pt x="8655" y="32269"/>
                  </a:lnTo>
                  <a:lnTo>
                    <a:pt x="7942" y="30386"/>
                  </a:lnTo>
                  <a:lnTo>
                    <a:pt x="9793" y="29299"/>
                  </a:lnTo>
                  <a:lnTo>
                    <a:pt x="9150" y="27323"/>
                  </a:lnTo>
                  <a:lnTo>
                    <a:pt x="11574" y="25145"/>
                  </a:lnTo>
                  <a:lnTo>
                    <a:pt x="10714" y="20632"/>
                  </a:lnTo>
                  <a:lnTo>
                    <a:pt x="10171" y="19670"/>
                  </a:lnTo>
                  <a:lnTo>
                    <a:pt x="7248" y="20086"/>
                  </a:lnTo>
                  <a:lnTo>
                    <a:pt x="4983" y="18187"/>
                  </a:lnTo>
                  <a:lnTo>
                    <a:pt x="3396" y="16104"/>
                  </a:lnTo>
                  <a:lnTo>
                    <a:pt x="2264" y="16813"/>
                  </a:lnTo>
                  <a:lnTo>
                    <a:pt x="1616" y="15964"/>
                  </a:lnTo>
                  <a:lnTo>
                    <a:pt x="1351" y="11090"/>
                  </a:lnTo>
                  <a:lnTo>
                    <a:pt x="206" y="10565"/>
                  </a:lnTo>
                  <a:lnTo>
                    <a:pt x="0" y="9401"/>
                  </a:lnTo>
                  <a:lnTo>
                    <a:pt x="1014" y="7490"/>
                  </a:lnTo>
                  <a:lnTo>
                    <a:pt x="781" y="5672"/>
                  </a:lnTo>
                  <a:lnTo>
                    <a:pt x="1412" y="3968"/>
                  </a:lnTo>
                  <a:lnTo>
                    <a:pt x="3891" y="4505"/>
                  </a:lnTo>
                  <a:lnTo>
                    <a:pt x="4068" y="2987"/>
                  </a:lnTo>
                  <a:lnTo>
                    <a:pt x="6330" y="2527"/>
                  </a:lnTo>
                  <a:lnTo>
                    <a:pt x="6976" y="3366"/>
                  </a:lnTo>
                  <a:lnTo>
                    <a:pt x="9964" y="2466"/>
                  </a:lnTo>
                  <a:lnTo>
                    <a:pt x="11276" y="2485"/>
                  </a:lnTo>
                  <a:lnTo>
                    <a:pt x="11957" y="3405"/>
                  </a:lnTo>
                  <a:lnTo>
                    <a:pt x="13026" y="2575"/>
                  </a:lnTo>
                  <a:lnTo>
                    <a:pt x="13678" y="3782"/>
                  </a:lnTo>
                  <a:lnTo>
                    <a:pt x="14613" y="3642"/>
                  </a:lnTo>
                  <a:lnTo>
                    <a:pt x="16402" y="4313"/>
                  </a:lnTo>
                  <a:lnTo>
                    <a:pt x="17943" y="2760"/>
                  </a:lnTo>
                  <a:lnTo>
                    <a:pt x="18764" y="2613"/>
                  </a:lnTo>
                  <a:lnTo>
                    <a:pt x="20959" y="608"/>
                  </a:lnTo>
                  <a:lnTo>
                    <a:pt x="23141" y="834"/>
                  </a:lnTo>
                  <a:lnTo>
                    <a:pt x="24411" y="1534"/>
                  </a:lnTo>
                  <a:lnTo>
                    <a:pt x="25510" y="1089"/>
                  </a:lnTo>
                  <a:lnTo>
                    <a:pt x="28669" y="100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095506" y="2839442"/>
              <a:ext cx="412558" cy="545232"/>
            </a:xfrm>
            <a:custGeom>
              <a:avLst/>
              <a:pathLst>
                <a:path w="412558" h="545232">
                  <a:moveTo>
                    <a:pt x="43393" y="161338"/>
                  </a:moveTo>
                  <a:lnTo>
                    <a:pt x="43085" y="161563"/>
                  </a:lnTo>
                  <a:lnTo>
                    <a:pt x="41113" y="158962"/>
                  </a:lnTo>
                  <a:lnTo>
                    <a:pt x="41128" y="156463"/>
                  </a:lnTo>
                  <a:lnTo>
                    <a:pt x="40285" y="156598"/>
                  </a:lnTo>
                  <a:lnTo>
                    <a:pt x="39961" y="156757"/>
                  </a:lnTo>
                  <a:lnTo>
                    <a:pt x="39566" y="157058"/>
                  </a:lnTo>
                  <a:lnTo>
                    <a:pt x="39315" y="156866"/>
                  </a:lnTo>
                  <a:lnTo>
                    <a:pt x="38967" y="156131"/>
                  </a:lnTo>
                  <a:lnTo>
                    <a:pt x="38331" y="155397"/>
                  </a:lnTo>
                  <a:lnTo>
                    <a:pt x="37936" y="154081"/>
                  </a:lnTo>
                  <a:lnTo>
                    <a:pt x="37289" y="153622"/>
                  </a:lnTo>
                  <a:lnTo>
                    <a:pt x="38891" y="152283"/>
                  </a:lnTo>
                  <a:lnTo>
                    <a:pt x="39139" y="151403"/>
                  </a:lnTo>
                  <a:lnTo>
                    <a:pt x="37968" y="150507"/>
                  </a:lnTo>
                  <a:lnTo>
                    <a:pt x="37768" y="148345"/>
                  </a:lnTo>
                  <a:lnTo>
                    <a:pt x="37122" y="147417"/>
                  </a:lnTo>
                  <a:lnTo>
                    <a:pt x="37059" y="145103"/>
                  </a:lnTo>
                  <a:lnTo>
                    <a:pt x="33844" y="144360"/>
                  </a:lnTo>
                  <a:lnTo>
                    <a:pt x="32902" y="142576"/>
                  </a:lnTo>
                  <a:lnTo>
                    <a:pt x="32678" y="140725"/>
                  </a:lnTo>
                  <a:lnTo>
                    <a:pt x="29441" y="137204"/>
                  </a:lnTo>
                  <a:lnTo>
                    <a:pt x="28352" y="136379"/>
                  </a:lnTo>
                  <a:lnTo>
                    <a:pt x="25952" y="133423"/>
                  </a:lnTo>
                  <a:lnTo>
                    <a:pt x="23040" y="131369"/>
                  </a:lnTo>
                  <a:lnTo>
                    <a:pt x="22843" y="130644"/>
                  </a:lnTo>
                  <a:lnTo>
                    <a:pt x="23356" y="130383"/>
                  </a:lnTo>
                  <a:lnTo>
                    <a:pt x="24368" y="130505"/>
                  </a:lnTo>
                  <a:lnTo>
                    <a:pt x="24798" y="130476"/>
                  </a:lnTo>
                  <a:lnTo>
                    <a:pt x="25229" y="130409"/>
                  </a:lnTo>
                  <a:lnTo>
                    <a:pt x="25623" y="130263"/>
                  </a:lnTo>
                  <a:lnTo>
                    <a:pt x="26560" y="129449"/>
                  </a:lnTo>
                  <a:lnTo>
                    <a:pt x="28456" y="126283"/>
                  </a:lnTo>
                  <a:lnTo>
                    <a:pt x="28699" y="125179"/>
                  </a:lnTo>
                  <a:lnTo>
                    <a:pt x="28923" y="124814"/>
                  </a:lnTo>
                  <a:lnTo>
                    <a:pt x="29298" y="124649"/>
                  </a:lnTo>
                  <a:lnTo>
                    <a:pt x="31227" y="124794"/>
                  </a:lnTo>
                  <a:lnTo>
                    <a:pt x="31913" y="124714"/>
                  </a:lnTo>
                  <a:lnTo>
                    <a:pt x="32267" y="124626"/>
                  </a:lnTo>
                  <a:lnTo>
                    <a:pt x="32720" y="124462"/>
                  </a:lnTo>
                  <a:lnTo>
                    <a:pt x="34207" y="122922"/>
                  </a:lnTo>
                  <a:lnTo>
                    <a:pt x="34451" y="120237"/>
                  </a:lnTo>
                  <a:lnTo>
                    <a:pt x="35454" y="119553"/>
                  </a:lnTo>
                  <a:lnTo>
                    <a:pt x="34864" y="117956"/>
                  </a:lnTo>
                  <a:lnTo>
                    <a:pt x="34083" y="117201"/>
                  </a:lnTo>
                  <a:lnTo>
                    <a:pt x="33724" y="116298"/>
                  </a:lnTo>
                  <a:lnTo>
                    <a:pt x="32976" y="116539"/>
                  </a:lnTo>
                  <a:lnTo>
                    <a:pt x="33148" y="116854"/>
                  </a:lnTo>
                  <a:lnTo>
                    <a:pt x="32607" y="118042"/>
                  </a:lnTo>
                  <a:lnTo>
                    <a:pt x="32584" y="118880"/>
                  </a:lnTo>
                  <a:lnTo>
                    <a:pt x="32124" y="118676"/>
                  </a:lnTo>
                  <a:lnTo>
                    <a:pt x="31955" y="118424"/>
                  </a:lnTo>
                  <a:lnTo>
                    <a:pt x="31980" y="117674"/>
                  </a:lnTo>
                  <a:lnTo>
                    <a:pt x="31392" y="117645"/>
                  </a:lnTo>
                  <a:lnTo>
                    <a:pt x="31278" y="115204"/>
                  </a:lnTo>
                  <a:lnTo>
                    <a:pt x="30318" y="114188"/>
                  </a:lnTo>
                  <a:lnTo>
                    <a:pt x="28922" y="114220"/>
                  </a:lnTo>
                  <a:lnTo>
                    <a:pt x="28056" y="112573"/>
                  </a:lnTo>
                  <a:lnTo>
                    <a:pt x="29699" y="111495"/>
                  </a:lnTo>
                  <a:lnTo>
                    <a:pt x="29646" y="109810"/>
                  </a:lnTo>
                  <a:lnTo>
                    <a:pt x="30414" y="108876"/>
                  </a:lnTo>
                  <a:lnTo>
                    <a:pt x="30183" y="107159"/>
                  </a:lnTo>
                  <a:lnTo>
                    <a:pt x="30704" y="106309"/>
                  </a:lnTo>
                  <a:lnTo>
                    <a:pt x="29156" y="104878"/>
                  </a:lnTo>
                  <a:lnTo>
                    <a:pt x="26124" y="104063"/>
                  </a:lnTo>
                  <a:lnTo>
                    <a:pt x="27008" y="101944"/>
                  </a:lnTo>
                  <a:lnTo>
                    <a:pt x="29348" y="100308"/>
                  </a:lnTo>
                  <a:lnTo>
                    <a:pt x="29827" y="98263"/>
                  </a:lnTo>
                  <a:lnTo>
                    <a:pt x="30041" y="97798"/>
                  </a:lnTo>
                  <a:lnTo>
                    <a:pt x="30737" y="98022"/>
                  </a:lnTo>
                  <a:lnTo>
                    <a:pt x="30933" y="98045"/>
                  </a:lnTo>
                  <a:lnTo>
                    <a:pt x="31086" y="98039"/>
                  </a:lnTo>
                  <a:lnTo>
                    <a:pt x="31380" y="98063"/>
                  </a:lnTo>
                  <a:lnTo>
                    <a:pt x="32967" y="96091"/>
                  </a:lnTo>
                  <a:lnTo>
                    <a:pt x="35379" y="94994"/>
                  </a:lnTo>
                  <a:lnTo>
                    <a:pt x="35697" y="94738"/>
                  </a:lnTo>
                  <a:lnTo>
                    <a:pt x="36153" y="94438"/>
                  </a:lnTo>
                  <a:lnTo>
                    <a:pt x="36945" y="94127"/>
                  </a:lnTo>
                  <a:lnTo>
                    <a:pt x="38198" y="94364"/>
                  </a:lnTo>
                  <a:lnTo>
                    <a:pt x="40914" y="93448"/>
                  </a:lnTo>
                  <a:lnTo>
                    <a:pt x="47474" y="95048"/>
                  </a:lnTo>
                  <a:lnTo>
                    <a:pt x="48190" y="95678"/>
                  </a:lnTo>
                  <a:lnTo>
                    <a:pt x="48462" y="95737"/>
                  </a:lnTo>
                  <a:lnTo>
                    <a:pt x="48636" y="95717"/>
                  </a:lnTo>
                  <a:lnTo>
                    <a:pt x="48943" y="95650"/>
                  </a:lnTo>
                  <a:lnTo>
                    <a:pt x="49188" y="95557"/>
                  </a:lnTo>
                  <a:lnTo>
                    <a:pt x="49331" y="92636"/>
                  </a:lnTo>
                  <a:lnTo>
                    <a:pt x="48686" y="89647"/>
                  </a:lnTo>
                  <a:lnTo>
                    <a:pt x="49693" y="88422"/>
                  </a:lnTo>
                  <a:lnTo>
                    <a:pt x="49077" y="87299"/>
                  </a:lnTo>
                  <a:lnTo>
                    <a:pt x="49008" y="86693"/>
                  </a:lnTo>
                  <a:lnTo>
                    <a:pt x="49098" y="86342"/>
                  </a:lnTo>
                  <a:lnTo>
                    <a:pt x="49682" y="86171"/>
                  </a:lnTo>
                  <a:lnTo>
                    <a:pt x="50307" y="86114"/>
                  </a:lnTo>
                  <a:lnTo>
                    <a:pt x="51117" y="86093"/>
                  </a:lnTo>
                  <a:lnTo>
                    <a:pt x="48285" y="80799"/>
                  </a:lnTo>
                  <a:lnTo>
                    <a:pt x="48652" y="80462"/>
                  </a:lnTo>
                  <a:lnTo>
                    <a:pt x="48407" y="79767"/>
                  </a:lnTo>
                  <a:lnTo>
                    <a:pt x="48536" y="79497"/>
                  </a:lnTo>
                  <a:lnTo>
                    <a:pt x="49101" y="79798"/>
                  </a:lnTo>
                  <a:lnTo>
                    <a:pt x="49713" y="79633"/>
                  </a:lnTo>
                  <a:lnTo>
                    <a:pt x="49388" y="77997"/>
                  </a:lnTo>
                  <a:lnTo>
                    <a:pt x="47725" y="76219"/>
                  </a:lnTo>
                  <a:lnTo>
                    <a:pt x="48274" y="74666"/>
                  </a:lnTo>
                  <a:lnTo>
                    <a:pt x="47257" y="72450"/>
                  </a:lnTo>
                  <a:lnTo>
                    <a:pt x="47481" y="71487"/>
                  </a:lnTo>
                  <a:lnTo>
                    <a:pt x="50092" y="68099"/>
                  </a:lnTo>
                  <a:lnTo>
                    <a:pt x="52896" y="65014"/>
                  </a:lnTo>
                  <a:lnTo>
                    <a:pt x="54240" y="62695"/>
                  </a:lnTo>
                  <a:lnTo>
                    <a:pt x="56738" y="59905"/>
                  </a:lnTo>
                  <a:lnTo>
                    <a:pt x="57048" y="59290"/>
                  </a:lnTo>
                  <a:lnTo>
                    <a:pt x="56860" y="58130"/>
                  </a:lnTo>
                  <a:lnTo>
                    <a:pt x="56945" y="57996"/>
                  </a:lnTo>
                  <a:lnTo>
                    <a:pt x="57088" y="57704"/>
                  </a:lnTo>
                  <a:lnTo>
                    <a:pt x="57301" y="57989"/>
                  </a:lnTo>
                  <a:lnTo>
                    <a:pt x="57708" y="57979"/>
                  </a:lnTo>
                  <a:lnTo>
                    <a:pt x="57957" y="58167"/>
                  </a:lnTo>
                  <a:lnTo>
                    <a:pt x="58321" y="58015"/>
                  </a:lnTo>
                  <a:lnTo>
                    <a:pt x="58422" y="57564"/>
                  </a:lnTo>
                  <a:lnTo>
                    <a:pt x="58489" y="57426"/>
                  </a:lnTo>
                  <a:lnTo>
                    <a:pt x="58929" y="57397"/>
                  </a:lnTo>
                  <a:lnTo>
                    <a:pt x="59873" y="57786"/>
                  </a:lnTo>
                  <a:lnTo>
                    <a:pt x="60615" y="58255"/>
                  </a:lnTo>
                  <a:lnTo>
                    <a:pt x="60877" y="58309"/>
                  </a:lnTo>
                  <a:lnTo>
                    <a:pt x="61234" y="58576"/>
                  </a:lnTo>
                  <a:lnTo>
                    <a:pt x="61407" y="58658"/>
                  </a:lnTo>
                  <a:lnTo>
                    <a:pt x="61560" y="58689"/>
                  </a:lnTo>
                  <a:lnTo>
                    <a:pt x="61831" y="58588"/>
                  </a:lnTo>
                  <a:lnTo>
                    <a:pt x="62101" y="58397"/>
                  </a:lnTo>
                  <a:lnTo>
                    <a:pt x="64127" y="57787"/>
                  </a:lnTo>
                  <a:lnTo>
                    <a:pt x="64601" y="57861"/>
                  </a:lnTo>
                  <a:lnTo>
                    <a:pt x="64839" y="57843"/>
                  </a:lnTo>
                  <a:lnTo>
                    <a:pt x="65195" y="57896"/>
                  </a:lnTo>
                  <a:lnTo>
                    <a:pt x="65139" y="57510"/>
                  </a:lnTo>
                  <a:lnTo>
                    <a:pt x="65805" y="56515"/>
                  </a:lnTo>
                  <a:lnTo>
                    <a:pt x="66051" y="56376"/>
                  </a:lnTo>
                  <a:lnTo>
                    <a:pt x="66263" y="56270"/>
                  </a:lnTo>
                  <a:lnTo>
                    <a:pt x="66421" y="56173"/>
                  </a:lnTo>
                  <a:lnTo>
                    <a:pt x="66945" y="56017"/>
                  </a:lnTo>
                  <a:lnTo>
                    <a:pt x="67218" y="56053"/>
                  </a:lnTo>
                  <a:lnTo>
                    <a:pt x="66708" y="54307"/>
                  </a:lnTo>
                  <a:lnTo>
                    <a:pt x="65686" y="53842"/>
                  </a:lnTo>
                  <a:lnTo>
                    <a:pt x="65711" y="52366"/>
                  </a:lnTo>
                  <a:lnTo>
                    <a:pt x="64570" y="51483"/>
                  </a:lnTo>
                  <a:lnTo>
                    <a:pt x="64425" y="50413"/>
                  </a:lnTo>
                  <a:lnTo>
                    <a:pt x="64956" y="49549"/>
                  </a:lnTo>
                  <a:lnTo>
                    <a:pt x="65114" y="48942"/>
                  </a:lnTo>
                  <a:lnTo>
                    <a:pt x="65211" y="48581"/>
                  </a:lnTo>
                  <a:lnTo>
                    <a:pt x="65270" y="48394"/>
                  </a:lnTo>
                  <a:lnTo>
                    <a:pt x="65317" y="48137"/>
                  </a:lnTo>
                  <a:lnTo>
                    <a:pt x="65880" y="48377"/>
                  </a:lnTo>
                  <a:lnTo>
                    <a:pt x="66034" y="48462"/>
                  </a:lnTo>
                  <a:lnTo>
                    <a:pt x="66148" y="48599"/>
                  </a:lnTo>
                  <a:lnTo>
                    <a:pt x="66772" y="47836"/>
                  </a:lnTo>
                  <a:lnTo>
                    <a:pt x="66662" y="46259"/>
                  </a:lnTo>
                  <a:lnTo>
                    <a:pt x="67325" y="44099"/>
                  </a:lnTo>
                  <a:lnTo>
                    <a:pt x="69420" y="43064"/>
                  </a:lnTo>
                  <a:lnTo>
                    <a:pt x="70141" y="42454"/>
                  </a:lnTo>
                  <a:lnTo>
                    <a:pt x="70512" y="42229"/>
                  </a:lnTo>
                  <a:lnTo>
                    <a:pt x="72139" y="42331"/>
                  </a:lnTo>
                  <a:lnTo>
                    <a:pt x="74671" y="43976"/>
                  </a:lnTo>
                  <a:lnTo>
                    <a:pt x="75010" y="44088"/>
                  </a:lnTo>
                  <a:lnTo>
                    <a:pt x="75864" y="44208"/>
                  </a:lnTo>
                  <a:lnTo>
                    <a:pt x="76142" y="44202"/>
                  </a:lnTo>
                  <a:lnTo>
                    <a:pt x="77140" y="43647"/>
                  </a:lnTo>
                  <a:lnTo>
                    <a:pt x="77690" y="43359"/>
                  </a:lnTo>
                  <a:lnTo>
                    <a:pt x="77926" y="43274"/>
                  </a:lnTo>
                  <a:lnTo>
                    <a:pt x="79798" y="43192"/>
                  </a:lnTo>
                  <a:lnTo>
                    <a:pt x="80156" y="43714"/>
                  </a:lnTo>
                  <a:lnTo>
                    <a:pt x="80998" y="43580"/>
                  </a:lnTo>
                  <a:lnTo>
                    <a:pt x="83029" y="43685"/>
                  </a:lnTo>
                  <a:lnTo>
                    <a:pt x="83129" y="43500"/>
                  </a:lnTo>
                  <a:lnTo>
                    <a:pt x="83435" y="43438"/>
                  </a:lnTo>
                  <a:lnTo>
                    <a:pt x="83702" y="43429"/>
                  </a:lnTo>
                  <a:lnTo>
                    <a:pt x="84109" y="43094"/>
                  </a:lnTo>
                  <a:lnTo>
                    <a:pt x="84498" y="42411"/>
                  </a:lnTo>
                  <a:lnTo>
                    <a:pt x="84878" y="42424"/>
                  </a:lnTo>
                  <a:lnTo>
                    <a:pt x="85021" y="42332"/>
                  </a:lnTo>
                  <a:lnTo>
                    <a:pt x="85252" y="42364"/>
                  </a:lnTo>
                  <a:lnTo>
                    <a:pt x="85380" y="41718"/>
                  </a:lnTo>
                  <a:lnTo>
                    <a:pt x="85447" y="41311"/>
                  </a:lnTo>
                  <a:lnTo>
                    <a:pt x="85492" y="41113"/>
                  </a:lnTo>
                  <a:lnTo>
                    <a:pt x="85547" y="40791"/>
                  </a:lnTo>
                  <a:lnTo>
                    <a:pt x="86389" y="40761"/>
                  </a:lnTo>
                  <a:lnTo>
                    <a:pt x="87767" y="40917"/>
                  </a:lnTo>
                  <a:lnTo>
                    <a:pt x="87580" y="41594"/>
                  </a:lnTo>
                  <a:lnTo>
                    <a:pt x="89871" y="44792"/>
                  </a:lnTo>
                  <a:lnTo>
                    <a:pt x="89895" y="48969"/>
                  </a:lnTo>
                  <a:lnTo>
                    <a:pt x="91426" y="50443"/>
                  </a:lnTo>
                  <a:lnTo>
                    <a:pt x="91840" y="52626"/>
                  </a:lnTo>
                  <a:lnTo>
                    <a:pt x="92992" y="53307"/>
                  </a:lnTo>
                  <a:lnTo>
                    <a:pt x="93485" y="55372"/>
                  </a:lnTo>
                  <a:lnTo>
                    <a:pt x="93606" y="59222"/>
                  </a:lnTo>
                  <a:lnTo>
                    <a:pt x="93357" y="60858"/>
                  </a:lnTo>
                  <a:lnTo>
                    <a:pt x="93980" y="61725"/>
                  </a:lnTo>
                  <a:lnTo>
                    <a:pt x="93774" y="64369"/>
                  </a:lnTo>
                  <a:lnTo>
                    <a:pt x="94908" y="66934"/>
                  </a:lnTo>
                  <a:lnTo>
                    <a:pt x="93826" y="68741"/>
                  </a:lnTo>
                  <a:lnTo>
                    <a:pt x="90218" y="70513"/>
                  </a:lnTo>
                  <a:lnTo>
                    <a:pt x="92143" y="73686"/>
                  </a:lnTo>
                  <a:lnTo>
                    <a:pt x="92073" y="76360"/>
                  </a:lnTo>
                  <a:lnTo>
                    <a:pt x="92577" y="80417"/>
                  </a:lnTo>
                  <a:lnTo>
                    <a:pt x="92106" y="84960"/>
                  </a:lnTo>
                  <a:lnTo>
                    <a:pt x="89860" y="88002"/>
                  </a:lnTo>
                  <a:lnTo>
                    <a:pt x="90309" y="88896"/>
                  </a:lnTo>
                  <a:lnTo>
                    <a:pt x="90760" y="88868"/>
                  </a:lnTo>
                  <a:lnTo>
                    <a:pt x="90937" y="88864"/>
                  </a:lnTo>
                  <a:lnTo>
                    <a:pt x="91595" y="88264"/>
                  </a:lnTo>
                  <a:lnTo>
                    <a:pt x="91996" y="87629"/>
                  </a:lnTo>
                  <a:lnTo>
                    <a:pt x="92268" y="87467"/>
                  </a:lnTo>
                  <a:lnTo>
                    <a:pt x="94854" y="86950"/>
                  </a:lnTo>
                  <a:lnTo>
                    <a:pt x="97393" y="87102"/>
                  </a:lnTo>
                  <a:lnTo>
                    <a:pt x="100415" y="86795"/>
                  </a:lnTo>
                  <a:lnTo>
                    <a:pt x="102400" y="87917"/>
                  </a:lnTo>
                  <a:lnTo>
                    <a:pt x="102695" y="87932"/>
                  </a:lnTo>
                  <a:lnTo>
                    <a:pt x="102950" y="87849"/>
                  </a:lnTo>
                  <a:lnTo>
                    <a:pt x="103534" y="87506"/>
                  </a:lnTo>
                  <a:lnTo>
                    <a:pt x="103862" y="87089"/>
                  </a:lnTo>
                  <a:lnTo>
                    <a:pt x="103910" y="86946"/>
                  </a:lnTo>
                  <a:lnTo>
                    <a:pt x="104047" y="86947"/>
                  </a:lnTo>
                  <a:lnTo>
                    <a:pt x="104224" y="86963"/>
                  </a:lnTo>
                  <a:lnTo>
                    <a:pt x="104446" y="86963"/>
                  </a:lnTo>
                  <a:lnTo>
                    <a:pt x="104440" y="86152"/>
                  </a:lnTo>
                  <a:lnTo>
                    <a:pt x="105177" y="86062"/>
                  </a:lnTo>
                  <a:lnTo>
                    <a:pt x="106100" y="86761"/>
                  </a:lnTo>
                  <a:lnTo>
                    <a:pt x="107965" y="86735"/>
                  </a:lnTo>
                  <a:lnTo>
                    <a:pt x="109568" y="87599"/>
                  </a:lnTo>
                  <a:lnTo>
                    <a:pt x="111363" y="87927"/>
                  </a:lnTo>
                  <a:lnTo>
                    <a:pt x="112053" y="88812"/>
                  </a:lnTo>
                  <a:lnTo>
                    <a:pt x="111952" y="90553"/>
                  </a:lnTo>
                  <a:lnTo>
                    <a:pt x="114233" y="90111"/>
                  </a:lnTo>
                  <a:lnTo>
                    <a:pt x="114528" y="90016"/>
                  </a:lnTo>
                  <a:lnTo>
                    <a:pt x="114744" y="89962"/>
                  </a:lnTo>
                  <a:lnTo>
                    <a:pt x="115084" y="89883"/>
                  </a:lnTo>
                  <a:lnTo>
                    <a:pt x="115393" y="89718"/>
                  </a:lnTo>
                  <a:lnTo>
                    <a:pt x="115961" y="88713"/>
                  </a:lnTo>
                  <a:lnTo>
                    <a:pt x="115836" y="86982"/>
                  </a:lnTo>
                  <a:lnTo>
                    <a:pt x="116239" y="86310"/>
                  </a:lnTo>
                  <a:lnTo>
                    <a:pt x="116414" y="86150"/>
                  </a:lnTo>
                  <a:lnTo>
                    <a:pt x="116903" y="85909"/>
                  </a:lnTo>
                  <a:lnTo>
                    <a:pt x="117495" y="86136"/>
                  </a:lnTo>
                  <a:lnTo>
                    <a:pt x="118859" y="88735"/>
                  </a:lnTo>
                  <a:lnTo>
                    <a:pt x="119457" y="88616"/>
                  </a:lnTo>
                  <a:lnTo>
                    <a:pt x="120744" y="88614"/>
                  </a:lnTo>
                  <a:lnTo>
                    <a:pt x="122070" y="88508"/>
                  </a:lnTo>
                  <a:lnTo>
                    <a:pt x="122362" y="88448"/>
                  </a:lnTo>
                  <a:lnTo>
                    <a:pt x="123101" y="87902"/>
                  </a:lnTo>
                  <a:lnTo>
                    <a:pt x="121039" y="85052"/>
                  </a:lnTo>
                  <a:lnTo>
                    <a:pt x="122032" y="82851"/>
                  </a:lnTo>
                  <a:lnTo>
                    <a:pt x="121682" y="81920"/>
                  </a:lnTo>
                  <a:lnTo>
                    <a:pt x="120484" y="81664"/>
                  </a:lnTo>
                  <a:lnTo>
                    <a:pt x="119338" y="80255"/>
                  </a:lnTo>
                  <a:lnTo>
                    <a:pt x="119828" y="79333"/>
                  </a:lnTo>
                  <a:lnTo>
                    <a:pt x="120431" y="78755"/>
                  </a:lnTo>
                  <a:lnTo>
                    <a:pt x="120842" y="78573"/>
                  </a:lnTo>
                  <a:lnTo>
                    <a:pt x="121137" y="78471"/>
                  </a:lnTo>
                  <a:lnTo>
                    <a:pt x="122377" y="78454"/>
                  </a:lnTo>
                  <a:lnTo>
                    <a:pt x="124731" y="77598"/>
                  </a:lnTo>
                  <a:lnTo>
                    <a:pt x="125516" y="77352"/>
                  </a:lnTo>
                  <a:lnTo>
                    <a:pt x="126007" y="77228"/>
                  </a:lnTo>
                  <a:lnTo>
                    <a:pt x="126478" y="77065"/>
                  </a:lnTo>
                  <a:lnTo>
                    <a:pt x="127770" y="76039"/>
                  </a:lnTo>
                  <a:lnTo>
                    <a:pt x="130271" y="74287"/>
                  </a:lnTo>
                  <a:lnTo>
                    <a:pt x="130763" y="74124"/>
                  </a:lnTo>
                  <a:lnTo>
                    <a:pt x="131036" y="73944"/>
                  </a:lnTo>
                  <a:lnTo>
                    <a:pt x="132275" y="73687"/>
                  </a:lnTo>
                  <a:lnTo>
                    <a:pt x="134119" y="72298"/>
                  </a:lnTo>
                  <a:lnTo>
                    <a:pt x="134545" y="71745"/>
                  </a:lnTo>
                  <a:lnTo>
                    <a:pt x="135783" y="70443"/>
                  </a:lnTo>
                  <a:lnTo>
                    <a:pt x="136265" y="70478"/>
                  </a:lnTo>
                  <a:lnTo>
                    <a:pt x="137365" y="70218"/>
                  </a:lnTo>
                  <a:lnTo>
                    <a:pt x="138706" y="69093"/>
                  </a:lnTo>
                  <a:lnTo>
                    <a:pt x="138999" y="68932"/>
                  </a:lnTo>
                  <a:lnTo>
                    <a:pt x="139431" y="68759"/>
                  </a:lnTo>
                  <a:lnTo>
                    <a:pt x="140272" y="68930"/>
                  </a:lnTo>
                  <a:lnTo>
                    <a:pt x="140918" y="68413"/>
                  </a:lnTo>
                  <a:lnTo>
                    <a:pt x="141268" y="66754"/>
                  </a:lnTo>
                  <a:lnTo>
                    <a:pt x="141805" y="66423"/>
                  </a:lnTo>
                  <a:lnTo>
                    <a:pt x="142542" y="65736"/>
                  </a:lnTo>
                  <a:lnTo>
                    <a:pt x="142855" y="65288"/>
                  </a:lnTo>
                  <a:lnTo>
                    <a:pt x="143118" y="65087"/>
                  </a:lnTo>
                  <a:lnTo>
                    <a:pt x="144721" y="65424"/>
                  </a:lnTo>
                  <a:lnTo>
                    <a:pt x="144898" y="65383"/>
                  </a:lnTo>
                  <a:lnTo>
                    <a:pt x="145292" y="65203"/>
                  </a:lnTo>
                  <a:lnTo>
                    <a:pt x="145603" y="64629"/>
                  </a:lnTo>
                  <a:lnTo>
                    <a:pt x="145671" y="63309"/>
                  </a:lnTo>
                  <a:lnTo>
                    <a:pt x="145789" y="63170"/>
                  </a:lnTo>
                  <a:lnTo>
                    <a:pt x="145965" y="63010"/>
                  </a:lnTo>
                  <a:lnTo>
                    <a:pt x="146537" y="62868"/>
                  </a:lnTo>
                  <a:lnTo>
                    <a:pt x="147529" y="63450"/>
                  </a:lnTo>
                  <a:lnTo>
                    <a:pt x="147708" y="63448"/>
                  </a:lnTo>
                  <a:lnTo>
                    <a:pt x="148121" y="63267"/>
                  </a:lnTo>
                  <a:lnTo>
                    <a:pt x="149181" y="62470"/>
                  </a:lnTo>
                  <a:lnTo>
                    <a:pt x="149593" y="62033"/>
                  </a:lnTo>
                  <a:lnTo>
                    <a:pt x="149906" y="61597"/>
                  </a:lnTo>
                  <a:lnTo>
                    <a:pt x="150052" y="61348"/>
                  </a:lnTo>
                  <a:lnTo>
                    <a:pt x="151026" y="61244"/>
                  </a:lnTo>
                  <a:lnTo>
                    <a:pt x="151317" y="59832"/>
                  </a:lnTo>
                  <a:lnTo>
                    <a:pt x="152044" y="59254"/>
                  </a:lnTo>
                  <a:lnTo>
                    <a:pt x="152181" y="59115"/>
                  </a:lnTo>
                  <a:lnTo>
                    <a:pt x="152536" y="59014"/>
                  </a:lnTo>
                  <a:lnTo>
                    <a:pt x="153747" y="59912"/>
                  </a:lnTo>
                  <a:lnTo>
                    <a:pt x="154399" y="59907"/>
                  </a:lnTo>
                  <a:lnTo>
                    <a:pt x="154813" y="59766"/>
                  </a:lnTo>
                  <a:lnTo>
                    <a:pt x="155227" y="59606"/>
                  </a:lnTo>
                  <a:lnTo>
                    <a:pt x="156250" y="58810"/>
                  </a:lnTo>
                  <a:lnTo>
                    <a:pt x="156545" y="58651"/>
                  </a:lnTo>
                  <a:lnTo>
                    <a:pt x="156999" y="58628"/>
                  </a:lnTo>
                  <a:lnTo>
                    <a:pt x="157827" y="58406"/>
                  </a:lnTo>
                  <a:lnTo>
                    <a:pt x="158105" y="58641"/>
                  </a:lnTo>
                  <a:lnTo>
                    <a:pt x="158169" y="59330"/>
                  </a:lnTo>
                  <a:lnTo>
                    <a:pt x="159791" y="63536"/>
                  </a:lnTo>
                  <a:lnTo>
                    <a:pt x="160865" y="65144"/>
                  </a:lnTo>
                  <a:lnTo>
                    <a:pt x="161824" y="67402"/>
                  </a:lnTo>
                  <a:lnTo>
                    <a:pt x="162875" y="68459"/>
                  </a:lnTo>
                  <a:lnTo>
                    <a:pt x="163316" y="70533"/>
                  </a:lnTo>
                  <a:lnTo>
                    <a:pt x="164266" y="72900"/>
                  </a:lnTo>
                  <a:lnTo>
                    <a:pt x="165382" y="72423"/>
                  </a:lnTo>
                  <a:lnTo>
                    <a:pt x="168593" y="72507"/>
                  </a:lnTo>
                  <a:lnTo>
                    <a:pt x="168404" y="72970"/>
                  </a:lnTo>
                  <a:lnTo>
                    <a:pt x="169540" y="72962"/>
                  </a:lnTo>
                  <a:lnTo>
                    <a:pt x="171506" y="70367"/>
                  </a:lnTo>
                  <a:lnTo>
                    <a:pt x="169992" y="67948"/>
                  </a:lnTo>
                  <a:lnTo>
                    <a:pt x="170054" y="66673"/>
                  </a:lnTo>
                  <a:lnTo>
                    <a:pt x="170808" y="65825"/>
                  </a:lnTo>
                  <a:lnTo>
                    <a:pt x="171113" y="65620"/>
                  </a:lnTo>
                  <a:lnTo>
                    <a:pt x="171863" y="65440"/>
                  </a:lnTo>
                  <a:lnTo>
                    <a:pt x="172950" y="65652"/>
                  </a:lnTo>
                  <a:lnTo>
                    <a:pt x="173285" y="65631"/>
                  </a:lnTo>
                  <a:lnTo>
                    <a:pt x="173699" y="65353"/>
                  </a:lnTo>
                  <a:lnTo>
                    <a:pt x="173758" y="65117"/>
                  </a:lnTo>
                  <a:lnTo>
                    <a:pt x="173836" y="64960"/>
                  </a:lnTo>
                  <a:lnTo>
                    <a:pt x="174212" y="64997"/>
                  </a:lnTo>
                  <a:lnTo>
                    <a:pt x="174667" y="65547"/>
                  </a:lnTo>
                  <a:lnTo>
                    <a:pt x="175259" y="65624"/>
                  </a:lnTo>
                  <a:lnTo>
                    <a:pt x="175635" y="65606"/>
                  </a:lnTo>
                  <a:lnTo>
                    <a:pt x="175837" y="65548"/>
                  </a:lnTo>
                  <a:lnTo>
                    <a:pt x="176799" y="63897"/>
                  </a:lnTo>
                  <a:lnTo>
                    <a:pt x="176809" y="61726"/>
                  </a:lnTo>
                  <a:lnTo>
                    <a:pt x="178043" y="60048"/>
                  </a:lnTo>
                  <a:lnTo>
                    <a:pt x="178230" y="58741"/>
                  </a:lnTo>
                  <a:lnTo>
                    <a:pt x="181502" y="57195"/>
                  </a:lnTo>
                  <a:lnTo>
                    <a:pt x="182410" y="56443"/>
                  </a:lnTo>
                  <a:lnTo>
                    <a:pt x="182933" y="54439"/>
                  </a:lnTo>
                  <a:lnTo>
                    <a:pt x="183593" y="53541"/>
                  </a:lnTo>
                  <a:lnTo>
                    <a:pt x="184265" y="53205"/>
                  </a:lnTo>
                  <a:lnTo>
                    <a:pt x="187252" y="52845"/>
                  </a:lnTo>
                  <a:lnTo>
                    <a:pt x="189843" y="55239"/>
                  </a:lnTo>
                  <a:lnTo>
                    <a:pt x="188500" y="58621"/>
                  </a:lnTo>
                  <a:lnTo>
                    <a:pt x="191011" y="58933"/>
                  </a:lnTo>
                  <a:lnTo>
                    <a:pt x="191387" y="58834"/>
                  </a:lnTo>
                  <a:lnTo>
                    <a:pt x="191584" y="58755"/>
                  </a:lnTo>
                  <a:lnTo>
                    <a:pt x="192415" y="58360"/>
                  </a:lnTo>
                  <a:lnTo>
                    <a:pt x="193622" y="57157"/>
                  </a:lnTo>
                  <a:lnTo>
                    <a:pt x="193918" y="56329"/>
                  </a:lnTo>
                  <a:lnTo>
                    <a:pt x="194275" y="55776"/>
                  </a:lnTo>
                  <a:lnTo>
                    <a:pt x="194552" y="55697"/>
                  </a:lnTo>
                  <a:lnTo>
                    <a:pt x="194710" y="55559"/>
                  </a:lnTo>
                  <a:lnTo>
                    <a:pt x="195165" y="55441"/>
                  </a:lnTo>
                  <a:lnTo>
                    <a:pt x="196311" y="56270"/>
                  </a:lnTo>
                  <a:lnTo>
                    <a:pt x="197573" y="58951"/>
                  </a:lnTo>
                  <a:lnTo>
                    <a:pt x="199685" y="59821"/>
                  </a:lnTo>
                  <a:lnTo>
                    <a:pt x="201661" y="59232"/>
                  </a:lnTo>
                  <a:lnTo>
                    <a:pt x="204206" y="59722"/>
                  </a:lnTo>
                  <a:lnTo>
                    <a:pt x="204346" y="59709"/>
                  </a:lnTo>
                  <a:lnTo>
                    <a:pt x="204540" y="59618"/>
                  </a:lnTo>
                  <a:lnTo>
                    <a:pt x="205308" y="58486"/>
                  </a:lnTo>
                  <a:lnTo>
                    <a:pt x="205515" y="58357"/>
                  </a:lnTo>
                  <a:lnTo>
                    <a:pt x="205738" y="58251"/>
                  </a:lnTo>
                  <a:lnTo>
                    <a:pt x="206293" y="58190"/>
                  </a:lnTo>
                  <a:lnTo>
                    <a:pt x="207046" y="58378"/>
                  </a:lnTo>
                  <a:lnTo>
                    <a:pt x="207618" y="58316"/>
                  </a:lnTo>
                  <a:lnTo>
                    <a:pt x="207930" y="58448"/>
                  </a:lnTo>
                  <a:lnTo>
                    <a:pt x="207904" y="58261"/>
                  </a:lnTo>
                  <a:lnTo>
                    <a:pt x="207872" y="58003"/>
                  </a:lnTo>
                  <a:lnTo>
                    <a:pt x="208987" y="57896"/>
                  </a:lnTo>
                  <a:lnTo>
                    <a:pt x="209623" y="57826"/>
                  </a:lnTo>
                  <a:lnTo>
                    <a:pt x="209858" y="57790"/>
                  </a:lnTo>
                  <a:lnTo>
                    <a:pt x="211399" y="55073"/>
                  </a:lnTo>
                  <a:lnTo>
                    <a:pt x="212073" y="54779"/>
                  </a:lnTo>
                  <a:lnTo>
                    <a:pt x="212271" y="54681"/>
                  </a:lnTo>
                  <a:lnTo>
                    <a:pt x="212549" y="54524"/>
                  </a:lnTo>
                  <a:lnTo>
                    <a:pt x="213890" y="55396"/>
                  </a:lnTo>
                  <a:lnTo>
                    <a:pt x="214463" y="55576"/>
                  </a:lnTo>
                  <a:lnTo>
                    <a:pt x="214779" y="55597"/>
                  </a:lnTo>
                  <a:lnTo>
                    <a:pt x="215176" y="55499"/>
                  </a:lnTo>
                  <a:lnTo>
                    <a:pt x="216069" y="54654"/>
                  </a:lnTo>
                  <a:lnTo>
                    <a:pt x="216311" y="53669"/>
                  </a:lnTo>
                  <a:lnTo>
                    <a:pt x="216590" y="53413"/>
                  </a:lnTo>
                  <a:lnTo>
                    <a:pt x="216769" y="53217"/>
                  </a:lnTo>
                  <a:lnTo>
                    <a:pt x="218131" y="53736"/>
                  </a:lnTo>
                  <a:lnTo>
                    <a:pt x="218527" y="53599"/>
                  </a:lnTo>
                  <a:lnTo>
                    <a:pt x="218843" y="53541"/>
                  </a:lnTo>
                  <a:lnTo>
                    <a:pt x="219102" y="53425"/>
                  </a:lnTo>
                  <a:lnTo>
                    <a:pt x="219841" y="52086"/>
                  </a:lnTo>
                  <a:lnTo>
                    <a:pt x="219854" y="49737"/>
                  </a:lnTo>
                  <a:lnTo>
                    <a:pt x="220520" y="47371"/>
                  </a:lnTo>
                  <a:lnTo>
                    <a:pt x="220550" y="45672"/>
                  </a:lnTo>
                  <a:lnTo>
                    <a:pt x="219691" y="43218"/>
                  </a:lnTo>
                  <a:lnTo>
                    <a:pt x="218900" y="42957"/>
                  </a:lnTo>
                  <a:lnTo>
                    <a:pt x="217944" y="40166"/>
                  </a:lnTo>
                  <a:lnTo>
                    <a:pt x="216327" y="40235"/>
                  </a:lnTo>
                  <a:lnTo>
                    <a:pt x="214114" y="36312"/>
                  </a:lnTo>
                  <a:lnTo>
                    <a:pt x="214392" y="36175"/>
                  </a:lnTo>
                  <a:lnTo>
                    <a:pt x="215780" y="36615"/>
                  </a:lnTo>
                  <a:lnTo>
                    <a:pt x="218458" y="36626"/>
                  </a:lnTo>
                  <a:lnTo>
                    <a:pt x="220043" y="36990"/>
                  </a:lnTo>
                  <a:lnTo>
                    <a:pt x="220619" y="36933"/>
                  </a:lnTo>
                  <a:lnTo>
                    <a:pt x="221371" y="37174"/>
                  </a:lnTo>
                  <a:lnTo>
                    <a:pt x="221629" y="37117"/>
                  </a:lnTo>
                  <a:lnTo>
                    <a:pt x="221848" y="36999"/>
                  </a:lnTo>
                  <a:lnTo>
                    <a:pt x="222068" y="36644"/>
                  </a:lnTo>
                  <a:lnTo>
                    <a:pt x="222343" y="33795"/>
                  </a:lnTo>
                  <a:lnTo>
                    <a:pt x="221805" y="30722"/>
                  </a:lnTo>
                  <a:lnTo>
                    <a:pt x="220987" y="27924"/>
                  </a:lnTo>
                  <a:lnTo>
                    <a:pt x="220791" y="25388"/>
                  </a:lnTo>
                  <a:lnTo>
                    <a:pt x="220182" y="23091"/>
                  </a:lnTo>
                  <a:lnTo>
                    <a:pt x="220302" y="21937"/>
                  </a:lnTo>
                  <a:lnTo>
                    <a:pt x="221133" y="20439"/>
                  </a:lnTo>
                  <a:lnTo>
                    <a:pt x="221132" y="19909"/>
                  </a:lnTo>
                  <a:lnTo>
                    <a:pt x="221349" y="19853"/>
                  </a:lnTo>
                  <a:lnTo>
                    <a:pt x="221708" y="19851"/>
                  </a:lnTo>
                  <a:lnTo>
                    <a:pt x="221950" y="19751"/>
                  </a:lnTo>
                  <a:lnTo>
                    <a:pt x="221779" y="19452"/>
                  </a:lnTo>
                  <a:lnTo>
                    <a:pt x="222076" y="18803"/>
                  </a:lnTo>
                  <a:lnTo>
                    <a:pt x="222791" y="18656"/>
                  </a:lnTo>
                  <a:lnTo>
                    <a:pt x="225331" y="17171"/>
                  </a:lnTo>
                  <a:lnTo>
                    <a:pt x="225477" y="16694"/>
                  </a:lnTo>
                  <a:lnTo>
                    <a:pt x="226400" y="16583"/>
                  </a:lnTo>
                  <a:lnTo>
                    <a:pt x="227212" y="16717"/>
                  </a:lnTo>
                  <a:lnTo>
                    <a:pt x="227499" y="16696"/>
                  </a:lnTo>
                  <a:lnTo>
                    <a:pt x="227916" y="16234"/>
                  </a:lnTo>
                  <a:lnTo>
                    <a:pt x="228091" y="14856"/>
                  </a:lnTo>
                  <a:lnTo>
                    <a:pt x="228326" y="14673"/>
                  </a:lnTo>
                  <a:lnTo>
                    <a:pt x="228623" y="14175"/>
                  </a:lnTo>
                  <a:lnTo>
                    <a:pt x="229889" y="13971"/>
                  </a:lnTo>
                  <a:lnTo>
                    <a:pt x="230228" y="14083"/>
                  </a:lnTo>
                  <a:lnTo>
                    <a:pt x="230611" y="14305"/>
                  </a:lnTo>
                  <a:lnTo>
                    <a:pt x="230938" y="14233"/>
                  </a:lnTo>
                  <a:lnTo>
                    <a:pt x="231121" y="14137"/>
                  </a:lnTo>
                  <a:lnTo>
                    <a:pt x="231520" y="13832"/>
                  </a:lnTo>
                  <a:lnTo>
                    <a:pt x="231830" y="13727"/>
                  </a:lnTo>
                  <a:lnTo>
                    <a:pt x="231986" y="13739"/>
                  </a:lnTo>
                  <a:lnTo>
                    <a:pt x="232241" y="13850"/>
                  </a:lnTo>
                  <a:lnTo>
                    <a:pt x="232669" y="13801"/>
                  </a:lnTo>
                  <a:lnTo>
                    <a:pt x="232572" y="13621"/>
                  </a:lnTo>
                  <a:lnTo>
                    <a:pt x="232856" y="13398"/>
                  </a:lnTo>
                  <a:lnTo>
                    <a:pt x="233199" y="12313"/>
                  </a:lnTo>
                  <a:lnTo>
                    <a:pt x="233383" y="12238"/>
                  </a:lnTo>
                  <a:lnTo>
                    <a:pt x="233541" y="11941"/>
                  </a:lnTo>
                  <a:lnTo>
                    <a:pt x="233680" y="12039"/>
                  </a:lnTo>
                  <a:lnTo>
                    <a:pt x="233876" y="11773"/>
                  </a:lnTo>
                  <a:lnTo>
                    <a:pt x="236286" y="13056"/>
                  </a:lnTo>
                  <a:lnTo>
                    <a:pt x="238970" y="13288"/>
                  </a:lnTo>
                  <a:lnTo>
                    <a:pt x="241436" y="12488"/>
                  </a:lnTo>
                  <a:lnTo>
                    <a:pt x="244217" y="12582"/>
                  </a:lnTo>
                  <a:lnTo>
                    <a:pt x="246021" y="12115"/>
                  </a:lnTo>
                  <a:lnTo>
                    <a:pt x="248797" y="13685"/>
                  </a:lnTo>
                  <a:lnTo>
                    <a:pt x="252081" y="13804"/>
                  </a:lnTo>
                  <a:lnTo>
                    <a:pt x="252301" y="13683"/>
                  </a:lnTo>
                  <a:lnTo>
                    <a:pt x="252768" y="13567"/>
                  </a:lnTo>
                  <a:lnTo>
                    <a:pt x="253093" y="13274"/>
                  </a:lnTo>
                  <a:lnTo>
                    <a:pt x="253610" y="13192"/>
                  </a:lnTo>
                  <a:lnTo>
                    <a:pt x="254116" y="12769"/>
                  </a:lnTo>
                  <a:lnTo>
                    <a:pt x="254395" y="10835"/>
                  </a:lnTo>
                  <a:lnTo>
                    <a:pt x="254236" y="8953"/>
                  </a:lnTo>
                  <a:lnTo>
                    <a:pt x="252798" y="8598"/>
                  </a:lnTo>
                  <a:lnTo>
                    <a:pt x="253114" y="7165"/>
                  </a:lnTo>
                  <a:lnTo>
                    <a:pt x="255424" y="5522"/>
                  </a:lnTo>
                  <a:lnTo>
                    <a:pt x="256057" y="4273"/>
                  </a:lnTo>
                  <a:lnTo>
                    <a:pt x="256148" y="3634"/>
                  </a:lnTo>
                  <a:lnTo>
                    <a:pt x="255707" y="3270"/>
                  </a:lnTo>
                  <a:lnTo>
                    <a:pt x="255561" y="2937"/>
                  </a:lnTo>
                  <a:lnTo>
                    <a:pt x="255852" y="2948"/>
                  </a:lnTo>
                  <a:lnTo>
                    <a:pt x="256338" y="2764"/>
                  </a:lnTo>
                  <a:lnTo>
                    <a:pt x="256695" y="2669"/>
                  </a:lnTo>
                  <a:lnTo>
                    <a:pt x="256895" y="2587"/>
                  </a:lnTo>
                  <a:lnTo>
                    <a:pt x="257108" y="2222"/>
                  </a:lnTo>
                  <a:lnTo>
                    <a:pt x="257161" y="1941"/>
                  </a:lnTo>
                  <a:lnTo>
                    <a:pt x="257519" y="1657"/>
                  </a:lnTo>
                  <a:lnTo>
                    <a:pt x="257678" y="1583"/>
                  </a:lnTo>
                  <a:lnTo>
                    <a:pt x="258129" y="1443"/>
                  </a:lnTo>
                  <a:lnTo>
                    <a:pt x="260391" y="1829"/>
                  </a:lnTo>
                  <a:lnTo>
                    <a:pt x="260579" y="2133"/>
                  </a:lnTo>
                  <a:lnTo>
                    <a:pt x="260944" y="2200"/>
                  </a:lnTo>
                  <a:lnTo>
                    <a:pt x="261057" y="2355"/>
                  </a:lnTo>
                  <a:lnTo>
                    <a:pt x="261351" y="2458"/>
                  </a:lnTo>
                  <a:lnTo>
                    <a:pt x="261979" y="2034"/>
                  </a:lnTo>
                  <a:lnTo>
                    <a:pt x="262322" y="1171"/>
                  </a:lnTo>
                  <a:lnTo>
                    <a:pt x="262721" y="933"/>
                  </a:lnTo>
                  <a:lnTo>
                    <a:pt x="263040" y="795"/>
                  </a:lnTo>
                  <a:lnTo>
                    <a:pt x="263496" y="1166"/>
                  </a:lnTo>
                  <a:lnTo>
                    <a:pt x="266214" y="1380"/>
                  </a:lnTo>
                  <a:lnTo>
                    <a:pt x="266895" y="2305"/>
                  </a:lnTo>
                  <a:lnTo>
                    <a:pt x="269038" y="2532"/>
                  </a:lnTo>
                  <a:lnTo>
                    <a:pt x="270525" y="3176"/>
                  </a:lnTo>
                  <a:lnTo>
                    <a:pt x="271820" y="3141"/>
                  </a:lnTo>
                  <a:lnTo>
                    <a:pt x="272549" y="2874"/>
                  </a:lnTo>
                  <a:lnTo>
                    <a:pt x="272766" y="2813"/>
                  </a:lnTo>
                  <a:lnTo>
                    <a:pt x="273089" y="2699"/>
                  </a:lnTo>
                  <a:lnTo>
                    <a:pt x="274180" y="1865"/>
                  </a:lnTo>
                  <a:lnTo>
                    <a:pt x="276469" y="806"/>
                  </a:lnTo>
                  <a:lnTo>
                    <a:pt x="277108" y="450"/>
                  </a:lnTo>
                  <a:lnTo>
                    <a:pt x="277768" y="35"/>
                  </a:lnTo>
                  <a:lnTo>
                    <a:pt x="278604" y="0"/>
                  </a:lnTo>
                  <a:lnTo>
                    <a:pt x="279160" y="546"/>
                  </a:lnTo>
                  <a:lnTo>
                    <a:pt x="278567" y="1796"/>
                  </a:lnTo>
                  <a:lnTo>
                    <a:pt x="278908" y="2935"/>
                  </a:lnTo>
                  <a:lnTo>
                    <a:pt x="280975" y="4699"/>
                  </a:lnTo>
                  <a:lnTo>
                    <a:pt x="282266" y="6293"/>
                  </a:lnTo>
                  <a:lnTo>
                    <a:pt x="283847" y="9461"/>
                  </a:lnTo>
                  <a:lnTo>
                    <a:pt x="288100" y="13589"/>
                  </a:lnTo>
                  <a:lnTo>
                    <a:pt x="289028" y="15136"/>
                  </a:lnTo>
                  <a:lnTo>
                    <a:pt x="291791" y="17608"/>
                  </a:lnTo>
                  <a:lnTo>
                    <a:pt x="293511" y="20378"/>
                  </a:lnTo>
                  <a:lnTo>
                    <a:pt x="292532" y="22683"/>
                  </a:lnTo>
                  <a:lnTo>
                    <a:pt x="292989" y="24853"/>
                  </a:lnTo>
                  <a:lnTo>
                    <a:pt x="294405" y="26723"/>
                  </a:lnTo>
                  <a:lnTo>
                    <a:pt x="295795" y="27897"/>
                  </a:lnTo>
                  <a:lnTo>
                    <a:pt x="294990" y="29429"/>
                  </a:lnTo>
                  <a:lnTo>
                    <a:pt x="293438" y="30590"/>
                  </a:lnTo>
                  <a:lnTo>
                    <a:pt x="290090" y="32235"/>
                  </a:lnTo>
                  <a:lnTo>
                    <a:pt x="290498" y="33806"/>
                  </a:lnTo>
                  <a:lnTo>
                    <a:pt x="293251" y="35241"/>
                  </a:lnTo>
                  <a:lnTo>
                    <a:pt x="294101" y="36483"/>
                  </a:lnTo>
                  <a:lnTo>
                    <a:pt x="297667" y="37815"/>
                  </a:lnTo>
                  <a:lnTo>
                    <a:pt x="298779" y="38844"/>
                  </a:lnTo>
                  <a:lnTo>
                    <a:pt x="298640" y="40839"/>
                  </a:lnTo>
                  <a:lnTo>
                    <a:pt x="297704" y="43076"/>
                  </a:lnTo>
                  <a:lnTo>
                    <a:pt x="298228" y="44628"/>
                  </a:lnTo>
                  <a:lnTo>
                    <a:pt x="300158" y="45276"/>
                  </a:lnTo>
                  <a:lnTo>
                    <a:pt x="301605" y="46212"/>
                  </a:lnTo>
                  <a:lnTo>
                    <a:pt x="301912" y="47700"/>
                  </a:lnTo>
                  <a:lnTo>
                    <a:pt x="300955" y="48966"/>
                  </a:lnTo>
                  <a:lnTo>
                    <a:pt x="299355" y="49745"/>
                  </a:lnTo>
                  <a:lnTo>
                    <a:pt x="299439" y="50497"/>
                  </a:lnTo>
                  <a:lnTo>
                    <a:pt x="301073" y="51002"/>
                  </a:lnTo>
                  <a:lnTo>
                    <a:pt x="304120" y="51061"/>
                  </a:lnTo>
                  <a:lnTo>
                    <a:pt x="304438" y="50988"/>
                  </a:lnTo>
                  <a:lnTo>
                    <a:pt x="304817" y="50838"/>
                  </a:lnTo>
                  <a:lnTo>
                    <a:pt x="305098" y="50686"/>
                  </a:lnTo>
                  <a:lnTo>
                    <a:pt x="306130" y="48634"/>
                  </a:lnTo>
                  <a:lnTo>
                    <a:pt x="305637" y="46688"/>
                  </a:lnTo>
                  <a:lnTo>
                    <a:pt x="306223" y="46087"/>
                  </a:lnTo>
                  <a:lnTo>
                    <a:pt x="306545" y="45896"/>
                  </a:lnTo>
                  <a:lnTo>
                    <a:pt x="307361" y="45676"/>
                  </a:lnTo>
                  <a:lnTo>
                    <a:pt x="308785" y="46071"/>
                  </a:lnTo>
                  <a:lnTo>
                    <a:pt x="311091" y="49482"/>
                  </a:lnTo>
                  <a:lnTo>
                    <a:pt x="310177" y="50969"/>
                  </a:lnTo>
                  <a:lnTo>
                    <a:pt x="309836" y="51179"/>
                  </a:lnTo>
                  <a:lnTo>
                    <a:pt x="309179" y="51382"/>
                  </a:lnTo>
                  <a:lnTo>
                    <a:pt x="307414" y="51562"/>
                  </a:lnTo>
                  <a:lnTo>
                    <a:pt x="307252" y="51717"/>
                  </a:lnTo>
                  <a:lnTo>
                    <a:pt x="307483" y="52057"/>
                  </a:lnTo>
                  <a:lnTo>
                    <a:pt x="308456" y="52769"/>
                  </a:lnTo>
                  <a:lnTo>
                    <a:pt x="310716" y="53035"/>
                  </a:lnTo>
                  <a:lnTo>
                    <a:pt x="311522" y="54469"/>
                  </a:lnTo>
                  <a:lnTo>
                    <a:pt x="311884" y="57073"/>
                  </a:lnTo>
                  <a:lnTo>
                    <a:pt x="311438" y="58926"/>
                  </a:lnTo>
                  <a:lnTo>
                    <a:pt x="311279" y="58971"/>
                  </a:lnTo>
                  <a:lnTo>
                    <a:pt x="311107" y="59030"/>
                  </a:lnTo>
                  <a:lnTo>
                    <a:pt x="310850" y="59205"/>
                  </a:lnTo>
                  <a:lnTo>
                    <a:pt x="310402" y="59421"/>
                  </a:lnTo>
                  <a:lnTo>
                    <a:pt x="310027" y="59501"/>
                  </a:lnTo>
                  <a:lnTo>
                    <a:pt x="309756" y="59652"/>
                  </a:lnTo>
                  <a:lnTo>
                    <a:pt x="309255" y="59819"/>
                  </a:lnTo>
                  <a:lnTo>
                    <a:pt x="309228" y="60069"/>
                  </a:lnTo>
                  <a:lnTo>
                    <a:pt x="309180" y="60479"/>
                  </a:lnTo>
                  <a:lnTo>
                    <a:pt x="309350" y="60822"/>
                  </a:lnTo>
                  <a:lnTo>
                    <a:pt x="310412" y="61364"/>
                  </a:lnTo>
                  <a:lnTo>
                    <a:pt x="312808" y="64000"/>
                  </a:lnTo>
                  <a:lnTo>
                    <a:pt x="313853" y="64699"/>
                  </a:lnTo>
                  <a:lnTo>
                    <a:pt x="313310" y="67437"/>
                  </a:lnTo>
                  <a:lnTo>
                    <a:pt x="312542" y="68228"/>
                  </a:lnTo>
                  <a:lnTo>
                    <a:pt x="310774" y="73265"/>
                  </a:lnTo>
                  <a:lnTo>
                    <a:pt x="310131" y="73860"/>
                  </a:lnTo>
                  <a:lnTo>
                    <a:pt x="309813" y="73972"/>
                  </a:lnTo>
                  <a:lnTo>
                    <a:pt x="309394" y="74179"/>
                  </a:lnTo>
                  <a:lnTo>
                    <a:pt x="308689" y="73988"/>
                  </a:lnTo>
                  <a:lnTo>
                    <a:pt x="307860" y="73164"/>
                  </a:lnTo>
                  <a:lnTo>
                    <a:pt x="307152" y="70278"/>
                  </a:lnTo>
                  <a:lnTo>
                    <a:pt x="306062" y="69606"/>
                  </a:lnTo>
                  <a:lnTo>
                    <a:pt x="302626" y="69793"/>
                  </a:lnTo>
                  <a:lnTo>
                    <a:pt x="302285" y="70082"/>
                  </a:lnTo>
                  <a:lnTo>
                    <a:pt x="301985" y="70332"/>
                  </a:lnTo>
                  <a:lnTo>
                    <a:pt x="300977" y="72318"/>
                  </a:lnTo>
                  <a:lnTo>
                    <a:pt x="300353" y="75904"/>
                  </a:lnTo>
                  <a:lnTo>
                    <a:pt x="301937" y="78449"/>
                  </a:lnTo>
                  <a:lnTo>
                    <a:pt x="302203" y="81595"/>
                  </a:lnTo>
                  <a:lnTo>
                    <a:pt x="304018" y="82555"/>
                  </a:lnTo>
                  <a:lnTo>
                    <a:pt x="305272" y="83758"/>
                  </a:lnTo>
                  <a:lnTo>
                    <a:pt x="305810" y="85279"/>
                  </a:lnTo>
                  <a:lnTo>
                    <a:pt x="305468" y="86587"/>
                  </a:lnTo>
                  <a:lnTo>
                    <a:pt x="305822" y="88477"/>
                  </a:lnTo>
                  <a:lnTo>
                    <a:pt x="306799" y="89634"/>
                  </a:lnTo>
                  <a:lnTo>
                    <a:pt x="309397" y="90374"/>
                  </a:lnTo>
                  <a:lnTo>
                    <a:pt x="310088" y="91153"/>
                  </a:lnTo>
                  <a:lnTo>
                    <a:pt x="311374" y="90710"/>
                  </a:lnTo>
                  <a:lnTo>
                    <a:pt x="312056" y="90980"/>
                  </a:lnTo>
                  <a:lnTo>
                    <a:pt x="311497" y="93124"/>
                  </a:lnTo>
                  <a:lnTo>
                    <a:pt x="312287" y="95608"/>
                  </a:lnTo>
                  <a:lnTo>
                    <a:pt x="310979" y="97949"/>
                  </a:lnTo>
                  <a:lnTo>
                    <a:pt x="310701" y="98081"/>
                  </a:lnTo>
                  <a:lnTo>
                    <a:pt x="310445" y="98114"/>
                  </a:lnTo>
                  <a:lnTo>
                    <a:pt x="310131" y="98127"/>
                  </a:lnTo>
                  <a:lnTo>
                    <a:pt x="309757" y="98178"/>
                  </a:lnTo>
                  <a:lnTo>
                    <a:pt x="309460" y="98308"/>
                  </a:lnTo>
                  <a:lnTo>
                    <a:pt x="309319" y="98482"/>
                  </a:lnTo>
                  <a:lnTo>
                    <a:pt x="309481" y="99131"/>
                  </a:lnTo>
                  <a:lnTo>
                    <a:pt x="313013" y="100889"/>
                  </a:lnTo>
                  <a:lnTo>
                    <a:pt x="314401" y="102816"/>
                  </a:lnTo>
                  <a:lnTo>
                    <a:pt x="314099" y="104882"/>
                  </a:lnTo>
                  <a:lnTo>
                    <a:pt x="315242" y="106373"/>
                  </a:lnTo>
                  <a:lnTo>
                    <a:pt x="314374" y="107469"/>
                  </a:lnTo>
                  <a:lnTo>
                    <a:pt x="314431" y="110127"/>
                  </a:lnTo>
                  <a:lnTo>
                    <a:pt x="316428" y="112748"/>
                  </a:lnTo>
                  <a:lnTo>
                    <a:pt x="316991" y="112975"/>
                  </a:lnTo>
                  <a:lnTo>
                    <a:pt x="317442" y="112887"/>
                  </a:lnTo>
                  <a:lnTo>
                    <a:pt x="317679" y="112834"/>
                  </a:lnTo>
                  <a:lnTo>
                    <a:pt x="318504" y="111056"/>
                  </a:lnTo>
                  <a:lnTo>
                    <a:pt x="318683" y="110922"/>
                  </a:lnTo>
                  <a:lnTo>
                    <a:pt x="318940" y="110850"/>
                  </a:lnTo>
                  <a:lnTo>
                    <a:pt x="319098" y="110775"/>
                  </a:lnTo>
                  <a:lnTo>
                    <a:pt x="319376" y="110606"/>
                  </a:lnTo>
                  <a:lnTo>
                    <a:pt x="319654" y="110475"/>
                  </a:lnTo>
                  <a:lnTo>
                    <a:pt x="322430" y="109874"/>
                  </a:lnTo>
                  <a:lnTo>
                    <a:pt x="323467" y="109917"/>
                  </a:lnTo>
                  <a:lnTo>
                    <a:pt x="324213" y="109857"/>
                  </a:lnTo>
                  <a:lnTo>
                    <a:pt x="324391" y="109783"/>
                  </a:lnTo>
                  <a:lnTo>
                    <a:pt x="324667" y="109672"/>
                  </a:lnTo>
                  <a:lnTo>
                    <a:pt x="325147" y="109312"/>
                  </a:lnTo>
                  <a:lnTo>
                    <a:pt x="325405" y="109163"/>
                  </a:lnTo>
                  <a:lnTo>
                    <a:pt x="326731" y="109409"/>
                  </a:lnTo>
                  <a:lnTo>
                    <a:pt x="329322" y="109140"/>
                  </a:lnTo>
                  <a:lnTo>
                    <a:pt x="332537" y="109787"/>
                  </a:lnTo>
                  <a:lnTo>
                    <a:pt x="335561" y="109454"/>
                  </a:lnTo>
                  <a:lnTo>
                    <a:pt x="336728" y="110519"/>
                  </a:lnTo>
                  <a:lnTo>
                    <a:pt x="339731" y="111710"/>
                  </a:lnTo>
                  <a:lnTo>
                    <a:pt x="340164" y="111643"/>
                  </a:lnTo>
                  <a:lnTo>
                    <a:pt x="340577" y="111595"/>
                  </a:lnTo>
                  <a:lnTo>
                    <a:pt x="341114" y="111297"/>
                  </a:lnTo>
                  <a:lnTo>
                    <a:pt x="341326" y="110697"/>
                  </a:lnTo>
                  <a:lnTo>
                    <a:pt x="341543" y="109238"/>
                  </a:lnTo>
                  <a:lnTo>
                    <a:pt x="341743" y="109106"/>
                  </a:lnTo>
                  <a:lnTo>
                    <a:pt x="342709" y="108878"/>
                  </a:lnTo>
                  <a:lnTo>
                    <a:pt x="343183" y="108734"/>
                  </a:lnTo>
                  <a:lnTo>
                    <a:pt x="343918" y="108402"/>
                  </a:lnTo>
                  <a:lnTo>
                    <a:pt x="344376" y="108122"/>
                  </a:lnTo>
                  <a:lnTo>
                    <a:pt x="344792" y="107976"/>
                  </a:lnTo>
                  <a:lnTo>
                    <a:pt x="345247" y="107813"/>
                  </a:lnTo>
                  <a:lnTo>
                    <a:pt x="345471" y="107738"/>
                  </a:lnTo>
                  <a:lnTo>
                    <a:pt x="345705" y="107552"/>
                  </a:lnTo>
                  <a:lnTo>
                    <a:pt x="346042" y="107424"/>
                  </a:lnTo>
                  <a:lnTo>
                    <a:pt x="346376" y="110130"/>
                  </a:lnTo>
                  <a:lnTo>
                    <a:pt x="347889" y="112672"/>
                  </a:lnTo>
                  <a:lnTo>
                    <a:pt x="349328" y="113689"/>
                  </a:lnTo>
                  <a:lnTo>
                    <a:pt x="351234" y="113411"/>
                  </a:lnTo>
                  <a:lnTo>
                    <a:pt x="351586" y="113402"/>
                  </a:lnTo>
                  <a:lnTo>
                    <a:pt x="351862" y="113370"/>
                  </a:lnTo>
                  <a:lnTo>
                    <a:pt x="352155" y="113360"/>
                  </a:lnTo>
                  <a:lnTo>
                    <a:pt x="352615" y="113041"/>
                  </a:lnTo>
                  <a:lnTo>
                    <a:pt x="352847" y="112481"/>
                  </a:lnTo>
                  <a:lnTo>
                    <a:pt x="353109" y="112216"/>
                  </a:lnTo>
                  <a:lnTo>
                    <a:pt x="353381" y="112282"/>
                  </a:lnTo>
                  <a:lnTo>
                    <a:pt x="354724" y="113200"/>
                  </a:lnTo>
                  <a:lnTo>
                    <a:pt x="356781" y="113162"/>
                  </a:lnTo>
                  <a:lnTo>
                    <a:pt x="358599" y="113880"/>
                  </a:lnTo>
                  <a:lnTo>
                    <a:pt x="362325" y="114323"/>
                  </a:lnTo>
                  <a:lnTo>
                    <a:pt x="364492" y="113920"/>
                  </a:lnTo>
                  <a:lnTo>
                    <a:pt x="366311" y="113976"/>
                  </a:lnTo>
                  <a:lnTo>
                    <a:pt x="367590" y="114386"/>
                  </a:lnTo>
                  <a:lnTo>
                    <a:pt x="368320" y="114800"/>
                  </a:lnTo>
                  <a:lnTo>
                    <a:pt x="368859" y="115071"/>
                  </a:lnTo>
                  <a:lnTo>
                    <a:pt x="369069" y="115233"/>
                  </a:lnTo>
                  <a:lnTo>
                    <a:pt x="369263" y="115279"/>
                  </a:lnTo>
                  <a:lnTo>
                    <a:pt x="369910" y="114675"/>
                  </a:lnTo>
                  <a:lnTo>
                    <a:pt x="370001" y="113077"/>
                  </a:lnTo>
                  <a:lnTo>
                    <a:pt x="370320" y="112892"/>
                  </a:lnTo>
                  <a:lnTo>
                    <a:pt x="370777" y="112691"/>
                  </a:lnTo>
                  <a:lnTo>
                    <a:pt x="371131" y="112625"/>
                  </a:lnTo>
                  <a:lnTo>
                    <a:pt x="371425" y="112635"/>
                  </a:lnTo>
                  <a:lnTo>
                    <a:pt x="371761" y="112528"/>
                  </a:lnTo>
                  <a:lnTo>
                    <a:pt x="372335" y="115756"/>
                  </a:lnTo>
                  <a:lnTo>
                    <a:pt x="371217" y="117481"/>
                  </a:lnTo>
                  <a:lnTo>
                    <a:pt x="369834" y="118502"/>
                  </a:lnTo>
                  <a:lnTo>
                    <a:pt x="369849" y="120097"/>
                  </a:lnTo>
                  <a:lnTo>
                    <a:pt x="367260" y="120346"/>
                  </a:lnTo>
                  <a:lnTo>
                    <a:pt x="367057" y="121198"/>
                  </a:lnTo>
                  <a:lnTo>
                    <a:pt x="368264" y="121977"/>
                  </a:lnTo>
                  <a:lnTo>
                    <a:pt x="367860" y="124186"/>
                  </a:lnTo>
                  <a:lnTo>
                    <a:pt x="366548" y="124885"/>
                  </a:lnTo>
                  <a:lnTo>
                    <a:pt x="364470" y="127529"/>
                  </a:lnTo>
                  <a:lnTo>
                    <a:pt x="361561" y="128142"/>
                  </a:lnTo>
                  <a:lnTo>
                    <a:pt x="361524" y="131159"/>
                  </a:lnTo>
                  <a:lnTo>
                    <a:pt x="361084" y="132157"/>
                  </a:lnTo>
                  <a:lnTo>
                    <a:pt x="359610" y="132483"/>
                  </a:lnTo>
                  <a:lnTo>
                    <a:pt x="358757" y="133586"/>
                  </a:lnTo>
                  <a:lnTo>
                    <a:pt x="356884" y="133474"/>
                  </a:lnTo>
                  <a:lnTo>
                    <a:pt x="355498" y="132723"/>
                  </a:lnTo>
                  <a:lnTo>
                    <a:pt x="354416" y="132788"/>
                  </a:lnTo>
                  <a:lnTo>
                    <a:pt x="352313" y="134798"/>
                  </a:lnTo>
                  <a:lnTo>
                    <a:pt x="352256" y="136100"/>
                  </a:lnTo>
                  <a:lnTo>
                    <a:pt x="353270" y="137723"/>
                  </a:lnTo>
                  <a:lnTo>
                    <a:pt x="357217" y="138655"/>
                  </a:lnTo>
                  <a:lnTo>
                    <a:pt x="357659" y="139484"/>
                  </a:lnTo>
                  <a:lnTo>
                    <a:pt x="356678" y="140636"/>
                  </a:lnTo>
                  <a:lnTo>
                    <a:pt x="356388" y="142094"/>
                  </a:lnTo>
                  <a:lnTo>
                    <a:pt x="352790" y="142830"/>
                  </a:lnTo>
                  <a:lnTo>
                    <a:pt x="351185" y="142077"/>
                  </a:lnTo>
                  <a:lnTo>
                    <a:pt x="350153" y="142526"/>
                  </a:lnTo>
                  <a:lnTo>
                    <a:pt x="349934" y="144149"/>
                  </a:lnTo>
                  <a:lnTo>
                    <a:pt x="349048" y="145646"/>
                  </a:lnTo>
                  <a:lnTo>
                    <a:pt x="349396" y="147479"/>
                  </a:lnTo>
                  <a:lnTo>
                    <a:pt x="348694" y="150926"/>
                  </a:lnTo>
                  <a:lnTo>
                    <a:pt x="346465" y="154371"/>
                  </a:lnTo>
                  <a:lnTo>
                    <a:pt x="348546" y="157658"/>
                  </a:lnTo>
                  <a:lnTo>
                    <a:pt x="350428" y="158306"/>
                  </a:lnTo>
                  <a:lnTo>
                    <a:pt x="349631" y="160062"/>
                  </a:lnTo>
                  <a:lnTo>
                    <a:pt x="352769" y="160484"/>
                  </a:lnTo>
                  <a:lnTo>
                    <a:pt x="353471" y="161085"/>
                  </a:lnTo>
                  <a:lnTo>
                    <a:pt x="353841" y="162964"/>
                  </a:lnTo>
                  <a:lnTo>
                    <a:pt x="357078" y="165768"/>
                  </a:lnTo>
                  <a:lnTo>
                    <a:pt x="358088" y="165359"/>
                  </a:lnTo>
                  <a:lnTo>
                    <a:pt x="359479" y="166287"/>
                  </a:lnTo>
                  <a:lnTo>
                    <a:pt x="359852" y="167705"/>
                  </a:lnTo>
                  <a:lnTo>
                    <a:pt x="361589" y="167105"/>
                  </a:lnTo>
                  <a:lnTo>
                    <a:pt x="362459" y="167827"/>
                  </a:lnTo>
                  <a:lnTo>
                    <a:pt x="363748" y="167557"/>
                  </a:lnTo>
                  <a:lnTo>
                    <a:pt x="366212" y="165679"/>
                  </a:lnTo>
                  <a:lnTo>
                    <a:pt x="367690" y="165551"/>
                  </a:lnTo>
                  <a:lnTo>
                    <a:pt x="368310" y="166769"/>
                  </a:lnTo>
                  <a:lnTo>
                    <a:pt x="367495" y="168581"/>
                  </a:lnTo>
                  <a:lnTo>
                    <a:pt x="365776" y="170149"/>
                  </a:lnTo>
                  <a:lnTo>
                    <a:pt x="366544" y="171955"/>
                  </a:lnTo>
                  <a:lnTo>
                    <a:pt x="369295" y="172811"/>
                  </a:lnTo>
                  <a:lnTo>
                    <a:pt x="371211" y="172835"/>
                  </a:lnTo>
                  <a:lnTo>
                    <a:pt x="371541" y="173405"/>
                  </a:lnTo>
                  <a:lnTo>
                    <a:pt x="370585" y="174823"/>
                  </a:lnTo>
                  <a:lnTo>
                    <a:pt x="370644" y="175944"/>
                  </a:lnTo>
                  <a:lnTo>
                    <a:pt x="372842" y="177946"/>
                  </a:lnTo>
                  <a:lnTo>
                    <a:pt x="375803" y="179046"/>
                  </a:lnTo>
                  <a:lnTo>
                    <a:pt x="378108" y="178969"/>
                  </a:lnTo>
                  <a:lnTo>
                    <a:pt x="379635" y="178460"/>
                  </a:lnTo>
                  <a:lnTo>
                    <a:pt x="384791" y="178247"/>
                  </a:lnTo>
                  <a:lnTo>
                    <a:pt x="387114" y="178791"/>
                  </a:lnTo>
                  <a:lnTo>
                    <a:pt x="387967" y="178550"/>
                  </a:lnTo>
                  <a:lnTo>
                    <a:pt x="388976" y="177158"/>
                  </a:lnTo>
                  <a:lnTo>
                    <a:pt x="390763" y="177016"/>
                  </a:lnTo>
                  <a:lnTo>
                    <a:pt x="393263" y="178334"/>
                  </a:lnTo>
                  <a:lnTo>
                    <a:pt x="393198" y="179586"/>
                  </a:lnTo>
                  <a:lnTo>
                    <a:pt x="392132" y="180165"/>
                  </a:lnTo>
                  <a:lnTo>
                    <a:pt x="392009" y="181433"/>
                  </a:lnTo>
                  <a:lnTo>
                    <a:pt x="394408" y="183989"/>
                  </a:lnTo>
                  <a:lnTo>
                    <a:pt x="395322" y="185372"/>
                  </a:lnTo>
                  <a:lnTo>
                    <a:pt x="394671" y="187815"/>
                  </a:lnTo>
                  <a:lnTo>
                    <a:pt x="395036" y="189427"/>
                  </a:lnTo>
                  <a:lnTo>
                    <a:pt x="394146" y="192071"/>
                  </a:lnTo>
                  <a:lnTo>
                    <a:pt x="394994" y="193661"/>
                  </a:lnTo>
                  <a:lnTo>
                    <a:pt x="394885" y="195543"/>
                  </a:lnTo>
                  <a:lnTo>
                    <a:pt x="395826" y="196674"/>
                  </a:lnTo>
                  <a:lnTo>
                    <a:pt x="396389" y="198118"/>
                  </a:lnTo>
                  <a:lnTo>
                    <a:pt x="397719" y="199151"/>
                  </a:lnTo>
                  <a:lnTo>
                    <a:pt x="398342" y="200756"/>
                  </a:lnTo>
                  <a:lnTo>
                    <a:pt x="397719" y="201355"/>
                  </a:lnTo>
                  <a:lnTo>
                    <a:pt x="396629" y="204790"/>
                  </a:lnTo>
                  <a:lnTo>
                    <a:pt x="399271" y="203528"/>
                  </a:lnTo>
                  <a:lnTo>
                    <a:pt x="399911" y="204768"/>
                  </a:lnTo>
                  <a:lnTo>
                    <a:pt x="401879" y="206456"/>
                  </a:lnTo>
                  <a:lnTo>
                    <a:pt x="404396" y="206164"/>
                  </a:lnTo>
                  <a:lnTo>
                    <a:pt x="405011" y="210763"/>
                  </a:lnTo>
                  <a:lnTo>
                    <a:pt x="405472" y="211868"/>
                  </a:lnTo>
                  <a:lnTo>
                    <a:pt x="404110" y="214282"/>
                  </a:lnTo>
                  <a:lnTo>
                    <a:pt x="403989" y="215094"/>
                  </a:lnTo>
                  <a:lnTo>
                    <a:pt x="406033" y="216880"/>
                  </a:lnTo>
                  <a:lnTo>
                    <a:pt x="405331" y="218101"/>
                  </a:lnTo>
                  <a:lnTo>
                    <a:pt x="406004" y="219512"/>
                  </a:lnTo>
                  <a:lnTo>
                    <a:pt x="407628" y="220231"/>
                  </a:lnTo>
                  <a:lnTo>
                    <a:pt x="408757" y="219362"/>
                  </a:lnTo>
                  <a:lnTo>
                    <a:pt x="411386" y="220883"/>
                  </a:lnTo>
                  <a:lnTo>
                    <a:pt x="410466" y="223064"/>
                  </a:lnTo>
                  <a:lnTo>
                    <a:pt x="411388" y="224551"/>
                  </a:lnTo>
                  <a:lnTo>
                    <a:pt x="412558" y="226882"/>
                  </a:lnTo>
                  <a:lnTo>
                    <a:pt x="411915" y="227641"/>
                  </a:lnTo>
                  <a:lnTo>
                    <a:pt x="410642" y="227281"/>
                  </a:lnTo>
                  <a:lnTo>
                    <a:pt x="409616" y="225410"/>
                  </a:lnTo>
                  <a:lnTo>
                    <a:pt x="408974" y="225417"/>
                  </a:lnTo>
                  <a:lnTo>
                    <a:pt x="407314" y="227586"/>
                  </a:lnTo>
                  <a:lnTo>
                    <a:pt x="403130" y="228531"/>
                  </a:lnTo>
                  <a:lnTo>
                    <a:pt x="401302" y="229984"/>
                  </a:lnTo>
                  <a:lnTo>
                    <a:pt x="397394" y="230011"/>
                  </a:lnTo>
                  <a:lnTo>
                    <a:pt x="396305" y="231560"/>
                  </a:lnTo>
                  <a:lnTo>
                    <a:pt x="393085" y="231430"/>
                  </a:lnTo>
                  <a:lnTo>
                    <a:pt x="391129" y="233094"/>
                  </a:lnTo>
                  <a:lnTo>
                    <a:pt x="389907" y="236866"/>
                  </a:lnTo>
                  <a:lnTo>
                    <a:pt x="390852" y="237870"/>
                  </a:lnTo>
                  <a:lnTo>
                    <a:pt x="390996" y="239457"/>
                  </a:lnTo>
                  <a:lnTo>
                    <a:pt x="388982" y="238938"/>
                  </a:lnTo>
                  <a:lnTo>
                    <a:pt x="386820" y="239248"/>
                  </a:lnTo>
                  <a:lnTo>
                    <a:pt x="385521" y="240220"/>
                  </a:lnTo>
                  <a:lnTo>
                    <a:pt x="383274" y="242558"/>
                  </a:lnTo>
                  <a:lnTo>
                    <a:pt x="381898" y="243573"/>
                  </a:lnTo>
                  <a:lnTo>
                    <a:pt x="381834" y="244980"/>
                  </a:lnTo>
                  <a:lnTo>
                    <a:pt x="380392" y="245359"/>
                  </a:lnTo>
                  <a:lnTo>
                    <a:pt x="379404" y="246854"/>
                  </a:lnTo>
                  <a:lnTo>
                    <a:pt x="377914" y="252314"/>
                  </a:lnTo>
                  <a:lnTo>
                    <a:pt x="376491" y="256497"/>
                  </a:lnTo>
                  <a:lnTo>
                    <a:pt x="373745" y="265411"/>
                  </a:lnTo>
                  <a:lnTo>
                    <a:pt x="375944" y="268621"/>
                  </a:lnTo>
                  <a:lnTo>
                    <a:pt x="376896" y="271149"/>
                  </a:lnTo>
                  <a:lnTo>
                    <a:pt x="376771" y="272708"/>
                  </a:lnTo>
                  <a:lnTo>
                    <a:pt x="373922" y="276613"/>
                  </a:lnTo>
                  <a:lnTo>
                    <a:pt x="371767" y="277542"/>
                  </a:lnTo>
                  <a:lnTo>
                    <a:pt x="368304" y="278406"/>
                  </a:lnTo>
                  <a:lnTo>
                    <a:pt x="364170" y="283427"/>
                  </a:lnTo>
                  <a:lnTo>
                    <a:pt x="362533" y="286702"/>
                  </a:lnTo>
                  <a:lnTo>
                    <a:pt x="360078" y="288589"/>
                  </a:lnTo>
                  <a:lnTo>
                    <a:pt x="358822" y="289194"/>
                  </a:lnTo>
                  <a:lnTo>
                    <a:pt x="357904" y="291245"/>
                  </a:lnTo>
                  <a:lnTo>
                    <a:pt x="354954" y="293181"/>
                  </a:lnTo>
                  <a:lnTo>
                    <a:pt x="351636" y="296467"/>
                  </a:lnTo>
                  <a:lnTo>
                    <a:pt x="350263" y="296852"/>
                  </a:lnTo>
                  <a:lnTo>
                    <a:pt x="349029" y="296544"/>
                  </a:lnTo>
                  <a:lnTo>
                    <a:pt x="349721" y="295128"/>
                  </a:lnTo>
                  <a:lnTo>
                    <a:pt x="347230" y="293216"/>
                  </a:lnTo>
                  <a:lnTo>
                    <a:pt x="345830" y="293969"/>
                  </a:lnTo>
                  <a:lnTo>
                    <a:pt x="344423" y="295221"/>
                  </a:lnTo>
                  <a:lnTo>
                    <a:pt x="340963" y="295655"/>
                  </a:lnTo>
                  <a:lnTo>
                    <a:pt x="338321" y="295366"/>
                  </a:lnTo>
                  <a:lnTo>
                    <a:pt x="336607" y="294444"/>
                  </a:lnTo>
                  <a:lnTo>
                    <a:pt x="333029" y="293668"/>
                  </a:lnTo>
                  <a:lnTo>
                    <a:pt x="330162" y="294885"/>
                  </a:lnTo>
                  <a:lnTo>
                    <a:pt x="329338" y="296211"/>
                  </a:lnTo>
                  <a:lnTo>
                    <a:pt x="329896" y="297774"/>
                  </a:lnTo>
                  <a:lnTo>
                    <a:pt x="328060" y="298486"/>
                  </a:lnTo>
                  <a:lnTo>
                    <a:pt x="327499" y="299377"/>
                  </a:lnTo>
                  <a:lnTo>
                    <a:pt x="326300" y="299150"/>
                  </a:lnTo>
                  <a:lnTo>
                    <a:pt x="327493" y="302474"/>
                  </a:lnTo>
                  <a:lnTo>
                    <a:pt x="328730" y="306723"/>
                  </a:lnTo>
                  <a:lnTo>
                    <a:pt x="330919" y="309008"/>
                  </a:lnTo>
                  <a:lnTo>
                    <a:pt x="326746" y="314093"/>
                  </a:lnTo>
                  <a:lnTo>
                    <a:pt x="325810" y="314505"/>
                  </a:lnTo>
                  <a:lnTo>
                    <a:pt x="323600" y="314168"/>
                  </a:lnTo>
                  <a:lnTo>
                    <a:pt x="318138" y="309942"/>
                  </a:lnTo>
                  <a:lnTo>
                    <a:pt x="316309" y="309013"/>
                  </a:lnTo>
                  <a:lnTo>
                    <a:pt x="315859" y="307993"/>
                  </a:lnTo>
                  <a:lnTo>
                    <a:pt x="316023" y="305691"/>
                  </a:lnTo>
                  <a:lnTo>
                    <a:pt x="312530" y="305892"/>
                  </a:lnTo>
                  <a:lnTo>
                    <a:pt x="310701" y="304841"/>
                  </a:lnTo>
                  <a:lnTo>
                    <a:pt x="309179" y="304897"/>
                  </a:lnTo>
                  <a:lnTo>
                    <a:pt x="307701" y="303958"/>
                  </a:lnTo>
                  <a:lnTo>
                    <a:pt x="306465" y="303802"/>
                  </a:lnTo>
                  <a:lnTo>
                    <a:pt x="303726" y="298909"/>
                  </a:lnTo>
                  <a:lnTo>
                    <a:pt x="302460" y="295408"/>
                  </a:lnTo>
                  <a:lnTo>
                    <a:pt x="301278" y="293482"/>
                  </a:lnTo>
                  <a:lnTo>
                    <a:pt x="300953" y="292994"/>
                  </a:lnTo>
                  <a:lnTo>
                    <a:pt x="299760" y="291323"/>
                  </a:lnTo>
                  <a:lnTo>
                    <a:pt x="296962" y="290002"/>
                  </a:lnTo>
                  <a:lnTo>
                    <a:pt x="296495" y="289008"/>
                  </a:lnTo>
                  <a:lnTo>
                    <a:pt x="294356" y="288481"/>
                  </a:lnTo>
                  <a:lnTo>
                    <a:pt x="294351" y="287641"/>
                  </a:lnTo>
                  <a:lnTo>
                    <a:pt x="296128" y="287589"/>
                  </a:lnTo>
                  <a:lnTo>
                    <a:pt x="296130" y="285543"/>
                  </a:lnTo>
                  <a:lnTo>
                    <a:pt x="294315" y="284776"/>
                  </a:lnTo>
                  <a:lnTo>
                    <a:pt x="293795" y="283736"/>
                  </a:lnTo>
                  <a:lnTo>
                    <a:pt x="290535" y="281820"/>
                  </a:lnTo>
                  <a:lnTo>
                    <a:pt x="290178" y="280669"/>
                  </a:lnTo>
                  <a:lnTo>
                    <a:pt x="285040" y="279955"/>
                  </a:lnTo>
                  <a:lnTo>
                    <a:pt x="284807" y="279224"/>
                  </a:lnTo>
                  <a:lnTo>
                    <a:pt x="282118" y="279509"/>
                  </a:lnTo>
                  <a:lnTo>
                    <a:pt x="283008" y="276498"/>
                  </a:lnTo>
                  <a:lnTo>
                    <a:pt x="281482" y="277661"/>
                  </a:lnTo>
                  <a:lnTo>
                    <a:pt x="279309" y="276736"/>
                  </a:lnTo>
                  <a:lnTo>
                    <a:pt x="279433" y="275802"/>
                  </a:lnTo>
                  <a:lnTo>
                    <a:pt x="281608" y="275467"/>
                  </a:lnTo>
                  <a:lnTo>
                    <a:pt x="282997" y="274851"/>
                  </a:lnTo>
                  <a:lnTo>
                    <a:pt x="282925" y="273307"/>
                  </a:lnTo>
                  <a:lnTo>
                    <a:pt x="283729" y="272620"/>
                  </a:lnTo>
                  <a:lnTo>
                    <a:pt x="283631" y="269019"/>
                  </a:lnTo>
                  <a:lnTo>
                    <a:pt x="284130" y="268001"/>
                  </a:lnTo>
                  <a:lnTo>
                    <a:pt x="285427" y="267559"/>
                  </a:lnTo>
                  <a:lnTo>
                    <a:pt x="285452" y="264470"/>
                  </a:lnTo>
                  <a:lnTo>
                    <a:pt x="286334" y="263934"/>
                  </a:lnTo>
                  <a:lnTo>
                    <a:pt x="285860" y="262483"/>
                  </a:lnTo>
                  <a:lnTo>
                    <a:pt x="287730" y="259115"/>
                  </a:lnTo>
                  <a:lnTo>
                    <a:pt x="285064" y="257669"/>
                  </a:lnTo>
                  <a:lnTo>
                    <a:pt x="283497" y="257227"/>
                  </a:lnTo>
                  <a:lnTo>
                    <a:pt x="281631" y="257831"/>
                  </a:lnTo>
                  <a:lnTo>
                    <a:pt x="279215" y="256826"/>
                  </a:lnTo>
                  <a:lnTo>
                    <a:pt x="276996" y="256998"/>
                  </a:lnTo>
                  <a:lnTo>
                    <a:pt x="275729" y="257859"/>
                  </a:lnTo>
                  <a:lnTo>
                    <a:pt x="274970" y="260235"/>
                  </a:lnTo>
                  <a:lnTo>
                    <a:pt x="275542" y="261261"/>
                  </a:lnTo>
                  <a:lnTo>
                    <a:pt x="273675" y="262789"/>
                  </a:lnTo>
                  <a:lnTo>
                    <a:pt x="273210" y="261281"/>
                  </a:lnTo>
                  <a:lnTo>
                    <a:pt x="273026" y="258930"/>
                  </a:lnTo>
                  <a:lnTo>
                    <a:pt x="271470" y="257805"/>
                  </a:lnTo>
                  <a:lnTo>
                    <a:pt x="269809" y="257951"/>
                  </a:lnTo>
                  <a:lnTo>
                    <a:pt x="268293" y="256768"/>
                  </a:lnTo>
                  <a:lnTo>
                    <a:pt x="268851" y="255201"/>
                  </a:lnTo>
                  <a:lnTo>
                    <a:pt x="270208" y="253944"/>
                  </a:lnTo>
                  <a:lnTo>
                    <a:pt x="270564" y="251843"/>
                  </a:lnTo>
                  <a:lnTo>
                    <a:pt x="269877" y="251237"/>
                  </a:lnTo>
                  <a:lnTo>
                    <a:pt x="269241" y="248669"/>
                  </a:lnTo>
                  <a:lnTo>
                    <a:pt x="266378" y="248188"/>
                  </a:lnTo>
                  <a:lnTo>
                    <a:pt x="265192" y="246731"/>
                  </a:lnTo>
                  <a:lnTo>
                    <a:pt x="265461" y="245511"/>
                  </a:lnTo>
                  <a:lnTo>
                    <a:pt x="264133" y="243902"/>
                  </a:lnTo>
                  <a:lnTo>
                    <a:pt x="262298" y="243602"/>
                  </a:lnTo>
                  <a:lnTo>
                    <a:pt x="263736" y="240295"/>
                  </a:lnTo>
                  <a:lnTo>
                    <a:pt x="263541" y="239337"/>
                  </a:lnTo>
                  <a:lnTo>
                    <a:pt x="262222" y="237359"/>
                  </a:lnTo>
                  <a:lnTo>
                    <a:pt x="262848" y="237006"/>
                  </a:lnTo>
                  <a:lnTo>
                    <a:pt x="261126" y="234345"/>
                  </a:lnTo>
                  <a:lnTo>
                    <a:pt x="260982" y="232682"/>
                  </a:lnTo>
                  <a:lnTo>
                    <a:pt x="260246" y="231200"/>
                  </a:lnTo>
                  <a:lnTo>
                    <a:pt x="261414" y="229477"/>
                  </a:lnTo>
                  <a:lnTo>
                    <a:pt x="260732" y="228052"/>
                  </a:lnTo>
                  <a:lnTo>
                    <a:pt x="261893" y="227562"/>
                  </a:lnTo>
                  <a:lnTo>
                    <a:pt x="262824" y="225521"/>
                  </a:lnTo>
                  <a:lnTo>
                    <a:pt x="262740" y="223729"/>
                  </a:lnTo>
                  <a:lnTo>
                    <a:pt x="266196" y="224102"/>
                  </a:lnTo>
                  <a:lnTo>
                    <a:pt x="267507" y="226035"/>
                  </a:lnTo>
                  <a:lnTo>
                    <a:pt x="271023" y="225696"/>
                  </a:lnTo>
                  <a:lnTo>
                    <a:pt x="273076" y="224762"/>
                  </a:lnTo>
                  <a:lnTo>
                    <a:pt x="274429" y="225901"/>
                  </a:lnTo>
                  <a:lnTo>
                    <a:pt x="276745" y="225881"/>
                  </a:lnTo>
                  <a:lnTo>
                    <a:pt x="277916" y="226412"/>
                  </a:lnTo>
                  <a:lnTo>
                    <a:pt x="278681" y="224053"/>
                  </a:lnTo>
                  <a:lnTo>
                    <a:pt x="278567" y="222289"/>
                  </a:lnTo>
                  <a:lnTo>
                    <a:pt x="277954" y="221625"/>
                  </a:lnTo>
                  <a:lnTo>
                    <a:pt x="275486" y="222051"/>
                  </a:lnTo>
                  <a:lnTo>
                    <a:pt x="276396" y="219881"/>
                  </a:lnTo>
                  <a:lnTo>
                    <a:pt x="277547" y="218659"/>
                  </a:lnTo>
                  <a:lnTo>
                    <a:pt x="275967" y="216727"/>
                  </a:lnTo>
                  <a:lnTo>
                    <a:pt x="274852" y="217120"/>
                  </a:lnTo>
                  <a:lnTo>
                    <a:pt x="273304" y="216482"/>
                  </a:lnTo>
                  <a:lnTo>
                    <a:pt x="273177" y="215750"/>
                  </a:lnTo>
                  <a:lnTo>
                    <a:pt x="269104" y="215524"/>
                  </a:lnTo>
                  <a:lnTo>
                    <a:pt x="269443" y="212843"/>
                  </a:lnTo>
                  <a:lnTo>
                    <a:pt x="268534" y="212514"/>
                  </a:lnTo>
                  <a:lnTo>
                    <a:pt x="268176" y="211192"/>
                  </a:lnTo>
                  <a:lnTo>
                    <a:pt x="265485" y="209473"/>
                  </a:lnTo>
                  <a:lnTo>
                    <a:pt x="264636" y="207418"/>
                  </a:lnTo>
                  <a:lnTo>
                    <a:pt x="263897" y="206376"/>
                  </a:lnTo>
                  <a:lnTo>
                    <a:pt x="264391" y="205198"/>
                  </a:lnTo>
                  <a:lnTo>
                    <a:pt x="262897" y="204080"/>
                  </a:lnTo>
                  <a:lnTo>
                    <a:pt x="260087" y="204543"/>
                  </a:lnTo>
                  <a:lnTo>
                    <a:pt x="258541" y="203329"/>
                  </a:lnTo>
                  <a:lnTo>
                    <a:pt x="256551" y="202433"/>
                  </a:lnTo>
                  <a:lnTo>
                    <a:pt x="254351" y="202736"/>
                  </a:lnTo>
                  <a:lnTo>
                    <a:pt x="253910" y="204115"/>
                  </a:lnTo>
                  <a:lnTo>
                    <a:pt x="252669" y="204495"/>
                  </a:lnTo>
                  <a:lnTo>
                    <a:pt x="251368" y="204025"/>
                  </a:lnTo>
                  <a:lnTo>
                    <a:pt x="250233" y="204371"/>
                  </a:lnTo>
                  <a:lnTo>
                    <a:pt x="249446" y="202959"/>
                  </a:lnTo>
                  <a:lnTo>
                    <a:pt x="249069" y="199642"/>
                  </a:lnTo>
                  <a:lnTo>
                    <a:pt x="246580" y="200238"/>
                  </a:lnTo>
                  <a:lnTo>
                    <a:pt x="246457" y="198704"/>
                  </a:lnTo>
                  <a:lnTo>
                    <a:pt x="245238" y="197710"/>
                  </a:lnTo>
                  <a:lnTo>
                    <a:pt x="245044" y="196289"/>
                  </a:lnTo>
                  <a:lnTo>
                    <a:pt x="244128" y="194940"/>
                  </a:lnTo>
                  <a:lnTo>
                    <a:pt x="243175" y="192542"/>
                  </a:lnTo>
                  <a:lnTo>
                    <a:pt x="241991" y="192075"/>
                  </a:lnTo>
                  <a:lnTo>
                    <a:pt x="243059" y="190215"/>
                  </a:lnTo>
                  <a:lnTo>
                    <a:pt x="242646" y="188571"/>
                  </a:lnTo>
                  <a:lnTo>
                    <a:pt x="244529" y="186448"/>
                  </a:lnTo>
                  <a:lnTo>
                    <a:pt x="242804" y="185253"/>
                  </a:lnTo>
                  <a:lnTo>
                    <a:pt x="242274" y="183142"/>
                  </a:lnTo>
                  <a:lnTo>
                    <a:pt x="241002" y="181502"/>
                  </a:lnTo>
                  <a:lnTo>
                    <a:pt x="241736" y="180385"/>
                  </a:lnTo>
                  <a:lnTo>
                    <a:pt x="243466" y="180583"/>
                  </a:lnTo>
                  <a:lnTo>
                    <a:pt x="244583" y="180176"/>
                  </a:lnTo>
                  <a:lnTo>
                    <a:pt x="243641" y="177528"/>
                  </a:lnTo>
                  <a:lnTo>
                    <a:pt x="244922" y="176495"/>
                  </a:lnTo>
                  <a:lnTo>
                    <a:pt x="249869" y="174692"/>
                  </a:lnTo>
                  <a:lnTo>
                    <a:pt x="252619" y="176442"/>
                  </a:lnTo>
                  <a:lnTo>
                    <a:pt x="253539" y="175345"/>
                  </a:lnTo>
                  <a:lnTo>
                    <a:pt x="254675" y="175778"/>
                  </a:lnTo>
                  <a:lnTo>
                    <a:pt x="254708" y="173747"/>
                  </a:lnTo>
                  <a:lnTo>
                    <a:pt x="254128" y="172739"/>
                  </a:lnTo>
                  <a:lnTo>
                    <a:pt x="254899" y="171326"/>
                  </a:lnTo>
                  <a:lnTo>
                    <a:pt x="256458" y="170772"/>
                  </a:lnTo>
                  <a:lnTo>
                    <a:pt x="257305" y="168684"/>
                  </a:lnTo>
                  <a:lnTo>
                    <a:pt x="258337" y="170178"/>
                  </a:lnTo>
                  <a:lnTo>
                    <a:pt x="259788" y="170099"/>
                  </a:lnTo>
                  <a:lnTo>
                    <a:pt x="260071" y="169036"/>
                  </a:lnTo>
                  <a:lnTo>
                    <a:pt x="260131" y="167483"/>
                  </a:lnTo>
                  <a:lnTo>
                    <a:pt x="259329" y="166801"/>
                  </a:lnTo>
                  <a:lnTo>
                    <a:pt x="257510" y="166954"/>
                  </a:lnTo>
                  <a:lnTo>
                    <a:pt x="255713" y="166109"/>
                  </a:lnTo>
                  <a:lnTo>
                    <a:pt x="253901" y="165799"/>
                  </a:lnTo>
                  <a:lnTo>
                    <a:pt x="250720" y="166925"/>
                  </a:lnTo>
                  <a:lnTo>
                    <a:pt x="249606" y="166965"/>
                  </a:lnTo>
                  <a:lnTo>
                    <a:pt x="248242" y="168241"/>
                  </a:lnTo>
                  <a:lnTo>
                    <a:pt x="246000" y="168013"/>
                  </a:lnTo>
                  <a:lnTo>
                    <a:pt x="244403" y="166302"/>
                  </a:lnTo>
                  <a:lnTo>
                    <a:pt x="243130" y="166681"/>
                  </a:lnTo>
                  <a:lnTo>
                    <a:pt x="240989" y="165182"/>
                  </a:lnTo>
                  <a:lnTo>
                    <a:pt x="238464" y="164793"/>
                  </a:lnTo>
                  <a:lnTo>
                    <a:pt x="235147" y="164717"/>
                  </a:lnTo>
                  <a:lnTo>
                    <a:pt x="234687" y="164027"/>
                  </a:lnTo>
                  <a:lnTo>
                    <a:pt x="232509" y="164720"/>
                  </a:lnTo>
                  <a:lnTo>
                    <a:pt x="230435" y="164688"/>
                  </a:lnTo>
                  <a:lnTo>
                    <a:pt x="227936" y="165144"/>
                  </a:lnTo>
                  <a:lnTo>
                    <a:pt x="225347" y="163889"/>
                  </a:lnTo>
                  <a:lnTo>
                    <a:pt x="225040" y="162930"/>
                  </a:lnTo>
                  <a:lnTo>
                    <a:pt x="222871" y="160898"/>
                  </a:lnTo>
                  <a:lnTo>
                    <a:pt x="222668" y="158458"/>
                  </a:lnTo>
                  <a:lnTo>
                    <a:pt x="220976" y="158114"/>
                  </a:lnTo>
                  <a:lnTo>
                    <a:pt x="220325" y="156143"/>
                  </a:lnTo>
                  <a:lnTo>
                    <a:pt x="219511" y="154374"/>
                  </a:lnTo>
                  <a:lnTo>
                    <a:pt x="218359" y="153271"/>
                  </a:lnTo>
                  <a:lnTo>
                    <a:pt x="216242" y="152636"/>
                  </a:lnTo>
                  <a:lnTo>
                    <a:pt x="215042" y="152795"/>
                  </a:lnTo>
                  <a:lnTo>
                    <a:pt x="214539" y="151162"/>
                  </a:lnTo>
                  <a:lnTo>
                    <a:pt x="212107" y="148637"/>
                  </a:lnTo>
                  <a:lnTo>
                    <a:pt x="210214" y="147946"/>
                  </a:lnTo>
                  <a:lnTo>
                    <a:pt x="209138" y="146654"/>
                  </a:lnTo>
                  <a:lnTo>
                    <a:pt x="209638" y="145534"/>
                  </a:lnTo>
                  <a:lnTo>
                    <a:pt x="208460" y="144678"/>
                  </a:lnTo>
                  <a:lnTo>
                    <a:pt x="206863" y="141750"/>
                  </a:lnTo>
                  <a:lnTo>
                    <a:pt x="207194" y="139246"/>
                  </a:lnTo>
                  <a:lnTo>
                    <a:pt x="208205" y="137481"/>
                  </a:lnTo>
                  <a:lnTo>
                    <a:pt x="207550" y="135495"/>
                  </a:lnTo>
                  <a:lnTo>
                    <a:pt x="206047" y="135319"/>
                  </a:lnTo>
                  <a:lnTo>
                    <a:pt x="204906" y="134236"/>
                  </a:lnTo>
                  <a:lnTo>
                    <a:pt x="203830" y="134127"/>
                  </a:lnTo>
                  <a:lnTo>
                    <a:pt x="202725" y="135814"/>
                  </a:lnTo>
                  <a:lnTo>
                    <a:pt x="203266" y="137940"/>
                  </a:lnTo>
                  <a:lnTo>
                    <a:pt x="202791" y="140695"/>
                  </a:lnTo>
                  <a:lnTo>
                    <a:pt x="201714" y="141420"/>
                  </a:lnTo>
                  <a:lnTo>
                    <a:pt x="199871" y="139989"/>
                  </a:lnTo>
                  <a:lnTo>
                    <a:pt x="198117" y="140110"/>
                  </a:lnTo>
                  <a:lnTo>
                    <a:pt x="196490" y="141386"/>
                  </a:lnTo>
                  <a:lnTo>
                    <a:pt x="192531" y="140960"/>
                  </a:lnTo>
                  <a:lnTo>
                    <a:pt x="192434" y="143562"/>
                  </a:lnTo>
                  <a:lnTo>
                    <a:pt x="193699" y="146110"/>
                  </a:lnTo>
                  <a:lnTo>
                    <a:pt x="193956" y="147634"/>
                  </a:lnTo>
                  <a:lnTo>
                    <a:pt x="189864" y="147806"/>
                  </a:lnTo>
                  <a:lnTo>
                    <a:pt x="188874" y="147288"/>
                  </a:lnTo>
                  <a:lnTo>
                    <a:pt x="187433" y="144426"/>
                  </a:lnTo>
                  <a:lnTo>
                    <a:pt x="186705" y="144124"/>
                  </a:lnTo>
                  <a:lnTo>
                    <a:pt x="184716" y="146019"/>
                  </a:lnTo>
                  <a:lnTo>
                    <a:pt x="184737" y="147393"/>
                  </a:lnTo>
                  <a:lnTo>
                    <a:pt x="188908" y="151988"/>
                  </a:lnTo>
                  <a:lnTo>
                    <a:pt x="189368" y="153440"/>
                  </a:lnTo>
                  <a:lnTo>
                    <a:pt x="191325" y="154506"/>
                  </a:lnTo>
                  <a:lnTo>
                    <a:pt x="191530" y="155487"/>
                  </a:lnTo>
                  <a:lnTo>
                    <a:pt x="192643" y="156402"/>
                  </a:lnTo>
                  <a:lnTo>
                    <a:pt x="193174" y="158564"/>
                  </a:lnTo>
                  <a:lnTo>
                    <a:pt x="192432" y="159147"/>
                  </a:lnTo>
                  <a:lnTo>
                    <a:pt x="190015" y="158855"/>
                  </a:lnTo>
                  <a:lnTo>
                    <a:pt x="189458" y="157921"/>
                  </a:lnTo>
                  <a:lnTo>
                    <a:pt x="187655" y="158605"/>
                  </a:lnTo>
                  <a:lnTo>
                    <a:pt x="183655" y="158609"/>
                  </a:lnTo>
                  <a:lnTo>
                    <a:pt x="182389" y="159906"/>
                  </a:lnTo>
                  <a:lnTo>
                    <a:pt x="181071" y="159497"/>
                  </a:lnTo>
                  <a:lnTo>
                    <a:pt x="180570" y="158181"/>
                  </a:lnTo>
                  <a:lnTo>
                    <a:pt x="179177" y="156940"/>
                  </a:lnTo>
                  <a:lnTo>
                    <a:pt x="177399" y="160931"/>
                  </a:lnTo>
                  <a:lnTo>
                    <a:pt x="175588" y="162617"/>
                  </a:lnTo>
                  <a:lnTo>
                    <a:pt x="174236" y="165054"/>
                  </a:lnTo>
                  <a:lnTo>
                    <a:pt x="173585" y="167891"/>
                  </a:lnTo>
                  <a:lnTo>
                    <a:pt x="172016" y="167454"/>
                  </a:lnTo>
                  <a:lnTo>
                    <a:pt x="170445" y="169073"/>
                  </a:lnTo>
                  <a:lnTo>
                    <a:pt x="170817" y="170808"/>
                  </a:lnTo>
                  <a:lnTo>
                    <a:pt x="169562" y="170588"/>
                  </a:lnTo>
                  <a:lnTo>
                    <a:pt x="167928" y="172145"/>
                  </a:lnTo>
                  <a:lnTo>
                    <a:pt x="166070" y="172993"/>
                  </a:lnTo>
                  <a:lnTo>
                    <a:pt x="164706" y="172754"/>
                  </a:lnTo>
                  <a:lnTo>
                    <a:pt x="163487" y="174514"/>
                  </a:lnTo>
                  <a:lnTo>
                    <a:pt x="162065" y="174921"/>
                  </a:lnTo>
                  <a:lnTo>
                    <a:pt x="161117" y="172648"/>
                  </a:lnTo>
                  <a:lnTo>
                    <a:pt x="158095" y="171735"/>
                  </a:lnTo>
                  <a:lnTo>
                    <a:pt x="157162" y="171789"/>
                  </a:lnTo>
                  <a:lnTo>
                    <a:pt x="156019" y="173389"/>
                  </a:lnTo>
                  <a:lnTo>
                    <a:pt x="153312" y="173729"/>
                  </a:lnTo>
                  <a:lnTo>
                    <a:pt x="152098" y="174240"/>
                  </a:lnTo>
                  <a:lnTo>
                    <a:pt x="151609" y="176577"/>
                  </a:lnTo>
                  <a:lnTo>
                    <a:pt x="149828" y="176416"/>
                  </a:lnTo>
                  <a:lnTo>
                    <a:pt x="148407" y="177540"/>
                  </a:lnTo>
                  <a:lnTo>
                    <a:pt x="146444" y="180499"/>
                  </a:lnTo>
                  <a:lnTo>
                    <a:pt x="146514" y="181765"/>
                  </a:lnTo>
                  <a:lnTo>
                    <a:pt x="148030" y="181652"/>
                  </a:lnTo>
                  <a:lnTo>
                    <a:pt x="149184" y="182256"/>
                  </a:lnTo>
                  <a:lnTo>
                    <a:pt x="148496" y="183876"/>
                  </a:lnTo>
                  <a:lnTo>
                    <a:pt x="148452" y="186042"/>
                  </a:lnTo>
                  <a:lnTo>
                    <a:pt x="149472" y="186889"/>
                  </a:lnTo>
                  <a:lnTo>
                    <a:pt x="152692" y="191208"/>
                  </a:lnTo>
                  <a:lnTo>
                    <a:pt x="154326" y="192236"/>
                  </a:lnTo>
                  <a:lnTo>
                    <a:pt x="154369" y="193294"/>
                  </a:lnTo>
                  <a:lnTo>
                    <a:pt x="157965" y="193878"/>
                  </a:lnTo>
                  <a:lnTo>
                    <a:pt x="158246" y="196233"/>
                  </a:lnTo>
                  <a:lnTo>
                    <a:pt x="158881" y="196762"/>
                  </a:lnTo>
                  <a:lnTo>
                    <a:pt x="160157" y="200006"/>
                  </a:lnTo>
                  <a:lnTo>
                    <a:pt x="161095" y="201307"/>
                  </a:lnTo>
                  <a:lnTo>
                    <a:pt x="160646" y="202058"/>
                  </a:lnTo>
                  <a:lnTo>
                    <a:pt x="158722" y="202233"/>
                  </a:lnTo>
                  <a:lnTo>
                    <a:pt x="156689" y="203913"/>
                  </a:lnTo>
                  <a:lnTo>
                    <a:pt x="155699" y="205458"/>
                  </a:lnTo>
                  <a:lnTo>
                    <a:pt x="154873" y="207980"/>
                  </a:lnTo>
                  <a:lnTo>
                    <a:pt x="153917" y="207748"/>
                  </a:lnTo>
                  <a:lnTo>
                    <a:pt x="153203" y="209499"/>
                  </a:lnTo>
                  <a:lnTo>
                    <a:pt x="153778" y="211066"/>
                  </a:lnTo>
                  <a:lnTo>
                    <a:pt x="150758" y="210743"/>
                  </a:lnTo>
                  <a:lnTo>
                    <a:pt x="148594" y="208823"/>
                  </a:lnTo>
                  <a:lnTo>
                    <a:pt x="147081" y="210770"/>
                  </a:lnTo>
                  <a:lnTo>
                    <a:pt x="147062" y="212052"/>
                  </a:lnTo>
                  <a:lnTo>
                    <a:pt x="146088" y="212751"/>
                  </a:lnTo>
                  <a:lnTo>
                    <a:pt x="144452" y="212336"/>
                  </a:lnTo>
                  <a:lnTo>
                    <a:pt x="140333" y="212968"/>
                  </a:lnTo>
                  <a:lnTo>
                    <a:pt x="140154" y="213870"/>
                  </a:lnTo>
                  <a:lnTo>
                    <a:pt x="137409" y="213520"/>
                  </a:lnTo>
                  <a:lnTo>
                    <a:pt x="136867" y="215501"/>
                  </a:lnTo>
                  <a:lnTo>
                    <a:pt x="135108" y="215374"/>
                  </a:lnTo>
                  <a:lnTo>
                    <a:pt x="134596" y="216658"/>
                  </a:lnTo>
                  <a:lnTo>
                    <a:pt x="132778" y="217213"/>
                  </a:lnTo>
                  <a:lnTo>
                    <a:pt x="131639" y="218105"/>
                  </a:lnTo>
                  <a:lnTo>
                    <a:pt x="129625" y="220567"/>
                  </a:lnTo>
                  <a:lnTo>
                    <a:pt x="128073" y="221114"/>
                  </a:lnTo>
                  <a:lnTo>
                    <a:pt x="127276" y="222691"/>
                  </a:lnTo>
                  <a:lnTo>
                    <a:pt x="127729" y="223435"/>
                  </a:lnTo>
                  <a:lnTo>
                    <a:pt x="126396" y="224915"/>
                  </a:lnTo>
                  <a:lnTo>
                    <a:pt x="126283" y="227781"/>
                  </a:lnTo>
                  <a:lnTo>
                    <a:pt x="127037" y="227573"/>
                  </a:lnTo>
                  <a:lnTo>
                    <a:pt x="129764" y="228963"/>
                  </a:lnTo>
                  <a:lnTo>
                    <a:pt x="130190" y="229966"/>
                  </a:lnTo>
                  <a:lnTo>
                    <a:pt x="132500" y="232039"/>
                  </a:lnTo>
                  <a:lnTo>
                    <a:pt x="131596" y="233276"/>
                  </a:lnTo>
                  <a:lnTo>
                    <a:pt x="132713" y="233983"/>
                  </a:lnTo>
                  <a:lnTo>
                    <a:pt x="131950" y="237102"/>
                  </a:lnTo>
                  <a:lnTo>
                    <a:pt x="135488" y="239186"/>
                  </a:lnTo>
                  <a:lnTo>
                    <a:pt x="134387" y="240738"/>
                  </a:lnTo>
                  <a:lnTo>
                    <a:pt x="131356" y="241592"/>
                  </a:lnTo>
                  <a:lnTo>
                    <a:pt x="129982" y="240428"/>
                  </a:lnTo>
                  <a:lnTo>
                    <a:pt x="128285" y="241806"/>
                  </a:lnTo>
                  <a:lnTo>
                    <a:pt x="126568" y="242344"/>
                  </a:lnTo>
                  <a:lnTo>
                    <a:pt x="127084" y="244268"/>
                  </a:lnTo>
                  <a:lnTo>
                    <a:pt x="128941" y="245302"/>
                  </a:lnTo>
                  <a:lnTo>
                    <a:pt x="130130" y="245176"/>
                  </a:lnTo>
                  <a:lnTo>
                    <a:pt x="130882" y="249636"/>
                  </a:lnTo>
                  <a:lnTo>
                    <a:pt x="129633" y="252718"/>
                  </a:lnTo>
                  <a:lnTo>
                    <a:pt x="131448" y="252633"/>
                  </a:lnTo>
                  <a:lnTo>
                    <a:pt x="132466" y="253641"/>
                  </a:lnTo>
                  <a:lnTo>
                    <a:pt x="132992" y="256727"/>
                  </a:lnTo>
                  <a:lnTo>
                    <a:pt x="133986" y="255402"/>
                  </a:lnTo>
                  <a:lnTo>
                    <a:pt x="135187" y="256492"/>
                  </a:lnTo>
                  <a:lnTo>
                    <a:pt x="135679" y="257670"/>
                  </a:lnTo>
                  <a:lnTo>
                    <a:pt x="137455" y="256886"/>
                  </a:lnTo>
                  <a:lnTo>
                    <a:pt x="139605" y="257151"/>
                  </a:lnTo>
                  <a:lnTo>
                    <a:pt x="142954" y="256662"/>
                  </a:lnTo>
                  <a:lnTo>
                    <a:pt x="143869" y="258886"/>
                  </a:lnTo>
                  <a:lnTo>
                    <a:pt x="143817" y="260027"/>
                  </a:lnTo>
                  <a:lnTo>
                    <a:pt x="144998" y="260265"/>
                  </a:lnTo>
                  <a:lnTo>
                    <a:pt x="145305" y="261566"/>
                  </a:lnTo>
                  <a:lnTo>
                    <a:pt x="146264" y="261497"/>
                  </a:lnTo>
                  <a:lnTo>
                    <a:pt x="147277" y="264004"/>
                  </a:lnTo>
                  <a:lnTo>
                    <a:pt x="148324" y="264088"/>
                  </a:lnTo>
                  <a:lnTo>
                    <a:pt x="151724" y="264492"/>
                  </a:lnTo>
                  <a:lnTo>
                    <a:pt x="151598" y="263113"/>
                  </a:lnTo>
                  <a:lnTo>
                    <a:pt x="152192" y="261847"/>
                  </a:lnTo>
                  <a:lnTo>
                    <a:pt x="153922" y="260706"/>
                  </a:lnTo>
                  <a:lnTo>
                    <a:pt x="155694" y="261274"/>
                  </a:lnTo>
                  <a:lnTo>
                    <a:pt x="157298" y="259714"/>
                  </a:lnTo>
                  <a:lnTo>
                    <a:pt x="158321" y="257185"/>
                  </a:lnTo>
                  <a:lnTo>
                    <a:pt x="160035" y="259761"/>
                  </a:lnTo>
                  <a:lnTo>
                    <a:pt x="161138" y="259911"/>
                  </a:lnTo>
                  <a:lnTo>
                    <a:pt x="162640" y="257489"/>
                  </a:lnTo>
                  <a:lnTo>
                    <a:pt x="163706" y="258872"/>
                  </a:lnTo>
                  <a:lnTo>
                    <a:pt x="165756" y="259316"/>
                  </a:lnTo>
                  <a:lnTo>
                    <a:pt x="170041" y="259010"/>
                  </a:lnTo>
                  <a:lnTo>
                    <a:pt x="172450" y="259411"/>
                  </a:lnTo>
                  <a:lnTo>
                    <a:pt x="172984" y="258366"/>
                  </a:lnTo>
                  <a:lnTo>
                    <a:pt x="175091" y="257737"/>
                  </a:lnTo>
                  <a:lnTo>
                    <a:pt x="177462" y="258729"/>
                  </a:lnTo>
                  <a:lnTo>
                    <a:pt x="178717" y="259962"/>
                  </a:lnTo>
                  <a:lnTo>
                    <a:pt x="179095" y="261983"/>
                  </a:lnTo>
                  <a:lnTo>
                    <a:pt x="178978" y="263847"/>
                  </a:lnTo>
                  <a:lnTo>
                    <a:pt x="179831" y="265245"/>
                  </a:lnTo>
                  <a:lnTo>
                    <a:pt x="182984" y="266538"/>
                  </a:lnTo>
                  <a:lnTo>
                    <a:pt x="184753" y="268867"/>
                  </a:lnTo>
                  <a:lnTo>
                    <a:pt x="185759" y="269211"/>
                  </a:lnTo>
                  <a:lnTo>
                    <a:pt x="189540" y="269434"/>
                  </a:lnTo>
                  <a:lnTo>
                    <a:pt x="191363" y="269790"/>
                  </a:lnTo>
                  <a:lnTo>
                    <a:pt x="192490" y="269176"/>
                  </a:lnTo>
                  <a:lnTo>
                    <a:pt x="191809" y="266779"/>
                  </a:lnTo>
                  <a:lnTo>
                    <a:pt x="190894" y="266854"/>
                  </a:lnTo>
                  <a:lnTo>
                    <a:pt x="190170" y="264773"/>
                  </a:lnTo>
                  <a:lnTo>
                    <a:pt x="191788" y="264480"/>
                  </a:lnTo>
                  <a:lnTo>
                    <a:pt x="191335" y="263112"/>
                  </a:lnTo>
                  <a:lnTo>
                    <a:pt x="193126" y="263001"/>
                  </a:lnTo>
                  <a:lnTo>
                    <a:pt x="194052" y="262035"/>
                  </a:lnTo>
                  <a:lnTo>
                    <a:pt x="193696" y="260883"/>
                  </a:lnTo>
                  <a:lnTo>
                    <a:pt x="195963" y="261044"/>
                  </a:lnTo>
                  <a:lnTo>
                    <a:pt x="196669" y="259758"/>
                  </a:lnTo>
                  <a:lnTo>
                    <a:pt x="196995" y="257257"/>
                  </a:lnTo>
                  <a:lnTo>
                    <a:pt x="198610" y="257285"/>
                  </a:lnTo>
                  <a:lnTo>
                    <a:pt x="199716" y="256599"/>
                  </a:lnTo>
                  <a:lnTo>
                    <a:pt x="199880" y="255267"/>
                  </a:lnTo>
                  <a:lnTo>
                    <a:pt x="201876" y="255324"/>
                  </a:lnTo>
                  <a:lnTo>
                    <a:pt x="203188" y="256822"/>
                  </a:lnTo>
                  <a:lnTo>
                    <a:pt x="204859" y="257037"/>
                  </a:lnTo>
                  <a:lnTo>
                    <a:pt x="206051" y="256518"/>
                  </a:lnTo>
                  <a:lnTo>
                    <a:pt x="207913" y="256859"/>
                  </a:lnTo>
                  <a:lnTo>
                    <a:pt x="208620" y="257973"/>
                  </a:lnTo>
                  <a:lnTo>
                    <a:pt x="210031" y="257553"/>
                  </a:lnTo>
                  <a:lnTo>
                    <a:pt x="208723" y="256332"/>
                  </a:lnTo>
                  <a:lnTo>
                    <a:pt x="209932" y="254971"/>
                  </a:lnTo>
                  <a:lnTo>
                    <a:pt x="211421" y="255316"/>
                  </a:lnTo>
                  <a:lnTo>
                    <a:pt x="213064" y="256522"/>
                  </a:lnTo>
                  <a:lnTo>
                    <a:pt x="215526" y="255646"/>
                  </a:lnTo>
                  <a:lnTo>
                    <a:pt x="215743" y="256424"/>
                  </a:lnTo>
                  <a:lnTo>
                    <a:pt x="214592" y="257441"/>
                  </a:lnTo>
                  <a:lnTo>
                    <a:pt x="215478" y="258887"/>
                  </a:lnTo>
                  <a:lnTo>
                    <a:pt x="213892" y="260986"/>
                  </a:lnTo>
                  <a:lnTo>
                    <a:pt x="215128" y="262887"/>
                  </a:lnTo>
                  <a:lnTo>
                    <a:pt x="216147" y="262419"/>
                  </a:lnTo>
                  <a:lnTo>
                    <a:pt x="216384" y="264259"/>
                  </a:lnTo>
                  <a:lnTo>
                    <a:pt x="215630" y="264429"/>
                  </a:lnTo>
                  <a:lnTo>
                    <a:pt x="216053" y="266867"/>
                  </a:lnTo>
                  <a:lnTo>
                    <a:pt x="213805" y="268007"/>
                  </a:lnTo>
                  <a:lnTo>
                    <a:pt x="214989" y="269667"/>
                  </a:lnTo>
                  <a:lnTo>
                    <a:pt x="215744" y="269292"/>
                  </a:lnTo>
                  <a:lnTo>
                    <a:pt x="216825" y="270637"/>
                  </a:lnTo>
                  <a:lnTo>
                    <a:pt x="218308" y="269982"/>
                  </a:lnTo>
                  <a:lnTo>
                    <a:pt x="219306" y="271306"/>
                  </a:lnTo>
                  <a:lnTo>
                    <a:pt x="217190" y="272715"/>
                  </a:lnTo>
                  <a:lnTo>
                    <a:pt x="217384" y="275113"/>
                  </a:lnTo>
                  <a:lnTo>
                    <a:pt x="216345" y="277433"/>
                  </a:lnTo>
                  <a:lnTo>
                    <a:pt x="216581" y="278507"/>
                  </a:lnTo>
                  <a:lnTo>
                    <a:pt x="220506" y="278702"/>
                  </a:lnTo>
                  <a:lnTo>
                    <a:pt x="220159" y="281417"/>
                  </a:lnTo>
                  <a:lnTo>
                    <a:pt x="219111" y="281657"/>
                  </a:lnTo>
                  <a:lnTo>
                    <a:pt x="220175" y="288326"/>
                  </a:lnTo>
                  <a:lnTo>
                    <a:pt x="218328" y="288845"/>
                  </a:lnTo>
                  <a:lnTo>
                    <a:pt x="218805" y="290029"/>
                  </a:lnTo>
                  <a:lnTo>
                    <a:pt x="218826" y="293921"/>
                  </a:lnTo>
                  <a:lnTo>
                    <a:pt x="221772" y="294210"/>
                  </a:lnTo>
                  <a:lnTo>
                    <a:pt x="222856" y="296782"/>
                  </a:lnTo>
                  <a:lnTo>
                    <a:pt x="221891" y="297491"/>
                  </a:lnTo>
                  <a:lnTo>
                    <a:pt x="219985" y="300738"/>
                  </a:lnTo>
                  <a:lnTo>
                    <a:pt x="218630" y="302486"/>
                  </a:lnTo>
                  <a:lnTo>
                    <a:pt x="214904" y="302466"/>
                  </a:lnTo>
                  <a:lnTo>
                    <a:pt x="213546" y="301845"/>
                  </a:lnTo>
                  <a:lnTo>
                    <a:pt x="211937" y="302519"/>
                  </a:lnTo>
                  <a:lnTo>
                    <a:pt x="211620" y="303819"/>
                  </a:lnTo>
                  <a:lnTo>
                    <a:pt x="212096" y="304921"/>
                  </a:lnTo>
                  <a:lnTo>
                    <a:pt x="211545" y="307162"/>
                  </a:lnTo>
                  <a:lnTo>
                    <a:pt x="210135" y="308699"/>
                  </a:lnTo>
                  <a:lnTo>
                    <a:pt x="209340" y="311697"/>
                  </a:lnTo>
                  <a:lnTo>
                    <a:pt x="208820" y="312282"/>
                  </a:lnTo>
                  <a:lnTo>
                    <a:pt x="208813" y="315150"/>
                  </a:lnTo>
                  <a:lnTo>
                    <a:pt x="209733" y="315150"/>
                  </a:lnTo>
                  <a:lnTo>
                    <a:pt x="209784" y="318815"/>
                  </a:lnTo>
                  <a:lnTo>
                    <a:pt x="211256" y="318904"/>
                  </a:lnTo>
                  <a:lnTo>
                    <a:pt x="211128" y="322700"/>
                  </a:lnTo>
                  <a:lnTo>
                    <a:pt x="210698" y="324412"/>
                  </a:lnTo>
                  <a:lnTo>
                    <a:pt x="211597" y="324765"/>
                  </a:lnTo>
                  <a:lnTo>
                    <a:pt x="211228" y="326737"/>
                  </a:lnTo>
                  <a:lnTo>
                    <a:pt x="212566" y="327909"/>
                  </a:lnTo>
                  <a:lnTo>
                    <a:pt x="214511" y="327516"/>
                  </a:lnTo>
                  <a:lnTo>
                    <a:pt x="218546" y="327949"/>
                  </a:lnTo>
                  <a:lnTo>
                    <a:pt x="219257" y="328887"/>
                  </a:lnTo>
                  <a:lnTo>
                    <a:pt x="219022" y="329946"/>
                  </a:lnTo>
                  <a:lnTo>
                    <a:pt x="219718" y="332926"/>
                  </a:lnTo>
                  <a:lnTo>
                    <a:pt x="223171" y="332514"/>
                  </a:lnTo>
                  <a:lnTo>
                    <a:pt x="227244" y="331705"/>
                  </a:lnTo>
                  <a:lnTo>
                    <a:pt x="230311" y="330832"/>
                  </a:lnTo>
                  <a:lnTo>
                    <a:pt x="230104" y="332311"/>
                  </a:lnTo>
                  <a:lnTo>
                    <a:pt x="231575" y="333472"/>
                  </a:lnTo>
                  <a:lnTo>
                    <a:pt x="231164" y="336353"/>
                  </a:lnTo>
                  <a:lnTo>
                    <a:pt x="231722" y="336646"/>
                  </a:lnTo>
                  <a:lnTo>
                    <a:pt x="232190" y="338971"/>
                  </a:lnTo>
                  <a:lnTo>
                    <a:pt x="233818" y="339544"/>
                  </a:lnTo>
                  <a:lnTo>
                    <a:pt x="233903" y="340652"/>
                  </a:lnTo>
                  <a:lnTo>
                    <a:pt x="235278" y="340425"/>
                  </a:lnTo>
                  <a:lnTo>
                    <a:pt x="235603" y="339581"/>
                  </a:lnTo>
                  <a:lnTo>
                    <a:pt x="237294" y="338809"/>
                  </a:lnTo>
                  <a:lnTo>
                    <a:pt x="237313" y="338120"/>
                  </a:lnTo>
                  <a:lnTo>
                    <a:pt x="239750" y="338089"/>
                  </a:lnTo>
                  <a:lnTo>
                    <a:pt x="242083" y="335965"/>
                  </a:lnTo>
                  <a:lnTo>
                    <a:pt x="242783" y="337914"/>
                  </a:lnTo>
                  <a:lnTo>
                    <a:pt x="244024" y="338366"/>
                  </a:lnTo>
                  <a:lnTo>
                    <a:pt x="244300" y="339312"/>
                  </a:lnTo>
                  <a:lnTo>
                    <a:pt x="242937" y="341118"/>
                  </a:lnTo>
                  <a:lnTo>
                    <a:pt x="243891" y="343156"/>
                  </a:lnTo>
                  <a:lnTo>
                    <a:pt x="246401" y="342647"/>
                  </a:lnTo>
                  <a:lnTo>
                    <a:pt x="247263" y="343124"/>
                  </a:lnTo>
                  <a:lnTo>
                    <a:pt x="248501" y="342471"/>
                  </a:lnTo>
                  <a:lnTo>
                    <a:pt x="251335" y="342466"/>
                  </a:lnTo>
                  <a:lnTo>
                    <a:pt x="253087" y="341664"/>
                  </a:lnTo>
                  <a:lnTo>
                    <a:pt x="255414" y="339468"/>
                  </a:lnTo>
                  <a:lnTo>
                    <a:pt x="258415" y="338154"/>
                  </a:lnTo>
                  <a:lnTo>
                    <a:pt x="261110" y="338614"/>
                  </a:lnTo>
                  <a:lnTo>
                    <a:pt x="262806" y="338088"/>
                  </a:lnTo>
                  <a:lnTo>
                    <a:pt x="263511" y="338419"/>
                  </a:lnTo>
                  <a:lnTo>
                    <a:pt x="268740" y="337359"/>
                  </a:lnTo>
                  <a:lnTo>
                    <a:pt x="269126" y="340055"/>
                  </a:lnTo>
                  <a:lnTo>
                    <a:pt x="268709" y="342006"/>
                  </a:lnTo>
                  <a:lnTo>
                    <a:pt x="269019" y="344446"/>
                  </a:lnTo>
                  <a:lnTo>
                    <a:pt x="271713" y="344526"/>
                  </a:lnTo>
                  <a:lnTo>
                    <a:pt x="271759" y="345095"/>
                  </a:lnTo>
                  <a:lnTo>
                    <a:pt x="269136" y="345484"/>
                  </a:lnTo>
                  <a:lnTo>
                    <a:pt x="269310" y="347036"/>
                  </a:lnTo>
                  <a:lnTo>
                    <a:pt x="271296" y="349631"/>
                  </a:lnTo>
                  <a:lnTo>
                    <a:pt x="273361" y="350395"/>
                  </a:lnTo>
                  <a:lnTo>
                    <a:pt x="274272" y="351251"/>
                  </a:lnTo>
                  <a:lnTo>
                    <a:pt x="274621" y="353905"/>
                  </a:lnTo>
                  <a:lnTo>
                    <a:pt x="277888" y="358085"/>
                  </a:lnTo>
                  <a:lnTo>
                    <a:pt x="279405" y="358632"/>
                  </a:lnTo>
                  <a:lnTo>
                    <a:pt x="282096" y="358550"/>
                  </a:lnTo>
                  <a:lnTo>
                    <a:pt x="287963" y="356936"/>
                  </a:lnTo>
                  <a:lnTo>
                    <a:pt x="289283" y="357889"/>
                  </a:lnTo>
                  <a:lnTo>
                    <a:pt x="288664" y="360311"/>
                  </a:lnTo>
                  <a:lnTo>
                    <a:pt x="286627" y="362194"/>
                  </a:lnTo>
                  <a:lnTo>
                    <a:pt x="285274" y="363973"/>
                  </a:lnTo>
                  <a:lnTo>
                    <a:pt x="283031" y="366185"/>
                  </a:lnTo>
                  <a:lnTo>
                    <a:pt x="282231" y="367766"/>
                  </a:lnTo>
                  <a:lnTo>
                    <a:pt x="279653" y="369964"/>
                  </a:lnTo>
                  <a:lnTo>
                    <a:pt x="278405" y="373854"/>
                  </a:lnTo>
                  <a:lnTo>
                    <a:pt x="276969" y="375655"/>
                  </a:lnTo>
                  <a:lnTo>
                    <a:pt x="277232" y="377628"/>
                  </a:lnTo>
                  <a:lnTo>
                    <a:pt x="275440" y="378535"/>
                  </a:lnTo>
                  <a:lnTo>
                    <a:pt x="274542" y="380945"/>
                  </a:lnTo>
                  <a:lnTo>
                    <a:pt x="272951" y="382389"/>
                  </a:lnTo>
                  <a:lnTo>
                    <a:pt x="271345" y="382100"/>
                  </a:lnTo>
                  <a:lnTo>
                    <a:pt x="270481" y="382669"/>
                  </a:lnTo>
                  <a:lnTo>
                    <a:pt x="267312" y="382948"/>
                  </a:lnTo>
                  <a:lnTo>
                    <a:pt x="266562" y="382623"/>
                  </a:lnTo>
                  <a:lnTo>
                    <a:pt x="263970" y="383387"/>
                  </a:lnTo>
                  <a:lnTo>
                    <a:pt x="263679" y="385236"/>
                  </a:lnTo>
                  <a:lnTo>
                    <a:pt x="262435" y="387659"/>
                  </a:lnTo>
                  <a:lnTo>
                    <a:pt x="261356" y="389434"/>
                  </a:lnTo>
                  <a:lnTo>
                    <a:pt x="261131" y="391286"/>
                  </a:lnTo>
                  <a:lnTo>
                    <a:pt x="260412" y="393523"/>
                  </a:lnTo>
                  <a:lnTo>
                    <a:pt x="258565" y="395513"/>
                  </a:lnTo>
                  <a:lnTo>
                    <a:pt x="255816" y="400475"/>
                  </a:lnTo>
                  <a:lnTo>
                    <a:pt x="253736" y="401319"/>
                  </a:lnTo>
                  <a:lnTo>
                    <a:pt x="252315" y="400491"/>
                  </a:lnTo>
                  <a:lnTo>
                    <a:pt x="249747" y="399759"/>
                  </a:lnTo>
                  <a:lnTo>
                    <a:pt x="248109" y="399884"/>
                  </a:lnTo>
                  <a:lnTo>
                    <a:pt x="245068" y="401595"/>
                  </a:lnTo>
                  <a:lnTo>
                    <a:pt x="244322" y="401730"/>
                  </a:lnTo>
                  <a:lnTo>
                    <a:pt x="240555" y="401176"/>
                  </a:lnTo>
                  <a:lnTo>
                    <a:pt x="239525" y="400799"/>
                  </a:lnTo>
                  <a:lnTo>
                    <a:pt x="237256" y="401633"/>
                  </a:lnTo>
                  <a:lnTo>
                    <a:pt x="233625" y="400832"/>
                  </a:lnTo>
                  <a:lnTo>
                    <a:pt x="232373" y="400892"/>
                  </a:lnTo>
                  <a:lnTo>
                    <a:pt x="229996" y="401755"/>
                  </a:lnTo>
                  <a:lnTo>
                    <a:pt x="229347" y="402214"/>
                  </a:lnTo>
                  <a:lnTo>
                    <a:pt x="226107" y="401496"/>
                  </a:lnTo>
                  <a:lnTo>
                    <a:pt x="224174" y="401557"/>
                  </a:lnTo>
                  <a:lnTo>
                    <a:pt x="222432" y="401094"/>
                  </a:lnTo>
                  <a:lnTo>
                    <a:pt x="220539" y="401194"/>
                  </a:lnTo>
                  <a:lnTo>
                    <a:pt x="217560" y="402027"/>
                  </a:lnTo>
                  <a:lnTo>
                    <a:pt x="214392" y="401019"/>
                  </a:lnTo>
                  <a:lnTo>
                    <a:pt x="213848" y="402697"/>
                  </a:lnTo>
                  <a:lnTo>
                    <a:pt x="212104" y="404663"/>
                  </a:lnTo>
                  <a:lnTo>
                    <a:pt x="211765" y="407226"/>
                  </a:lnTo>
                  <a:lnTo>
                    <a:pt x="209882" y="409352"/>
                  </a:lnTo>
                  <a:lnTo>
                    <a:pt x="208422" y="409708"/>
                  </a:lnTo>
                  <a:lnTo>
                    <a:pt x="207007" y="410604"/>
                  </a:lnTo>
                  <a:lnTo>
                    <a:pt x="205995" y="413923"/>
                  </a:lnTo>
                  <a:lnTo>
                    <a:pt x="205205" y="414590"/>
                  </a:lnTo>
                  <a:lnTo>
                    <a:pt x="202173" y="418993"/>
                  </a:lnTo>
                  <a:lnTo>
                    <a:pt x="199359" y="420958"/>
                  </a:lnTo>
                  <a:lnTo>
                    <a:pt x="197917" y="423585"/>
                  </a:lnTo>
                  <a:lnTo>
                    <a:pt x="196355" y="424851"/>
                  </a:lnTo>
                  <a:lnTo>
                    <a:pt x="194556" y="427173"/>
                  </a:lnTo>
                  <a:lnTo>
                    <a:pt x="192598" y="428027"/>
                  </a:lnTo>
                  <a:lnTo>
                    <a:pt x="191178" y="431290"/>
                  </a:lnTo>
                  <a:lnTo>
                    <a:pt x="189886" y="429865"/>
                  </a:lnTo>
                  <a:lnTo>
                    <a:pt x="189118" y="428343"/>
                  </a:lnTo>
                  <a:lnTo>
                    <a:pt x="186981" y="427006"/>
                  </a:lnTo>
                  <a:lnTo>
                    <a:pt x="187669" y="424026"/>
                  </a:lnTo>
                  <a:lnTo>
                    <a:pt x="185346" y="423797"/>
                  </a:lnTo>
                  <a:lnTo>
                    <a:pt x="184859" y="422565"/>
                  </a:lnTo>
                  <a:lnTo>
                    <a:pt x="182924" y="423932"/>
                  </a:lnTo>
                  <a:lnTo>
                    <a:pt x="181693" y="426705"/>
                  </a:lnTo>
                  <a:lnTo>
                    <a:pt x="181898" y="430429"/>
                  </a:lnTo>
                  <a:lnTo>
                    <a:pt x="180716" y="430828"/>
                  </a:lnTo>
                  <a:lnTo>
                    <a:pt x="178897" y="429891"/>
                  </a:lnTo>
                  <a:lnTo>
                    <a:pt x="177936" y="431623"/>
                  </a:lnTo>
                  <a:lnTo>
                    <a:pt x="178891" y="433309"/>
                  </a:lnTo>
                  <a:lnTo>
                    <a:pt x="177827" y="434920"/>
                  </a:lnTo>
                  <a:lnTo>
                    <a:pt x="179152" y="435416"/>
                  </a:lnTo>
                  <a:lnTo>
                    <a:pt x="180051" y="435058"/>
                  </a:lnTo>
                  <a:lnTo>
                    <a:pt x="181453" y="437093"/>
                  </a:lnTo>
                  <a:lnTo>
                    <a:pt x="178459" y="440270"/>
                  </a:lnTo>
                  <a:lnTo>
                    <a:pt x="175822" y="439971"/>
                  </a:lnTo>
                  <a:lnTo>
                    <a:pt x="174100" y="438484"/>
                  </a:lnTo>
                  <a:lnTo>
                    <a:pt x="170083" y="439728"/>
                  </a:lnTo>
                  <a:lnTo>
                    <a:pt x="168691" y="439334"/>
                  </a:lnTo>
                  <a:lnTo>
                    <a:pt x="166842" y="439703"/>
                  </a:lnTo>
                  <a:lnTo>
                    <a:pt x="165820" y="440529"/>
                  </a:lnTo>
                  <a:lnTo>
                    <a:pt x="162475" y="441881"/>
                  </a:lnTo>
                  <a:lnTo>
                    <a:pt x="162046" y="444659"/>
                  </a:lnTo>
                  <a:lnTo>
                    <a:pt x="161226" y="446351"/>
                  </a:lnTo>
                  <a:lnTo>
                    <a:pt x="161533" y="448408"/>
                  </a:lnTo>
                  <a:lnTo>
                    <a:pt x="160425" y="450469"/>
                  </a:lnTo>
                  <a:lnTo>
                    <a:pt x="157167" y="452631"/>
                  </a:lnTo>
                  <a:lnTo>
                    <a:pt x="157573" y="455204"/>
                  </a:lnTo>
                  <a:lnTo>
                    <a:pt x="155520" y="457150"/>
                  </a:lnTo>
                  <a:lnTo>
                    <a:pt x="155888" y="459352"/>
                  </a:lnTo>
                  <a:lnTo>
                    <a:pt x="154554" y="463675"/>
                  </a:lnTo>
                  <a:lnTo>
                    <a:pt x="153839" y="464604"/>
                  </a:lnTo>
                  <a:lnTo>
                    <a:pt x="151149" y="467084"/>
                  </a:lnTo>
                  <a:lnTo>
                    <a:pt x="150981" y="468447"/>
                  </a:lnTo>
                  <a:lnTo>
                    <a:pt x="149790" y="468880"/>
                  </a:lnTo>
                  <a:lnTo>
                    <a:pt x="148825" y="470058"/>
                  </a:lnTo>
                  <a:lnTo>
                    <a:pt x="150155" y="471873"/>
                  </a:lnTo>
                  <a:lnTo>
                    <a:pt x="149249" y="473693"/>
                  </a:lnTo>
                  <a:lnTo>
                    <a:pt x="147868" y="474487"/>
                  </a:lnTo>
                  <a:lnTo>
                    <a:pt x="147913" y="475250"/>
                  </a:lnTo>
                  <a:lnTo>
                    <a:pt x="148341" y="475704"/>
                  </a:lnTo>
                  <a:lnTo>
                    <a:pt x="148112" y="476658"/>
                  </a:lnTo>
                  <a:lnTo>
                    <a:pt x="145600" y="477897"/>
                  </a:lnTo>
                  <a:lnTo>
                    <a:pt x="144611" y="478846"/>
                  </a:lnTo>
                  <a:lnTo>
                    <a:pt x="143186" y="482220"/>
                  </a:lnTo>
                  <a:lnTo>
                    <a:pt x="143013" y="484259"/>
                  </a:lnTo>
                  <a:lnTo>
                    <a:pt x="141670" y="484386"/>
                  </a:lnTo>
                  <a:lnTo>
                    <a:pt x="139087" y="485830"/>
                  </a:lnTo>
                  <a:lnTo>
                    <a:pt x="136457" y="486932"/>
                  </a:lnTo>
                  <a:lnTo>
                    <a:pt x="134437" y="487310"/>
                  </a:lnTo>
                  <a:lnTo>
                    <a:pt x="133538" y="486651"/>
                  </a:lnTo>
                  <a:lnTo>
                    <a:pt x="132562" y="488279"/>
                  </a:lnTo>
                  <a:lnTo>
                    <a:pt x="131458" y="487754"/>
                  </a:lnTo>
                  <a:lnTo>
                    <a:pt x="129637" y="489020"/>
                  </a:lnTo>
                  <a:lnTo>
                    <a:pt x="128511" y="490848"/>
                  </a:lnTo>
                  <a:lnTo>
                    <a:pt x="127327" y="494193"/>
                  </a:lnTo>
                  <a:lnTo>
                    <a:pt x="125910" y="494458"/>
                  </a:lnTo>
                  <a:lnTo>
                    <a:pt x="124998" y="496338"/>
                  </a:lnTo>
                  <a:lnTo>
                    <a:pt x="122400" y="499631"/>
                  </a:lnTo>
                  <a:lnTo>
                    <a:pt x="121627" y="499676"/>
                  </a:lnTo>
                  <a:lnTo>
                    <a:pt x="120361" y="502777"/>
                  </a:lnTo>
                  <a:lnTo>
                    <a:pt x="120167" y="505351"/>
                  </a:lnTo>
                  <a:lnTo>
                    <a:pt x="118638" y="507164"/>
                  </a:lnTo>
                  <a:lnTo>
                    <a:pt x="117100" y="510432"/>
                  </a:lnTo>
                  <a:lnTo>
                    <a:pt x="117283" y="511230"/>
                  </a:lnTo>
                  <a:lnTo>
                    <a:pt x="117626" y="512230"/>
                  </a:lnTo>
                  <a:lnTo>
                    <a:pt x="119256" y="513016"/>
                  </a:lnTo>
                  <a:lnTo>
                    <a:pt x="118934" y="514644"/>
                  </a:lnTo>
                  <a:lnTo>
                    <a:pt x="117995" y="516243"/>
                  </a:lnTo>
                  <a:lnTo>
                    <a:pt x="120728" y="517473"/>
                  </a:lnTo>
                  <a:lnTo>
                    <a:pt x="121281" y="518546"/>
                  </a:lnTo>
                  <a:lnTo>
                    <a:pt x="121344" y="520259"/>
                  </a:lnTo>
                  <a:lnTo>
                    <a:pt x="122574" y="521892"/>
                  </a:lnTo>
                  <a:lnTo>
                    <a:pt x="122000" y="523790"/>
                  </a:lnTo>
                  <a:lnTo>
                    <a:pt x="122442" y="524571"/>
                  </a:lnTo>
                  <a:lnTo>
                    <a:pt x="124242" y="523487"/>
                  </a:lnTo>
                  <a:lnTo>
                    <a:pt x="126010" y="523387"/>
                  </a:lnTo>
                  <a:lnTo>
                    <a:pt x="125687" y="525856"/>
                  </a:lnTo>
                  <a:lnTo>
                    <a:pt x="126929" y="527161"/>
                  </a:lnTo>
                  <a:lnTo>
                    <a:pt x="128143" y="527085"/>
                  </a:lnTo>
                  <a:lnTo>
                    <a:pt x="129033" y="528029"/>
                  </a:lnTo>
                  <a:lnTo>
                    <a:pt x="129523" y="529526"/>
                  </a:lnTo>
                  <a:lnTo>
                    <a:pt x="129488" y="533773"/>
                  </a:lnTo>
                  <a:lnTo>
                    <a:pt x="129978" y="537270"/>
                  </a:lnTo>
                  <a:lnTo>
                    <a:pt x="129102" y="536962"/>
                  </a:lnTo>
                  <a:lnTo>
                    <a:pt x="126605" y="537263"/>
                  </a:lnTo>
                  <a:lnTo>
                    <a:pt x="125600" y="538183"/>
                  </a:lnTo>
                  <a:lnTo>
                    <a:pt x="123168" y="538902"/>
                  </a:lnTo>
                  <a:lnTo>
                    <a:pt x="122610" y="540950"/>
                  </a:lnTo>
                  <a:lnTo>
                    <a:pt x="120821" y="542143"/>
                  </a:lnTo>
                  <a:lnTo>
                    <a:pt x="118675" y="541891"/>
                  </a:lnTo>
                  <a:lnTo>
                    <a:pt x="118003" y="540799"/>
                  </a:lnTo>
                  <a:lnTo>
                    <a:pt x="118039" y="538584"/>
                  </a:lnTo>
                  <a:lnTo>
                    <a:pt x="116833" y="538151"/>
                  </a:lnTo>
                  <a:lnTo>
                    <a:pt x="115615" y="535472"/>
                  </a:lnTo>
                  <a:lnTo>
                    <a:pt x="114438" y="533910"/>
                  </a:lnTo>
                  <a:lnTo>
                    <a:pt x="112584" y="532938"/>
                  </a:lnTo>
                  <a:lnTo>
                    <a:pt x="109833" y="533939"/>
                  </a:lnTo>
                  <a:lnTo>
                    <a:pt x="108037" y="532458"/>
                  </a:lnTo>
                  <a:lnTo>
                    <a:pt x="106884" y="532436"/>
                  </a:lnTo>
                  <a:lnTo>
                    <a:pt x="105945" y="533276"/>
                  </a:lnTo>
                  <a:lnTo>
                    <a:pt x="105660" y="535237"/>
                  </a:lnTo>
                  <a:lnTo>
                    <a:pt x="103317" y="534861"/>
                  </a:lnTo>
                  <a:lnTo>
                    <a:pt x="101961" y="536239"/>
                  </a:lnTo>
                  <a:lnTo>
                    <a:pt x="101800" y="540192"/>
                  </a:lnTo>
                  <a:lnTo>
                    <a:pt x="99755" y="542385"/>
                  </a:lnTo>
                  <a:lnTo>
                    <a:pt x="98169" y="543853"/>
                  </a:lnTo>
                  <a:lnTo>
                    <a:pt x="95940" y="543693"/>
                  </a:lnTo>
                  <a:lnTo>
                    <a:pt x="93769" y="545232"/>
                  </a:lnTo>
                  <a:lnTo>
                    <a:pt x="93378" y="544943"/>
                  </a:lnTo>
                  <a:lnTo>
                    <a:pt x="94135" y="541975"/>
                  </a:lnTo>
                  <a:lnTo>
                    <a:pt x="92886" y="539550"/>
                  </a:lnTo>
                  <a:lnTo>
                    <a:pt x="93233" y="537929"/>
                  </a:lnTo>
                  <a:lnTo>
                    <a:pt x="89768" y="537622"/>
                  </a:lnTo>
                  <a:lnTo>
                    <a:pt x="87606" y="539264"/>
                  </a:lnTo>
                  <a:lnTo>
                    <a:pt x="84606" y="538518"/>
                  </a:lnTo>
                  <a:lnTo>
                    <a:pt x="83734" y="539133"/>
                  </a:lnTo>
                  <a:lnTo>
                    <a:pt x="82633" y="537106"/>
                  </a:lnTo>
                  <a:lnTo>
                    <a:pt x="79056" y="537479"/>
                  </a:lnTo>
                  <a:lnTo>
                    <a:pt x="78976" y="538100"/>
                  </a:lnTo>
                  <a:lnTo>
                    <a:pt x="76664" y="537947"/>
                  </a:lnTo>
                  <a:lnTo>
                    <a:pt x="74890" y="539284"/>
                  </a:lnTo>
                  <a:lnTo>
                    <a:pt x="72036" y="539368"/>
                  </a:lnTo>
                  <a:lnTo>
                    <a:pt x="72273" y="537890"/>
                  </a:lnTo>
                  <a:lnTo>
                    <a:pt x="69760" y="536646"/>
                  </a:lnTo>
                  <a:lnTo>
                    <a:pt x="69060" y="535736"/>
                  </a:lnTo>
                  <a:lnTo>
                    <a:pt x="67022" y="534997"/>
                  </a:lnTo>
                  <a:lnTo>
                    <a:pt x="65387" y="534980"/>
                  </a:lnTo>
                  <a:lnTo>
                    <a:pt x="64478" y="533402"/>
                  </a:lnTo>
                  <a:lnTo>
                    <a:pt x="61336" y="532760"/>
                  </a:lnTo>
                  <a:lnTo>
                    <a:pt x="60749" y="531277"/>
                  </a:lnTo>
                  <a:lnTo>
                    <a:pt x="59715" y="531548"/>
                  </a:lnTo>
                  <a:lnTo>
                    <a:pt x="57381" y="530816"/>
                  </a:lnTo>
                  <a:lnTo>
                    <a:pt x="56678" y="528790"/>
                  </a:lnTo>
                  <a:lnTo>
                    <a:pt x="53711" y="529568"/>
                  </a:lnTo>
                  <a:lnTo>
                    <a:pt x="50976" y="528127"/>
                  </a:lnTo>
                  <a:lnTo>
                    <a:pt x="49981" y="529132"/>
                  </a:lnTo>
                  <a:lnTo>
                    <a:pt x="48863" y="527584"/>
                  </a:lnTo>
                  <a:lnTo>
                    <a:pt x="48023" y="527434"/>
                  </a:lnTo>
                  <a:lnTo>
                    <a:pt x="47503" y="529601"/>
                  </a:lnTo>
                  <a:lnTo>
                    <a:pt x="45489" y="529530"/>
                  </a:lnTo>
                  <a:lnTo>
                    <a:pt x="45827" y="528203"/>
                  </a:lnTo>
                  <a:lnTo>
                    <a:pt x="42705" y="527016"/>
                  </a:lnTo>
                  <a:lnTo>
                    <a:pt x="39059" y="527517"/>
                  </a:lnTo>
                  <a:lnTo>
                    <a:pt x="37195" y="525513"/>
                  </a:lnTo>
                  <a:lnTo>
                    <a:pt x="38185" y="523117"/>
                  </a:lnTo>
                  <a:lnTo>
                    <a:pt x="36312" y="523161"/>
                  </a:lnTo>
                  <a:lnTo>
                    <a:pt x="36432" y="521238"/>
                  </a:lnTo>
                  <a:lnTo>
                    <a:pt x="35135" y="521892"/>
                  </a:lnTo>
                  <a:lnTo>
                    <a:pt x="32972" y="520672"/>
                  </a:lnTo>
                  <a:lnTo>
                    <a:pt x="34097" y="521750"/>
                  </a:lnTo>
                  <a:lnTo>
                    <a:pt x="33307" y="523855"/>
                  </a:lnTo>
                  <a:lnTo>
                    <a:pt x="32152" y="521076"/>
                  </a:lnTo>
                  <a:lnTo>
                    <a:pt x="31444" y="520629"/>
                  </a:lnTo>
                  <a:lnTo>
                    <a:pt x="30262" y="522663"/>
                  </a:lnTo>
                  <a:lnTo>
                    <a:pt x="30057" y="523703"/>
                  </a:lnTo>
                  <a:lnTo>
                    <a:pt x="28743" y="524076"/>
                  </a:lnTo>
                  <a:lnTo>
                    <a:pt x="28095" y="522308"/>
                  </a:lnTo>
                  <a:lnTo>
                    <a:pt x="26858" y="520968"/>
                  </a:lnTo>
                  <a:lnTo>
                    <a:pt x="24754" y="521531"/>
                  </a:lnTo>
                  <a:lnTo>
                    <a:pt x="22746" y="522783"/>
                  </a:lnTo>
                  <a:lnTo>
                    <a:pt x="21325" y="521469"/>
                  </a:lnTo>
                  <a:lnTo>
                    <a:pt x="19271" y="520840"/>
                  </a:lnTo>
                  <a:lnTo>
                    <a:pt x="18675" y="520021"/>
                  </a:lnTo>
                  <a:lnTo>
                    <a:pt x="17149" y="520224"/>
                  </a:lnTo>
                  <a:lnTo>
                    <a:pt x="17029" y="518772"/>
                  </a:lnTo>
                  <a:lnTo>
                    <a:pt x="15662" y="515449"/>
                  </a:lnTo>
                  <a:lnTo>
                    <a:pt x="13209" y="515304"/>
                  </a:lnTo>
                  <a:lnTo>
                    <a:pt x="10575" y="512944"/>
                  </a:lnTo>
                  <a:lnTo>
                    <a:pt x="8335" y="512716"/>
                  </a:lnTo>
                  <a:lnTo>
                    <a:pt x="7540" y="510691"/>
                  </a:lnTo>
                  <a:lnTo>
                    <a:pt x="5757" y="510033"/>
                  </a:lnTo>
                  <a:lnTo>
                    <a:pt x="6080" y="506861"/>
                  </a:lnTo>
                  <a:lnTo>
                    <a:pt x="6564" y="505810"/>
                  </a:lnTo>
                  <a:lnTo>
                    <a:pt x="7967" y="505496"/>
                  </a:lnTo>
                  <a:lnTo>
                    <a:pt x="7930" y="504328"/>
                  </a:lnTo>
                  <a:lnTo>
                    <a:pt x="6740" y="502480"/>
                  </a:lnTo>
                  <a:lnTo>
                    <a:pt x="4807" y="501831"/>
                  </a:lnTo>
                  <a:lnTo>
                    <a:pt x="5164" y="500011"/>
                  </a:lnTo>
                  <a:lnTo>
                    <a:pt x="4529" y="499026"/>
                  </a:lnTo>
                  <a:lnTo>
                    <a:pt x="1389" y="498560"/>
                  </a:lnTo>
                  <a:lnTo>
                    <a:pt x="755" y="496966"/>
                  </a:lnTo>
                  <a:lnTo>
                    <a:pt x="2368" y="494857"/>
                  </a:lnTo>
                  <a:lnTo>
                    <a:pt x="2118" y="492996"/>
                  </a:lnTo>
                  <a:lnTo>
                    <a:pt x="784" y="493607"/>
                  </a:lnTo>
                  <a:lnTo>
                    <a:pt x="0" y="492769"/>
                  </a:lnTo>
                  <a:lnTo>
                    <a:pt x="796" y="491278"/>
                  </a:lnTo>
                  <a:lnTo>
                    <a:pt x="2197" y="490139"/>
                  </a:lnTo>
                  <a:lnTo>
                    <a:pt x="4578" y="490788"/>
                  </a:lnTo>
                  <a:lnTo>
                    <a:pt x="5049" y="489830"/>
                  </a:lnTo>
                  <a:lnTo>
                    <a:pt x="6705" y="488724"/>
                  </a:lnTo>
                  <a:lnTo>
                    <a:pt x="8690" y="489141"/>
                  </a:lnTo>
                  <a:lnTo>
                    <a:pt x="12279" y="486522"/>
                  </a:lnTo>
                  <a:lnTo>
                    <a:pt x="13898" y="486172"/>
                  </a:lnTo>
                  <a:lnTo>
                    <a:pt x="13444" y="484781"/>
                  </a:lnTo>
                  <a:lnTo>
                    <a:pt x="14100" y="483401"/>
                  </a:lnTo>
                  <a:lnTo>
                    <a:pt x="13597" y="480928"/>
                  </a:lnTo>
                  <a:lnTo>
                    <a:pt x="14924" y="478798"/>
                  </a:lnTo>
                  <a:lnTo>
                    <a:pt x="15798" y="478394"/>
                  </a:lnTo>
                  <a:lnTo>
                    <a:pt x="17153" y="479095"/>
                  </a:lnTo>
                  <a:lnTo>
                    <a:pt x="17175" y="480658"/>
                  </a:lnTo>
                  <a:lnTo>
                    <a:pt x="18621" y="481083"/>
                  </a:lnTo>
                  <a:lnTo>
                    <a:pt x="19778" y="479695"/>
                  </a:lnTo>
                  <a:lnTo>
                    <a:pt x="20719" y="479775"/>
                  </a:lnTo>
                  <a:lnTo>
                    <a:pt x="21101" y="477803"/>
                  </a:lnTo>
                  <a:lnTo>
                    <a:pt x="19091" y="472891"/>
                  </a:lnTo>
                  <a:lnTo>
                    <a:pt x="20110" y="471888"/>
                  </a:lnTo>
                  <a:lnTo>
                    <a:pt x="21236" y="469767"/>
                  </a:lnTo>
                  <a:lnTo>
                    <a:pt x="19749" y="468017"/>
                  </a:lnTo>
                  <a:lnTo>
                    <a:pt x="20928" y="465920"/>
                  </a:lnTo>
                  <a:lnTo>
                    <a:pt x="20803" y="464566"/>
                  </a:lnTo>
                  <a:lnTo>
                    <a:pt x="19547" y="464350"/>
                  </a:lnTo>
                  <a:lnTo>
                    <a:pt x="18863" y="463296"/>
                  </a:lnTo>
                  <a:lnTo>
                    <a:pt x="19853" y="460783"/>
                  </a:lnTo>
                  <a:lnTo>
                    <a:pt x="19457" y="457756"/>
                  </a:lnTo>
                  <a:lnTo>
                    <a:pt x="19830" y="457171"/>
                  </a:lnTo>
                  <a:lnTo>
                    <a:pt x="23624" y="455907"/>
                  </a:lnTo>
                  <a:lnTo>
                    <a:pt x="23924" y="454140"/>
                  </a:lnTo>
                  <a:lnTo>
                    <a:pt x="24990" y="452079"/>
                  </a:lnTo>
                  <a:lnTo>
                    <a:pt x="27140" y="450139"/>
                  </a:lnTo>
                  <a:lnTo>
                    <a:pt x="27169" y="448466"/>
                  </a:lnTo>
                  <a:lnTo>
                    <a:pt x="27950" y="446889"/>
                  </a:lnTo>
                  <a:lnTo>
                    <a:pt x="28155" y="444436"/>
                  </a:lnTo>
                  <a:lnTo>
                    <a:pt x="29378" y="442766"/>
                  </a:lnTo>
                  <a:lnTo>
                    <a:pt x="30784" y="441997"/>
                  </a:lnTo>
                  <a:lnTo>
                    <a:pt x="31864" y="441298"/>
                  </a:lnTo>
                  <a:lnTo>
                    <a:pt x="31991" y="440176"/>
                  </a:lnTo>
                  <a:lnTo>
                    <a:pt x="32766" y="436935"/>
                  </a:lnTo>
                  <a:lnTo>
                    <a:pt x="34144" y="435488"/>
                  </a:lnTo>
                  <a:lnTo>
                    <a:pt x="35899" y="434337"/>
                  </a:lnTo>
                  <a:lnTo>
                    <a:pt x="36259" y="431180"/>
                  </a:lnTo>
                  <a:lnTo>
                    <a:pt x="36803" y="429597"/>
                  </a:lnTo>
                  <a:lnTo>
                    <a:pt x="38271" y="427846"/>
                  </a:lnTo>
                  <a:lnTo>
                    <a:pt x="42371" y="420932"/>
                  </a:lnTo>
                  <a:lnTo>
                    <a:pt x="41860" y="419440"/>
                  </a:lnTo>
                  <a:lnTo>
                    <a:pt x="42877" y="417140"/>
                  </a:lnTo>
                  <a:lnTo>
                    <a:pt x="43431" y="414903"/>
                  </a:lnTo>
                  <a:lnTo>
                    <a:pt x="43214" y="413691"/>
                  </a:lnTo>
                  <a:lnTo>
                    <a:pt x="42692" y="413099"/>
                  </a:lnTo>
                  <a:lnTo>
                    <a:pt x="40112" y="412239"/>
                  </a:lnTo>
                  <a:lnTo>
                    <a:pt x="38810" y="411206"/>
                  </a:lnTo>
                  <a:lnTo>
                    <a:pt x="37474" y="411307"/>
                  </a:lnTo>
                  <a:lnTo>
                    <a:pt x="34242" y="412575"/>
                  </a:lnTo>
                  <a:lnTo>
                    <a:pt x="34491" y="410075"/>
                  </a:lnTo>
                  <a:lnTo>
                    <a:pt x="37083" y="408343"/>
                  </a:lnTo>
                  <a:lnTo>
                    <a:pt x="37256" y="406668"/>
                  </a:lnTo>
                  <a:lnTo>
                    <a:pt x="35647" y="405251"/>
                  </a:lnTo>
                  <a:lnTo>
                    <a:pt x="34867" y="403736"/>
                  </a:lnTo>
                  <a:lnTo>
                    <a:pt x="33318" y="403785"/>
                  </a:lnTo>
                  <a:lnTo>
                    <a:pt x="32526" y="402066"/>
                  </a:lnTo>
                  <a:lnTo>
                    <a:pt x="32610" y="399240"/>
                  </a:lnTo>
                  <a:lnTo>
                    <a:pt x="31820" y="396187"/>
                  </a:lnTo>
                  <a:lnTo>
                    <a:pt x="29890" y="394093"/>
                  </a:lnTo>
                  <a:lnTo>
                    <a:pt x="29480" y="392459"/>
                  </a:lnTo>
                  <a:lnTo>
                    <a:pt x="28091" y="389796"/>
                  </a:lnTo>
                  <a:lnTo>
                    <a:pt x="26228" y="389347"/>
                  </a:lnTo>
                  <a:lnTo>
                    <a:pt x="26293" y="383828"/>
                  </a:lnTo>
                  <a:lnTo>
                    <a:pt x="23118" y="379880"/>
                  </a:lnTo>
                  <a:lnTo>
                    <a:pt x="22298" y="379546"/>
                  </a:lnTo>
                  <a:lnTo>
                    <a:pt x="23007" y="376314"/>
                  </a:lnTo>
                  <a:lnTo>
                    <a:pt x="23639" y="374897"/>
                  </a:lnTo>
                  <a:lnTo>
                    <a:pt x="21352" y="375305"/>
                  </a:lnTo>
                  <a:lnTo>
                    <a:pt x="18753" y="374590"/>
                  </a:lnTo>
                  <a:lnTo>
                    <a:pt x="16479" y="374439"/>
                  </a:lnTo>
                  <a:lnTo>
                    <a:pt x="17587" y="373135"/>
                  </a:lnTo>
                  <a:lnTo>
                    <a:pt x="16079" y="372788"/>
                  </a:lnTo>
                  <a:lnTo>
                    <a:pt x="16240" y="371813"/>
                  </a:lnTo>
                  <a:lnTo>
                    <a:pt x="13767" y="371833"/>
                  </a:lnTo>
                  <a:lnTo>
                    <a:pt x="11884" y="369839"/>
                  </a:lnTo>
                  <a:lnTo>
                    <a:pt x="10364" y="369609"/>
                  </a:lnTo>
                  <a:lnTo>
                    <a:pt x="8609" y="370048"/>
                  </a:lnTo>
                  <a:lnTo>
                    <a:pt x="6769" y="369212"/>
                  </a:lnTo>
                  <a:lnTo>
                    <a:pt x="6506" y="367990"/>
                  </a:lnTo>
                  <a:lnTo>
                    <a:pt x="5123" y="366513"/>
                  </a:lnTo>
                  <a:lnTo>
                    <a:pt x="5202" y="364672"/>
                  </a:lnTo>
                  <a:lnTo>
                    <a:pt x="5925" y="360549"/>
                  </a:lnTo>
                  <a:lnTo>
                    <a:pt x="4444" y="358774"/>
                  </a:lnTo>
                  <a:lnTo>
                    <a:pt x="3869" y="357322"/>
                  </a:lnTo>
                  <a:lnTo>
                    <a:pt x="4681" y="354453"/>
                  </a:lnTo>
                  <a:lnTo>
                    <a:pt x="6951" y="351899"/>
                  </a:lnTo>
                  <a:lnTo>
                    <a:pt x="7616" y="350525"/>
                  </a:lnTo>
                  <a:lnTo>
                    <a:pt x="6189" y="348907"/>
                  </a:lnTo>
                  <a:lnTo>
                    <a:pt x="5811" y="346017"/>
                  </a:lnTo>
                  <a:lnTo>
                    <a:pt x="6232" y="342961"/>
                  </a:lnTo>
                  <a:lnTo>
                    <a:pt x="8859" y="340618"/>
                  </a:lnTo>
                  <a:lnTo>
                    <a:pt x="8951" y="338220"/>
                  </a:lnTo>
                  <a:lnTo>
                    <a:pt x="9506" y="335766"/>
                  </a:lnTo>
                  <a:lnTo>
                    <a:pt x="10776" y="335186"/>
                  </a:lnTo>
                  <a:lnTo>
                    <a:pt x="12992" y="335694"/>
                  </a:lnTo>
                  <a:lnTo>
                    <a:pt x="15245" y="335315"/>
                  </a:lnTo>
                  <a:lnTo>
                    <a:pt x="15997" y="334328"/>
                  </a:lnTo>
                  <a:lnTo>
                    <a:pt x="15749" y="331485"/>
                  </a:lnTo>
                  <a:lnTo>
                    <a:pt x="16975" y="330368"/>
                  </a:lnTo>
                  <a:lnTo>
                    <a:pt x="18027" y="331223"/>
                  </a:lnTo>
                  <a:lnTo>
                    <a:pt x="19978" y="330540"/>
                  </a:lnTo>
                  <a:lnTo>
                    <a:pt x="20286" y="329021"/>
                  </a:lnTo>
                  <a:lnTo>
                    <a:pt x="21738" y="326145"/>
                  </a:lnTo>
                  <a:lnTo>
                    <a:pt x="23437" y="326705"/>
                  </a:lnTo>
                  <a:lnTo>
                    <a:pt x="24105" y="326543"/>
                  </a:lnTo>
                  <a:lnTo>
                    <a:pt x="23911" y="323456"/>
                  </a:lnTo>
                  <a:lnTo>
                    <a:pt x="25013" y="322284"/>
                  </a:lnTo>
                  <a:lnTo>
                    <a:pt x="25136" y="320739"/>
                  </a:lnTo>
                  <a:lnTo>
                    <a:pt x="23850" y="319622"/>
                  </a:lnTo>
                  <a:lnTo>
                    <a:pt x="21634" y="318614"/>
                  </a:lnTo>
                  <a:lnTo>
                    <a:pt x="20013" y="316084"/>
                  </a:lnTo>
                  <a:lnTo>
                    <a:pt x="19944" y="313331"/>
                  </a:lnTo>
                  <a:lnTo>
                    <a:pt x="19454" y="309990"/>
                  </a:lnTo>
                  <a:lnTo>
                    <a:pt x="20472" y="307544"/>
                  </a:lnTo>
                  <a:lnTo>
                    <a:pt x="21985" y="307508"/>
                  </a:lnTo>
                  <a:lnTo>
                    <a:pt x="23518" y="305682"/>
                  </a:lnTo>
                  <a:lnTo>
                    <a:pt x="26997" y="302388"/>
                  </a:lnTo>
                  <a:lnTo>
                    <a:pt x="27874" y="301069"/>
                  </a:lnTo>
                  <a:lnTo>
                    <a:pt x="29951" y="301415"/>
                  </a:lnTo>
                  <a:lnTo>
                    <a:pt x="30761" y="299437"/>
                  </a:lnTo>
                  <a:lnTo>
                    <a:pt x="31975" y="298334"/>
                  </a:lnTo>
                  <a:lnTo>
                    <a:pt x="33426" y="298790"/>
                  </a:lnTo>
                  <a:lnTo>
                    <a:pt x="34459" y="298351"/>
                  </a:lnTo>
                  <a:lnTo>
                    <a:pt x="34845" y="296525"/>
                  </a:lnTo>
                  <a:lnTo>
                    <a:pt x="36313" y="295658"/>
                  </a:lnTo>
                  <a:lnTo>
                    <a:pt x="37692" y="295461"/>
                  </a:lnTo>
                  <a:lnTo>
                    <a:pt x="38622" y="298962"/>
                  </a:lnTo>
                  <a:lnTo>
                    <a:pt x="40653" y="299774"/>
                  </a:lnTo>
                  <a:lnTo>
                    <a:pt x="41420" y="302368"/>
                  </a:lnTo>
                  <a:lnTo>
                    <a:pt x="42576" y="302479"/>
                  </a:lnTo>
                  <a:lnTo>
                    <a:pt x="44548" y="301629"/>
                  </a:lnTo>
                  <a:lnTo>
                    <a:pt x="46079" y="302622"/>
                  </a:lnTo>
                  <a:lnTo>
                    <a:pt x="47117" y="302509"/>
                  </a:lnTo>
                  <a:lnTo>
                    <a:pt x="49014" y="301178"/>
                  </a:lnTo>
                  <a:lnTo>
                    <a:pt x="50637" y="300627"/>
                  </a:lnTo>
                  <a:lnTo>
                    <a:pt x="53178" y="300464"/>
                  </a:lnTo>
                  <a:lnTo>
                    <a:pt x="55055" y="300835"/>
                  </a:lnTo>
                  <a:lnTo>
                    <a:pt x="56906" y="300352"/>
                  </a:lnTo>
                  <a:lnTo>
                    <a:pt x="58233" y="297804"/>
                  </a:lnTo>
                  <a:lnTo>
                    <a:pt x="57661" y="295620"/>
                  </a:lnTo>
                  <a:lnTo>
                    <a:pt x="59423" y="292067"/>
                  </a:lnTo>
                  <a:lnTo>
                    <a:pt x="61345" y="292509"/>
                  </a:lnTo>
                  <a:lnTo>
                    <a:pt x="62997" y="292300"/>
                  </a:lnTo>
                  <a:lnTo>
                    <a:pt x="63614" y="290769"/>
                  </a:lnTo>
                  <a:lnTo>
                    <a:pt x="64729" y="290647"/>
                  </a:lnTo>
                  <a:lnTo>
                    <a:pt x="65015" y="288564"/>
                  </a:lnTo>
                  <a:lnTo>
                    <a:pt x="62527" y="287713"/>
                  </a:lnTo>
                  <a:lnTo>
                    <a:pt x="61211" y="286619"/>
                  </a:lnTo>
                  <a:lnTo>
                    <a:pt x="62611" y="285165"/>
                  </a:lnTo>
                  <a:lnTo>
                    <a:pt x="61801" y="283121"/>
                  </a:lnTo>
                  <a:lnTo>
                    <a:pt x="62405" y="280566"/>
                  </a:lnTo>
                  <a:lnTo>
                    <a:pt x="65259" y="278096"/>
                  </a:lnTo>
                  <a:lnTo>
                    <a:pt x="64591" y="274500"/>
                  </a:lnTo>
                  <a:lnTo>
                    <a:pt x="64757" y="272864"/>
                  </a:lnTo>
                  <a:lnTo>
                    <a:pt x="66433" y="270388"/>
                  </a:lnTo>
                  <a:lnTo>
                    <a:pt x="66764" y="267215"/>
                  </a:lnTo>
                  <a:lnTo>
                    <a:pt x="68570" y="266507"/>
                  </a:lnTo>
                  <a:lnTo>
                    <a:pt x="68979" y="264248"/>
                  </a:lnTo>
                  <a:lnTo>
                    <a:pt x="70342" y="262613"/>
                  </a:lnTo>
                  <a:lnTo>
                    <a:pt x="70737" y="260436"/>
                  </a:lnTo>
                  <a:lnTo>
                    <a:pt x="71090" y="259124"/>
                  </a:lnTo>
                  <a:lnTo>
                    <a:pt x="70321" y="258505"/>
                  </a:lnTo>
                  <a:lnTo>
                    <a:pt x="67630" y="259879"/>
                  </a:lnTo>
                  <a:lnTo>
                    <a:pt x="66760" y="256808"/>
                  </a:lnTo>
                  <a:lnTo>
                    <a:pt x="65006" y="255834"/>
                  </a:lnTo>
                  <a:lnTo>
                    <a:pt x="62222" y="255816"/>
                  </a:lnTo>
                  <a:lnTo>
                    <a:pt x="60903" y="253102"/>
                  </a:lnTo>
                  <a:lnTo>
                    <a:pt x="60581" y="252016"/>
                  </a:lnTo>
                  <a:lnTo>
                    <a:pt x="60748" y="241792"/>
                  </a:lnTo>
                  <a:lnTo>
                    <a:pt x="59581" y="238768"/>
                  </a:lnTo>
                  <a:lnTo>
                    <a:pt x="60612" y="237528"/>
                  </a:lnTo>
                  <a:lnTo>
                    <a:pt x="60046" y="236569"/>
                  </a:lnTo>
                  <a:lnTo>
                    <a:pt x="59885" y="234707"/>
                  </a:lnTo>
                  <a:lnTo>
                    <a:pt x="56927" y="235070"/>
                  </a:lnTo>
                  <a:lnTo>
                    <a:pt x="55514" y="234837"/>
                  </a:lnTo>
                  <a:lnTo>
                    <a:pt x="53044" y="235470"/>
                  </a:lnTo>
                  <a:lnTo>
                    <a:pt x="52555" y="234106"/>
                  </a:lnTo>
                  <a:lnTo>
                    <a:pt x="50243" y="235137"/>
                  </a:lnTo>
                  <a:lnTo>
                    <a:pt x="48324" y="235125"/>
                  </a:lnTo>
                  <a:lnTo>
                    <a:pt x="47384" y="234176"/>
                  </a:lnTo>
                  <a:lnTo>
                    <a:pt x="47597" y="233194"/>
                  </a:lnTo>
                  <a:lnTo>
                    <a:pt x="49096" y="232297"/>
                  </a:lnTo>
                  <a:lnTo>
                    <a:pt x="48067" y="230368"/>
                  </a:lnTo>
                  <a:lnTo>
                    <a:pt x="47686" y="231032"/>
                  </a:lnTo>
                  <a:lnTo>
                    <a:pt x="45637" y="232159"/>
                  </a:lnTo>
                  <a:lnTo>
                    <a:pt x="41036" y="230894"/>
                  </a:lnTo>
                  <a:lnTo>
                    <a:pt x="40203" y="231115"/>
                  </a:lnTo>
                  <a:lnTo>
                    <a:pt x="38776" y="230101"/>
                  </a:lnTo>
                  <a:lnTo>
                    <a:pt x="37464" y="230615"/>
                  </a:lnTo>
                  <a:lnTo>
                    <a:pt x="36237" y="227001"/>
                  </a:lnTo>
                  <a:lnTo>
                    <a:pt x="36312" y="224819"/>
                  </a:lnTo>
                  <a:lnTo>
                    <a:pt x="35787" y="224280"/>
                  </a:lnTo>
                  <a:lnTo>
                    <a:pt x="31884" y="223501"/>
                  </a:lnTo>
                  <a:lnTo>
                    <a:pt x="28743" y="221987"/>
                  </a:lnTo>
                  <a:lnTo>
                    <a:pt x="29442" y="221346"/>
                  </a:lnTo>
                  <a:lnTo>
                    <a:pt x="31523" y="220996"/>
                  </a:lnTo>
                  <a:lnTo>
                    <a:pt x="32854" y="219307"/>
                  </a:lnTo>
                  <a:lnTo>
                    <a:pt x="33202" y="217451"/>
                  </a:lnTo>
                  <a:lnTo>
                    <a:pt x="32743" y="215444"/>
                  </a:lnTo>
                  <a:lnTo>
                    <a:pt x="33127" y="214176"/>
                  </a:lnTo>
                  <a:lnTo>
                    <a:pt x="35714" y="215034"/>
                  </a:lnTo>
                  <a:lnTo>
                    <a:pt x="37235" y="218835"/>
                  </a:lnTo>
                  <a:lnTo>
                    <a:pt x="39969" y="217602"/>
                  </a:lnTo>
                  <a:lnTo>
                    <a:pt x="40961" y="215240"/>
                  </a:lnTo>
                  <a:lnTo>
                    <a:pt x="40147" y="213426"/>
                  </a:lnTo>
                  <a:lnTo>
                    <a:pt x="38791" y="208534"/>
                  </a:lnTo>
                  <a:lnTo>
                    <a:pt x="40703" y="207377"/>
                  </a:lnTo>
                  <a:lnTo>
                    <a:pt x="42357" y="207785"/>
                  </a:lnTo>
                  <a:lnTo>
                    <a:pt x="43757" y="208733"/>
                  </a:lnTo>
                  <a:lnTo>
                    <a:pt x="46015" y="207539"/>
                  </a:lnTo>
                  <a:lnTo>
                    <a:pt x="49618" y="206964"/>
                  </a:lnTo>
                  <a:lnTo>
                    <a:pt x="49894" y="204979"/>
                  </a:lnTo>
                  <a:lnTo>
                    <a:pt x="50503" y="203927"/>
                  </a:lnTo>
                  <a:lnTo>
                    <a:pt x="53303" y="204296"/>
                  </a:lnTo>
                  <a:lnTo>
                    <a:pt x="56006" y="203018"/>
                  </a:lnTo>
                  <a:lnTo>
                    <a:pt x="57768" y="202628"/>
                  </a:lnTo>
                  <a:lnTo>
                    <a:pt x="60588" y="202961"/>
                  </a:lnTo>
                  <a:lnTo>
                    <a:pt x="64688" y="201114"/>
                  </a:lnTo>
                  <a:lnTo>
                    <a:pt x="67339" y="198169"/>
                  </a:lnTo>
                  <a:lnTo>
                    <a:pt x="68341" y="196435"/>
                  </a:lnTo>
                  <a:lnTo>
                    <a:pt x="68614" y="194775"/>
                  </a:lnTo>
                  <a:lnTo>
                    <a:pt x="66588" y="193879"/>
                  </a:lnTo>
                  <a:lnTo>
                    <a:pt x="64745" y="194249"/>
                  </a:lnTo>
                  <a:lnTo>
                    <a:pt x="63176" y="192305"/>
                  </a:lnTo>
                  <a:lnTo>
                    <a:pt x="59556" y="194125"/>
                  </a:lnTo>
                  <a:lnTo>
                    <a:pt x="56601" y="192584"/>
                  </a:lnTo>
                  <a:lnTo>
                    <a:pt x="54672" y="192574"/>
                  </a:lnTo>
                  <a:lnTo>
                    <a:pt x="52915" y="188038"/>
                  </a:lnTo>
                  <a:lnTo>
                    <a:pt x="53722" y="186635"/>
                  </a:lnTo>
                  <a:lnTo>
                    <a:pt x="51774" y="184636"/>
                  </a:lnTo>
                  <a:lnTo>
                    <a:pt x="51635" y="183759"/>
                  </a:lnTo>
                  <a:lnTo>
                    <a:pt x="52850" y="180653"/>
                  </a:lnTo>
                  <a:lnTo>
                    <a:pt x="52824" y="179359"/>
                  </a:lnTo>
                  <a:lnTo>
                    <a:pt x="53439" y="177424"/>
                  </a:lnTo>
                  <a:lnTo>
                    <a:pt x="52092" y="177128"/>
                  </a:lnTo>
                  <a:lnTo>
                    <a:pt x="52647" y="173928"/>
                  </a:lnTo>
                  <a:lnTo>
                    <a:pt x="51056" y="172250"/>
                  </a:lnTo>
                  <a:lnTo>
                    <a:pt x="49632" y="172558"/>
                  </a:lnTo>
                  <a:lnTo>
                    <a:pt x="47885" y="170754"/>
                  </a:lnTo>
                  <a:lnTo>
                    <a:pt x="48342" y="170249"/>
                  </a:lnTo>
                  <a:lnTo>
                    <a:pt x="47305" y="167904"/>
                  </a:lnTo>
                  <a:lnTo>
                    <a:pt x="46218" y="167102"/>
                  </a:lnTo>
                  <a:lnTo>
                    <a:pt x="44867" y="16356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895687" y="3359463"/>
              <a:ext cx="404889" cy="384653"/>
            </a:xfrm>
            <a:custGeom>
              <a:avLst/>
              <a:pathLst>
                <a:path w="404889" h="384653">
                  <a:moveTo>
                    <a:pt x="219238" y="314170"/>
                  </a:moveTo>
                  <a:lnTo>
                    <a:pt x="218438" y="313370"/>
                  </a:lnTo>
                  <a:lnTo>
                    <a:pt x="218736" y="311550"/>
                  </a:lnTo>
                  <a:lnTo>
                    <a:pt x="219522" y="311065"/>
                  </a:lnTo>
                  <a:lnTo>
                    <a:pt x="218394" y="309113"/>
                  </a:lnTo>
                  <a:lnTo>
                    <a:pt x="216166" y="306619"/>
                  </a:lnTo>
                  <a:lnTo>
                    <a:pt x="213751" y="306348"/>
                  </a:lnTo>
                  <a:lnTo>
                    <a:pt x="211836" y="306896"/>
                  </a:lnTo>
                  <a:lnTo>
                    <a:pt x="210895" y="308983"/>
                  </a:lnTo>
                  <a:lnTo>
                    <a:pt x="210124" y="309468"/>
                  </a:lnTo>
                  <a:lnTo>
                    <a:pt x="209563" y="311124"/>
                  </a:lnTo>
                  <a:lnTo>
                    <a:pt x="208050" y="310606"/>
                  </a:lnTo>
                  <a:lnTo>
                    <a:pt x="206871" y="312549"/>
                  </a:lnTo>
                  <a:lnTo>
                    <a:pt x="205322" y="313319"/>
                  </a:lnTo>
                  <a:lnTo>
                    <a:pt x="204018" y="313166"/>
                  </a:lnTo>
                  <a:lnTo>
                    <a:pt x="200813" y="315592"/>
                  </a:lnTo>
                  <a:lnTo>
                    <a:pt x="200215" y="315580"/>
                  </a:lnTo>
                  <a:lnTo>
                    <a:pt x="197492" y="317753"/>
                  </a:lnTo>
                  <a:lnTo>
                    <a:pt x="195500" y="317095"/>
                  </a:lnTo>
                  <a:lnTo>
                    <a:pt x="194132" y="315646"/>
                  </a:lnTo>
                  <a:lnTo>
                    <a:pt x="192267" y="315622"/>
                  </a:lnTo>
                  <a:lnTo>
                    <a:pt x="190344" y="313466"/>
                  </a:lnTo>
                  <a:lnTo>
                    <a:pt x="190824" y="311984"/>
                  </a:lnTo>
                  <a:lnTo>
                    <a:pt x="189124" y="311421"/>
                  </a:lnTo>
                  <a:lnTo>
                    <a:pt x="188909" y="310399"/>
                  </a:lnTo>
                  <a:lnTo>
                    <a:pt x="185110" y="307397"/>
                  </a:lnTo>
                  <a:lnTo>
                    <a:pt x="184478" y="305993"/>
                  </a:lnTo>
                  <a:lnTo>
                    <a:pt x="183528" y="305499"/>
                  </a:lnTo>
                  <a:lnTo>
                    <a:pt x="181007" y="306325"/>
                  </a:lnTo>
                  <a:lnTo>
                    <a:pt x="180131" y="307124"/>
                  </a:lnTo>
                  <a:lnTo>
                    <a:pt x="179559" y="309736"/>
                  </a:lnTo>
                  <a:lnTo>
                    <a:pt x="177526" y="309773"/>
                  </a:lnTo>
                  <a:lnTo>
                    <a:pt x="176833" y="308054"/>
                  </a:lnTo>
                  <a:lnTo>
                    <a:pt x="174964" y="308362"/>
                  </a:lnTo>
                  <a:lnTo>
                    <a:pt x="172055" y="306207"/>
                  </a:lnTo>
                  <a:lnTo>
                    <a:pt x="169934" y="306651"/>
                  </a:lnTo>
                  <a:lnTo>
                    <a:pt x="169169" y="307954"/>
                  </a:lnTo>
                  <a:lnTo>
                    <a:pt x="169378" y="309570"/>
                  </a:lnTo>
                  <a:lnTo>
                    <a:pt x="167966" y="310108"/>
                  </a:lnTo>
                  <a:lnTo>
                    <a:pt x="167357" y="309030"/>
                  </a:lnTo>
                  <a:lnTo>
                    <a:pt x="164240" y="308613"/>
                  </a:lnTo>
                  <a:lnTo>
                    <a:pt x="162759" y="309673"/>
                  </a:lnTo>
                  <a:lnTo>
                    <a:pt x="162097" y="308474"/>
                  </a:lnTo>
                  <a:lnTo>
                    <a:pt x="160947" y="308231"/>
                  </a:lnTo>
                  <a:lnTo>
                    <a:pt x="159328" y="309310"/>
                  </a:lnTo>
                  <a:lnTo>
                    <a:pt x="157289" y="310025"/>
                  </a:lnTo>
                  <a:lnTo>
                    <a:pt x="155506" y="311081"/>
                  </a:lnTo>
                  <a:lnTo>
                    <a:pt x="154960" y="312161"/>
                  </a:lnTo>
                  <a:lnTo>
                    <a:pt x="152839" y="311590"/>
                  </a:lnTo>
                  <a:lnTo>
                    <a:pt x="149671" y="311128"/>
                  </a:lnTo>
                  <a:lnTo>
                    <a:pt x="148746" y="310335"/>
                  </a:lnTo>
                  <a:lnTo>
                    <a:pt x="147093" y="310307"/>
                  </a:lnTo>
                  <a:lnTo>
                    <a:pt x="144940" y="308892"/>
                  </a:lnTo>
                  <a:lnTo>
                    <a:pt x="140606" y="308254"/>
                  </a:lnTo>
                  <a:lnTo>
                    <a:pt x="139399" y="309444"/>
                  </a:lnTo>
                  <a:lnTo>
                    <a:pt x="137589" y="309633"/>
                  </a:lnTo>
                  <a:lnTo>
                    <a:pt x="136245" y="309385"/>
                  </a:lnTo>
                  <a:lnTo>
                    <a:pt x="134198" y="311306"/>
                  </a:lnTo>
                  <a:lnTo>
                    <a:pt x="132180" y="310729"/>
                  </a:lnTo>
                  <a:lnTo>
                    <a:pt x="128692" y="310543"/>
                  </a:lnTo>
                  <a:lnTo>
                    <a:pt x="127318" y="311837"/>
                  </a:lnTo>
                  <a:lnTo>
                    <a:pt x="126465" y="313879"/>
                  </a:lnTo>
                  <a:lnTo>
                    <a:pt x="124086" y="312052"/>
                  </a:lnTo>
                  <a:lnTo>
                    <a:pt x="120393" y="309633"/>
                  </a:lnTo>
                  <a:lnTo>
                    <a:pt x="120269" y="309034"/>
                  </a:lnTo>
                  <a:lnTo>
                    <a:pt x="118778" y="308459"/>
                  </a:lnTo>
                  <a:lnTo>
                    <a:pt x="116801" y="308591"/>
                  </a:lnTo>
                  <a:lnTo>
                    <a:pt x="115615" y="309670"/>
                  </a:lnTo>
                  <a:lnTo>
                    <a:pt x="110747" y="305987"/>
                  </a:lnTo>
                  <a:lnTo>
                    <a:pt x="109757" y="304548"/>
                  </a:lnTo>
                  <a:lnTo>
                    <a:pt x="109593" y="302308"/>
                  </a:lnTo>
                  <a:lnTo>
                    <a:pt x="108602" y="302335"/>
                  </a:lnTo>
                  <a:lnTo>
                    <a:pt x="106444" y="304107"/>
                  </a:lnTo>
                  <a:lnTo>
                    <a:pt x="104749" y="303299"/>
                  </a:lnTo>
                  <a:lnTo>
                    <a:pt x="103876" y="302342"/>
                  </a:lnTo>
                  <a:lnTo>
                    <a:pt x="102726" y="299389"/>
                  </a:lnTo>
                  <a:lnTo>
                    <a:pt x="101176" y="299163"/>
                  </a:lnTo>
                  <a:lnTo>
                    <a:pt x="98448" y="300077"/>
                  </a:lnTo>
                  <a:lnTo>
                    <a:pt x="97179" y="299838"/>
                  </a:lnTo>
                  <a:lnTo>
                    <a:pt x="96407" y="298140"/>
                  </a:lnTo>
                  <a:lnTo>
                    <a:pt x="93237" y="297539"/>
                  </a:lnTo>
                  <a:lnTo>
                    <a:pt x="91683" y="295973"/>
                  </a:lnTo>
                  <a:lnTo>
                    <a:pt x="89256" y="294434"/>
                  </a:lnTo>
                  <a:lnTo>
                    <a:pt x="87572" y="292399"/>
                  </a:lnTo>
                  <a:lnTo>
                    <a:pt x="84290" y="291186"/>
                  </a:lnTo>
                  <a:lnTo>
                    <a:pt x="82766" y="292250"/>
                  </a:lnTo>
                  <a:lnTo>
                    <a:pt x="82568" y="290612"/>
                  </a:lnTo>
                  <a:lnTo>
                    <a:pt x="80964" y="290618"/>
                  </a:lnTo>
                  <a:lnTo>
                    <a:pt x="78689" y="292981"/>
                  </a:lnTo>
                  <a:lnTo>
                    <a:pt x="77148" y="292636"/>
                  </a:lnTo>
                  <a:lnTo>
                    <a:pt x="75286" y="290570"/>
                  </a:lnTo>
                  <a:lnTo>
                    <a:pt x="75049" y="288604"/>
                  </a:lnTo>
                  <a:lnTo>
                    <a:pt x="74172" y="287100"/>
                  </a:lnTo>
                  <a:lnTo>
                    <a:pt x="72032" y="285533"/>
                  </a:lnTo>
                  <a:lnTo>
                    <a:pt x="71051" y="283430"/>
                  </a:lnTo>
                  <a:lnTo>
                    <a:pt x="71720" y="280464"/>
                  </a:lnTo>
                  <a:lnTo>
                    <a:pt x="71276" y="279737"/>
                  </a:lnTo>
                  <a:lnTo>
                    <a:pt x="69303" y="281311"/>
                  </a:lnTo>
                  <a:lnTo>
                    <a:pt x="67755" y="280787"/>
                  </a:lnTo>
                  <a:lnTo>
                    <a:pt x="67247" y="278855"/>
                  </a:lnTo>
                  <a:lnTo>
                    <a:pt x="65598" y="275326"/>
                  </a:lnTo>
                  <a:lnTo>
                    <a:pt x="62466" y="274380"/>
                  </a:lnTo>
                  <a:lnTo>
                    <a:pt x="59809" y="272552"/>
                  </a:lnTo>
                  <a:lnTo>
                    <a:pt x="59863" y="270455"/>
                  </a:lnTo>
                  <a:lnTo>
                    <a:pt x="59182" y="269556"/>
                  </a:lnTo>
                  <a:lnTo>
                    <a:pt x="57560" y="271103"/>
                  </a:lnTo>
                  <a:lnTo>
                    <a:pt x="57012" y="270763"/>
                  </a:lnTo>
                  <a:lnTo>
                    <a:pt x="57242" y="268801"/>
                  </a:lnTo>
                  <a:lnTo>
                    <a:pt x="56783" y="267550"/>
                  </a:lnTo>
                  <a:lnTo>
                    <a:pt x="57445" y="265631"/>
                  </a:lnTo>
                  <a:lnTo>
                    <a:pt x="58766" y="264405"/>
                  </a:lnTo>
                  <a:lnTo>
                    <a:pt x="57811" y="261760"/>
                  </a:lnTo>
                  <a:lnTo>
                    <a:pt x="56635" y="260729"/>
                  </a:lnTo>
                  <a:lnTo>
                    <a:pt x="56485" y="259139"/>
                  </a:lnTo>
                  <a:lnTo>
                    <a:pt x="52562" y="258644"/>
                  </a:lnTo>
                  <a:lnTo>
                    <a:pt x="51517" y="259118"/>
                  </a:lnTo>
                  <a:lnTo>
                    <a:pt x="50851" y="258201"/>
                  </a:lnTo>
                  <a:lnTo>
                    <a:pt x="53566" y="256788"/>
                  </a:lnTo>
                  <a:lnTo>
                    <a:pt x="53441" y="255634"/>
                  </a:lnTo>
                  <a:lnTo>
                    <a:pt x="52543" y="254531"/>
                  </a:lnTo>
                  <a:lnTo>
                    <a:pt x="52704" y="253439"/>
                  </a:lnTo>
                  <a:lnTo>
                    <a:pt x="49661" y="251477"/>
                  </a:lnTo>
                  <a:lnTo>
                    <a:pt x="49416" y="250414"/>
                  </a:lnTo>
                  <a:lnTo>
                    <a:pt x="48011" y="249701"/>
                  </a:lnTo>
                  <a:lnTo>
                    <a:pt x="46861" y="248355"/>
                  </a:lnTo>
                  <a:lnTo>
                    <a:pt x="44871" y="248234"/>
                  </a:lnTo>
                  <a:lnTo>
                    <a:pt x="44460" y="246926"/>
                  </a:lnTo>
                  <a:lnTo>
                    <a:pt x="43241" y="246258"/>
                  </a:lnTo>
                  <a:lnTo>
                    <a:pt x="41876" y="244358"/>
                  </a:lnTo>
                  <a:lnTo>
                    <a:pt x="40201" y="242720"/>
                  </a:lnTo>
                  <a:lnTo>
                    <a:pt x="40065" y="241598"/>
                  </a:lnTo>
                  <a:lnTo>
                    <a:pt x="41025" y="240094"/>
                  </a:lnTo>
                  <a:lnTo>
                    <a:pt x="41185" y="237473"/>
                  </a:lnTo>
                  <a:lnTo>
                    <a:pt x="43053" y="236525"/>
                  </a:lnTo>
                  <a:lnTo>
                    <a:pt x="42638" y="235109"/>
                  </a:lnTo>
                  <a:lnTo>
                    <a:pt x="42838" y="233541"/>
                  </a:lnTo>
                  <a:lnTo>
                    <a:pt x="40951" y="228882"/>
                  </a:lnTo>
                  <a:lnTo>
                    <a:pt x="42500" y="227745"/>
                  </a:lnTo>
                  <a:lnTo>
                    <a:pt x="42915" y="224499"/>
                  </a:lnTo>
                  <a:lnTo>
                    <a:pt x="42410" y="222370"/>
                  </a:lnTo>
                  <a:lnTo>
                    <a:pt x="41389" y="221424"/>
                  </a:lnTo>
                  <a:lnTo>
                    <a:pt x="41799" y="219317"/>
                  </a:lnTo>
                  <a:lnTo>
                    <a:pt x="41398" y="217921"/>
                  </a:lnTo>
                  <a:lnTo>
                    <a:pt x="39017" y="215565"/>
                  </a:lnTo>
                  <a:lnTo>
                    <a:pt x="37365" y="214726"/>
                  </a:lnTo>
                  <a:lnTo>
                    <a:pt x="33380" y="213601"/>
                  </a:lnTo>
                  <a:lnTo>
                    <a:pt x="32020" y="211820"/>
                  </a:lnTo>
                  <a:lnTo>
                    <a:pt x="30995" y="211405"/>
                  </a:lnTo>
                  <a:lnTo>
                    <a:pt x="29794" y="209128"/>
                  </a:lnTo>
                  <a:lnTo>
                    <a:pt x="30375" y="207588"/>
                  </a:lnTo>
                  <a:lnTo>
                    <a:pt x="29384" y="205700"/>
                  </a:lnTo>
                  <a:lnTo>
                    <a:pt x="28242" y="202762"/>
                  </a:lnTo>
                  <a:lnTo>
                    <a:pt x="27151" y="201181"/>
                  </a:lnTo>
                  <a:lnTo>
                    <a:pt x="24522" y="200970"/>
                  </a:lnTo>
                  <a:lnTo>
                    <a:pt x="23535" y="200282"/>
                  </a:lnTo>
                  <a:lnTo>
                    <a:pt x="22674" y="198287"/>
                  </a:lnTo>
                  <a:lnTo>
                    <a:pt x="20898" y="197883"/>
                  </a:lnTo>
                  <a:lnTo>
                    <a:pt x="19461" y="196803"/>
                  </a:lnTo>
                  <a:lnTo>
                    <a:pt x="17223" y="197337"/>
                  </a:lnTo>
                  <a:lnTo>
                    <a:pt x="16224" y="196816"/>
                  </a:lnTo>
                  <a:lnTo>
                    <a:pt x="15480" y="195369"/>
                  </a:lnTo>
                  <a:lnTo>
                    <a:pt x="14624" y="194098"/>
                  </a:lnTo>
                  <a:lnTo>
                    <a:pt x="14939" y="193103"/>
                  </a:lnTo>
                  <a:lnTo>
                    <a:pt x="16200" y="192529"/>
                  </a:lnTo>
                  <a:lnTo>
                    <a:pt x="18000" y="190650"/>
                  </a:lnTo>
                  <a:lnTo>
                    <a:pt x="19910" y="190126"/>
                  </a:lnTo>
                  <a:lnTo>
                    <a:pt x="20001" y="188028"/>
                  </a:lnTo>
                  <a:lnTo>
                    <a:pt x="18876" y="187813"/>
                  </a:lnTo>
                  <a:lnTo>
                    <a:pt x="18628" y="186026"/>
                  </a:lnTo>
                  <a:lnTo>
                    <a:pt x="16996" y="182811"/>
                  </a:lnTo>
                  <a:lnTo>
                    <a:pt x="16219" y="183551"/>
                  </a:lnTo>
                  <a:lnTo>
                    <a:pt x="14582" y="183570"/>
                  </a:lnTo>
                  <a:lnTo>
                    <a:pt x="15147" y="179816"/>
                  </a:lnTo>
                  <a:lnTo>
                    <a:pt x="14913" y="177563"/>
                  </a:lnTo>
                  <a:lnTo>
                    <a:pt x="16342" y="176632"/>
                  </a:lnTo>
                  <a:lnTo>
                    <a:pt x="16996" y="174806"/>
                  </a:lnTo>
                  <a:lnTo>
                    <a:pt x="18138" y="172984"/>
                  </a:lnTo>
                  <a:lnTo>
                    <a:pt x="16841" y="171701"/>
                  </a:lnTo>
                  <a:lnTo>
                    <a:pt x="14652" y="171602"/>
                  </a:lnTo>
                  <a:lnTo>
                    <a:pt x="14739" y="170706"/>
                  </a:lnTo>
                  <a:lnTo>
                    <a:pt x="12735" y="170471"/>
                  </a:lnTo>
                  <a:lnTo>
                    <a:pt x="12311" y="168962"/>
                  </a:lnTo>
                  <a:lnTo>
                    <a:pt x="9502" y="168599"/>
                  </a:lnTo>
                  <a:lnTo>
                    <a:pt x="8329" y="167463"/>
                  </a:lnTo>
                  <a:lnTo>
                    <a:pt x="5099" y="166615"/>
                  </a:lnTo>
                  <a:lnTo>
                    <a:pt x="5280" y="165792"/>
                  </a:lnTo>
                  <a:lnTo>
                    <a:pt x="4380" y="163162"/>
                  </a:lnTo>
                  <a:lnTo>
                    <a:pt x="5719" y="162888"/>
                  </a:lnTo>
                  <a:lnTo>
                    <a:pt x="7304" y="160440"/>
                  </a:lnTo>
                  <a:lnTo>
                    <a:pt x="8870" y="160659"/>
                  </a:lnTo>
                  <a:lnTo>
                    <a:pt x="9165" y="158710"/>
                  </a:lnTo>
                  <a:lnTo>
                    <a:pt x="8310" y="157927"/>
                  </a:lnTo>
                  <a:lnTo>
                    <a:pt x="7294" y="154988"/>
                  </a:lnTo>
                  <a:lnTo>
                    <a:pt x="4537" y="153736"/>
                  </a:lnTo>
                  <a:lnTo>
                    <a:pt x="3153" y="152794"/>
                  </a:lnTo>
                  <a:lnTo>
                    <a:pt x="2119" y="149437"/>
                  </a:lnTo>
                  <a:lnTo>
                    <a:pt x="567" y="147252"/>
                  </a:lnTo>
                  <a:lnTo>
                    <a:pt x="0" y="145327"/>
                  </a:lnTo>
                  <a:lnTo>
                    <a:pt x="787" y="143258"/>
                  </a:lnTo>
                  <a:lnTo>
                    <a:pt x="2497" y="141818"/>
                  </a:lnTo>
                  <a:lnTo>
                    <a:pt x="430" y="141510"/>
                  </a:lnTo>
                  <a:lnTo>
                    <a:pt x="1201" y="138887"/>
                  </a:lnTo>
                  <a:lnTo>
                    <a:pt x="3037" y="139765"/>
                  </a:lnTo>
                  <a:lnTo>
                    <a:pt x="4138" y="139825"/>
                  </a:lnTo>
                  <a:lnTo>
                    <a:pt x="6003" y="137688"/>
                  </a:lnTo>
                  <a:lnTo>
                    <a:pt x="7344" y="137550"/>
                  </a:lnTo>
                  <a:lnTo>
                    <a:pt x="11133" y="140192"/>
                  </a:lnTo>
                  <a:lnTo>
                    <a:pt x="12049" y="140182"/>
                  </a:lnTo>
                  <a:lnTo>
                    <a:pt x="16145" y="138332"/>
                  </a:lnTo>
                  <a:lnTo>
                    <a:pt x="18879" y="138279"/>
                  </a:lnTo>
                  <a:lnTo>
                    <a:pt x="22271" y="138602"/>
                  </a:lnTo>
                  <a:lnTo>
                    <a:pt x="25018" y="134848"/>
                  </a:lnTo>
                  <a:lnTo>
                    <a:pt x="27008" y="135128"/>
                  </a:lnTo>
                  <a:lnTo>
                    <a:pt x="29094" y="136989"/>
                  </a:lnTo>
                  <a:lnTo>
                    <a:pt x="33674" y="135599"/>
                  </a:lnTo>
                  <a:lnTo>
                    <a:pt x="35564" y="132318"/>
                  </a:lnTo>
                  <a:lnTo>
                    <a:pt x="36008" y="128762"/>
                  </a:lnTo>
                  <a:lnTo>
                    <a:pt x="37682" y="129111"/>
                  </a:lnTo>
                  <a:lnTo>
                    <a:pt x="38848" y="130624"/>
                  </a:lnTo>
                  <a:lnTo>
                    <a:pt x="39634" y="130624"/>
                  </a:lnTo>
                  <a:lnTo>
                    <a:pt x="43127" y="128135"/>
                  </a:lnTo>
                  <a:lnTo>
                    <a:pt x="45411" y="127125"/>
                  </a:lnTo>
                  <a:lnTo>
                    <a:pt x="48744" y="126739"/>
                  </a:lnTo>
                  <a:lnTo>
                    <a:pt x="49915" y="123997"/>
                  </a:lnTo>
                  <a:lnTo>
                    <a:pt x="51482" y="122210"/>
                  </a:lnTo>
                  <a:lnTo>
                    <a:pt x="52581" y="123034"/>
                  </a:lnTo>
                  <a:lnTo>
                    <a:pt x="54620" y="123266"/>
                  </a:lnTo>
                  <a:lnTo>
                    <a:pt x="55525" y="124163"/>
                  </a:lnTo>
                  <a:lnTo>
                    <a:pt x="56580" y="123840"/>
                  </a:lnTo>
                  <a:lnTo>
                    <a:pt x="57177" y="122246"/>
                  </a:lnTo>
                  <a:lnTo>
                    <a:pt x="58393" y="121942"/>
                  </a:lnTo>
                  <a:lnTo>
                    <a:pt x="60070" y="122743"/>
                  </a:lnTo>
                  <a:lnTo>
                    <a:pt x="63034" y="120906"/>
                  </a:lnTo>
                  <a:lnTo>
                    <a:pt x="64133" y="121646"/>
                  </a:lnTo>
                  <a:lnTo>
                    <a:pt x="66585" y="122185"/>
                  </a:lnTo>
                  <a:lnTo>
                    <a:pt x="69405" y="120374"/>
                  </a:lnTo>
                  <a:lnTo>
                    <a:pt x="71034" y="121249"/>
                  </a:lnTo>
                  <a:lnTo>
                    <a:pt x="73490" y="121004"/>
                  </a:lnTo>
                  <a:lnTo>
                    <a:pt x="75113" y="119422"/>
                  </a:lnTo>
                  <a:lnTo>
                    <a:pt x="76835" y="119256"/>
                  </a:lnTo>
                  <a:lnTo>
                    <a:pt x="77423" y="119880"/>
                  </a:lnTo>
                  <a:lnTo>
                    <a:pt x="79087" y="118499"/>
                  </a:lnTo>
                  <a:lnTo>
                    <a:pt x="79245" y="116957"/>
                  </a:lnTo>
                  <a:lnTo>
                    <a:pt x="80904" y="115930"/>
                  </a:lnTo>
                  <a:lnTo>
                    <a:pt x="81156" y="114253"/>
                  </a:lnTo>
                  <a:lnTo>
                    <a:pt x="82129" y="113277"/>
                  </a:lnTo>
                  <a:lnTo>
                    <a:pt x="85008" y="111450"/>
                  </a:lnTo>
                  <a:lnTo>
                    <a:pt x="84185" y="108659"/>
                  </a:lnTo>
                  <a:lnTo>
                    <a:pt x="85366" y="108621"/>
                  </a:lnTo>
                  <a:lnTo>
                    <a:pt x="86948" y="107441"/>
                  </a:lnTo>
                  <a:lnTo>
                    <a:pt x="88724" y="107395"/>
                  </a:lnTo>
                  <a:lnTo>
                    <a:pt x="89352" y="106445"/>
                  </a:lnTo>
                  <a:lnTo>
                    <a:pt x="90607" y="106526"/>
                  </a:lnTo>
                  <a:lnTo>
                    <a:pt x="91428" y="105381"/>
                  </a:lnTo>
                  <a:lnTo>
                    <a:pt x="93245" y="104844"/>
                  </a:lnTo>
                  <a:lnTo>
                    <a:pt x="93303" y="102775"/>
                  </a:lnTo>
                  <a:lnTo>
                    <a:pt x="93819" y="102370"/>
                  </a:lnTo>
                  <a:lnTo>
                    <a:pt x="97067" y="101793"/>
                  </a:lnTo>
                  <a:lnTo>
                    <a:pt x="98151" y="102242"/>
                  </a:lnTo>
                  <a:lnTo>
                    <a:pt x="100906" y="101299"/>
                  </a:lnTo>
                  <a:lnTo>
                    <a:pt x="103141" y="101519"/>
                  </a:lnTo>
                  <a:lnTo>
                    <a:pt x="103795" y="102230"/>
                  </a:lnTo>
                  <a:lnTo>
                    <a:pt x="106864" y="102418"/>
                  </a:lnTo>
                  <a:lnTo>
                    <a:pt x="108004" y="104180"/>
                  </a:lnTo>
                  <a:lnTo>
                    <a:pt x="109494" y="103379"/>
                  </a:lnTo>
                  <a:lnTo>
                    <a:pt x="109116" y="100039"/>
                  </a:lnTo>
                  <a:lnTo>
                    <a:pt x="109820" y="97086"/>
                  </a:lnTo>
                  <a:lnTo>
                    <a:pt x="109570" y="95240"/>
                  </a:lnTo>
                  <a:lnTo>
                    <a:pt x="108167" y="92886"/>
                  </a:lnTo>
                  <a:lnTo>
                    <a:pt x="108205" y="92066"/>
                  </a:lnTo>
                  <a:lnTo>
                    <a:pt x="110558" y="90572"/>
                  </a:lnTo>
                  <a:lnTo>
                    <a:pt x="110618" y="88770"/>
                  </a:lnTo>
                  <a:lnTo>
                    <a:pt x="109279" y="85826"/>
                  </a:lnTo>
                  <a:lnTo>
                    <a:pt x="111538" y="85883"/>
                  </a:lnTo>
                  <a:lnTo>
                    <a:pt x="116671" y="87083"/>
                  </a:lnTo>
                  <a:lnTo>
                    <a:pt x="119492" y="87904"/>
                  </a:lnTo>
                  <a:lnTo>
                    <a:pt x="119454" y="88928"/>
                  </a:lnTo>
                  <a:lnTo>
                    <a:pt x="121133" y="89348"/>
                  </a:lnTo>
                  <a:lnTo>
                    <a:pt x="122328" y="88850"/>
                  </a:lnTo>
                  <a:lnTo>
                    <a:pt x="124990" y="88540"/>
                  </a:lnTo>
                  <a:lnTo>
                    <a:pt x="124083" y="90706"/>
                  </a:lnTo>
                  <a:lnTo>
                    <a:pt x="129143" y="90508"/>
                  </a:lnTo>
                  <a:lnTo>
                    <a:pt x="130649" y="89051"/>
                  </a:lnTo>
                  <a:lnTo>
                    <a:pt x="132790" y="89110"/>
                  </a:lnTo>
                  <a:lnTo>
                    <a:pt x="134969" y="90023"/>
                  </a:lnTo>
                  <a:lnTo>
                    <a:pt x="137038" y="89734"/>
                  </a:lnTo>
                  <a:lnTo>
                    <a:pt x="138570" y="90621"/>
                  </a:lnTo>
                  <a:lnTo>
                    <a:pt x="140041" y="90234"/>
                  </a:lnTo>
                  <a:lnTo>
                    <a:pt x="141512" y="91067"/>
                  </a:lnTo>
                  <a:lnTo>
                    <a:pt x="142540" y="90408"/>
                  </a:lnTo>
                  <a:lnTo>
                    <a:pt x="145372" y="90494"/>
                  </a:lnTo>
                  <a:lnTo>
                    <a:pt x="146544" y="90054"/>
                  </a:lnTo>
                  <a:lnTo>
                    <a:pt x="146348" y="88985"/>
                  </a:lnTo>
                  <a:lnTo>
                    <a:pt x="145255" y="88023"/>
                  </a:lnTo>
                  <a:lnTo>
                    <a:pt x="147458" y="87425"/>
                  </a:lnTo>
                  <a:lnTo>
                    <a:pt x="147684" y="88602"/>
                  </a:lnTo>
                  <a:lnTo>
                    <a:pt x="150276" y="90608"/>
                  </a:lnTo>
                  <a:lnTo>
                    <a:pt x="150775" y="91954"/>
                  </a:lnTo>
                  <a:lnTo>
                    <a:pt x="152848" y="91261"/>
                  </a:lnTo>
                  <a:lnTo>
                    <a:pt x="154306" y="91733"/>
                  </a:lnTo>
                  <a:lnTo>
                    <a:pt x="154901" y="91758"/>
                  </a:lnTo>
                  <a:lnTo>
                    <a:pt x="156899" y="89045"/>
                  </a:lnTo>
                  <a:lnTo>
                    <a:pt x="158444" y="87519"/>
                  </a:lnTo>
                  <a:lnTo>
                    <a:pt x="161466" y="88632"/>
                  </a:lnTo>
                  <a:lnTo>
                    <a:pt x="163914" y="88474"/>
                  </a:lnTo>
                  <a:lnTo>
                    <a:pt x="165366" y="87607"/>
                  </a:lnTo>
                  <a:lnTo>
                    <a:pt x="165776" y="85450"/>
                  </a:lnTo>
                  <a:lnTo>
                    <a:pt x="167615" y="84770"/>
                  </a:lnTo>
                  <a:lnTo>
                    <a:pt x="168776" y="85234"/>
                  </a:lnTo>
                  <a:lnTo>
                    <a:pt x="169187" y="83591"/>
                  </a:lnTo>
                  <a:lnTo>
                    <a:pt x="168938" y="81242"/>
                  </a:lnTo>
                  <a:lnTo>
                    <a:pt x="169605" y="79432"/>
                  </a:lnTo>
                  <a:lnTo>
                    <a:pt x="171175" y="79846"/>
                  </a:lnTo>
                  <a:lnTo>
                    <a:pt x="172333" y="79492"/>
                  </a:lnTo>
                  <a:lnTo>
                    <a:pt x="174187" y="80047"/>
                  </a:lnTo>
                  <a:lnTo>
                    <a:pt x="175276" y="81074"/>
                  </a:lnTo>
                  <a:lnTo>
                    <a:pt x="176791" y="81051"/>
                  </a:lnTo>
                  <a:lnTo>
                    <a:pt x="178216" y="81589"/>
                  </a:lnTo>
                  <a:lnTo>
                    <a:pt x="179437" y="80149"/>
                  </a:lnTo>
                  <a:lnTo>
                    <a:pt x="179442" y="78743"/>
                  </a:lnTo>
                  <a:lnTo>
                    <a:pt x="180796" y="77450"/>
                  </a:lnTo>
                  <a:lnTo>
                    <a:pt x="180713" y="75875"/>
                  </a:lnTo>
                  <a:lnTo>
                    <a:pt x="182166" y="73711"/>
                  </a:lnTo>
                  <a:lnTo>
                    <a:pt x="182104" y="72537"/>
                  </a:lnTo>
                  <a:lnTo>
                    <a:pt x="185235" y="72479"/>
                  </a:lnTo>
                  <a:lnTo>
                    <a:pt x="186960" y="73669"/>
                  </a:lnTo>
                  <a:lnTo>
                    <a:pt x="189063" y="74242"/>
                  </a:lnTo>
                  <a:lnTo>
                    <a:pt x="189151" y="72447"/>
                  </a:lnTo>
                  <a:lnTo>
                    <a:pt x="190610" y="71555"/>
                  </a:lnTo>
                  <a:lnTo>
                    <a:pt x="188899" y="70767"/>
                  </a:lnTo>
                  <a:lnTo>
                    <a:pt x="189978" y="70005"/>
                  </a:lnTo>
                  <a:lnTo>
                    <a:pt x="190850" y="70950"/>
                  </a:lnTo>
                  <a:lnTo>
                    <a:pt x="192280" y="71026"/>
                  </a:lnTo>
                  <a:lnTo>
                    <a:pt x="193733" y="70104"/>
                  </a:lnTo>
                  <a:lnTo>
                    <a:pt x="194528" y="68930"/>
                  </a:lnTo>
                  <a:lnTo>
                    <a:pt x="195082" y="68001"/>
                  </a:lnTo>
                  <a:lnTo>
                    <a:pt x="196682" y="67268"/>
                  </a:lnTo>
                  <a:lnTo>
                    <a:pt x="198139" y="67943"/>
                  </a:lnTo>
                  <a:lnTo>
                    <a:pt x="201122" y="66899"/>
                  </a:lnTo>
                  <a:lnTo>
                    <a:pt x="201993" y="65995"/>
                  </a:lnTo>
                  <a:lnTo>
                    <a:pt x="202500" y="63330"/>
                  </a:lnTo>
                  <a:lnTo>
                    <a:pt x="204818" y="60835"/>
                  </a:lnTo>
                  <a:lnTo>
                    <a:pt x="205726" y="59082"/>
                  </a:lnTo>
                  <a:lnTo>
                    <a:pt x="205165" y="56107"/>
                  </a:lnTo>
                  <a:lnTo>
                    <a:pt x="207136" y="57995"/>
                  </a:lnTo>
                  <a:lnTo>
                    <a:pt x="210119" y="58117"/>
                  </a:lnTo>
                  <a:lnTo>
                    <a:pt x="210126" y="56512"/>
                  </a:lnTo>
                  <a:lnTo>
                    <a:pt x="209480" y="54097"/>
                  </a:lnTo>
                  <a:lnTo>
                    <a:pt x="208077" y="53433"/>
                  </a:lnTo>
                  <a:lnTo>
                    <a:pt x="208647" y="52258"/>
                  </a:lnTo>
                  <a:lnTo>
                    <a:pt x="207668" y="49280"/>
                  </a:lnTo>
                  <a:lnTo>
                    <a:pt x="208462" y="46827"/>
                  </a:lnTo>
                  <a:lnTo>
                    <a:pt x="208064" y="45677"/>
                  </a:lnTo>
                  <a:lnTo>
                    <a:pt x="208840" y="44853"/>
                  </a:lnTo>
                  <a:lnTo>
                    <a:pt x="207416" y="43413"/>
                  </a:lnTo>
                  <a:lnTo>
                    <a:pt x="207569" y="42823"/>
                  </a:lnTo>
                  <a:lnTo>
                    <a:pt x="208907" y="42984"/>
                  </a:lnTo>
                  <a:lnTo>
                    <a:pt x="210051" y="42371"/>
                  </a:lnTo>
                  <a:lnTo>
                    <a:pt x="211170" y="43084"/>
                  </a:lnTo>
                  <a:lnTo>
                    <a:pt x="212445" y="41923"/>
                  </a:lnTo>
                  <a:lnTo>
                    <a:pt x="212264" y="40605"/>
                  </a:lnTo>
                  <a:lnTo>
                    <a:pt x="210923" y="39337"/>
                  </a:lnTo>
                  <a:lnTo>
                    <a:pt x="212020" y="35597"/>
                  </a:lnTo>
                  <a:lnTo>
                    <a:pt x="211593" y="31645"/>
                  </a:lnTo>
                  <a:lnTo>
                    <a:pt x="211086" y="31442"/>
                  </a:lnTo>
                  <a:lnTo>
                    <a:pt x="210951" y="29955"/>
                  </a:lnTo>
                  <a:lnTo>
                    <a:pt x="211662" y="29507"/>
                  </a:lnTo>
                  <a:lnTo>
                    <a:pt x="214076" y="30122"/>
                  </a:lnTo>
                  <a:lnTo>
                    <a:pt x="214685" y="29058"/>
                  </a:lnTo>
                  <a:lnTo>
                    <a:pt x="213708" y="27874"/>
                  </a:lnTo>
                  <a:lnTo>
                    <a:pt x="214635" y="26929"/>
                  </a:lnTo>
                  <a:lnTo>
                    <a:pt x="212403" y="26298"/>
                  </a:lnTo>
                  <a:lnTo>
                    <a:pt x="212933" y="25155"/>
                  </a:lnTo>
                  <a:lnTo>
                    <a:pt x="214032" y="24610"/>
                  </a:lnTo>
                  <a:lnTo>
                    <a:pt x="213242" y="19110"/>
                  </a:lnTo>
                  <a:lnTo>
                    <a:pt x="215193" y="18768"/>
                  </a:lnTo>
                  <a:lnTo>
                    <a:pt x="215326" y="17242"/>
                  </a:lnTo>
                  <a:lnTo>
                    <a:pt x="212375" y="16028"/>
                  </a:lnTo>
                  <a:lnTo>
                    <a:pt x="212469" y="15293"/>
                  </a:lnTo>
                  <a:lnTo>
                    <a:pt x="214812" y="14629"/>
                  </a:lnTo>
                  <a:lnTo>
                    <a:pt x="214069" y="13543"/>
                  </a:lnTo>
                  <a:lnTo>
                    <a:pt x="214847" y="12052"/>
                  </a:lnTo>
                  <a:lnTo>
                    <a:pt x="213296" y="11765"/>
                  </a:lnTo>
                  <a:lnTo>
                    <a:pt x="215196" y="10183"/>
                  </a:lnTo>
                  <a:lnTo>
                    <a:pt x="214982" y="9034"/>
                  </a:lnTo>
                  <a:lnTo>
                    <a:pt x="216024" y="7649"/>
                  </a:lnTo>
                  <a:lnTo>
                    <a:pt x="215527" y="5265"/>
                  </a:lnTo>
                  <a:lnTo>
                    <a:pt x="216444" y="4858"/>
                  </a:lnTo>
                  <a:lnTo>
                    <a:pt x="217287" y="3280"/>
                  </a:lnTo>
                  <a:lnTo>
                    <a:pt x="216792" y="1947"/>
                  </a:lnTo>
                  <a:lnTo>
                    <a:pt x="216968" y="203"/>
                  </a:lnTo>
                  <a:lnTo>
                    <a:pt x="218494" y="0"/>
                  </a:lnTo>
                  <a:lnTo>
                    <a:pt x="219090" y="819"/>
                  </a:lnTo>
                  <a:lnTo>
                    <a:pt x="221144" y="1448"/>
                  </a:lnTo>
                  <a:lnTo>
                    <a:pt x="222565" y="2762"/>
                  </a:lnTo>
                  <a:lnTo>
                    <a:pt x="224573" y="1510"/>
                  </a:lnTo>
                  <a:lnTo>
                    <a:pt x="226677" y="947"/>
                  </a:lnTo>
                  <a:lnTo>
                    <a:pt x="227914" y="2287"/>
                  </a:lnTo>
                  <a:lnTo>
                    <a:pt x="228562" y="4055"/>
                  </a:lnTo>
                  <a:lnTo>
                    <a:pt x="229876" y="3682"/>
                  </a:lnTo>
                  <a:lnTo>
                    <a:pt x="230082" y="2642"/>
                  </a:lnTo>
                  <a:lnTo>
                    <a:pt x="231263" y="607"/>
                  </a:lnTo>
                  <a:lnTo>
                    <a:pt x="231972" y="1055"/>
                  </a:lnTo>
                  <a:lnTo>
                    <a:pt x="233126" y="3834"/>
                  </a:lnTo>
                  <a:lnTo>
                    <a:pt x="233916" y="1729"/>
                  </a:lnTo>
                  <a:lnTo>
                    <a:pt x="232791" y="651"/>
                  </a:lnTo>
                  <a:lnTo>
                    <a:pt x="234954" y="1871"/>
                  </a:lnTo>
                  <a:lnTo>
                    <a:pt x="236251" y="1217"/>
                  </a:lnTo>
                  <a:lnTo>
                    <a:pt x="236131" y="3140"/>
                  </a:lnTo>
                  <a:lnTo>
                    <a:pt x="238004" y="3096"/>
                  </a:lnTo>
                  <a:lnTo>
                    <a:pt x="237014" y="5492"/>
                  </a:lnTo>
                  <a:lnTo>
                    <a:pt x="238878" y="7496"/>
                  </a:lnTo>
                  <a:lnTo>
                    <a:pt x="242524" y="6995"/>
                  </a:lnTo>
                  <a:lnTo>
                    <a:pt x="245646" y="8182"/>
                  </a:lnTo>
                  <a:lnTo>
                    <a:pt x="245308" y="9509"/>
                  </a:lnTo>
                  <a:lnTo>
                    <a:pt x="247322" y="9580"/>
                  </a:lnTo>
                  <a:lnTo>
                    <a:pt x="247842" y="7413"/>
                  </a:lnTo>
                  <a:lnTo>
                    <a:pt x="248682" y="7562"/>
                  </a:lnTo>
                  <a:lnTo>
                    <a:pt x="249800" y="9111"/>
                  </a:lnTo>
                  <a:lnTo>
                    <a:pt x="250795" y="8106"/>
                  </a:lnTo>
                  <a:lnTo>
                    <a:pt x="253530" y="9547"/>
                  </a:lnTo>
                  <a:lnTo>
                    <a:pt x="256497" y="8769"/>
                  </a:lnTo>
                  <a:lnTo>
                    <a:pt x="257200" y="10795"/>
                  </a:lnTo>
                  <a:lnTo>
                    <a:pt x="259534" y="11527"/>
                  </a:lnTo>
                  <a:lnTo>
                    <a:pt x="260568" y="11256"/>
                  </a:lnTo>
                  <a:lnTo>
                    <a:pt x="261155" y="12738"/>
                  </a:lnTo>
                  <a:lnTo>
                    <a:pt x="264297" y="13381"/>
                  </a:lnTo>
                  <a:lnTo>
                    <a:pt x="265206" y="14959"/>
                  </a:lnTo>
                  <a:lnTo>
                    <a:pt x="266841" y="14976"/>
                  </a:lnTo>
                  <a:lnTo>
                    <a:pt x="268879" y="15715"/>
                  </a:lnTo>
                  <a:lnTo>
                    <a:pt x="269579" y="16625"/>
                  </a:lnTo>
                  <a:lnTo>
                    <a:pt x="272092" y="17869"/>
                  </a:lnTo>
                  <a:lnTo>
                    <a:pt x="271855" y="19347"/>
                  </a:lnTo>
                  <a:lnTo>
                    <a:pt x="274709" y="19263"/>
                  </a:lnTo>
                  <a:lnTo>
                    <a:pt x="276483" y="17926"/>
                  </a:lnTo>
                  <a:lnTo>
                    <a:pt x="278795" y="18079"/>
                  </a:lnTo>
                  <a:lnTo>
                    <a:pt x="278875" y="17458"/>
                  </a:lnTo>
                  <a:lnTo>
                    <a:pt x="282452" y="17085"/>
                  </a:lnTo>
                  <a:lnTo>
                    <a:pt x="283553" y="19112"/>
                  </a:lnTo>
                  <a:lnTo>
                    <a:pt x="284425" y="18497"/>
                  </a:lnTo>
                  <a:lnTo>
                    <a:pt x="287425" y="19243"/>
                  </a:lnTo>
                  <a:lnTo>
                    <a:pt x="289587" y="17601"/>
                  </a:lnTo>
                  <a:lnTo>
                    <a:pt x="293052" y="17908"/>
                  </a:lnTo>
                  <a:lnTo>
                    <a:pt x="292705" y="19529"/>
                  </a:lnTo>
                  <a:lnTo>
                    <a:pt x="293954" y="21953"/>
                  </a:lnTo>
                  <a:lnTo>
                    <a:pt x="293197" y="24922"/>
                  </a:lnTo>
                  <a:lnTo>
                    <a:pt x="293588" y="25211"/>
                  </a:lnTo>
                  <a:lnTo>
                    <a:pt x="295759" y="23672"/>
                  </a:lnTo>
                  <a:lnTo>
                    <a:pt x="297988" y="23832"/>
                  </a:lnTo>
                  <a:lnTo>
                    <a:pt x="299574" y="22364"/>
                  </a:lnTo>
                  <a:lnTo>
                    <a:pt x="301619" y="20171"/>
                  </a:lnTo>
                  <a:lnTo>
                    <a:pt x="301780" y="16218"/>
                  </a:lnTo>
                  <a:lnTo>
                    <a:pt x="303136" y="14839"/>
                  </a:lnTo>
                  <a:lnTo>
                    <a:pt x="305479" y="15216"/>
                  </a:lnTo>
                  <a:lnTo>
                    <a:pt x="305764" y="13255"/>
                  </a:lnTo>
                  <a:lnTo>
                    <a:pt x="306703" y="12415"/>
                  </a:lnTo>
                  <a:lnTo>
                    <a:pt x="307857" y="12437"/>
                  </a:lnTo>
                  <a:lnTo>
                    <a:pt x="309652" y="13918"/>
                  </a:lnTo>
                  <a:lnTo>
                    <a:pt x="312403" y="12917"/>
                  </a:lnTo>
                  <a:lnTo>
                    <a:pt x="314257" y="13889"/>
                  </a:lnTo>
                  <a:lnTo>
                    <a:pt x="315434" y="15451"/>
                  </a:lnTo>
                  <a:lnTo>
                    <a:pt x="316652" y="18130"/>
                  </a:lnTo>
                  <a:lnTo>
                    <a:pt x="317858" y="18562"/>
                  </a:lnTo>
                  <a:lnTo>
                    <a:pt x="317823" y="20778"/>
                  </a:lnTo>
                  <a:lnTo>
                    <a:pt x="318494" y="21870"/>
                  </a:lnTo>
                  <a:lnTo>
                    <a:pt x="320640" y="22122"/>
                  </a:lnTo>
                  <a:lnTo>
                    <a:pt x="322429" y="20928"/>
                  </a:lnTo>
                  <a:lnTo>
                    <a:pt x="322987" y="18881"/>
                  </a:lnTo>
                  <a:lnTo>
                    <a:pt x="325419" y="18162"/>
                  </a:lnTo>
                  <a:lnTo>
                    <a:pt x="326424" y="17242"/>
                  </a:lnTo>
                  <a:lnTo>
                    <a:pt x="328921" y="16941"/>
                  </a:lnTo>
                  <a:lnTo>
                    <a:pt x="329797" y="17249"/>
                  </a:lnTo>
                  <a:lnTo>
                    <a:pt x="329842" y="19085"/>
                  </a:lnTo>
                  <a:lnTo>
                    <a:pt x="328689" y="22748"/>
                  </a:lnTo>
                  <a:lnTo>
                    <a:pt x="327195" y="24919"/>
                  </a:lnTo>
                  <a:lnTo>
                    <a:pt x="327558" y="25312"/>
                  </a:lnTo>
                  <a:lnTo>
                    <a:pt x="327486" y="28065"/>
                  </a:lnTo>
                  <a:lnTo>
                    <a:pt x="325674" y="28695"/>
                  </a:lnTo>
                  <a:lnTo>
                    <a:pt x="324149" y="29730"/>
                  </a:lnTo>
                  <a:lnTo>
                    <a:pt x="323525" y="31092"/>
                  </a:lnTo>
                  <a:lnTo>
                    <a:pt x="322036" y="31285"/>
                  </a:lnTo>
                  <a:lnTo>
                    <a:pt x="321460" y="34015"/>
                  </a:lnTo>
                  <a:lnTo>
                    <a:pt x="322313" y="35376"/>
                  </a:lnTo>
                  <a:lnTo>
                    <a:pt x="322111" y="37456"/>
                  </a:lnTo>
                  <a:lnTo>
                    <a:pt x="321167" y="40070"/>
                  </a:lnTo>
                  <a:lnTo>
                    <a:pt x="320277" y="43755"/>
                  </a:lnTo>
                  <a:lnTo>
                    <a:pt x="320232" y="45145"/>
                  </a:lnTo>
                  <a:lnTo>
                    <a:pt x="322064" y="46476"/>
                  </a:lnTo>
                  <a:lnTo>
                    <a:pt x="324916" y="43905"/>
                  </a:lnTo>
                  <a:lnTo>
                    <a:pt x="326100" y="41683"/>
                  </a:lnTo>
                  <a:lnTo>
                    <a:pt x="327761" y="39846"/>
                  </a:lnTo>
                  <a:lnTo>
                    <a:pt x="331082" y="37865"/>
                  </a:lnTo>
                  <a:lnTo>
                    <a:pt x="333975" y="37120"/>
                  </a:lnTo>
                  <a:lnTo>
                    <a:pt x="336269" y="35240"/>
                  </a:lnTo>
                  <a:lnTo>
                    <a:pt x="337787" y="34914"/>
                  </a:lnTo>
                  <a:lnTo>
                    <a:pt x="340044" y="35376"/>
                  </a:lnTo>
                  <a:lnTo>
                    <a:pt x="340729" y="34597"/>
                  </a:lnTo>
                  <a:lnTo>
                    <a:pt x="342721" y="33455"/>
                  </a:lnTo>
                  <a:lnTo>
                    <a:pt x="343661" y="31742"/>
                  </a:lnTo>
                  <a:lnTo>
                    <a:pt x="344895" y="31321"/>
                  </a:lnTo>
                  <a:lnTo>
                    <a:pt x="346059" y="31677"/>
                  </a:lnTo>
                  <a:lnTo>
                    <a:pt x="348552" y="31073"/>
                  </a:lnTo>
                  <a:lnTo>
                    <a:pt x="348884" y="29548"/>
                  </a:lnTo>
                  <a:lnTo>
                    <a:pt x="351299" y="28041"/>
                  </a:lnTo>
                  <a:lnTo>
                    <a:pt x="354037" y="28751"/>
                  </a:lnTo>
                  <a:lnTo>
                    <a:pt x="354667" y="27830"/>
                  </a:lnTo>
                  <a:lnTo>
                    <a:pt x="356378" y="26967"/>
                  </a:lnTo>
                  <a:lnTo>
                    <a:pt x="357525" y="27439"/>
                  </a:lnTo>
                  <a:lnTo>
                    <a:pt x="360757" y="25753"/>
                  </a:lnTo>
                  <a:lnTo>
                    <a:pt x="362409" y="25453"/>
                  </a:lnTo>
                  <a:lnTo>
                    <a:pt x="364115" y="24198"/>
                  </a:lnTo>
                  <a:lnTo>
                    <a:pt x="366748" y="20753"/>
                  </a:lnTo>
                  <a:lnTo>
                    <a:pt x="369447" y="20189"/>
                  </a:lnTo>
                  <a:lnTo>
                    <a:pt x="369504" y="20775"/>
                  </a:lnTo>
                  <a:lnTo>
                    <a:pt x="368172" y="25694"/>
                  </a:lnTo>
                  <a:lnTo>
                    <a:pt x="367099" y="26780"/>
                  </a:lnTo>
                  <a:lnTo>
                    <a:pt x="366309" y="30502"/>
                  </a:lnTo>
                  <a:lnTo>
                    <a:pt x="365380" y="31623"/>
                  </a:lnTo>
                  <a:lnTo>
                    <a:pt x="362110" y="31104"/>
                  </a:lnTo>
                  <a:lnTo>
                    <a:pt x="357398" y="32188"/>
                  </a:lnTo>
                  <a:lnTo>
                    <a:pt x="357142" y="34833"/>
                  </a:lnTo>
                  <a:lnTo>
                    <a:pt x="354912" y="35447"/>
                  </a:lnTo>
                  <a:lnTo>
                    <a:pt x="355656" y="36239"/>
                  </a:lnTo>
                  <a:lnTo>
                    <a:pt x="355533" y="38550"/>
                  </a:lnTo>
                  <a:lnTo>
                    <a:pt x="355091" y="39559"/>
                  </a:lnTo>
                  <a:lnTo>
                    <a:pt x="354054" y="40292"/>
                  </a:lnTo>
                  <a:lnTo>
                    <a:pt x="351564" y="40709"/>
                  </a:lnTo>
                  <a:lnTo>
                    <a:pt x="351270" y="41375"/>
                  </a:lnTo>
                  <a:lnTo>
                    <a:pt x="348467" y="40596"/>
                  </a:lnTo>
                  <a:lnTo>
                    <a:pt x="347163" y="42276"/>
                  </a:lnTo>
                  <a:lnTo>
                    <a:pt x="345987" y="42276"/>
                  </a:lnTo>
                  <a:lnTo>
                    <a:pt x="344865" y="44659"/>
                  </a:lnTo>
                  <a:lnTo>
                    <a:pt x="343506" y="45751"/>
                  </a:lnTo>
                  <a:lnTo>
                    <a:pt x="343331" y="48501"/>
                  </a:lnTo>
                  <a:lnTo>
                    <a:pt x="341822" y="48697"/>
                  </a:lnTo>
                  <a:lnTo>
                    <a:pt x="340088" y="49301"/>
                  </a:lnTo>
                  <a:lnTo>
                    <a:pt x="334899" y="49710"/>
                  </a:lnTo>
                  <a:lnTo>
                    <a:pt x="331607" y="50627"/>
                  </a:lnTo>
                  <a:lnTo>
                    <a:pt x="329955" y="51975"/>
                  </a:lnTo>
                  <a:lnTo>
                    <a:pt x="328373" y="54293"/>
                  </a:lnTo>
                  <a:lnTo>
                    <a:pt x="327791" y="55880"/>
                  </a:lnTo>
                  <a:lnTo>
                    <a:pt x="325931" y="58233"/>
                  </a:lnTo>
                  <a:lnTo>
                    <a:pt x="325175" y="60388"/>
                  </a:lnTo>
                  <a:lnTo>
                    <a:pt x="323335" y="63120"/>
                  </a:lnTo>
                  <a:lnTo>
                    <a:pt x="322528" y="62951"/>
                  </a:lnTo>
                  <a:lnTo>
                    <a:pt x="321710" y="64234"/>
                  </a:lnTo>
                  <a:lnTo>
                    <a:pt x="321215" y="66221"/>
                  </a:lnTo>
                  <a:lnTo>
                    <a:pt x="321707" y="68661"/>
                  </a:lnTo>
                  <a:lnTo>
                    <a:pt x="319807" y="69574"/>
                  </a:lnTo>
                  <a:lnTo>
                    <a:pt x="318443" y="70107"/>
                  </a:lnTo>
                  <a:lnTo>
                    <a:pt x="316110" y="71924"/>
                  </a:lnTo>
                  <a:lnTo>
                    <a:pt x="316225" y="72596"/>
                  </a:lnTo>
                  <a:lnTo>
                    <a:pt x="313955" y="74575"/>
                  </a:lnTo>
                  <a:lnTo>
                    <a:pt x="311257" y="74699"/>
                  </a:lnTo>
                  <a:lnTo>
                    <a:pt x="309462" y="74347"/>
                  </a:lnTo>
                  <a:lnTo>
                    <a:pt x="306803" y="74986"/>
                  </a:lnTo>
                  <a:lnTo>
                    <a:pt x="306536" y="76382"/>
                  </a:lnTo>
                  <a:lnTo>
                    <a:pt x="304123" y="75613"/>
                  </a:lnTo>
                  <a:lnTo>
                    <a:pt x="304369" y="76956"/>
                  </a:lnTo>
                  <a:lnTo>
                    <a:pt x="303519" y="78356"/>
                  </a:lnTo>
                  <a:lnTo>
                    <a:pt x="301453" y="78208"/>
                  </a:lnTo>
                  <a:lnTo>
                    <a:pt x="299785" y="81307"/>
                  </a:lnTo>
                  <a:lnTo>
                    <a:pt x="299611" y="82824"/>
                  </a:lnTo>
                  <a:lnTo>
                    <a:pt x="298834" y="82996"/>
                  </a:lnTo>
                  <a:lnTo>
                    <a:pt x="296344" y="86292"/>
                  </a:lnTo>
                  <a:lnTo>
                    <a:pt x="297112" y="87252"/>
                  </a:lnTo>
                  <a:lnTo>
                    <a:pt x="294168" y="88290"/>
                  </a:lnTo>
                  <a:lnTo>
                    <a:pt x="294348" y="92175"/>
                  </a:lnTo>
                  <a:lnTo>
                    <a:pt x="290747" y="92929"/>
                  </a:lnTo>
                  <a:lnTo>
                    <a:pt x="289788" y="93449"/>
                  </a:lnTo>
                  <a:lnTo>
                    <a:pt x="288457" y="95265"/>
                  </a:lnTo>
                  <a:lnTo>
                    <a:pt x="288499" y="95897"/>
                  </a:lnTo>
                  <a:lnTo>
                    <a:pt x="290489" y="97864"/>
                  </a:lnTo>
                  <a:lnTo>
                    <a:pt x="291156" y="99995"/>
                  </a:lnTo>
                  <a:lnTo>
                    <a:pt x="289756" y="101232"/>
                  </a:lnTo>
                  <a:lnTo>
                    <a:pt x="287863" y="101924"/>
                  </a:lnTo>
                  <a:lnTo>
                    <a:pt x="287052" y="103678"/>
                  </a:lnTo>
                  <a:lnTo>
                    <a:pt x="289208" y="105444"/>
                  </a:lnTo>
                  <a:lnTo>
                    <a:pt x="287400" y="106765"/>
                  </a:lnTo>
                  <a:lnTo>
                    <a:pt x="289637" y="107511"/>
                  </a:lnTo>
                  <a:lnTo>
                    <a:pt x="290323" y="105807"/>
                  </a:lnTo>
                  <a:lnTo>
                    <a:pt x="291256" y="106006"/>
                  </a:lnTo>
                  <a:lnTo>
                    <a:pt x="290991" y="107446"/>
                  </a:lnTo>
                  <a:lnTo>
                    <a:pt x="292769" y="108548"/>
                  </a:lnTo>
                  <a:lnTo>
                    <a:pt x="293789" y="110162"/>
                  </a:lnTo>
                  <a:lnTo>
                    <a:pt x="295528" y="108518"/>
                  </a:lnTo>
                  <a:lnTo>
                    <a:pt x="299200" y="108635"/>
                  </a:lnTo>
                  <a:lnTo>
                    <a:pt x="300530" y="109942"/>
                  </a:lnTo>
                  <a:lnTo>
                    <a:pt x="303493" y="107716"/>
                  </a:lnTo>
                  <a:lnTo>
                    <a:pt x="306912" y="107405"/>
                  </a:lnTo>
                  <a:lnTo>
                    <a:pt x="307281" y="108268"/>
                  </a:lnTo>
                  <a:lnTo>
                    <a:pt x="309181" y="111066"/>
                  </a:lnTo>
                  <a:lnTo>
                    <a:pt x="309938" y="110672"/>
                  </a:lnTo>
                  <a:lnTo>
                    <a:pt x="311658" y="111566"/>
                  </a:lnTo>
                  <a:lnTo>
                    <a:pt x="311872" y="114435"/>
                  </a:lnTo>
                  <a:lnTo>
                    <a:pt x="314911" y="115030"/>
                  </a:lnTo>
                  <a:lnTo>
                    <a:pt x="314087" y="117521"/>
                  </a:lnTo>
                  <a:lnTo>
                    <a:pt x="314355" y="119432"/>
                  </a:lnTo>
                  <a:lnTo>
                    <a:pt x="315165" y="119811"/>
                  </a:lnTo>
                  <a:lnTo>
                    <a:pt x="315896" y="119171"/>
                  </a:lnTo>
                  <a:lnTo>
                    <a:pt x="317321" y="119324"/>
                  </a:lnTo>
                  <a:lnTo>
                    <a:pt x="319089" y="118735"/>
                  </a:lnTo>
                  <a:lnTo>
                    <a:pt x="323080" y="121115"/>
                  </a:lnTo>
                  <a:lnTo>
                    <a:pt x="324966" y="121337"/>
                  </a:lnTo>
                  <a:lnTo>
                    <a:pt x="326142" y="122937"/>
                  </a:lnTo>
                  <a:lnTo>
                    <a:pt x="327353" y="127055"/>
                  </a:lnTo>
                  <a:lnTo>
                    <a:pt x="326597" y="129195"/>
                  </a:lnTo>
                  <a:lnTo>
                    <a:pt x="327312" y="130347"/>
                  </a:lnTo>
                  <a:lnTo>
                    <a:pt x="327300" y="133136"/>
                  </a:lnTo>
                  <a:lnTo>
                    <a:pt x="328167" y="134558"/>
                  </a:lnTo>
                  <a:lnTo>
                    <a:pt x="328376" y="136030"/>
                  </a:lnTo>
                  <a:lnTo>
                    <a:pt x="329549" y="136383"/>
                  </a:lnTo>
                  <a:lnTo>
                    <a:pt x="330545" y="138555"/>
                  </a:lnTo>
                  <a:lnTo>
                    <a:pt x="332234" y="140569"/>
                  </a:lnTo>
                  <a:lnTo>
                    <a:pt x="334409" y="141318"/>
                  </a:lnTo>
                  <a:lnTo>
                    <a:pt x="338734" y="140873"/>
                  </a:lnTo>
                  <a:lnTo>
                    <a:pt x="341789" y="142262"/>
                  </a:lnTo>
                  <a:lnTo>
                    <a:pt x="342751" y="142370"/>
                  </a:lnTo>
                  <a:lnTo>
                    <a:pt x="343582" y="141328"/>
                  </a:lnTo>
                  <a:lnTo>
                    <a:pt x="343585" y="139362"/>
                  </a:lnTo>
                  <a:lnTo>
                    <a:pt x="347748" y="139877"/>
                  </a:lnTo>
                  <a:lnTo>
                    <a:pt x="350081" y="140691"/>
                  </a:lnTo>
                  <a:lnTo>
                    <a:pt x="351965" y="142159"/>
                  </a:lnTo>
                  <a:lnTo>
                    <a:pt x="353958" y="141246"/>
                  </a:lnTo>
                  <a:lnTo>
                    <a:pt x="359619" y="140341"/>
                  </a:lnTo>
                  <a:lnTo>
                    <a:pt x="362046" y="139752"/>
                  </a:lnTo>
                  <a:lnTo>
                    <a:pt x="362093" y="138356"/>
                  </a:lnTo>
                  <a:lnTo>
                    <a:pt x="363174" y="137442"/>
                  </a:lnTo>
                  <a:lnTo>
                    <a:pt x="365484" y="139471"/>
                  </a:lnTo>
                  <a:lnTo>
                    <a:pt x="368382" y="138290"/>
                  </a:lnTo>
                  <a:lnTo>
                    <a:pt x="369581" y="138485"/>
                  </a:lnTo>
                  <a:lnTo>
                    <a:pt x="370654" y="139733"/>
                  </a:lnTo>
                  <a:lnTo>
                    <a:pt x="371726" y="142068"/>
                  </a:lnTo>
                  <a:lnTo>
                    <a:pt x="373152" y="142530"/>
                  </a:lnTo>
                  <a:lnTo>
                    <a:pt x="375758" y="140796"/>
                  </a:lnTo>
                  <a:lnTo>
                    <a:pt x="375368" y="143930"/>
                  </a:lnTo>
                  <a:lnTo>
                    <a:pt x="376205" y="146026"/>
                  </a:lnTo>
                  <a:lnTo>
                    <a:pt x="375271" y="146932"/>
                  </a:lnTo>
                  <a:lnTo>
                    <a:pt x="373502" y="149860"/>
                  </a:lnTo>
                  <a:lnTo>
                    <a:pt x="374789" y="152245"/>
                  </a:lnTo>
                  <a:lnTo>
                    <a:pt x="376977" y="154207"/>
                  </a:lnTo>
                  <a:lnTo>
                    <a:pt x="376829" y="155847"/>
                  </a:lnTo>
                  <a:lnTo>
                    <a:pt x="378524" y="156440"/>
                  </a:lnTo>
                  <a:lnTo>
                    <a:pt x="379984" y="156359"/>
                  </a:lnTo>
                  <a:lnTo>
                    <a:pt x="381672" y="157653"/>
                  </a:lnTo>
                  <a:lnTo>
                    <a:pt x="382493" y="158960"/>
                  </a:lnTo>
                  <a:lnTo>
                    <a:pt x="386474" y="160928"/>
                  </a:lnTo>
                  <a:lnTo>
                    <a:pt x="387107" y="162704"/>
                  </a:lnTo>
                  <a:lnTo>
                    <a:pt x="386538" y="164600"/>
                  </a:lnTo>
                  <a:lnTo>
                    <a:pt x="389214" y="164057"/>
                  </a:lnTo>
                  <a:lnTo>
                    <a:pt x="389866" y="164699"/>
                  </a:lnTo>
                  <a:lnTo>
                    <a:pt x="391774" y="163153"/>
                  </a:lnTo>
                  <a:lnTo>
                    <a:pt x="392486" y="164627"/>
                  </a:lnTo>
                  <a:lnTo>
                    <a:pt x="394636" y="162929"/>
                  </a:lnTo>
                  <a:lnTo>
                    <a:pt x="396538" y="162582"/>
                  </a:lnTo>
                  <a:lnTo>
                    <a:pt x="400368" y="163919"/>
                  </a:lnTo>
                  <a:lnTo>
                    <a:pt x="400586" y="164808"/>
                  </a:lnTo>
                  <a:lnTo>
                    <a:pt x="399641" y="165991"/>
                  </a:lnTo>
                  <a:lnTo>
                    <a:pt x="398233" y="166718"/>
                  </a:lnTo>
                  <a:lnTo>
                    <a:pt x="398073" y="169711"/>
                  </a:lnTo>
                  <a:lnTo>
                    <a:pt x="399123" y="171010"/>
                  </a:lnTo>
                  <a:lnTo>
                    <a:pt x="399503" y="172319"/>
                  </a:lnTo>
                  <a:lnTo>
                    <a:pt x="397598" y="173761"/>
                  </a:lnTo>
                  <a:lnTo>
                    <a:pt x="397042" y="176498"/>
                  </a:lnTo>
                  <a:lnTo>
                    <a:pt x="397631" y="177437"/>
                  </a:lnTo>
                  <a:lnTo>
                    <a:pt x="399445" y="178353"/>
                  </a:lnTo>
                  <a:lnTo>
                    <a:pt x="399645" y="179563"/>
                  </a:lnTo>
                  <a:lnTo>
                    <a:pt x="401442" y="182333"/>
                  </a:lnTo>
                  <a:lnTo>
                    <a:pt x="401996" y="183783"/>
                  </a:lnTo>
                  <a:lnTo>
                    <a:pt x="402191" y="185441"/>
                  </a:lnTo>
                  <a:lnTo>
                    <a:pt x="404889" y="187672"/>
                  </a:lnTo>
                  <a:lnTo>
                    <a:pt x="404297" y="189385"/>
                  </a:lnTo>
                  <a:lnTo>
                    <a:pt x="404669" y="190853"/>
                  </a:lnTo>
                  <a:lnTo>
                    <a:pt x="404202" y="191833"/>
                  </a:lnTo>
                  <a:lnTo>
                    <a:pt x="404503" y="193406"/>
                  </a:lnTo>
                  <a:lnTo>
                    <a:pt x="403483" y="194039"/>
                  </a:lnTo>
                  <a:lnTo>
                    <a:pt x="401538" y="192839"/>
                  </a:lnTo>
                  <a:lnTo>
                    <a:pt x="399603" y="192526"/>
                  </a:lnTo>
                  <a:lnTo>
                    <a:pt x="398288" y="194510"/>
                  </a:lnTo>
                  <a:lnTo>
                    <a:pt x="396903" y="194671"/>
                  </a:lnTo>
                  <a:lnTo>
                    <a:pt x="395400" y="195896"/>
                  </a:lnTo>
                  <a:lnTo>
                    <a:pt x="394299" y="195508"/>
                  </a:lnTo>
                  <a:lnTo>
                    <a:pt x="391230" y="197309"/>
                  </a:lnTo>
                  <a:lnTo>
                    <a:pt x="390924" y="201259"/>
                  </a:lnTo>
                  <a:lnTo>
                    <a:pt x="389355" y="200474"/>
                  </a:lnTo>
                  <a:lnTo>
                    <a:pt x="388418" y="202205"/>
                  </a:lnTo>
                  <a:lnTo>
                    <a:pt x="385525" y="202536"/>
                  </a:lnTo>
                  <a:lnTo>
                    <a:pt x="383477" y="203105"/>
                  </a:lnTo>
                  <a:lnTo>
                    <a:pt x="382919" y="204162"/>
                  </a:lnTo>
                  <a:lnTo>
                    <a:pt x="381410" y="204733"/>
                  </a:lnTo>
                  <a:lnTo>
                    <a:pt x="380054" y="206275"/>
                  </a:lnTo>
                  <a:lnTo>
                    <a:pt x="377914" y="206237"/>
                  </a:lnTo>
                  <a:lnTo>
                    <a:pt x="375782" y="206642"/>
                  </a:lnTo>
                  <a:lnTo>
                    <a:pt x="374281" y="207905"/>
                  </a:lnTo>
                  <a:lnTo>
                    <a:pt x="373077" y="207836"/>
                  </a:lnTo>
                  <a:lnTo>
                    <a:pt x="371546" y="204580"/>
                  </a:lnTo>
                  <a:lnTo>
                    <a:pt x="369718" y="203638"/>
                  </a:lnTo>
                  <a:lnTo>
                    <a:pt x="369447" y="202202"/>
                  </a:lnTo>
                  <a:lnTo>
                    <a:pt x="367722" y="202178"/>
                  </a:lnTo>
                  <a:lnTo>
                    <a:pt x="367080" y="199780"/>
                  </a:lnTo>
                  <a:lnTo>
                    <a:pt x="367283" y="197349"/>
                  </a:lnTo>
                  <a:lnTo>
                    <a:pt x="365750" y="195047"/>
                  </a:lnTo>
                  <a:lnTo>
                    <a:pt x="363941" y="194276"/>
                  </a:lnTo>
                  <a:lnTo>
                    <a:pt x="363878" y="193376"/>
                  </a:lnTo>
                  <a:lnTo>
                    <a:pt x="362245" y="193077"/>
                  </a:lnTo>
                  <a:lnTo>
                    <a:pt x="361968" y="191840"/>
                  </a:lnTo>
                  <a:lnTo>
                    <a:pt x="363097" y="188289"/>
                  </a:lnTo>
                  <a:lnTo>
                    <a:pt x="361767" y="186055"/>
                  </a:lnTo>
                  <a:lnTo>
                    <a:pt x="360353" y="184840"/>
                  </a:lnTo>
                  <a:lnTo>
                    <a:pt x="358562" y="184858"/>
                  </a:lnTo>
                  <a:lnTo>
                    <a:pt x="358367" y="184824"/>
                  </a:lnTo>
                  <a:lnTo>
                    <a:pt x="356929" y="184662"/>
                  </a:lnTo>
                  <a:lnTo>
                    <a:pt x="356347" y="183213"/>
                  </a:lnTo>
                  <a:lnTo>
                    <a:pt x="355153" y="183207"/>
                  </a:lnTo>
                  <a:lnTo>
                    <a:pt x="355171" y="185190"/>
                  </a:lnTo>
                  <a:lnTo>
                    <a:pt x="353601" y="185140"/>
                  </a:lnTo>
                  <a:lnTo>
                    <a:pt x="353118" y="183053"/>
                  </a:lnTo>
                  <a:lnTo>
                    <a:pt x="351201" y="181353"/>
                  </a:lnTo>
                  <a:lnTo>
                    <a:pt x="348753" y="179744"/>
                  </a:lnTo>
                  <a:lnTo>
                    <a:pt x="347194" y="180212"/>
                  </a:lnTo>
                  <a:lnTo>
                    <a:pt x="346062" y="179506"/>
                  </a:lnTo>
                  <a:lnTo>
                    <a:pt x="344141" y="180820"/>
                  </a:lnTo>
                  <a:lnTo>
                    <a:pt x="342479" y="180442"/>
                  </a:lnTo>
                  <a:lnTo>
                    <a:pt x="340774" y="180790"/>
                  </a:lnTo>
                  <a:lnTo>
                    <a:pt x="340044" y="182941"/>
                  </a:lnTo>
                  <a:lnTo>
                    <a:pt x="338298" y="182853"/>
                  </a:lnTo>
                  <a:lnTo>
                    <a:pt x="337389" y="183591"/>
                  </a:lnTo>
                  <a:lnTo>
                    <a:pt x="335978" y="187445"/>
                  </a:lnTo>
                  <a:lnTo>
                    <a:pt x="335882" y="189286"/>
                  </a:lnTo>
                  <a:lnTo>
                    <a:pt x="334918" y="191059"/>
                  </a:lnTo>
                  <a:lnTo>
                    <a:pt x="334448" y="194042"/>
                  </a:lnTo>
                  <a:lnTo>
                    <a:pt x="335053" y="195354"/>
                  </a:lnTo>
                  <a:lnTo>
                    <a:pt x="336742" y="195576"/>
                  </a:lnTo>
                  <a:lnTo>
                    <a:pt x="339227" y="195367"/>
                  </a:lnTo>
                  <a:lnTo>
                    <a:pt x="339654" y="197698"/>
                  </a:lnTo>
                  <a:lnTo>
                    <a:pt x="339021" y="198082"/>
                  </a:lnTo>
                  <a:lnTo>
                    <a:pt x="338247" y="202749"/>
                  </a:lnTo>
                  <a:lnTo>
                    <a:pt x="336184" y="201741"/>
                  </a:lnTo>
                  <a:lnTo>
                    <a:pt x="334955" y="203057"/>
                  </a:lnTo>
                  <a:lnTo>
                    <a:pt x="337215" y="206621"/>
                  </a:lnTo>
                  <a:lnTo>
                    <a:pt x="337092" y="208551"/>
                  </a:lnTo>
                  <a:lnTo>
                    <a:pt x="337403" y="211748"/>
                  </a:lnTo>
                  <a:lnTo>
                    <a:pt x="338941" y="214302"/>
                  </a:lnTo>
                  <a:lnTo>
                    <a:pt x="339887" y="217419"/>
                  </a:lnTo>
                  <a:lnTo>
                    <a:pt x="337404" y="217951"/>
                  </a:lnTo>
                  <a:lnTo>
                    <a:pt x="335077" y="218092"/>
                  </a:lnTo>
                  <a:lnTo>
                    <a:pt x="331608" y="219870"/>
                  </a:lnTo>
                  <a:lnTo>
                    <a:pt x="330915" y="218993"/>
                  </a:lnTo>
                  <a:lnTo>
                    <a:pt x="329217" y="219572"/>
                  </a:lnTo>
                  <a:lnTo>
                    <a:pt x="328532" y="218815"/>
                  </a:lnTo>
                  <a:lnTo>
                    <a:pt x="325839" y="219621"/>
                  </a:lnTo>
                  <a:lnTo>
                    <a:pt x="324537" y="222114"/>
                  </a:lnTo>
                  <a:lnTo>
                    <a:pt x="324429" y="223551"/>
                  </a:lnTo>
                  <a:lnTo>
                    <a:pt x="322274" y="222182"/>
                  </a:lnTo>
                  <a:lnTo>
                    <a:pt x="320916" y="223758"/>
                  </a:lnTo>
                  <a:lnTo>
                    <a:pt x="321289" y="224720"/>
                  </a:lnTo>
                  <a:lnTo>
                    <a:pt x="320940" y="227839"/>
                  </a:lnTo>
                  <a:lnTo>
                    <a:pt x="319201" y="227954"/>
                  </a:lnTo>
                  <a:lnTo>
                    <a:pt x="319003" y="229723"/>
                  </a:lnTo>
                  <a:lnTo>
                    <a:pt x="319888" y="231526"/>
                  </a:lnTo>
                  <a:lnTo>
                    <a:pt x="318851" y="233410"/>
                  </a:lnTo>
                  <a:lnTo>
                    <a:pt x="320674" y="233868"/>
                  </a:lnTo>
                  <a:lnTo>
                    <a:pt x="321105" y="236338"/>
                  </a:lnTo>
                  <a:lnTo>
                    <a:pt x="322175" y="236567"/>
                  </a:lnTo>
                  <a:lnTo>
                    <a:pt x="321993" y="239210"/>
                  </a:lnTo>
                  <a:lnTo>
                    <a:pt x="320249" y="239471"/>
                  </a:lnTo>
                  <a:lnTo>
                    <a:pt x="320577" y="242299"/>
                  </a:lnTo>
                  <a:lnTo>
                    <a:pt x="320038" y="244252"/>
                  </a:lnTo>
                  <a:lnTo>
                    <a:pt x="319049" y="245156"/>
                  </a:lnTo>
                  <a:lnTo>
                    <a:pt x="319696" y="246111"/>
                  </a:lnTo>
                  <a:lnTo>
                    <a:pt x="317793" y="246874"/>
                  </a:lnTo>
                  <a:lnTo>
                    <a:pt x="318011" y="249807"/>
                  </a:lnTo>
                  <a:lnTo>
                    <a:pt x="317417" y="252072"/>
                  </a:lnTo>
                  <a:lnTo>
                    <a:pt x="314690" y="251829"/>
                  </a:lnTo>
                  <a:lnTo>
                    <a:pt x="312349" y="253293"/>
                  </a:lnTo>
                  <a:lnTo>
                    <a:pt x="311378" y="252985"/>
                  </a:lnTo>
                  <a:lnTo>
                    <a:pt x="309784" y="254010"/>
                  </a:lnTo>
                  <a:lnTo>
                    <a:pt x="309375" y="255575"/>
                  </a:lnTo>
                  <a:lnTo>
                    <a:pt x="305831" y="255939"/>
                  </a:lnTo>
                  <a:lnTo>
                    <a:pt x="302378" y="255874"/>
                  </a:lnTo>
                  <a:lnTo>
                    <a:pt x="300192" y="255334"/>
                  </a:lnTo>
                  <a:lnTo>
                    <a:pt x="298083" y="254397"/>
                  </a:lnTo>
                  <a:lnTo>
                    <a:pt x="298200" y="253018"/>
                  </a:lnTo>
                  <a:lnTo>
                    <a:pt x="296653" y="251445"/>
                  </a:lnTo>
                  <a:lnTo>
                    <a:pt x="294486" y="250534"/>
                  </a:lnTo>
                  <a:lnTo>
                    <a:pt x="293984" y="251664"/>
                  </a:lnTo>
                  <a:lnTo>
                    <a:pt x="292459" y="252346"/>
                  </a:lnTo>
                  <a:lnTo>
                    <a:pt x="292674" y="253339"/>
                  </a:lnTo>
                  <a:lnTo>
                    <a:pt x="292096" y="255631"/>
                  </a:lnTo>
                  <a:lnTo>
                    <a:pt x="293172" y="255920"/>
                  </a:lnTo>
                  <a:lnTo>
                    <a:pt x="293234" y="257680"/>
                  </a:lnTo>
                  <a:lnTo>
                    <a:pt x="293873" y="260967"/>
                  </a:lnTo>
                  <a:lnTo>
                    <a:pt x="291750" y="260680"/>
                  </a:lnTo>
                  <a:lnTo>
                    <a:pt x="292371" y="262219"/>
                  </a:lnTo>
                  <a:lnTo>
                    <a:pt x="291302" y="262804"/>
                  </a:lnTo>
                  <a:lnTo>
                    <a:pt x="291375" y="263877"/>
                  </a:lnTo>
                  <a:lnTo>
                    <a:pt x="293305" y="264435"/>
                  </a:lnTo>
                  <a:lnTo>
                    <a:pt x="294987" y="267014"/>
                  </a:lnTo>
                  <a:lnTo>
                    <a:pt x="299287" y="266829"/>
                  </a:lnTo>
                  <a:lnTo>
                    <a:pt x="301171" y="268268"/>
                  </a:lnTo>
                  <a:lnTo>
                    <a:pt x="300601" y="269377"/>
                  </a:lnTo>
                  <a:lnTo>
                    <a:pt x="304230" y="269656"/>
                  </a:lnTo>
                  <a:lnTo>
                    <a:pt x="304995" y="270300"/>
                  </a:lnTo>
                  <a:lnTo>
                    <a:pt x="306157" y="269886"/>
                  </a:lnTo>
                  <a:lnTo>
                    <a:pt x="307728" y="270093"/>
                  </a:lnTo>
                  <a:lnTo>
                    <a:pt x="308970" y="272776"/>
                  </a:lnTo>
                  <a:lnTo>
                    <a:pt x="311238" y="273168"/>
                  </a:lnTo>
                  <a:lnTo>
                    <a:pt x="311736" y="274202"/>
                  </a:lnTo>
                  <a:lnTo>
                    <a:pt x="310915" y="276563"/>
                  </a:lnTo>
                  <a:lnTo>
                    <a:pt x="312352" y="278291"/>
                  </a:lnTo>
                  <a:lnTo>
                    <a:pt x="310410" y="278486"/>
                  </a:lnTo>
                  <a:lnTo>
                    <a:pt x="310895" y="279733"/>
                  </a:lnTo>
                  <a:lnTo>
                    <a:pt x="310417" y="281851"/>
                  </a:lnTo>
                  <a:lnTo>
                    <a:pt x="310553" y="283581"/>
                  </a:lnTo>
                  <a:lnTo>
                    <a:pt x="310176" y="286436"/>
                  </a:lnTo>
                  <a:lnTo>
                    <a:pt x="310467" y="287664"/>
                  </a:lnTo>
                  <a:lnTo>
                    <a:pt x="311898" y="287191"/>
                  </a:lnTo>
                  <a:lnTo>
                    <a:pt x="312180" y="289947"/>
                  </a:lnTo>
                  <a:lnTo>
                    <a:pt x="311049" y="292512"/>
                  </a:lnTo>
                  <a:lnTo>
                    <a:pt x="312349" y="293613"/>
                  </a:lnTo>
                  <a:lnTo>
                    <a:pt x="315096" y="293099"/>
                  </a:lnTo>
                  <a:lnTo>
                    <a:pt x="315896" y="294404"/>
                  </a:lnTo>
                  <a:lnTo>
                    <a:pt x="316781" y="293408"/>
                  </a:lnTo>
                  <a:lnTo>
                    <a:pt x="317860" y="294539"/>
                  </a:lnTo>
                  <a:lnTo>
                    <a:pt x="318417" y="296342"/>
                  </a:lnTo>
                  <a:lnTo>
                    <a:pt x="319904" y="295692"/>
                  </a:lnTo>
                  <a:lnTo>
                    <a:pt x="325176" y="294668"/>
                  </a:lnTo>
                  <a:lnTo>
                    <a:pt x="325594" y="296326"/>
                  </a:lnTo>
                  <a:lnTo>
                    <a:pt x="327248" y="297057"/>
                  </a:lnTo>
                  <a:lnTo>
                    <a:pt x="326942" y="297873"/>
                  </a:lnTo>
                  <a:lnTo>
                    <a:pt x="328669" y="298814"/>
                  </a:lnTo>
                  <a:lnTo>
                    <a:pt x="330724" y="300905"/>
                  </a:lnTo>
                  <a:lnTo>
                    <a:pt x="331892" y="304082"/>
                  </a:lnTo>
                  <a:lnTo>
                    <a:pt x="333305" y="304963"/>
                  </a:lnTo>
                  <a:lnTo>
                    <a:pt x="333940" y="306040"/>
                  </a:lnTo>
                  <a:lnTo>
                    <a:pt x="335347" y="306805"/>
                  </a:lnTo>
                  <a:lnTo>
                    <a:pt x="337118" y="306127"/>
                  </a:lnTo>
                  <a:lnTo>
                    <a:pt x="339084" y="307502"/>
                  </a:lnTo>
                  <a:lnTo>
                    <a:pt x="340270" y="306586"/>
                  </a:lnTo>
                  <a:lnTo>
                    <a:pt x="341917" y="306753"/>
                  </a:lnTo>
                  <a:lnTo>
                    <a:pt x="342581" y="304038"/>
                  </a:lnTo>
                  <a:lnTo>
                    <a:pt x="343555" y="302803"/>
                  </a:lnTo>
                  <a:lnTo>
                    <a:pt x="343258" y="301279"/>
                  </a:lnTo>
                  <a:lnTo>
                    <a:pt x="343843" y="300689"/>
                  </a:lnTo>
                  <a:lnTo>
                    <a:pt x="346466" y="302132"/>
                  </a:lnTo>
                  <a:lnTo>
                    <a:pt x="347447" y="301839"/>
                  </a:lnTo>
                  <a:lnTo>
                    <a:pt x="348369" y="299931"/>
                  </a:lnTo>
                  <a:lnTo>
                    <a:pt x="349282" y="301141"/>
                  </a:lnTo>
                  <a:lnTo>
                    <a:pt x="349481" y="302694"/>
                  </a:lnTo>
                  <a:lnTo>
                    <a:pt x="351746" y="300159"/>
                  </a:lnTo>
                  <a:lnTo>
                    <a:pt x="352845" y="300108"/>
                  </a:lnTo>
                  <a:lnTo>
                    <a:pt x="352785" y="298444"/>
                  </a:lnTo>
                  <a:lnTo>
                    <a:pt x="354169" y="297484"/>
                  </a:lnTo>
                  <a:lnTo>
                    <a:pt x="356115" y="294528"/>
                  </a:lnTo>
                  <a:lnTo>
                    <a:pt x="357421" y="294428"/>
                  </a:lnTo>
                  <a:lnTo>
                    <a:pt x="358484" y="295191"/>
                  </a:lnTo>
                  <a:lnTo>
                    <a:pt x="357317" y="295231"/>
                  </a:lnTo>
                  <a:lnTo>
                    <a:pt x="355104" y="297096"/>
                  </a:lnTo>
                  <a:lnTo>
                    <a:pt x="354919" y="298360"/>
                  </a:lnTo>
                  <a:lnTo>
                    <a:pt x="353884" y="298959"/>
                  </a:lnTo>
                  <a:lnTo>
                    <a:pt x="355600" y="301138"/>
                  </a:lnTo>
                  <a:lnTo>
                    <a:pt x="355328" y="305463"/>
                  </a:lnTo>
                  <a:lnTo>
                    <a:pt x="356602" y="308664"/>
                  </a:lnTo>
                  <a:lnTo>
                    <a:pt x="356610" y="312089"/>
                  </a:lnTo>
                  <a:lnTo>
                    <a:pt x="356953" y="312389"/>
                  </a:lnTo>
                  <a:lnTo>
                    <a:pt x="357372" y="316698"/>
                  </a:lnTo>
                  <a:lnTo>
                    <a:pt x="357953" y="317531"/>
                  </a:lnTo>
                  <a:lnTo>
                    <a:pt x="357481" y="320985"/>
                  </a:lnTo>
                  <a:lnTo>
                    <a:pt x="358163" y="323705"/>
                  </a:lnTo>
                  <a:lnTo>
                    <a:pt x="359359" y="325716"/>
                  </a:lnTo>
                  <a:lnTo>
                    <a:pt x="359179" y="327699"/>
                  </a:lnTo>
                  <a:lnTo>
                    <a:pt x="358370" y="330247"/>
                  </a:lnTo>
                  <a:lnTo>
                    <a:pt x="359211" y="333231"/>
                  </a:lnTo>
                  <a:lnTo>
                    <a:pt x="358296" y="333858"/>
                  </a:lnTo>
                  <a:lnTo>
                    <a:pt x="358431" y="337440"/>
                  </a:lnTo>
                  <a:lnTo>
                    <a:pt x="358735" y="338574"/>
                  </a:lnTo>
                  <a:lnTo>
                    <a:pt x="358155" y="339305"/>
                  </a:lnTo>
                  <a:lnTo>
                    <a:pt x="357242" y="342494"/>
                  </a:lnTo>
                  <a:lnTo>
                    <a:pt x="357961" y="344214"/>
                  </a:lnTo>
                  <a:lnTo>
                    <a:pt x="356531" y="347350"/>
                  </a:lnTo>
                  <a:lnTo>
                    <a:pt x="356209" y="350793"/>
                  </a:lnTo>
                  <a:lnTo>
                    <a:pt x="357629" y="352405"/>
                  </a:lnTo>
                  <a:lnTo>
                    <a:pt x="357394" y="353559"/>
                  </a:lnTo>
                  <a:lnTo>
                    <a:pt x="355712" y="355105"/>
                  </a:lnTo>
                  <a:lnTo>
                    <a:pt x="353851" y="355219"/>
                  </a:lnTo>
                  <a:lnTo>
                    <a:pt x="353455" y="354305"/>
                  </a:lnTo>
                  <a:lnTo>
                    <a:pt x="351185" y="356147"/>
                  </a:lnTo>
                  <a:lnTo>
                    <a:pt x="348104" y="354275"/>
                  </a:lnTo>
                  <a:lnTo>
                    <a:pt x="346472" y="354665"/>
                  </a:lnTo>
                  <a:lnTo>
                    <a:pt x="345690" y="356083"/>
                  </a:lnTo>
                  <a:lnTo>
                    <a:pt x="343587" y="355678"/>
                  </a:lnTo>
                  <a:lnTo>
                    <a:pt x="342264" y="354938"/>
                  </a:lnTo>
                  <a:lnTo>
                    <a:pt x="341176" y="356306"/>
                  </a:lnTo>
                  <a:lnTo>
                    <a:pt x="339813" y="356611"/>
                  </a:lnTo>
                  <a:lnTo>
                    <a:pt x="338574" y="357951"/>
                  </a:lnTo>
                  <a:lnTo>
                    <a:pt x="337434" y="358452"/>
                  </a:lnTo>
                  <a:lnTo>
                    <a:pt x="336224" y="359789"/>
                  </a:lnTo>
                  <a:lnTo>
                    <a:pt x="335080" y="360162"/>
                  </a:lnTo>
                  <a:lnTo>
                    <a:pt x="334344" y="361197"/>
                  </a:lnTo>
                  <a:lnTo>
                    <a:pt x="332947" y="360955"/>
                  </a:lnTo>
                  <a:lnTo>
                    <a:pt x="330590" y="362892"/>
                  </a:lnTo>
                  <a:lnTo>
                    <a:pt x="329401" y="365151"/>
                  </a:lnTo>
                  <a:lnTo>
                    <a:pt x="330222" y="366443"/>
                  </a:lnTo>
                  <a:lnTo>
                    <a:pt x="330127" y="367461"/>
                  </a:lnTo>
                  <a:lnTo>
                    <a:pt x="327017" y="369239"/>
                  </a:lnTo>
                  <a:lnTo>
                    <a:pt x="326256" y="371144"/>
                  </a:lnTo>
                  <a:lnTo>
                    <a:pt x="326275" y="372362"/>
                  </a:lnTo>
                  <a:lnTo>
                    <a:pt x="325461" y="373958"/>
                  </a:lnTo>
                  <a:lnTo>
                    <a:pt x="322609" y="376220"/>
                  </a:lnTo>
                  <a:lnTo>
                    <a:pt x="322999" y="378123"/>
                  </a:lnTo>
                  <a:lnTo>
                    <a:pt x="323781" y="379642"/>
                  </a:lnTo>
                  <a:lnTo>
                    <a:pt x="323369" y="382017"/>
                  </a:lnTo>
                  <a:lnTo>
                    <a:pt x="322741" y="382984"/>
                  </a:lnTo>
                  <a:lnTo>
                    <a:pt x="320321" y="383159"/>
                  </a:lnTo>
                  <a:lnTo>
                    <a:pt x="318882" y="384653"/>
                  </a:lnTo>
                  <a:lnTo>
                    <a:pt x="316812" y="383416"/>
                  </a:lnTo>
                  <a:lnTo>
                    <a:pt x="315465" y="384350"/>
                  </a:lnTo>
                  <a:lnTo>
                    <a:pt x="315457" y="382493"/>
                  </a:lnTo>
                  <a:lnTo>
                    <a:pt x="314960" y="381776"/>
                  </a:lnTo>
                  <a:lnTo>
                    <a:pt x="312895" y="381401"/>
                  </a:lnTo>
                  <a:lnTo>
                    <a:pt x="312251" y="379994"/>
                  </a:lnTo>
                  <a:lnTo>
                    <a:pt x="312756" y="378386"/>
                  </a:lnTo>
                  <a:lnTo>
                    <a:pt x="312369" y="376640"/>
                  </a:lnTo>
                  <a:lnTo>
                    <a:pt x="313703" y="371629"/>
                  </a:lnTo>
                  <a:lnTo>
                    <a:pt x="310307" y="370056"/>
                  </a:lnTo>
                  <a:lnTo>
                    <a:pt x="309877" y="368239"/>
                  </a:lnTo>
                  <a:lnTo>
                    <a:pt x="306758" y="368458"/>
                  </a:lnTo>
                  <a:lnTo>
                    <a:pt x="306881" y="369965"/>
                  </a:lnTo>
                  <a:lnTo>
                    <a:pt x="305559" y="370838"/>
                  </a:lnTo>
                  <a:lnTo>
                    <a:pt x="305323" y="371718"/>
                  </a:lnTo>
                  <a:lnTo>
                    <a:pt x="305984" y="373733"/>
                  </a:lnTo>
                  <a:lnTo>
                    <a:pt x="304882" y="375274"/>
                  </a:lnTo>
                  <a:lnTo>
                    <a:pt x="301168" y="374623"/>
                  </a:lnTo>
                  <a:lnTo>
                    <a:pt x="300184" y="373827"/>
                  </a:lnTo>
                  <a:lnTo>
                    <a:pt x="298812" y="375898"/>
                  </a:lnTo>
                  <a:lnTo>
                    <a:pt x="298592" y="378027"/>
                  </a:lnTo>
                  <a:lnTo>
                    <a:pt x="296648" y="376143"/>
                  </a:lnTo>
                  <a:lnTo>
                    <a:pt x="294848" y="377599"/>
                  </a:lnTo>
                  <a:lnTo>
                    <a:pt x="293905" y="377351"/>
                  </a:lnTo>
                  <a:lnTo>
                    <a:pt x="290784" y="378093"/>
                  </a:lnTo>
                  <a:lnTo>
                    <a:pt x="288983" y="377798"/>
                  </a:lnTo>
                  <a:lnTo>
                    <a:pt x="287756" y="378974"/>
                  </a:lnTo>
                  <a:lnTo>
                    <a:pt x="286670" y="377479"/>
                  </a:lnTo>
                  <a:lnTo>
                    <a:pt x="285148" y="377355"/>
                  </a:lnTo>
                  <a:lnTo>
                    <a:pt x="284196" y="375826"/>
                  </a:lnTo>
                  <a:lnTo>
                    <a:pt x="284483" y="374404"/>
                  </a:lnTo>
                  <a:lnTo>
                    <a:pt x="281934" y="373851"/>
                  </a:lnTo>
                  <a:lnTo>
                    <a:pt x="279172" y="373949"/>
                  </a:lnTo>
                  <a:lnTo>
                    <a:pt x="279239" y="372358"/>
                  </a:lnTo>
                  <a:lnTo>
                    <a:pt x="277473" y="372352"/>
                  </a:lnTo>
                  <a:lnTo>
                    <a:pt x="275648" y="369708"/>
                  </a:lnTo>
                  <a:lnTo>
                    <a:pt x="274043" y="369467"/>
                  </a:lnTo>
                  <a:lnTo>
                    <a:pt x="272683" y="370146"/>
                  </a:lnTo>
                  <a:lnTo>
                    <a:pt x="271191" y="371820"/>
                  </a:lnTo>
                  <a:lnTo>
                    <a:pt x="270304" y="370703"/>
                  </a:lnTo>
                  <a:lnTo>
                    <a:pt x="269614" y="366592"/>
                  </a:lnTo>
                  <a:lnTo>
                    <a:pt x="269719" y="365172"/>
                  </a:lnTo>
                  <a:lnTo>
                    <a:pt x="271104" y="363772"/>
                  </a:lnTo>
                  <a:lnTo>
                    <a:pt x="271751" y="360389"/>
                  </a:lnTo>
                  <a:lnTo>
                    <a:pt x="272063" y="356136"/>
                  </a:lnTo>
                  <a:lnTo>
                    <a:pt x="270981" y="355804"/>
                  </a:lnTo>
                  <a:lnTo>
                    <a:pt x="268695" y="357796"/>
                  </a:lnTo>
                  <a:lnTo>
                    <a:pt x="267885" y="355804"/>
                  </a:lnTo>
                  <a:lnTo>
                    <a:pt x="266789" y="356599"/>
                  </a:lnTo>
                  <a:lnTo>
                    <a:pt x="267069" y="357784"/>
                  </a:lnTo>
                  <a:lnTo>
                    <a:pt x="265791" y="358165"/>
                  </a:lnTo>
                  <a:lnTo>
                    <a:pt x="264700" y="357770"/>
                  </a:lnTo>
                  <a:lnTo>
                    <a:pt x="263057" y="358748"/>
                  </a:lnTo>
                  <a:lnTo>
                    <a:pt x="260272" y="357347"/>
                  </a:lnTo>
                  <a:lnTo>
                    <a:pt x="259412" y="357775"/>
                  </a:lnTo>
                  <a:lnTo>
                    <a:pt x="256863" y="356686"/>
                  </a:lnTo>
                  <a:lnTo>
                    <a:pt x="253162" y="356915"/>
                  </a:lnTo>
                  <a:lnTo>
                    <a:pt x="251330" y="354182"/>
                  </a:lnTo>
                  <a:lnTo>
                    <a:pt x="249467" y="350797"/>
                  </a:lnTo>
                  <a:lnTo>
                    <a:pt x="248556" y="350874"/>
                  </a:lnTo>
                  <a:lnTo>
                    <a:pt x="246206" y="349318"/>
                  </a:lnTo>
                  <a:lnTo>
                    <a:pt x="244778" y="350225"/>
                  </a:lnTo>
                  <a:lnTo>
                    <a:pt x="242926" y="350100"/>
                  </a:lnTo>
                  <a:lnTo>
                    <a:pt x="241896" y="352897"/>
                  </a:lnTo>
                  <a:lnTo>
                    <a:pt x="241208" y="352993"/>
                  </a:lnTo>
                  <a:lnTo>
                    <a:pt x="239991" y="354716"/>
                  </a:lnTo>
                  <a:lnTo>
                    <a:pt x="238943" y="354467"/>
                  </a:lnTo>
                  <a:lnTo>
                    <a:pt x="238097" y="355416"/>
                  </a:lnTo>
                  <a:lnTo>
                    <a:pt x="235314" y="355558"/>
                  </a:lnTo>
                  <a:lnTo>
                    <a:pt x="233579" y="357066"/>
                  </a:lnTo>
                  <a:lnTo>
                    <a:pt x="232948" y="356792"/>
                  </a:lnTo>
                  <a:lnTo>
                    <a:pt x="232075" y="354390"/>
                  </a:lnTo>
                  <a:lnTo>
                    <a:pt x="231254" y="353768"/>
                  </a:lnTo>
                  <a:lnTo>
                    <a:pt x="230895" y="351307"/>
                  </a:lnTo>
                  <a:lnTo>
                    <a:pt x="231403" y="349055"/>
                  </a:lnTo>
                  <a:lnTo>
                    <a:pt x="229197" y="347295"/>
                  </a:lnTo>
                  <a:lnTo>
                    <a:pt x="227637" y="349577"/>
                  </a:lnTo>
                  <a:lnTo>
                    <a:pt x="225218" y="350204"/>
                  </a:lnTo>
                  <a:lnTo>
                    <a:pt x="224082" y="349394"/>
                  </a:lnTo>
                  <a:lnTo>
                    <a:pt x="223433" y="347348"/>
                  </a:lnTo>
                  <a:lnTo>
                    <a:pt x="223513" y="344352"/>
                  </a:lnTo>
                  <a:lnTo>
                    <a:pt x="221747" y="343387"/>
                  </a:lnTo>
                  <a:lnTo>
                    <a:pt x="222422" y="341154"/>
                  </a:lnTo>
                  <a:lnTo>
                    <a:pt x="221320" y="340171"/>
                  </a:lnTo>
                  <a:lnTo>
                    <a:pt x="219488" y="339835"/>
                  </a:lnTo>
                  <a:lnTo>
                    <a:pt x="218669" y="338672"/>
                  </a:lnTo>
                  <a:lnTo>
                    <a:pt x="219473" y="336929"/>
                  </a:lnTo>
                  <a:lnTo>
                    <a:pt x="220854" y="335493"/>
                  </a:lnTo>
                  <a:lnTo>
                    <a:pt x="219077" y="334078"/>
                  </a:lnTo>
                  <a:lnTo>
                    <a:pt x="217927" y="332544"/>
                  </a:lnTo>
                  <a:lnTo>
                    <a:pt x="216752" y="331736"/>
                  </a:lnTo>
                  <a:lnTo>
                    <a:pt x="216415" y="328818"/>
                  </a:lnTo>
                  <a:lnTo>
                    <a:pt x="218212" y="329420"/>
                  </a:lnTo>
                  <a:lnTo>
                    <a:pt x="219234" y="327752"/>
                  </a:lnTo>
                  <a:lnTo>
                    <a:pt x="219075" y="325987"/>
                  </a:lnTo>
                  <a:lnTo>
                    <a:pt x="220338" y="323869"/>
                  </a:lnTo>
                  <a:lnTo>
                    <a:pt x="219809" y="322501"/>
                  </a:lnTo>
                  <a:lnTo>
                    <a:pt x="218361" y="321862"/>
                  </a:lnTo>
                  <a:lnTo>
                    <a:pt x="217503" y="318725"/>
                  </a:lnTo>
                  <a:lnTo>
                    <a:pt x="217796" y="316752"/>
                  </a:lnTo>
                  <a:lnTo>
                    <a:pt x="219655" y="315316"/>
                  </a:lnTo>
                  <a:close/>
                </a:path>
              </a:pathLst>
            </a:custGeom>
            <a:solidFill>
              <a:srgbClr val="ED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591804" y="1782283"/>
              <a:ext cx="895571" cy="986667"/>
            </a:xfrm>
            <a:custGeom>
              <a:avLst/>
              <a:pathLst>
                <a:path w="895571" h="986667">
                  <a:moveTo>
                    <a:pt x="146793" y="239766"/>
                  </a:moveTo>
                  <a:lnTo>
                    <a:pt x="146506" y="240413"/>
                  </a:lnTo>
                  <a:lnTo>
                    <a:pt x="146338" y="241041"/>
                  </a:lnTo>
                  <a:lnTo>
                    <a:pt x="145999" y="241263"/>
                  </a:lnTo>
                  <a:lnTo>
                    <a:pt x="145310" y="241401"/>
                  </a:lnTo>
                  <a:lnTo>
                    <a:pt x="143649" y="240606"/>
                  </a:lnTo>
                  <a:lnTo>
                    <a:pt x="141229" y="241809"/>
                  </a:lnTo>
                  <a:lnTo>
                    <a:pt x="138861" y="241226"/>
                  </a:lnTo>
                  <a:lnTo>
                    <a:pt x="137262" y="241979"/>
                  </a:lnTo>
                  <a:lnTo>
                    <a:pt x="136630" y="242540"/>
                  </a:lnTo>
                  <a:lnTo>
                    <a:pt x="135834" y="243138"/>
                  </a:lnTo>
                  <a:lnTo>
                    <a:pt x="135465" y="243157"/>
                  </a:lnTo>
                  <a:lnTo>
                    <a:pt x="134456" y="242959"/>
                  </a:lnTo>
                  <a:lnTo>
                    <a:pt x="131929" y="241598"/>
                  </a:lnTo>
                  <a:lnTo>
                    <a:pt x="131925" y="240517"/>
                  </a:lnTo>
                  <a:lnTo>
                    <a:pt x="129865" y="240253"/>
                  </a:lnTo>
                  <a:lnTo>
                    <a:pt x="127783" y="239264"/>
                  </a:lnTo>
                  <a:lnTo>
                    <a:pt x="127429" y="238580"/>
                  </a:lnTo>
                  <a:lnTo>
                    <a:pt x="126902" y="238315"/>
                  </a:lnTo>
                  <a:lnTo>
                    <a:pt x="126678" y="238353"/>
                  </a:lnTo>
                  <a:lnTo>
                    <a:pt x="126385" y="238403"/>
                  </a:lnTo>
                  <a:lnTo>
                    <a:pt x="125977" y="238471"/>
                  </a:lnTo>
                  <a:lnTo>
                    <a:pt x="125241" y="238633"/>
                  </a:lnTo>
                  <a:lnTo>
                    <a:pt x="124932" y="238405"/>
                  </a:lnTo>
                  <a:lnTo>
                    <a:pt x="124291" y="237635"/>
                  </a:lnTo>
                  <a:lnTo>
                    <a:pt x="122896" y="237254"/>
                  </a:lnTo>
                  <a:lnTo>
                    <a:pt x="120825" y="236163"/>
                  </a:lnTo>
                  <a:lnTo>
                    <a:pt x="118595" y="236944"/>
                  </a:lnTo>
                  <a:lnTo>
                    <a:pt x="117222" y="237134"/>
                  </a:lnTo>
                  <a:lnTo>
                    <a:pt x="115661" y="235129"/>
                  </a:lnTo>
                  <a:lnTo>
                    <a:pt x="114513" y="232026"/>
                  </a:lnTo>
                  <a:lnTo>
                    <a:pt x="114888" y="229427"/>
                  </a:lnTo>
                  <a:lnTo>
                    <a:pt x="113641" y="227541"/>
                  </a:lnTo>
                  <a:lnTo>
                    <a:pt x="111387" y="226845"/>
                  </a:lnTo>
                  <a:lnTo>
                    <a:pt x="110549" y="225237"/>
                  </a:lnTo>
                  <a:lnTo>
                    <a:pt x="110684" y="223402"/>
                  </a:lnTo>
                  <a:lnTo>
                    <a:pt x="108785" y="222396"/>
                  </a:lnTo>
                  <a:lnTo>
                    <a:pt x="107954" y="220448"/>
                  </a:lnTo>
                  <a:lnTo>
                    <a:pt x="107731" y="220073"/>
                  </a:lnTo>
                  <a:lnTo>
                    <a:pt x="107835" y="219817"/>
                  </a:lnTo>
                  <a:lnTo>
                    <a:pt x="108415" y="219434"/>
                  </a:lnTo>
                  <a:lnTo>
                    <a:pt x="109241" y="218115"/>
                  </a:lnTo>
                  <a:lnTo>
                    <a:pt x="109381" y="216630"/>
                  </a:lnTo>
                  <a:lnTo>
                    <a:pt x="108128" y="214749"/>
                  </a:lnTo>
                  <a:lnTo>
                    <a:pt x="108402" y="214356"/>
                  </a:lnTo>
                  <a:lnTo>
                    <a:pt x="109389" y="213868"/>
                  </a:lnTo>
                  <a:lnTo>
                    <a:pt x="109666" y="212627"/>
                  </a:lnTo>
                  <a:lnTo>
                    <a:pt x="108976" y="211444"/>
                  </a:lnTo>
                  <a:lnTo>
                    <a:pt x="106312" y="209350"/>
                  </a:lnTo>
                  <a:lnTo>
                    <a:pt x="106334" y="208611"/>
                  </a:lnTo>
                  <a:lnTo>
                    <a:pt x="107838" y="206746"/>
                  </a:lnTo>
                  <a:lnTo>
                    <a:pt x="106855" y="204965"/>
                  </a:lnTo>
                  <a:lnTo>
                    <a:pt x="105535" y="204024"/>
                  </a:lnTo>
                  <a:lnTo>
                    <a:pt x="105234" y="201742"/>
                  </a:lnTo>
                  <a:lnTo>
                    <a:pt x="102580" y="196705"/>
                  </a:lnTo>
                  <a:lnTo>
                    <a:pt x="101971" y="193602"/>
                  </a:lnTo>
                  <a:lnTo>
                    <a:pt x="100981" y="192174"/>
                  </a:lnTo>
                  <a:lnTo>
                    <a:pt x="102156" y="190188"/>
                  </a:lnTo>
                  <a:lnTo>
                    <a:pt x="102391" y="188866"/>
                  </a:lnTo>
                  <a:lnTo>
                    <a:pt x="100886" y="184777"/>
                  </a:lnTo>
                  <a:lnTo>
                    <a:pt x="99854" y="183345"/>
                  </a:lnTo>
                  <a:lnTo>
                    <a:pt x="99988" y="181060"/>
                  </a:lnTo>
                  <a:lnTo>
                    <a:pt x="99404" y="178613"/>
                  </a:lnTo>
                  <a:lnTo>
                    <a:pt x="98162" y="177356"/>
                  </a:lnTo>
                  <a:lnTo>
                    <a:pt x="98624" y="175562"/>
                  </a:lnTo>
                  <a:lnTo>
                    <a:pt x="99656" y="174331"/>
                  </a:lnTo>
                  <a:lnTo>
                    <a:pt x="99363" y="171845"/>
                  </a:lnTo>
                  <a:lnTo>
                    <a:pt x="99437" y="168126"/>
                  </a:lnTo>
                  <a:lnTo>
                    <a:pt x="98562" y="167977"/>
                  </a:lnTo>
                  <a:lnTo>
                    <a:pt x="97313" y="168340"/>
                  </a:lnTo>
                  <a:lnTo>
                    <a:pt x="96736" y="168559"/>
                  </a:lnTo>
                  <a:lnTo>
                    <a:pt x="96303" y="167971"/>
                  </a:lnTo>
                  <a:lnTo>
                    <a:pt x="95518" y="166031"/>
                  </a:lnTo>
                  <a:lnTo>
                    <a:pt x="95298" y="163437"/>
                  </a:lnTo>
                  <a:lnTo>
                    <a:pt x="94704" y="161990"/>
                  </a:lnTo>
                  <a:lnTo>
                    <a:pt x="94594" y="159725"/>
                  </a:lnTo>
                  <a:lnTo>
                    <a:pt x="92971" y="158825"/>
                  </a:lnTo>
                  <a:lnTo>
                    <a:pt x="94176" y="154214"/>
                  </a:lnTo>
                  <a:lnTo>
                    <a:pt x="93235" y="151607"/>
                  </a:lnTo>
                  <a:lnTo>
                    <a:pt x="94098" y="151467"/>
                  </a:lnTo>
                  <a:lnTo>
                    <a:pt x="94954" y="151430"/>
                  </a:lnTo>
                  <a:lnTo>
                    <a:pt x="97165" y="151232"/>
                  </a:lnTo>
                  <a:lnTo>
                    <a:pt x="97397" y="150822"/>
                  </a:lnTo>
                  <a:lnTo>
                    <a:pt x="100194" y="149872"/>
                  </a:lnTo>
                  <a:lnTo>
                    <a:pt x="100627" y="148728"/>
                  </a:lnTo>
                  <a:lnTo>
                    <a:pt x="102208" y="147124"/>
                  </a:lnTo>
                  <a:lnTo>
                    <a:pt x="102491" y="145337"/>
                  </a:lnTo>
                  <a:lnTo>
                    <a:pt x="102002" y="141585"/>
                  </a:lnTo>
                  <a:lnTo>
                    <a:pt x="103356" y="140819"/>
                  </a:lnTo>
                  <a:lnTo>
                    <a:pt x="103360" y="139477"/>
                  </a:lnTo>
                  <a:lnTo>
                    <a:pt x="102730" y="139033"/>
                  </a:lnTo>
                  <a:lnTo>
                    <a:pt x="102146" y="138467"/>
                  </a:lnTo>
                  <a:lnTo>
                    <a:pt x="101803" y="137993"/>
                  </a:lnTo>
                  <a:lnTo>
                    <a:pt x="101668" y="137988"/>
                  </a:lnTo>
                  <a:lnTo>
                    <a:pt x="100449" y="138686"/>
                  </a:lnTo>
                  <a:lnTo>
                    <a:pt x="98447" y="139100"/>
                  </a:lnTo>
                  <a:lnTo>
                    <a:pt x="97539" y="137602"/>
                  </a:lnTo>
                  <a:lnTo>
                    <a:pt x="96406" y="136946"/>
                  </a:lnTo>
                  <a:lnTo>
                    <a:pt x="90446" y="138001"/>
                  </a:lnTo>
                  <a:lnTo>
                    <a:pt x="88807" y="136306"/>
                  </a:lnTo>
                  <a:lnTo>
                    <a:pt x="83461" y="134920"/>
                  </a:lnTo>
                  <a:lnTo>
                    <a:pt x="83208" y="131902"/>
                  </a:lnTo>
                  <a:lnTo>
                    <a:pt x="83850" y="130157"/>
                  </a:lnTo>
                  <a:lnTo>
                    <a:pt x="82454" y="127861"/>
                  </a:lnTo>
                  <a:lnTo>
                    <a:pt x="81778" y="125329"/>
                  </a:lnTo>
                  <a:lnTo>
                    <a:pt x="81451" y="124664"/>
                  </a:lnTo>
                  <a:lnTo>
                    <a:pt x="80969" y="124699"/>
                  </a:lnTo>
                  <a:lnTo>
                    <a:pt x="80297" y="125988"/>
                  </a:lnTo>
                  <a:lnTo>
                    <a:pt x="79611" y="126651"/>
                  </a:lnTo>
                  <a:lnTo>
                    <a:pt x="79470" y="126752"/>
                  </a:lnTo>
                  <a:lnTo>
                    <a:pt x="78910" y="126379"/>
                  </a:lnTo>
                  <a:lnTo>
                    <a:pt x="78346" y="124919"/>
                  </a:lnTo>
                  <a:lnTo>
                    <a:pt x="77057" y="124494"/>
                  </a:lnTo>
                  <a:lnTo>
                    <a:pt x="76286" y="122585"/>
                  </a:lnTo>
                  <a:lnTo>
                    <a:pt x="74703" y="122538"/>
                  </a:lnTo>
                  <a:lnTo>
                    <a:pt x="73983" y="120342"/>
                  </a:lnTo>
                  <a:lnTo>
                    <a:pt x="73663" y="117748"/>
                  </a:lnTo>
                  <a:lnTo>
                    <a:pt x="72667" y="116081"/>
                  </a:lnTo>
                  <a:lnTo>
                    <a:pt x="71966" y="115829"/>
                  </a:lnTo>
                  <a:lnTo>
                    <a:pt x="71054" y="115920"/>
                  </a:lnTo>
                  <a:lnTo>
                    <a:pt x="69888" y="116450"/>
                  </a:lnTo>
                  <a:lnTo>
                    <a:pt x="66061" y="116711"/>
                  </a:lnTo>
                  <a:lnTo>
                    <a:pt x="64981" y="115968"/>
                  </a:lnTo>
                  <a:lnTo>
                    <a:pt x="64122" y="114561"/>
                  </a:lnTo>
                  <a:lnTo>
                    <a:pt x="63558" y="112054"/>
                  </a:lnTo>
                  <a:lnTo>
                    <a:pt x="62877" y="111903"/>
                  </a:lnTo>
                  <a:lnTo>
                    <a:pt x="62012" y="112144"/>
                  </a:lnTo>
                  <a:lnTo>
                    <a:pt x="61673" y="112451"/>
                  </a:lnTo>
                  <a:lnTo>
                    <a:pt x="61816" y="114029"/>
                  </a:lnTo>
                  <a:lnTo>
                    <a:pt x="59560" y="118498"/>
                  </a:lnTo>
                  <a:lnTo>
                    <a:pt x="57835" y="119792"/>
                  </a:lnTo>
                  <a:lnTo>
                    <a:pt x="58519" y="121171"/>
                  </a:lnTo>
                  <a:lnTo>
                    <a:pt x="57910" y="121836"/>
                  </a:lnTo>
                  <a:lnTo>
                    <a:pt x="56531" y="122398"/>
                  </a:lnTo>
                  <a:lnTo>
                    <a:pt x="55267" y="122643"/>
                  </a:lnTo>
                  <a:lnTo>
                    <a:pt x="55723" y="124557"/>
                  </a:lnTo>
                  <a:lnTo>
                    <a:pt x="54955" y="126378"/>
                  </a:lnTo>
                  <a:lnTo>
                    <a:pt x="51195" y="129896"/>
                  </a:lnTo>
                  <a:lnTo>
                    <a:pt x="50715" y="131612"/>
                  </a:lnTo>
                  <a:lnTo>
                    <a:pt x="50029" y="131916"/>
                  </a:lnTo>
                  <a:lnTo>
                    <a:pt x="49337" y="134645"/>
                  </a:lnTo>
                  <a:lnTo>
                    <a:pt x="48008" y="135974"/>
                  </a:lnTo>
                  <a:lnTo>
                    <a:pt x="47227" y="136330"/>
                  </a:lnTo>
                  <a:lnTo>
                    <a:pt x="46320" y="136499"/>
                  </a:lnTo>
                  <a:lnTo>
                    <a:pt x="44003" y="136111"/>
                  </a:lnTo>
                  <a:lnTo>
                    <a:pt x="42469" y="136303"/>
                  </a:lnTo>
                  <a:lnTo>
                    <a:pt x="39576" y="134452"/>
                  </a:lnTo>
                  <a:lnTo>
                    <a:pt x="37821" y="133642"/>
                  </a:lnTo>
                  <a:lnTo>
                    <a:pt x="36270" y="133185"/>
                  </a:lnTo>
                  <a:lnTo>
                    <a:pt x="34580" y="132826"/>
                  </a:lnTo>
                  <a:lnTo>
                    <a:pt x="34262" y="132595"/>
                  </a:lnTo>
                  <a:lnTo>
                    <a:pt x="34351" y="129975"/>
                  </a:lnTo>
                  <a:lnTo>
                    <a:pt x="32130" y="126313"/>
                  </a:lnTo>
                  <a:lnTo>
                    <a:pt x="30699" y="124982"/>
                  </a:lnTo>
                  <a:lnTo>
                    <a:pt x="31994" y="121890"/>
                  </a:lnTo>
                  <a:lnTo>
                    <a:pt x="29514" y="119288"/>
                  </a:lnTo>
                  <a:lnTo>
                    <a:pt x="26319" y="119411"/>
                  </a:lnTo>
                  <a:lnTo>
                    <a:pt x="24694" y="117612"/>
                  </a:lnTo>
                  <a:lnTo>
                    <a:pt x="22177" y="118257"/>
                  </a:lnTo>
                  <a:lnTo>
                    <a:pt x="21685" y="118010"/>
                  </a:lnTo>
                  <a:lnTo>
                    <a:pt x="20142" y="115066"/>
                  </a:lnTo>
                  <a:lnTo>
                    <a:pt x="18781" y="115297"/>
                  </a:lnTo>
                  <a:lnTo>
                    <a:pt x="15959" y="113648"/>
                  </a:lnTo>
                  <a:lnTo>
                    <a:pt x="15032" y="113571"/>
                  </a:lnTo>
                  <a:lnTo>
                    <a:pt x="14602" y="111020"/>
                  </a:lnTo>
                  <a:lnTo>
                    <a:pt x="12781" y="110089"/>
                  </a:lnTo>
                  <a:lnTo>
                    <a:pt x="11789" y="110269"/>
                  </a:lnTo>
                  <a:lnTo>
                    <a:pt x="10119" y="108115"/>
                  </a:lnTo>
                  <a:lnTo>
                    <a:pt x="9534" y="107994"/>
                  </a:lnTo>
                  <a:lnTo>
                    <a:pt x="9216" y="105811"/>
                  </a:lnTo>
                  <a:lnTo>
                    <a:pt x="7712" y="105373"/>
                  </a:lnTo>
                  <a:lnTo>
                    <a:pt x="7441" y="105117"/>
                  </a:lnTo>
                  <a:lnTo>
                    <a:pt x="6975" y="104787"/>
                  </a:lnTo>
                  <a:lnTo>
                    <a:pt x="6312" y="104289"/>
                  </a:lnTo>
                  <a:lnTo>
                    <a:pt x="6041" y="104230"/>
                  </a:lnTo>
                  <a:lnTo>
                    <a:pt x="5665" y="104622"/>
                  </a:lnTo>
                  <a:lnTo>
                    <a:pt x="5364" y="104803"/>
                  </a:lnTo>
                  <a:lnTo>
                    <a:pt x="2787" y="105294"/>
                  </a:lnTo>
                  <a:lnTo>
                    <a:pt x="790" y="104281"/>
                  </a:lnTo>
                  <a:lnTo>
                    <a:pt x="0" y="102991"/>
                  </a:lnTo>
                  <a:lnTo>
                    <a:pt x="1221" y="102004"/>
                  </a:lnTo>
                  <a:lnTo>
                    <a:pt x="3531" y="100891"/>
                  </a:lnTo>
                  <a:lnTo>
                    <a:pt x="4147" y="99547"/>
                  </a:lnTo>
                  <a:lnTo>
                    <a:pt x="5639" y="98864"/>
                  </a:lnTo>
                  <a:lnTo>
                    <a:pt x="7099" y="97430"/>
                  </a:lnTo>
                  <a:lnTo>
                    <a:pt x="7173" y="96284"/>
                  </a:lnTo>
                  <a:lnTo>
                    <a:pt x="8210" y="94850"/>
                  </a:lnTo>
                  <a:lnTo>
                    <a:pt x="8496" y="94700"/>
                  </a:lnTo>
                  <a:lnTo>
                    <a:pt x="8918" y="94579"/>
                  </a:lnTo>
                  <a:lnTo>
                    <a:pt x="10107" y="94505"/>
                  </a:lnTo>
                  <a:lnTo>
                    <a:pt x="10409" y="94310"/>
                  </a:lnTo>
                  <a:lnTo>
                    <a:pt x="10635" y="94219"/>
                  </a:lnTo>
                  <a:lnTo>
                    <a:pt x="10936" y="94250"/>
                  </a:lnTo>
                  <a:lnTo>
                    <a:pt x="11388" y="94296"/>
                  </a:lnTo>
                  <a:lnTo>
                    <a:pt x="12248" y="94146"/>
                  </a:lnTo>
                  <a:lnTo>
                    <a:pt x="12821" y="93753"/>
                  </a:lnTo>
                  <a:lnTo>
                    <a:pt x="13274" y="92576"/>
                  </a:lnTo>
                  <a:lnTo>
                    <a:pt x="13712" y="92455"/>
                  </a:lnTo>
                  <a:lnTo>
                    <a:pt x="14105" y="92318"/>
                  </a:lnTo>
                  <a:lnTo>
                    <a:pt x="14301" y="92137"/>
                  </a:lnTo>
                  <a:lnTo>
                    <a:pt x="14452" y="91896"/>
                  </a:lnTo>
                  <a:lnTo>
                    <a:pt x="14906" y="91351"/>
                  </a:lnTo>
                  <a:lnTo>
                    <a:pt x="15254" y="90989"/>
                  </a:lnTo>
                  <a:lnTo>
                    <a:pt x="15649" y="90218"/>
                  </a:lnTo>
                  <a:lnTo>
                    <a:pt x="17516" y="88611"/>
                  </a:lnTo>
                  <a:lnTo>
                    <a:pt x="18354" y="86005"/>
                  </a:lnTo>
                  <a:lnTo>
                    <a:pt x="19283" y="84476"/>
                  </a:lnTo>
                  <a:lnTo>
                    <a:pt x="19679" y="84411"/>
                  </a:lnTo>
                  <a:lnTo>
                    <a:pt x="20318" y="84395"/>
                  </a:lnTo>
                  <a:lnTo>
                    <a:pt x="20646" y="84315"/>
                  </a:lnTo>
                  <a:lnTo>
                    <a:pt x="21157" y="83949"/>
                  </a:lnTo>
                  <a:lnTo>
                    <a:pt x="22424" y="82409"/>
                  </a:lnTo>
                  <a:lnTo>
                    <a:pt x="22896" y="81546"/>
                  </a:lnTo>
                  <a:lnTo>
                    <a:pt x="26367" y="79074"/>
                  </a:lnTo>
                  <a:lnTo>
                    <a:pt x="27028" y="77372"/>
                  </a:lnTo>
                  <a:lnTo>
                    <a:pt x="28233" y="76269"/>
                  </a:lnTo>
                  <a:lnTo>
                    <a:pt x="27183" y="74022"/>
                  </a:lnTo>
                  <a:lnTo>
                    <a:pt x="27595" y="71894"/>
                  </a:lnTo>
                  <a:lnTo>
                    <a:pt x="28621" y="71665"/>
                  </a:lnTo>
                  <a:lnTo>
                    <a:pt x="29356" y="70748"/>
                  </a:lnTo>
                  <a:lnTo>
                    <a:pt x="30931" y="69761"/>
                  </a:lnTo>
                  <a:lnTo>
                    <a:pt x="31848" y="67649"/>
                  </a:lnTo>
                  <a:lnTo>
                    <a:pt x="31899" y="65977"/>
                  </a:lnTo>
                  <a:lnTo>
                    <a:pt x="32799" y="64418"/>
                  </a:lnTo>
                  <a:lnTo>
                    <a:pt x="34338" y="60671"/>
                  </a:lnTo>
                  <a:lnTo>
                    <a:pt x="38842" y="58485"/>
                  </a:lnTo>
                  <a:lnTo>
                    <a:pt x="39936" y="55138"/>
                  </a:lnTo>
                  <a:lnTo>
                    <a:pt x="40630" y="54629"/>
                  </a:lnTo>
                  <a:lnTo>
                    <a:pt x="40744" y="53083"/>
                  </a:lnTo>
                  <a:lnTo>
                    <a:pt x="39842" y="52649"/>
                  </a:lnTo>
                  <a:lnTo>
                    <a:pt x="38196" y="50888"/>
                  </a:lnTo>
                  <a:lnTo>
                    <a:pt x="38773" y="49307"/>
                  </a:lnTo>
                  <a:lnTo>
                    <a:pt x="36752" y="44740"/>
                  </a:lnTo>
                  <a:lnTo>
                    <a:pt x="34586" y="44849"/>
                  </a:lnTo>
                  <a:lnTo>
                    <a:pt x="33738" y="43758"/>
                  </a:lnTo>
                  <a:lnTo>
                    <a:pt x="31108" y="42231"/>
                  </a:lnTo>
                  <a:lnTo>
                    <a:pt x="30540" y="41337"/>
                  </a:lnTo>
                  <a:lnTo>
                    <a:pt x="30692" y="39714"/>
                  </a:lnTo>
                  <a:lnTo>
                    <a:pt x="31999" y="38997"/>
                  </a:lnTo>
                  <a:lnTo>
                    <a:pt x="31694" y="37657"/>
                  </a:lnTo>
                  <a:lnTo>
                    <a:pt x="31980" y="34654"/>
                  </a:lnTo>
                  <a:lnTo>
                    <a:pt x="30018" y="32561"/>
                  </a:lnTo>
                  <a:lnTo>
                    <a:pt x="27904" y="32745"/>
                  </a:lnTo>
                  <a:lnTo>
                    <a:pt x="25337" y="29258"/>
                  </a:lnTo>
                  <a:lnTo>
                    <a:pt x="24111" y="28677"/>
                  </a:lnTo>
                  <a:lnTo>
                    <a:pt x="22762" y="27038"/>
                  </a:lnTo>
                  <a:lnTo>
                    <a:pt x="21178" y="26494"/>
                  </a:lnTo>
                  <a:lnTo>
                    <a:pt x="20751" y="25895"/>
                  </a:lnTo>
                  <a:lnTo>
                    <a:pt x="20621" y="25452"/>
                  </a:lnTo>
                  <a:lnTo>
                    <a:pt x="20569" y="25176"/>
                  </a:lnTo>
                  <a:lnTo>
                    <a:pt x="20400" y="24389"/>
                  </a:lnTo>
                  <a:lnTo>
                    <a:pt x="21756" y="24173"/>
                  </a:lnTo>
                  <a:lnTo>
                    <a:pt x="26264" y="22869"/>
                  </a:lnTo>
                  <a:lnTo>
                    <a:pt x="26680" y="22697"/>
                  </a:lnTo>
                  <a:lnTo>
                    <a:pt x="28723" y="21133"/>
                  </a:lnTo>
                  <a:lnTo>
                    <a:pt x="30875" y="20274"/>
                  </a:lnTo>
                  <a:lnTo>
                    <a:pt x="33168" y="18412"/>
                  </a:lnTo>
                  <a:lnTo>
                    <a:pt x="33615" y="18441"/>
                  </a:lnTo>
                  <a:lnTo>
                    <a:pt x="34926" y="18892"/>
                  </a:lnTo>
                  <a:lnTo>
                    <a:pt x="35639" y="19009"/>
                  </a:lnTo>
                  <a:lnTo>
                    <a:pt x="36820" y="18772"/>
                  </a:lnTo>
                  <a:lnTo>
                    <a:pt x="37666" y="18243"/>
                  </a:lnTo>
                  <a:lnTo>
                    <a:pt x="38912" y="17449"/>
                  </a:lnTo>
                  <a:lnTo>
                    <a:pt x="40820" y="16171"/>
                  </a:lnTo>
                  <a:lnTo>
                    <a:pt x="41319" y="15946"/>
                  </a:lnTo>
                  <a:lnTo>
                    <a:pt x="41735" y="15826"/>
                  </a:lnTo>
                  <a:lnTo>
                    <a:pt x="42509" y="15757"/>
                  </a:lnTo>
                  <a:lnTo>
                    <a:pt x="43516" y="15363"/>
                  </a:lnTo>
                  <a:lnTo>
                    <a:pt x="43988" y="15045"/>
                  </a:lnTo>
                  <a:lnTo>
                    <a:pt x="44693" y="14725"/>
                  </a:lnTo>
                  <a:lnTo>
                    <a:pt x="45760" y="14944"/>
                  </a:lnTo>
                  <a:lnTo>
                    <a:pt x="46979" y="15125"/>
                  </a:lnTo>
                  <a:lnTo>
                    <a:pt x="49906" y="14541"/>
                  </a:lnTo>
                  <a:lnTo>
                    <a:pt x="54324" y="14598"/>
                  </a:lnTo>
                  <a:lnTo>
                    <a:pt x="57578" y="15268"/>
                  </a:lnTo>
                  <a:lnTo>
                    <a:pt x="58860" y="15175"/>
                  </a:lnTo>
                  <a:lnTo>
                    <a:pt x="59773" y="14761"/>
                  </a:lnTo>
                  <a:lnTo>
                    <a:pt x="61502" y="12644"/>
                  </a:lnTo>
                  <a:lnTo>
                    <a:pt x="63023" y="10279"/>
                  </a:lnTo>
                  <a:lnTo>
                    <a:pt x="63563" y="9881"/>
                  </a:lnTo>
                  <a:lnTo>
                    <a:pt x="64844" y="9992"/>
                  </a:lnTo>
                  <a:lnTo>
                    <a:pt x="67301" y="10961"/>
                  </a:lnTo>
                  <a:lnTo>
                    <a:pt x="68366" y="10782"/>
                  </a:lnTo>
                  <a:lnTo>
                    <a:pt x="69860" y="10085"/>
                  </a:lnTo>
                  <a:lnTo>
                    <a:pt x="71910" y="8746"/>
                  </a:lnTo>
                  <a:lnTo>
                    <a:pt x="73095" y="7276"/>
                  </a:lnTo>
                  <a:lnTo>
                    <a:pt x="74468" y="6348"/>
                  </a:lnTo>
                  <a:lnTo>
                    <a:pt x="74926" y="6293"/>
                  </a:lnTo>
                  <a:lnTo>
                    <a:pt x="75169" y="6294"/>
                  </a:lnTo>
                  <a:lnTo>
                    <a:pt x="76374" y="7732"/>
                  </a:lnTo>
                  <a:lnTo>
                    <a:pt x="76951" y="9977"/>
                  </a:lnTo>
                  <a:lnTo>
                    <a:pt x="80649" y="12859"/>
                  </a:lnTo>
                  <a:lnTo>
                    <a:pt x="82378" y="12887"/>
                  </a:lnTo>
                  <a:lnTo>
                    <a:pt x="83981" y="11747"/>
                  </a:lnTo>
                  <a:lnTo>
                    <a:pt x="84595" y="11339"/>
                  </a:lnTo>
                  <a:lnTo>
                    <a:pt x="86377" y="11754"/>
                  </a:lnTo>
                  <a:lnTo>
                    <a:pt x="87303" y="11874"/>
                  </a:lnTo>
                  <a:lnTo>
                    <a:pt x="89618" y="11005"/>
                  </a:lnTo>
                  <a:lnTo>
                    <a:pt x="91825" y="10554"/>
                  </a:lnTo>
                  <a:lnTo>
                    <a:pt x="96007" y="11243"/>
                  </a:lnTo>
                  <a:lnTo>
                    <a:pt x="97817" y="11246"/>
                  </a:lnTo>
                  <a:lnTo>
                    <a:pt x="101836" y="10790"/>
                  </a:lnTo>
                  <a:lnTo>
                    <a:pt x="105881" y="11462"/>
                  </a:lnTo>
                  <a:lnTo>
                    <a:pt x="107040" y="11431"/>
                  </a:lnTo>
                  <a:lnTo>
                    <a:pt x="110242" y="10812"/>
                  </a:lnTo>
                  <a:lnTo>
                    <a:pt x="110536" y="10722"/>
                  </a:lnTo>
                  <a:lnTo>
                    <a:pt x="110808" y="10580"/>
                  </a:lnTo>
                  <a:lnTo>
                    <a:pt x="111232" y="10368"/>
                  </a:lnTo>
                  <a:lnTo>
                    <a:pt x="111550" y="10190"/>
                  </a:lnTo>
                  <a:lnTo>
                    <a:pt x="113420" y="8563"/>
                  </a:lnTo>
                  <a:lnTo>
                    <a:pt x="120312" y="6155"/>
                  </a:lnTo>
                  <a:lnTo>
                    <a:pt x="122938" y="6034"/>
                  </a:lnTo>
                  <a:lnTo>
                    <a:pt x="126275" y="7075"/>
                  </a:lnTo>
                  <a:lnTo>
                    <a:pt x="126504" y="6969"/>
                  </a:lnTo>
                  <a:lnTo>
                    <a:pt x="127877" y="6197"/>
                  </a:lnTo>
                  <a:lnTo>
                    <a:pt x="128484" y="5812"/>
                  </a:lnTo>
                  <a:lnTo>
                    <a:pt x="128981" y="4787"/>
                  </a:lnTo>
                  <a:lnTo>
                    <a:pt x="131269" y="2106"/>
                  </a:lnTo>
                  <a:lnTo>
                    <a:pt x="132892" y="759"/>
                  </a:lnTo>
                  <a:lnTo>
                    <a:pt x="134616" y="44"/>
                  </a:lnTo>
                  <a:lnTo>
                    <a:pt x="135000" y="0"/>
                  </a:lnTo>
                  <a:lnTo>
                    <a:pt x="136888" y="318"/>
                  </a:lnTo>
                  <a:lnTo>
                    <a:pt x="138789" y="1424"/>
                  </a:lnTo>
                  <a:lnTo>
                    <a:pt x="142276" y="2787"/>
                  </a:lnTo>
                  <a:lnTo>
                    <a:pt x="146307" y="2965"/>
                  </a:lnTo>
                  <a:lnTo>
                    <a:pt x="147331" y="5908"/>
                  </a:lnTo>
                  <a:lnTo>
                    <a:pt x="148133" y="6963"/>
                  </a:lnTo>
                  <a:lnTo>
                    <a:pt x="149324" y="6948"/>
                  </a:lnTo>
                  <a:lnTo>
                    <a:pt x="149814" y="6318"/>
                  </a:lnTo>
                  <a:lnTo>
                    <a:pt x="149813" y="5881"/>
                  </a:lnTo>
                  <a:lnTo>
                    <a:pt x="148387" y="4061"/>
                  </a:lnTo>
                  <a:lnTo>
                    <a:pt x="148529" y="2267"/>
                  </a:lnTo>
                  <a:lnTo>
                    <a:pt x="150251" y="555"/>
                  </a:lnTo>
                  <a:lnTo>
                    <a:pt x="151100" y="666"/>
                  </a:lnTo>
                  <a:lnTo>
                    <a:pt x="152158" y="1261"/>
                  </a:lnTo>
                  <a:lnTo>
                    <a:pt x="152891" y="3376"/>
                  </a:lnTo>
                  <a:lnTo>
                    <a:pt x="151169" y="6074"/>
                  </a:lnTo>
                  <a:lnTo>
                    <a:pt x="151511" y="6890"/>
                  </a:lnTo>
                  <a:lnTo>
                    <a:pt x="152586" y="7048"/>
                  </a:lnTo>
                  <a:lnTo>
                    <a:pt x="153643" y="6275"/>
                  </a:lnTo>
                  <a:lnTo>
                    <a:pt x="154484" y="4200"/>
                  </a:lnTo>
                  <a:lnTo>
                    <a:pt x="154806" y="1769"/>
                  </a:lnTo>
                  <a:lnTo>
                    <a:pt x="155381" y="1343"/>
                  </a:lnTo>
                  <a:lnTo>
                    <a:pt x="156429" y="1271"/>
                  </a:lnTo>
                  <a:lnTo>
                    <a:pt x="156948" y="1418"/>
                  </a:lnTo>
                  <a:lnTo>
                    <a:pt x="160014" y="3186"/>
                  </a:lnTo>
                  <a:lnTo>
                    <a:pt x="161891" y="7031"/>
                  </a:lnTo>
                  <a:lnTo>
                    <a:pt x="163211" y="7545"/>
                  </a:lnTo>
                  <a:lnTo>
                    <a:pt x="163488" y="7461"/>
                  </a:lnTo>
                  <a:lnTo>
                    <a:pt x="163759" y="7316"/>
                  </a:lnTo>
                  <a:lnTo>
                    <a:pt x="164086" y="7177"/>
                  </a:lnTo>
                  <a:lnTo>
                    <a:pt x="164506" y="6946"/>
                  </a:lnTo>
                  <a:lnTo>
                    <a:pt x="164685" y="6880"/>
                  </a:lnTo>
                  <a:lnTo>
                    <a:pt x="164980" y="6833"/>
                  </a:lnTo>
                  <a:lnTo>
                    <a:pt x="168287" y="7932"/>
                  </a:lnTo>
                  <a:lnTo>
                    <a:pt x="172680" y="7946"/>
                  </a:lnTo>
                  <a:lnTo>
                    <a:pt x="174534" y="8850"/>
                  </a:lnTo>
                  <a:lnTo>
                    <a:pt x="176376" y="10886"/>
                  </a:lnTo>
                  <a:lnTo>
                    <a:pt x="180898" y="14354"/>
                  </a:lnTo>
                  <a:lnTo>
                    <a:pt x="182210" y="17287"/>
                  </a:lnTo>
                  <a:lnTo>
                    <a:pt x="182752" y="17866"/>
                  </a:lnTo>
                  <a:lnTo>
                    <a:pt x="184006" y="17866"/>
                  </a:lnTo>
                  <a:lnTo>
                    <a:pt x="184275" y="17627"/>
                  </a:lnTo>
                  <a:lnTo>
                    <a:pt x="184727" y="17314"/>
                  </a:lnTo>
                  <a:lnTo>
                    <a:pt x="185022" y="17245"/>
                  </a:lnTo>
                  <a:lnTo>
                    <a:pt x="185345" y="17354"/>
                  </a:lnTo>
                  <a:lnTo>
                    <a:pt x="185480" y="17393"/>
                  </a:lnTo>
                  <a:lnTo>
                    <a:pt x="185911" y="17657"/>
                  </a:lnTo>
                  <a:lnTo>
                    <a:pt x="186677" y="18741"/>
                  </a:lnTo>
                  <a:lnTo>
                    <a:pt x="186827" y="20148"/>
                  </a:lnTo>
                  <a:lnTo>
                    <a:pt x="188044" y="21489"/>
                  </a:lnTo>
                  <a:lnTo>
                    <a:pt x="188305" y="22501"/>
                  </a:lnTo>
                  <a:lnTo>
                    <a:pt x="189405" y="23258"/>
                  </a:lnTo>
                  <a:lnTo>
                    <a:pt x="190551" y="23054"/>
                  </a:lnTo>
                  <a:lnTo>
                    <a:pt x="192217" y="21441"/>
                  </a:lnTo>
                  <a:lnTo>
                    <a:pt x="193813" y="20538"/>
                  </a:lnTo>
                  <a:lnTo>
                    <a:pt x="194891" y="20197"/>
                  </a:lnTo>
                  <a:lnTo>
                    <a:pt x="195639" y="19976"/>
                  </a:lnTo>
                  <a:lnTo>
                    <a:pt x="196745" y="19843"/>
                  </a:lnTo>
                  <a:lnTo>
                    <a:pt x="197530" y="20186"/>
                  </a:lnTo>
                  <a:lnTo>
                    <a:pt x="198181" y="21361"/>
                  </a:lnTo>
                  <a:lnTo>
                    <a:pt x="199799" y="23101"/>
                  </a:lnTo>
                  <a:lnTo>
                    <a:pt x="200775" y="23947"/>
                  </a:lnTo>
                  <a:lnTo>
                    <a:pt x="202438" y="24969"/>
                  </a:lnTo>
                  <a:lnTo>
                    <a:pt x="203589" y="27580"/>
                  </a:lnTo>
                  <a:lnTo>
                    <a:pt x="203753" y="29107"/>
                  </a:lnTo>
                  <a:lnTo>
                    <a:pt x="204813" y="30507"/>
                  </a:lnTo>
                  <a:lnTo>
                    <a:pt x="205499" y="32818"/>
                  </a:lnTo>
                  <a:lnTo>
                    <a:pt x="207857" y="33944"/>
                  </a:lnTo>
                  <a:lnTo>
                    <a:pt x="209369" y="36596"/>
                  </a:lnTo>
                  <a:lnTo>
                    <a:pt x="212686" y="37263"/>
                  </a:lnTo>
                  <a:lnTo>
                    <a:pt x="213313" y="38305"/>
                  </a:lnTo>
                  <a:lnTo>
                    <a:pt x="214802" y="38727"/>
                  </a:lnTo>
                  <a:lnTo>
                    <a:pt x="217624" y="38931"/>
                  </a:lnTo>
                  <a:lnTo>
                    <a:pt x="218261" y="38599"/>
                  </a:lnTo>
                  <a:lnTo>
                    <a:pt x="218994" y="38261"/>
                  </a:lnTo>
                  <a:lnTo>
                    <a:pt x="219392" y="38193"/>
                  </a:lnTo>
                  <a:lnTo>
                    <a:pt x="220975" y="38059"/>
                  </a:lnTo>
                  <a:lnTo>
                    <a:pt x="225669" y="38532"/>
                  </a:lnTo>
                  <a:lnTo>
                    <a:pt x="227745" y="39951"/>
                  </a:lnTo>
                  <a:lnTo>
                    <a:pt x="228005" y="41505"/>
                  </a:lnTo>
                  <a:lnTo>
                    <a:pt x="227205" y="43135"/>
                  </a:lnTo>
                  <a:lnTo>
                    <a:pt x="228617" y="44829"/>
                  </a:lnTo>
                  <a:lnTo>
                    <a:pt x="232046" y="45483"/>
                  </a:lnTo>
                  <a:lnTo>
                    <a:pt x="234966" y="44971"/>
                  </a:lnTo>
                  <a:lnTo>
                    <a:pt x="235619" y="45498"/>
                  </a:lnTo>
                  <a:lnTo>
                    <a:pt x="236478" y="48563"/>
                  </a:lnTo>
                  <a:lnTo>
                    <a:pt x="237537" y="49883"/>
                  </a:lnTo>
                  <a:lnTo>
                    <a:pt x="237839" y="49978"/>
                  </a:lnTo>
                  <a:lnTo>
                    <a:pt x="239059" y="49619"/>
                  </a:lnTo>
                  <a:lnTo>
                    <a:pt x="239538" y="49137"/>
                  </a:lnTo>
                  <a:lnTo>
                    <a:pt x="239912" y="47843"/>
                  </a:lnTo>
                  <a:lnTo>
                    <a:pt x="239397" y="46667"/>
                  </a:lnTo>
                  <a:lnTo>
                    <a:pt x="238507" y="42901"/>
                  </a:lnTo>
                  <a:lnTo>
                    <a:pt x="243803" y="39744"/>
                  </a:lnTo>
                  <a:lnTo>
                    <a:pt x="244820" y="39465"/>
                  </a:lnTo>
                  <a:lnTo>
                    <a:pt x="248173" y="38870"/>
                  </a:lnTo>
                  <a:lnTo>
                    <a:pt x="251086" y="38648"/>
                  </a:lnTo>
                  <a:lnTo>
                    <a:pt x="254792" y="38705"/>
                  </a:lnTo>
                  <a:lnTo>
                    <a:pt x="258213" y="39316"/>
                  </a:lnTo>
                  <a:lnTo>
                    <a:pt x="261922" y="41201"/>
                  </a:lnTo>
                  <a:lnTo>
                    <a:pt x="264550" y="43888"/>
                  </a:lnTo>
                  <a:lnTo>
                    <a:pt x="265981" y="45014"/>
                  </a:lnTo>
                  <a:lnTo>
                    <a:pt x="267770" y="45073"/>
                  </a:lnTo>
                  <a:lnTo>
                    <a:pt x="269620" y="46346"/>
                  </a:lnTo>
                  <a:lnTo>
                    <a:pt x="271044" y="46562"/>
                  </a:lnTo>
                  <a:lnTo>
                    <a:pt x="272089" y="47555"/>
                  </a:lnTo>
                  <a:lnTo>
                    <a:pt x="274799" y="49034"/>
                  </a:lnTo>
                  <a:lnTo>
                    <a:pt x="277375" y="49695"/>
                  </a:lnTo>
                  <a:lnTo>
                    <a:pt x="278122" y="50323"/>
                  </a:lnTo>
                  <a:lnTo>
                    <a:pt x="278133" y="53958"/>
                  </a:lnTo>
                  <a:lnTo>
                    <a:pt x="279256" y="55177"/>
                  </a:lnTo>
                  <a:lnTo>
                    <a:pt x="279870" y="55036"/>
                  </a:lnTo>
                  <a:lnTo>
                    <a:pt x="280130" y="54831"/>
                  </a:lnTo>
                  <a:lnTo>
                    <a:pt x="280532" y="54433"/>
                  </a:lnTo>
                  <a:lnTo>
                    <a:pt x="281100" y="53993"/>
                  </a:lnTo>
                  <a:lnTo>
                    <a:pt x="281806" y="53263"/>
                  </a:lnTo>
                  <a:lnTo>
                    <a:pt x="283607" y="51819"/>
                  </a:lnTo>
                  <a:lnTo>
                    <a:pt x="284038" y="51650"/>
                  </a:lnTo>
                  <a:lnTo>
                    <a:pt x="284532" y="51575"/>
                  </a:lnTo>
                  <a:lnTo>
                    <a:pt x="285240" y="51556"/>
                  </a:lnTo>
                  <a:lnTo>
                    <a:pt x="286962" y="53865"/>
                  </a:lnTo>
                  <a:lnTo>
                    <a:pt x="287099" y="56052"/>
                  </a:lnTo>
                  <a:lnTo>
                    <a:pt x="289769" y="59612"/>
                  </a:lnTo>
                  <a:lnTo>
                    <a:pt x="293625" y="61262"/>
                  </a:lnTo>
                  <a:lnTo>
                    <a:pt x="294110" y="62042"/>
                  </a:lnTo>
                  <a:lnTo>
                    <a:pt x="292940" y="63596"/>
                  </a:lnTo>
                  <a:lnTo>
                    <a:pt x="293139" y="66505"/>
                  </a:lnTo>
                  <a:lnTo>
                    <a:pt x="292810" y="67001"/>
                  </a:lnTo>
                  <a:lnTo>
                    <a:pt x="292640" y="67185"/>
                  </a:lnTo>
                  <a:lnTo>
                    <a:pt x="292294" y="67549"/>
                  </a:lnTo>
                  <a:lnTo>
                    <a:pt x="291128" y="67907"/>
                  </a:lnTo>
                  <a:lnTo>
                    <a:pt x="289949" y="68105"/>
                  </a:lnTo>
                  <a:lnTo>
                    <a:pt x="288995" y="68741"/>
                  </a:lnTo>
                  <a:lnTo>
                    <a:pt x="288327" y="71179"/>
                  </a:lnTo>
                  <a:lnTo>
                    <a:pt x="288641" y="74309"/>
                  </a:lnTo>
                  <a:lnTo>
                    <a:pt x="289403" y="75268"/>
                  </a:lnTo>
                  <a:lnTo>
                    <a:pt x="289926" y="75101"/>
                  </a:lnTo>
                  <a:lnTo>
                    <a:pt x="290187" y="74979"/>
                  </a:lnTo>
                  <a:lnTo>
                    <a:pt x="290369" y="74933"/>
                  </a:lnTo>
                  <a:lnTo>
                    <a:pt x="290686" y="74823"/>
                  </a:lnTo>
                  <a:lnTo>
                    <a:pt x="290907" y="74590"/>
                  </a:lnTo>
                  <a:lnTo>
                    <a:pt x="291189" y="74371"/>
                  </a:lnTo>
                  <a:lnTo>
                    <a:pt x="291644" y="73541"/>
                  </a:lnTo>
                  <a:lnTo>
                    <a:pt x="292194" y="73229"/>
                  </a:lnTo>
                  <a:lnTo>
                    <a:pt x="292710" y="73193"/>
                  </a:lnTo>
                  <a:lnTo>
                    <a:pt x="293524" y="73137"/>
                  </a:lnTo>
                  <a:lnTo>
                    <a:pt x="293882" y="73124"/>
                  </a:lnTo>
                  <a:lnTo>
                    <a:pt x="294065" y="73097"/>
                  </a:lnTo>
                  <a:lnTo>
                    <a:pt x="294268" y="73009"/>
                  </a:lnTo>
                  <a:lnTo>
                    <a:pt x="294336" y="72865"/>
                  </a:lnTo>
                  <a:lnTo>
                    <a:pt x="294511" y="72570"/>
                  </a:lnTo>
                  <a:lnTo>
                    <a:pt x="295400" y="71357"/>
                  </a:lnTo>
                  <a:lnTo>
                    <a:pt x="295883" y="71229"/>
                  </a:lnTo>
                  <a:lnTo>
                    <a:pt x="296595" y="71585"/>
                  </a:lnTo>
                  <a:lnTo>
                    <a:pt x="297439" y="71675"/>
                  </a:lnTo>
                  <a:lnTo>
                    <a:pt x="297703" y="71666"/>
                  </a:lnTo>
                  <a:lnTo>
                    <a:pt x="297869" y="71596"/>
                  </a:lnTo>
                  <a:lnTo>
                    <a:pt x="298365" y="71457"/>
                  </a:lnTo>
                  <a:lnTo>
                    <a:pt x="299009" y="71222"/>
                  </a:lnTo>
                  <a:lnTo>
                    <a:pt x="299566" y="71245"/>
                  </a:lnTo>
                  <a:lnTo>
                    <a:pt x="300780" y="72229"/>
                  </a:lnTo>
                  <a:lnTo>
                    <a:pt x="300804" y="74686"/>
                  </a:lnTo>
                  <a:lnTo>
                    <a:pt x="302144" y="76668"/>
                  </a:lnTo>
                  <a:lnTo>
                    <a:pt x="305238" y="80059"/>
                  </a:lnTo>
                  <a:lnTo>
                    <a:pt x="306096" y="83142"/>
                  </a:lnTo>
                  <a:lnTo>
                    <a:pt x="307145" y="83743"/>
                  </a:lnTo>
                  <a:lnTo>
                    <a:pt x="307987" y="85976"/>
                  </a:lnTo>
                  <a:lnTo>
                    <a:pt x="309190" y="86151"/>
                  </a:lnTo>
                  <a:lnTo>
                    <a:pt x="310184" y="84943"/>
                  </a:lnTo>
                  <a:lnTo>
                    <a:pt x="311410" y="82235"/>
                  </a:lnTo>
                  <a:lnTo>
                    <a:pt x="313566" y="81835"/>
                  </a:lnTo>
                  <a:lnTo>
                    <a:pt x="317034" y="84535"/>
                  </a:lnTo>
                  <a:lnTo>
                    <a:pt x="317685" y="85898"/>
                  </a:lnTo>
                  <a:lnTo>
                    <a:pt x="313408" y="87379"/>
                  </a:lnTo>
                  <a:lnTo>
                    <a:pt x="312941" y="87967"/>
                  </a:lnTo>
                  <a:lnTo>
                    <a:pt x="313368" y="89768"/>
                  </a:lnTo>
                  <a:lnTo>
                    <a:pt x="314498" y="91818"/>
                  </a:lnTo>
                  <a:lnTo>
                    <a:pt x="314757" y="93333"/>
                  </a:lnTo>
                  <a:lnTo>
                    <a:pt x="314066" y="95206"/>
                  </a:lnTo>
                  <a:lnTo>
                    <a:pt x="309858" y="94980"/>
                  </a:lnTo>
                  <a:lnTo>
                    <a:pt x="308280" y="97189"/>
                  </a:lnTo>
                  <a:lnTo>
                    <a:pt x="308110" y="99707"/>
                  </a:lnTo>
                  <a:lnTo>
                    <a:pt x="309411" y="102576"/>
                  </a:lnTo>
                  <a:lnTo>
                    <a:pt x="311523" y="105012"/>
                  </a:lnTo>
                  <a:lnTo>
                    <a:pt x="312959" y="105461"/>
                  </a:lnTo>
                  <a:lnTo>
                    <a:pt x="313672" y="104803"/>
                  </a:lnTo>
                  <a:lnTo>
                    <a:pt x="314399" y="102559"/>
                  </a:lnTo>
                  <a:lnTo>
                    <a:pt x="316138" y="103095"/>
                  </a:lnTo>
                  <a:lnTo>
                    <a:pt x="319589" y="105830"/>
                  </a:lnTo>
                  <a:lnTo>
                    <a:pt x="323428" y="109792"/>
                  </a:lnTo>
                  <a:lnTo>
                    <a:pt x="323873" y="110836"/>
                  </a:lnTo>
                  <a:lnTo>
                    <a:pt x="322541" y="114332"/>
                  </a:lnTo>
                  <a:lnTo>
                    <a:pt x="322410" y="116239"/>
                  </a:lnTo>
                  <a:lnTo>
                    <a:pt x="323356" y="117069"/>
                  </a:lnTo>
                  <a:lnTo>
                    <a:pt x="325883" y="116040"/>
                  </a:lnTo>
                  <a:lnTo>
                    <a:pt x="327562" y="116197"/>
                  </a:lnTo>
                  <a:lnTo>
                    <a:pt x="330030" y="120342"/>
                  </a:lnTo>
                  <a:lnTo>
                    <a:pt x="331174" y="121482"/>
                  </a:lnTo>
                  <a:lnTo>
                    <a:pt x="332893" y="125181"/>
                  </a:lnTo>
                  <a:lnTo>
                    <a:pt x="332593" y="128487"/>
                  </a:lnTo>
                  <a:lnTo>
                    <a:pt x="331028" y="129739"/>
                  </a:lnTo>
                  <a:lnTo>
                    <a:pt x="330614" y="131489"/>
                  </a:lnTo>
                  <a:lnTo>
                    <a:pt x="331257" y="133457"/>
                  </a:lnTo>
                  <a:lnTo>
                    <a:pt x="332238" y="134077"/>
                  </a:lnTo>
                  <a:lnTo>
                    <a:pt x="335915" y="134095"/>
                  </a:lnTo>
                  <a:lnTo>
                    <a:pt x="338118" y="134795"/>
                  </a:lnTo>
                  <a:lnTo>
                    <a:pt x="338432" y="136609"/>
                  </a:lnTo>
                  <a:lnTo>
                    <a:pt x="336459" y="136432"/>
                  </a:lnTo>
                  <a:lnTo>
                    <a:pt x="333178" y="138323"/>
                  </a:lnTo>
                  <a:lnTo>
                    <a:pt x="330554" y="140907"/>
                  </a:lnTo>
                  <a:lnTo>
                    <a:pt x="329495" y="142848"/>
                  </a:lnTo>
                  <a:lnTo>
                    <a:pt x="329911" y="144438"/>
                  </a:lnTo>
                  <a:lnTo>
                    <a:pt x="332347" y="145873"/>
                  </a:lnTo>
                  <a:lnTo>
                    <a:pt x="334066" y="146453"/>
                  </a:lnTo>
                  <a:lnTo>
                    <a:pt x="336121" y="146642"/>
                  </a:lnTo>
                  <a:lnTo>
                    <a:pt x="337655" y="147832"/>
                  </a:lnTo>
                  <a:lnTo>
                    <a:pt x="339577" y="148688"/>
                  </a:lnTo>
                  <a:lnTo>
                    <a:pt x="342305" y="149179"/>
                  </a:lnTo>
                  <a:lnTo>
                    <a:pt x="346269" y="151925"/>
                  </a:lnTo>
                  <a:lnTo>
                    <a:pt x="346365" y="154020"/>
                  </a:lnTo>
                  <a:lnTo>
                    <a:pt x="345009" y="158313"/>
                  </a:lnTo>
                  <a:lnTo>
                    <a:pt x="343919" y="159585"/>
                  </a:lnTo>
                  <a:lnTo>
                    <a:pt x="343975" y="161174"/>
                  </a:lnTo>
                  <a:lnTo>
                    <a:pt x="343304" y="162034"/>
                  </a:lnTo>
                  <a:lnTo>
                    <a:pt x="341566" y="161601"/>
                  </a:lnTo>
                  <a:lnTo>
                    <a:pt x="339881" y="162212"/>
                  </a:lnTo>
                  <a:lnTo>
                    <a:pt x="339167" y="163076"/>
                  </a:lnTo>
                  <a:lnTo>
                    <a:pt x="338981" y="164998"/>
                  </a:lnTo>
                  <a:lnTo>
                    <a:pt x="340284" y="167787"/>
                  </a:lnTo>
                  <a:lnTo>
                    <a:pt x="339925" y="171340"/>
                  </a:lnTo>
                  <a:lnTo>
                    <a:pt x="341119" y="173122"/>
                  </a:lnTo>
                  <a:lnTo>
                    <a:pt x="343032" y="174048"/>
                  </a:lnTo>
                  <a:lnTo>
                    <a:pt x="343659" y="175861"/>
                  </a:lnTo>
                  <a:lnTo>
                    <a:pt x="345212" y="177853"/>
                  </a:lnTo>
                  <a:lnTo>
                    <a:pt x="346474" y="180275"/>
                  </a:lnTo>
                  <a:lnTo>
                    <a:pt x="347488" y="183860"/>
                  </a:lnTo>
                  <a:lnTo>
                    <a:pt x="348910" y="185897"/>
                  </a:lnTo>
                  <a:lnTo>
                    <a:pt x="350318" y="189080"/>
                  </a:lnTo>
                  <a:lnTo>
                    <a:pt x="352603" y="190644"/>
                  </a:lnTo>
                  <a:lnTo>
                    <a:pt x="352915" y="192701"/>
                  </a:lnTo>
                  <a:lnTo>
                    <a:pt x="353528" y="193827"/>
                  </a:lnTo>
                  <a:lnTo>
                    <a:pt x="356049" y="193980"/>
                  </a:lnTo>
                  <a:lnTo>
                    <a:pt x="356811" y="194400"/>
                  </a:lnTo>
                  <a:lnTo>
                    <a:pt x="357452" y="195951"/>
                  </a:lnTo>
                  <a:lnTo>
                    <a:pt x="356775" y="198084"/>
                  </a:lnTo>
                  <a:lnTo>
                    <a:pt x="356781" y="199324"/>
                  </a:lnTo>
                  <a:lnTo>
                    <a:pt x="357894" y="203132"/>
                  </a:lnTo>
                  <a:lnTo>
                    <a:pt x="357138" y="204622"/>
                  </a:lnTo>
                  <a:lnTo>
                    <a:pt x="355064" y="205848"/>
                  </a:lnTo>
                  <a:lnTo>
                    <a:pt x="353923" y="207247"/>
                  </a:lnTo>
                  <a:lnTo>
                    <a:pt x="354975" y="209709"/>
                  </a:lnTo>
                  <a:lnTo>
                    <a:pt x="356870" y="210783"/>
                  </a:lnTo>
                  <a:lnTo>
                    <a:pt x="362581" y="213038"/>
                  </a:lnTo>
                  <a:lnTo>
                    <a:pt x="364101" y="214090"/>
                  </a:lnTo>
                  <a:lnTo>
                    <a:pt x="364541" y="215532"/>
                  </a:lnTo>
                  <a:lnTo>
                    <a:pt x="363914" y="216856"/>
                  </a:lnTo>
                  <a:lnTo>
                    <a:pt x="362503" y="218422"/>
                  </a:lnTo>
                  <a:lnTo>
                    <a:pt x="361839" y="221354"/>
                  </a:lnTo>
                  <a:lnTo>
                    <a:pt x="360675" y="223173"/>
                  </a:lnTo>
                  <a:lnTo>
                    <a:pt x="361133" y="224768"/>
                  </a:lnTo>
                  <a:lnTo>
                    <a:pt x="362187" y="225781"/>
                  </a:lnTo>
                  <a:lnTo>
                    <a:pt x="363972" y="226690"/>
                  </a:lnTo>
                  <a:lnTo>
                    <a:pt x="368696" y="227344"/>
                  </a:lnTo>
                  <a:lnTo>
                    <a:pt x="369693" y="229421"/>
                  </a:lnTo>
                  <a:lnTo>
                    <a:pt x="370086" y="232287"/>
                  </a:lnTo>
                  <a:lnTo>
                    <a:pt x="369668" y="233458"/>
                  </a:lnTo>
                  <a:lnTo>
                    <a:pt x="368431" y="234211"/>
                  </a:lnTo>
                  <a:lnTo>
                    <a:pt x="365220" y="233596"/>
                  </a:lnTo>
                  <a:lnTo>
                    <a:pt x="364109" y="233756"/>
                  </a:lnTo>
                  <a:lnTo>
                    <a:pt x="362558" y="236616"/>
                  </a:lnTo>
                  <a:lnTo>
                    <a:pt x="363013" y="240350"/>
                  </a:lnTo>
                  <a:lnTo>
                    <a:pt x="364379" y="242609"/>
                  </a:lnTo>
                  <a:lnTo>
                    <a:pt x="365774" y="243660"/>
                  </a:lnTo>
                  <a:lnTo>
                    <a:pt x="367183" y="244058"/>
                  </a:lnTo>
                  <a:lnTo>
                    <a:pt x="368726" y="243829"/>
                  </a:lnTo>
                  <a:lnTo>
                    <a:pt x="369560" y="242509"/>
                  </a:lnTo>
                  <a:lnTo>
                    <a:pt x="368717" y="240053"/>
                  </a:lnTo>
                  <a:lnTo>
                    <a:pt x="366740" y="238297"/>
                  </a:lnTo>
                  <a:lnTo>
                    <a:pt x="366645" y="236696"/>
                  </a:lnTo>
                  <a:lnTo>
                    <a:pt x="367342" y="236112"/>
                  </a:lnTo>
                  <a:lnTo>
                    <a:pt x="370714" y="235006"/>
                  </a:lnTo>
                  <a:lnTo>
                    <a:pt x="372273" y="234984"/>
                  </a:lnTo>
                  <a:lnTo>
                    <a:pt x="373537" y="236466"/>
                  </a:lnTo>
                  <a:lnTo>
                    <a:pt x="373044" y="239261"/>
                  </a:lnTo>
                  <a:lnTo>
                    <a:pt x="369869" y="243876"/>
                  </a:lnTo>
                  <a:lnTo>
                    <a:pt x="368159" y="248555"/>
                  </a:lnTo>
                  <a:lnTo>
                    <a:pt x="369301" y="254857"/>
                  </a:lnTo>
                  <a:lnTo>
                    <a:pt x="369637" y="262755"/>
                  </a:lnTo>
                  <a:lnTo>
                    <a:pt x="371463" y="263972"/>
                  </a:lnTo>
                  <a:lnTo>
                    <a:pt x="373646" y="266118"/>
                  </a:lnTo>
                  <a:lnTo>
                    <a:pt x="375321" y="268401"/>
                  </a:lnTo>
                  <a:lnTo>
                    <a:pt x="376538" y="271031"/>
                  </a:lnTo>
                  <a:lnTo>
                    <a:pt x="376912" y="271611"/>
                  </a:lnTo>
                  <a:lnTo>
                    <a:pt x="377205" y="272046"/>
                  </a:lnTo>
                  <a:lnTo>
                    <a:pt x="377872" y="272900"/>
                  </a:lnTo>
                  <a:lnTo>
                    <a:pt x="381854" y="275490"/>
                  </a:lnTo>
                  <a:lnTo>
                    <a:pt x="383805" y="278280"/>
                  </a:lnTo>
                  <a:lnTo>
                    <a:pt x="385710" y="282632"/>
                  </a:lnTo>
                  <a:lnTo>
                    <a:pt x="389750" y="291347"/>
                  </a:lnTo>
                  <a:lnTo>
                    <a:pt x="391693" y="293202"/>
                  </a:lnTo>
                  <a:lnTo>
                    <a:pt x="394034" y="294716"/>
                  </a:lnTo>
                  <a:lnTo>
                    <a:pt x="394126" y="296741"/>
                  </a:lnTo>
                  <a:lnTo>
                    <a:pt x="393377" y="297999"/>
                  </a:lnTo>
                  <a:lnTo>
                    <a:pt x="393118" y="299673"/>
                  </a:lnTo>
                  <a:lnTo>
                    <a:pt x="393505" y="303305"/>
                  </a:lnTo>
                  <a:lnTo>
                    <a:pt x="398380" y="311663"/>
                  </a:lnTo>
                  <a:lnTo>
                    <a:pt x="397769" y="315067"/>
                  </a:lnTo>
                  <a:lnTo>
                    <a:pt x="395327" y="317262"/>
                  </a:lnTo>
                  <a:lnTo>
                    <a:pt x="393463" y="323299"/>
                  </a:lnTo>
                  <a:lnTo>
                    <a:pt x="394187" y="324456"/>
                  </a:lnTo>
                  <a:lnTo>
                    <a:pt x="397040" y="325260"/>
                  </a:lnTo>
                  <a:lnTo>
                    <a:pt x="397996" y="326089"/>
                  </a:lnTo>
                  <a:lnTo>
                    <a:pt x="398331" y="329574"/>
                  </a:lnTo>
                  <a:lnTo>
                    <a:pt x="396352" y="333640"/>
                  </a:lnTo>
                  <a:lnTo>
                    <a:pt x="395929" y="335936"/>
                  </a:lnTo>
                  <a:lnTo>
                    <a:pt x="398462" y="340385"/>
                  </a:lnTo>
                  <a:lnTo>
                    <a:pt x="399866" y="341569"/>
                  </a:lnTo>
                  <a:lnTo>
                    <a:pt x="403250" y="342970"/>
                  </a:lnTo>
                  <a:lnTo>
                    <a:pt x="413419" y="346055"/>
                  </a:lnTo>
                  <a:lnTo>
                    <a:pt x="413759" y="347028"/>
                  </a:lnTo>
                  <a:lnTo>
                    <a:pt x="413658" y="352147"/>
                  </a:lnTo>
                  <a:lnTo>
                    <a:pt x="412388" y="356262"/>
                  </a:lnTo>
                  <a:lnTo>
                    <a:pt x="409514" y="360151"/>
                  </a:lnTo>
                  <a:lnTo>
                    <a:pt x="406861" y="364421"/>
                  </a:lnTo>
                  <a:lnTo>
                    <a:pt x="406519" y="365991"/>
                  </a:lnTo>
                  <a:lnTo>
                    <a:pt x="406475" y="370650"/>
                  </a:lnTo>
                  <a:lnTo>
                    <a:pt x="406782" y="371722"/>
                  </a:lnTo>
                  <a:lnTo>
                    <a:pt x="409573" y="375642"/>
                  </a:lnTo>
                  <a:lnTo>
                    <a:pt x="409823" y="377188"/>
                  </a:lnTo>
                  <a:lnTo>
                    <a:pt x="408657" y="383636"/>
                  </a:lnTo>
                  <a:lnTo>
                    <a:pt x="408840" y="387456"/>
                  </a:lnTo>
                  <a:lnTo>
                    <a:pt x="408977" y="387894"/>
                  </a:lnTo>
                  <a:lnTo>
                    <a:pt x="409233" y="388410"/>
                  </a:lnTo>
                  <a:lnTo>
                    <a:pt x="409654" y="389172"/>
                  </a:lnTo>
                  <a:lnTo>
                    <a:pt x="410902" y="390678"/>
                  </a:lnTo>
                  <a:lnTo>
                    <a:pt x="412126" y="391376"/>
                  </a:lnTo>
                  <a:lnTo>
                    <a:pt x="416703" y="392029"/>
                  </a:lnTo>
                  <a:lnTo>
                    <a:pt x="418026" y="393605"/>
                  </a:lnTo>
                  <a:lnTo>
                    <a:pt x="418230" y="400205"/>
                  </a:lnTo>
                  <a:lnTo>
                    <a:pt x="419101" y="402240"/>
                  </a:lnTo>
                  <a:lnTo>
                    <a:pt x="420997" y="404241"/>
                  </a:lnTo>
                  <a:lnTo>
                    <a:pt x="424530" y="406369"/>
                  </a:lnTo>
                  <a:lnTo>
                    <a:pt x="427054" y="410524"/>
                  </a:lnTo>
                  <a:lnTo>
                    <a:pt x="432391" y="411983"/>
                  </a:lnTo>
                  <a:lnTo>
                    <a:pt x="433916" y="411692"/>
                  </a:lnTo>
                  <a:lnTo>
                    <a:pt x="434776" y="410864"/>
                  </a:lnTo>
                  <a:lnTo>
                    <a:pt x="435465" y="410378"/>
                  </a:lnTo>
                  <a:lnTo>
                    <a:pt x="435742" y="410274"/>
                  </a:lnTo>
                  <a:lnTo>
                    <a:pt x="436317" y="410290"/>
                  </a:lnTo>
                  <a:lnTo>
                    <a:pt x="437782" y="411124"/>
                  </a:lnTo>
                  <a:lnTo>
                    <a:pt x="439041" y="410695"/>
                  </a:lnTo>
                  <a:lnTo>
                    <a:pt x="440216" y="411749"/>
                  </a:lnTo>
                  <a:lnTo>
                    <a:pt x="440951" y="412377"/>
                  </a:lnTo>
                  <a:lnTo>
                    <a:pt x="441340" y="412710"/>
                  </a:lnTo>
                  <a:lnTo>
                    <a:pt x="444422" y="414802"/>
                  </a:lnTo>
                  <a:lnTo>
                    <a:pt x="446771" y="414632"/>
                  </a:lnTo>
                  <a:lnTo>
                    <a:pt x="447953" y="414830"/>
                  </a:lnTo>
                  <a:lnTo>
                    <a:pt x="449159" y="415602"/>
                  </a:lnTo>
                  <a:lnTo>
                    <a:pt x="450898" y="415955"/>
                  </a:lnTo>
                  <a:lnTo>
                    <a:pt x="452263" y="415695"/>
                  </a:lnTo>
                  <a:lnTo>
                    <a:pt x="453058" y="415266"/>
                  </a:lnTo>
                  <a:lnTo>
                    <a:pt x="454617" y="413588"/>
                  </a:lnTo>
                  <a:lnTo>
                    <a:pt x="455947" y="413322"/>
                  </a:lnTo>
                  <a:lnTo>
                    <a:pt x="456710" y="413230"/>
                  </a:lnTo>
                  <a:lnTo>
                    <a:pt x="457740" y="413432"/>
                  </a:lnTo>
                  <a:lnTo>
                    <a:pt x="459929" y="415248"/>
                  </a:lnTo>
                  <a:lnTo>
                    <a:pt x="461019" y="415399"/>
                  </a:lnTo>
                  <a:lnTo>
                    <a:pt x="461647" y="414868"/>
                  </a:lnTo>
                  <a:lnTo>
                    <a:pt x="462099" y="414373"/>
                  </a:lnTo>
                  <a:lnTo>
                    <a:pt x="463213" y="411281"/>
                  </a:lnTo>
                  <a:lnTo>
                    <a:pt x="464014" y="410953"/>
                  </a:lnTo>
                  <a:lnTo>
                    <a:pt x="465607" y="410765"/>
                  </a:lnTo>
                  <a:lnTo>
                    <a:pt x="469117" y="410827"/>
                  </a:lnTo>
                  <a:lnTo>
                    <a:pt x="471134" y="410539"/>
                  </a:lnTo>
                  <a:lnTo>
                    <a:pt x="473599" y="409476"/>
                  </a:lnTo>
                  <a:lnTo>
                    <a:pt x="478861" y="410551"/>
                  </a:lnTo>
                  <a:lnTo>
                    <a:pt x="481202" y="412134"/>
                  </a:lnTo>
                  <a:lnTo>
                    <a:pt x="484954" y="413414"/>
                  </a:lnTo>
                  <a:lnTo>
                    <a:pt x="485468" y="413263"/>
                  </a:lnTo>
                  <a:lnTo>
                    <a:pt x="485745" y="413106"/>
                  </a:lnTo>
                  <a:lnTo>
                    <a:pt x="485875" y="412810"/>
                  </a:lnTo>
                  <a:lnTo>
                    <a:pt x="485966" y="412086"/>
                  </a:lnTo>
                  <a:lnTo>
                    <a:pt x="486277" y="410917"/>
                  </a:lnTo>
                  <a:lnTo>
                    <a:pt x="486837" y="410437"/>
                  </a:lnTo>
                  <a:lnTo>
                    <a:pt x="488277" y="410642"/>
                  </a:lnTo>
                  <a:lnTo>
                    <a:pt x="489394" y="410946"/>
                  </a:lnTo>
                  <a:lnTo>
                    <a:pt x="490603" y="411702"/>
                  </a:lnTo>
                  <a:lnTo>
                    <a:pt x="491250" y="414068"/>
                  </a:lnTo>
                  <a:lnTo>
                    <a:pt x="490282" y="415602"/>
                  </a:lnTo>
                  <a:lnTo>
                    <a:pt x="488045" y="418280"/>
                  </a:lnTo>
                  <a:lnTo>
                    <a:pt x="487388" y="420318"/>
                  </a:lnTo>
                  <a:lnTo>
                    <a:pt x="487938" y="421615"/>
                  </a:lnTo>
                  <a:lnTo>
                    <a:pt x="489912" y="422479"/>
                  </a:lnTo>
                  <a:lnTo>
                    <a:pt x="490832" y="422163"/>
                  </a:lnTo>
                  <a:lnTo>
                    <a:pt x="492224" y="421402"/>
                  </a:lnTo>
                  <a:lnTo>
                    <a:pt x="493553" y="420932"/>
                  </a:lnTo>
                  <a:lnTo>
                    <a:pt x="495034" y="420564"/>
                  </a:lnTo>
                  <a:lnTo>
                    <a:pt x="496650" y="420936"/>
                  </a:lnTo>
                  <a:lnTo>
                    <a:pt x="499993" y="423582"/>
                  </a:lnTo>
                  <a:lnTo>
                    <a:pt x="503175" y="423700"/>
                  </a:lnTo>
                  <a:lnTo>
                    <a:pt x="504133" y="424070"/>
                  </a:lnTo>
                  <a:lnTo>
                    <a:pt x="505002" y="425587"/>
                  </a:lnTo>
                  <a:lnTo>
                    <a:pt x="506289" y="428866"/>
                  </a:lnTo>
                  <a:lnTo>
                    <a:pt x="506831" y="431496"/>
                  </a:lnTo>
                  <a:lnTo>
                    <a:pt x="508691" y="433710"/>
                  </a:lnTo>
                  <a:lnTo>
                    <a:pt x="511107" y="434241"/>
                  </a:lnTo>
                  <a:lnTo>
                    <a:pt x="512490" y="433949"/>
                  </a:lnTo>
                  <a:lnTo>
                    <a:pt x="513199" y="433096"/>
                  </a:lnTo>
                  <a:lnTo>
                    <a:pt x="513767" y="432374"/>
                  </a:lnTo>
                  <a:lnTo>
                    <a:pt x="514879" y="431072"/>
                  </a:lnTo>
                  <a:lnTo>
                    <a:pt x="515924" y="430281"/>
                  </a:lnTo>
                  <a:lnTo>
                    <a:pt x="517087" y="429815"/>
                  </a:lnTo>
                  <a:lnTo>
                    <a:pt x="519252" y="429766"/>
                  </a:lnTo>
                  <a:lnTo>
                    <a:pt x="520385" y="430110"/>
                  </a:lnTo>
                  <a:lnTo>
                    <a:pt x="520682" y="430371"/>
                  </a:lnTo>
                  <a:lnTo>
                    <a:pt x="522349" y="432312"/>
                  </a:lnTo>
                  <a:lnTo>
                    <a:pt x="522624" y="432633"/>
                  </a:lnTo>
                  <a:lnTo>
                    <a:pt x="523836" y="433817"/>
                  </a:lnTo>
                  <a:lnTo>
                    <a:pt x="526248" y="434082"/>
                  </a:lnTo>
                  <a:lnTo>
                    <a:pt x="527053" y="433685"/>
                  </a:lnTo>
                  <a:lnTo>
                    <a:pt x="527401" y="433356"/>
                  </a:lnTo>
                  <a:lnTo>
                    <a:pt x="527686" y="432547"/>
                  </a:lnTo>
                  <a:lnTo>
                    <a:pt x="527256" y="430119"/>
                  </a:lnTo>
                  <a:lnTo>
                    <a:pt x="527326" y="428360"/>
                  </a:lnTo>
                  <a:lnTo>
                    <a:pt x="528307" y="426523"/>
                  </a:lnTo>
                  <a:lnTo>
                    <a:pt x="528991" y="426136"/>
                  </a:lnTo>
                  <a:lnTo>
                    <a:pt x="530362" y="425601"/>
                  </a:lnTo>
                  <a:lnTo>
                    <a:pt x="532065" y="425669"/>
                  </a:lnTo>
                  <a:lnTo>
                    <a:pt x="536594" y="427375"/>
                  </a:lnTo>
                  <a:lnTo>
                    <a:pt x="537978" y="429050"/>
                  </a:lnTo>
                  <a:lnTo>
                    <a:pt x="538371" y="430177"/>
                  </a:lnTo>
                  <a:lnTo>
                    <a:pt x="539032" y="437091"/>
                  </a:lnTo>
                  <a:lnTo>
                    <a:pt x="539448" y="439588"/>
                  </a:lnTo>
                  <a:lnTo>
                    <a:pt x="540869" y="441287"/>
                  </a:lnTo>
                  <a:lnTo>
                    <a:pt x="542161" y="441610"/>
                  </a:lnTo>
                  <a:lnTo>
                    <a:pt x="546663" y="439960"/>
                  </a:lnTo>
                  <a:lnTo>
                    <a:pt x="548100" y="439731"/>
                  </a:lnTo>
                  <a:lnTo>
                    <a:pt x="550227" y="440729"/>
                  </a:lnTo>
                  <a:lnTo>
                    <a:pt x="552248" y="443777"/>
                  </a:lnTo>
                  <a:lnTo>
                    <a:pt x="551661" y="446732"/>
                  </a:lnTo>
                  <a:lnTo>
                    <a:pt x="551735" y="448559"/>
                  </a:lnTo>
                  <a:lnTo>
                    <a:pt x="553112" y="450420"/>
                  </a:lnTo>
                  <a:lnTo>
                    <a:pt x="554242" y="451203"/>
                  </a:lnTo>
                  <a:lnTo>
                    <a:pt x="557797" y="451227"/>
                  </a:lnTo>
                  <a:lnTo>
                    <a:pt x="558700" y="452055"/>
                  </a:lnTo>
                  <a:lnTo>
                    <a:pt x="558881" y="453455"/>
                  </a:lnTo>
                  <a:lnTo>
                    <a:pt x="558285" y="455898"/>
                  </a:lnTo>
                  <a:lnTo>
                    <a:pt x="559054" y="457818"/>
                  </a:lnTo>
                  <a:lnTo>
                    <a:pt x="562011" y="458365"/>
                  </a:lnTo>
                  <a:lnTo>
                    <a:pt x="563090" y="459458"/>
                  </a:lnTo>
                  <a:lnTo>
                    <a:pt x="563411" y="461272"/>
                  </a:lnTo>
                  <a:lnTo>
                    <a:pt x="562403" y="463052"/>
                  </a:lnTo>
                  <a:lnTo>
                    <a:pt x="563584" y="465032"/>
                  </a:lnTo>
                  <a:lnTo>
                    <a:pt x="568930" y="466966"/>
                  </a:lnTo>
                  <a:lnTo>
                    <a:pt x="569594" y="467588"/>
                  </a:lnTo>
                  <a:lnTo>
                    <a:pt x="571375" y="471111"/>
                  </a:lnTo>
                  <a:lnTo>
                    <a:pt x="574836" y="473291"/>
                  </a:lnTo>
                  <a:lnTo>
                    <a:pt x="580115" y="478064"/>
                  </a:lnTo>
                  <a:lnTo>
                    <a:pt x="581206" y="478685"/>
                  </a:lnTo>
                  <a:lnTo>
                    <a:pt x="582415" y="481059"/>
                  </a:lnTo>
                  <a:lnTo>
                    <a:pt x="583395" y="482055"/>
                  </a:lnTo>
                  <a:lnTo>
                    <a:pt x="585604" y="482004"/>
                  </a:lnTo>
                  <a:lnTo>
                    <a:pt x="586919" y="481436"/>
                  </a:lnTo>
                  <a:lnTo>
                    <a:pt x="588862" y="480599"/>
                  </a:lnTo>
                  <a:lnTo>
                    <a:pt x="591230" y="479542"/>
                  </a:lnTo>
                  <a:lnTo>
                    <a:pt x="592077" y="479185"/>
                  </a:lnTo>
                  <a:lnTo>
                    <a:pt x="592735" y="478908"/>
                  </a:lnTo>
                  <a:lnTo>
                    <a:pt x="594095" y="478333"/>
                  </a:lnTo>
                  <a:lnTo>
                    <a:pt x="596191" y="477848"/>
                  </a:lnTo>
                  <a:lnTo>
                    <a:pt x="597920" y="478282"/>
                  </a:lnTo>
                  <a:lnTo>
                    <a:pt x="598935" y="479459"/>
                  </a:lnTo>
                  <a:lnTo>
                    <a:pt x="599903" y="482115"/>
                  </a:lnTo>
                  <a:lnTo>
                    <a:pt x="601083" y="482822"/>
                  </a:lnTo>
                  <a:lnTo>
                    <a:pt x="603622" y="482582"/>
                  </a:lnTo>
                  <a:lnTo>
                    <a:pt x="605364" y="481487"/>
                  </a:lnTo>
                  <a:lnTo>
                    <a:pt x="606852" y="480614"/>
                  </a:lnTo>
                  <a:lnTo>
                    <a:pt x="608310" y="480273"/>
                  </a:lnTo>
                  <a:lnTo>
                    <a:pt x="609025" y="480107"/>
                  </a:lnTo>
                  <a:lnTo>
                    <a:pt x="611416" y="480636"/>
                  </a:lnTo>
                  <a:lnTo>
                    <a:pt x="612267" y="482336"/>
                  </a:lnTo>
                  <a:lnTo>
                    <a:pt x="612017" y="483683"/>
                  </a:lnTo>
                  <a:lnTo>
                    <a:pt x="609277" y="487235"/>
                  </a:lnTo>
                  <a:lnTo>
                    <a:pt x="607675" y="490071"/>
                  </a:lnTo>
                  <a:lnTo>
                    <a:pt x="606204" y="494246"/>
                  </a:lnTo>
                  <a:lnTo>
                    <a:pt x="604771" y="499337"/>
                  </a:lnTo>
                  <a:lnTo>
                    <a:pt x="602305" y="504517"/>
                  </a:lnTo>
                  <a:lnTo>
                    <a:pt x="602298" y="506821"/>
                  </a:lnTo>
                  <a:lnTo>
                    <a:pt x="603280" y="507533"/>
                  </a:lnTo>
                  <a:lnTo>
                    <a:pt x="606637" y="508533"/>
                  </a:lnTo>
                  <a:lnTo>
                    <a:pt x="607287" y="510340"/>
                  </a:lnTo>
                  <a:lnTo>
                    <a:pt x="607311" y="516681"/>
                  </a:lnTo>
                  <a:lnTo>
                    <a:pt x="607632" y="518038"/>
                  </a:lnTo>
                  <a:lnTo>
                    <a:pt x="609309" y="519117"/>
                  </a:lnTo>
                  <a:lnTo>
                    <a:pt x="609996" y="518883"/>
                  </a:lnTo>
                  <a:lnTo>
                    <a:pt x="611257" y="518288"/>
                  </a:lnTo>
                  <a:lnTo>
                    <a:pt x="613428" y="516561"/>
                  </a:lnTo>
                  <a:lnTo>
                    <a:pt x="614616" y="516256"/>
                  </a:lnTo>
                  <a:lnTo>
                    <a:pt x="615509" y="516228"/>
                  </a:lnTo>
                  <a:lnTo>
                    <a:pt x="617009" y="516932"/>
                  </a:lnTo>
                  <a:lnTo>
                    <a:pt x="617735" y="518242"/>
                  </a:lnTo>
                  <a:lnTo>
                    <a:pt x="617585" y="519603"/>
                  </a:lnTo>
                  <a:lnTo>
                    <a:pt x="615643" y="522621"/>
                  </a:lnTo>
                  <a:lnTo>
                    <a:pt x="615287" y="524920"/>
                  </a:lnTo>
                  <a:lnTo>
                    <a:pt x="615741" y="526944"/>
                  </a:lnTo>
                  <a:lnTo>
                    <a:pt x="616980" y="529744"/>
                  </a:lnTo>
                  <a:lnTo>
                    <a:pt x="618152" y="531491"/>
                  </a:lnTo>
                  <a:lnTo>
                    <a:pt x="620384" y="533001"/>
                  </a:lnTo>
                  <a:lnTo>
                    <a:pt x="621114" y="534098"/>
                  </a:lnTo>
                  <a:lnTo>
                    <a:pt x="622080" y="536938"/>
                  </a:lnTo>
                  <a:lnTo>
                    <a:pt x="620259" y="540342"/>
                  </a:lnTo>
                  <a:lnTo>
                    <a:pt x="618320" y="541197"/>
                  </a:lnTo>
                  <a:lnTo>
                    <a:pt x="617136" y="543686"/>
                  </a:lnTo>
                  <a:lnTo>
                    <a:pt x="616917" y="547714"/>
                  </a:lnTo>
                  <a:lnTo>
                    <a:pt x="613334" y="550845"/>
                  </a:lnTo>
                  <a:lnTo>
                    <a:pt x="611014" y="553567"/>
                  </a:lnTo>
                  <a:lnTo>
                    <a:pt x="610538" y="555795"/>
                  </a:lnTo>
                  <a:lnTo>
                    <a:pt x="611811" y="558279"/>
                  </a:lnTo>
                  <a:lnTo>
                    <a:pt x="612304" y="561267"/>
                  </a:lnTo>
                  <a:lnTo>
                    <a:pt x="615091" y="562636"/>
                  </a:lnTo>
                  <a:lnTo>
                    <a:pt x="617218" y="566087"/>
                  </a:lnTo>
                  <a:lnTo>
                    <a:pt x="618940" y="567205"/>
                  </a:lnTo>
                  <a:lnTo>
                    <a:pt x="623725" y="571339"/>
                  </a:lnTo>
                  <a:lnTo>
                    <a:pt x="625027" y="572864"/>
                  </a:lnTo>
                  <a:lnTo>
                    <a:pt x="627485" y="578453"/>
                  </a:lnTo>
                  <a:lnTo>
                    <a:pt x="629539" y="582376"/>
                  </a:lnTo>
                  <a:lnTo>
                    <a:pt x="629750" y="583564"/>
                  </a:lnTo>
                  <a:lnTo>
                    <a:pt x="629602" y="586686"/>
                  </a:lnTo>
                  <a:lnTo>
                    <a:pt x="629861" y="591434"/>
                  </a:lnTo>
                  <a:lnTo>
                    <a:pt x="630953" y="593354"/>
                  </a:lnTo>
                  <a:lnTo>
                    <a:pt x="633908" y="595137"/>
                  </a:lnTo>
                  <a:lnTo>
                    <a:pt x="637078" y="595627"/>
                  </a:lnTo>
                  <a:lnTo>
                    <a:pt x="639381" y="595622"/>
                  </a:lnTo>
                  <a:lnTo>
                    <a:pt x="642669" y="594826"/>
                  </a:lnTo>
                  <a:lnTo>
                    <a:pt x="643760" y="594376"/>
                  </a:lnTo>
                  <a:lnTo>
                    <a:pt x="646327" y="592141"/>
                  </a:lnTo>
                  <a:lnTo>
                    <a:pt x="647236" y="591467"/>
                  </a:lnTo>
                  <a:lnTo>
                    <a:pt x="649585" y="590916"/>
                  </a:lnTo>
                  <a:lnTo>
                    <a:pt x="653625" y="591303"/>
                  </a:lnTo>
                  <a:lnTo>
                    <a:pt x="655110" y="591702"/>
                  </a:lnTo>
                  <a:lnTo>
                    <a:pt x="657504" y="591456"/>
                  </a:lnTo>
                  <a:lnTo>
                    <a:pt x="658374" y="590921"/>
                  </a:lnTo>
                  <a:lnTo>
                    <a:pt x="660053" y="590211"/>
                  </a:lnTo>
                  <a:lnTo>
                    <a:pt x="661301" y="590149"/>
                  </a:lnTo>
                  <a:lnTo>
                    <a:pt x="667006" y="591172"/>
                  </a:lnTo>
                  <a:lnTo>
                    <a:pt x="668012" y="592248"/>
                  </a:lnTo>
                  <a:lnTo>
                    <a:pt x="668571" y="596258"/>
                  </a:lnTo>
                  <a:lnTo>
                    <a:pt x="670022" y="598326"/>
                  </a:lnTo>
                  <a:lnTo>
                    <a:pt x="671339" y="598431"/>
                  </a:lnTo>
                  <a:lnTo>
                    <a:pt x="672083" y="598490"/>
                  </a:lnTo>
                  <a:lnTo>
                    <a:pt x="673311" y="598040"/>
                  </a:lnTo>
                  <a:lnTo>
                    <a:pt x="674749" y="596530"/>
                  </a:lnTo>
                  <a:lnTo>
                    <a:pt x="676414" y="593959"/>
                  </a:lnTo>
                  <a:lnTo>
                    <a:pt x="676774" y="593750"/>
                  </a:lnTo>
                  <a:lnTo>
                    <a:pt x="677947" y="593556"/>
                  </a:lnTo>
                  <a:lnTo>
                    <a:pt x="679732" y="594005"/>
                  </a:lnTo>
                  <a:lnTo>
                    <a:pt x="685166" y="596776"/>
                  </a:lnTo>
                  <a:lnTo>
                    <a:pt x="686495" y="596853"/>
                  </a:lnTo>
                  <a:lnTo>
                    <a:pt x="690028" y="595961"/>
                  </a:lnTo>
                  <a:lnTo>
                    <a:pt x="693004" y="597096"/>
                  </a:lnTo>
                  <a:lnTo>
                    <a:pt x="694512" y="597322"/>
                  </a:lnTo>
                  <a:lnTo>
                    <a:pt x="694903" y="597149"/>
                  </a:lnTo>
                  <a:lnTo>
                    <a:pt x="695172" y="596869"/>
                  </a:lnTo>
                  <a:lnTo>
                    <a:pt x="695722" y="596036"/>
                  </a:lnTo>
                  <a:lnTo>
                    <a:pt x="696425" y="593457"/>
                  </a:lnTo>
                  <a:lnTo>
                    <a:pt x="697954" y="593185"/>
                  </a:lnTo>
                  <a:lnTo>
                    <a:pt x="700166" y="594139"/>
                  </a:lnTo>
                  <a:lnTo>
                    <a:pt x="701904" y="594363"/>
                  </a:lnTo>
                  <a:lnTo>
                    <a:pt x="706504" y="594119"/>
                  </a:lnTo>
                  <a:lnTo>
                    <a:pt x="709751" y="593153"/>
                  </a:lnTo>
                  <a:lnTo>
                    <a:pt x="712035" y="593673"/>
                  </a:lnTo>
                  <a:lnTo>
                    <a:pt x="713932" y="592855"/>
                  </a:lnTo>
                  <a:lnTo>
                    <a:pt x="714620" y="591614"/>
                  </a:lnTo>
                  <a:lnTo>
                    <a:pt x="715004" y="590627"/>
                  </a:lnTo>
                  <a:lnTo>
                    <a:pt x="717357" y="588710"/>
                  </a:lnTo>
                  <a:lnTo>
                    <a:pt x="718584" y="588237"/>
                  </a:lnTo>
                  <a:lnTo>
                    <a:pt x="720352" y="588433"/>
                  </a:lnTo>
                  <a:lnTo>
                    <a:pt x="723243" y="590340"/>
                  </a:lnTo>
                  <a:lnTo>
                    <a:pt x="726614" y="592149"/>
                  </a:lnTo>
                  <a:lnTo>
                    <a:pt x="730179" y="593075"/>
                  </a:lnTo>
                  <a:lnTo>
                    <a:pt x="730964" y="593004"/>
                  </a:lnTo>
                  <a:lnTo>
                    <a:pt x="731696" y="592938"/>
                  </a:lnTo>
                  <a:lnTo>
                    <a:pt x="732402" y="592843"/>
                  </a:lnTo>
                  <a:lnTo>
                    <a:pt x="733194" y="592587"/>
                  </a:lnTo>
                  <a:lnTo>
                    <a:pt x="733610" y="592306"/>
                  </a:lnTo>
                  <a:lnTo>
                    <a:pt x="734593" y="591641"/>
                  </a:lnTo>
                  <a:lnTo>
                    <a:pt x="735121" y="590703"/>
                  </a:lnTo>
                  <a:lnTo>
                    <a:pt x="735041" y="585777"/>
                  </a:lnTo>
                  <a:lnTo>
                    <a:pt x="736487" y="582304"/>
                  </a:lnTo>
                  <a:lnTo>
                    <a:pt x="739087" y="579869"/>
                  </a:lnTo>
                  <a:lnTo>
                    <a:pt x="740692" y="576926"/>
                  </a:lnTo>
                  <a:lnTo>
                    <a:pt x="739089" y="573340"/>
                  </a:lnTo>
                  <a:lnTo>
                    <a:pt x="739031" y="571197"/>
                  </a:lnTo>
                  <a:lnTo>
                    <a:pt x="739695" y="570158"/>
                  </a:lnTo>
                  <a:lnTo>
                    <a:pt x="740938" y="569452"/>
                  </a:lnTo>
                  <a:lnTo>
                    <a:pt x="742066" y="569380"/>
                  </a:lnTo>
                  <a:lnTo>
                    <a:pt x="742971" y="569474"/>
                  </a:lnTo>
                  <a:lnTo>
                    <a:pt x="745974" y="571808"/>
                  </a:lnTo>
                  <a:lnTo>
                    <a:pt x="748186" y="572191"/>
                  </a:lnTo>
                  <a:lnTo>
                    <a:pt x="749166" y="571949"/>
                  </a:lnTo>
                  <a:lnTo>
                    <a:pt x="749701" y="571464"/>
                  </a:lnTo>
                  <a:lnTo>
                    <a:pt x="750139" y="571073"/>
                  </a:lnTo>
                  <a:lnTo>
                    <a:pt x="750874" y="570025"/>
                  </a:lnTo>
                  <a:lnTo>
                    <a:pt x="753304" y="565657"/>
                  </a:lnTo>
                  <a:lnTo>
                    <a:pt x="754280" y="565050"/>
                  </a:lnTo>
                  <a:lnTo>
                    <a:pt x="755324" y="564636"/>
                  </a:lnTo>
                  <a:lnTo>
                    <a:pt x="757056" y="563995"/>
                  </a:lnTo>
                  <a:lnTo>
                    <a:pt x="758355" y="563373"/>
                  </a:lnTo>
                  <a:lnTo>
                    <a:pt x="758933" y="563133"/>
                  </a:lnTo>
                  <a:lnTo>
                    <a:pt x="759507" y="562901"/>
                  </a:lnTo>
                  <a:lnTo>
                    <a:pt x="760290" y="562534"/>
                  </a:lnTo>
                  <a:lnTo>
                    <a:pt x="760977" y="562006"/>
                  </a:lnTo>
                  <a:lnTo>
                    <a:pt x="761355" y="561605"/>
                  </a:lnTo>
                  <a:lnTo>
                    <a:pt x="761817" y="560707"/>
                  </a:lnTo>
                  <a:lnTo>
                    <a:pt x="762521" y="557748"/>
                  </a:lnTo>
                  <a:lnTo>
                    <a:pt x="763442" y="556114"/>
                  </a:lnTo>
                  <a:lnTo>
                    <a:pt x="765049" y="554716"/>
                  </a:lnTo>
                  <a:lnTo>
                    <a:pt x="766102" y="554114"/>
                  </a:lnTo>
                  <a:lnTo>
                    <a:pt x="767378" y="553519"/>
                  </a:lnTo>
                  <a:lnTo>
                    <a:pt x="769158" y="552968"/>
                  </a:lnTo>
                  <a:lnTo>
                    <a:pt x="770678" y="552787"/>
                  </a:lnTo>
                  <a:lnTo>
                    <a:pt x="772539" y="552906"/>
                  </a:lnTo>
                  <a:lnTo>
                    <a:pt x="776208" y="553752"/>
                  </a:lnTo>
                  <a:lnTo>
                    <a:pt x="779081" y="555046"/>
                  </a:lnTo>
                  <a:lnTo>
                    <a:pt x="780221" y="556038"/>
                  </a:lnTo>
                  <a:lnTo>
                    <a:pt x="783723" y="554641"/>
                  </a:lnTo>
                  <a:lnTo>
                    <a:pt x="787014" y="553992"/>
                  </a:lnTo>
                  <a:lnTo>
                    <a:pt x="789844" y="555105"/>
                  </a:lnTo>
                  <a:lnTo>
                    <a:pt x="791357" y="554603"/>
                  </a:lnTo>
                  <a:lnTo>
                    <a:pt x="794381" y="554868"/>
                  </a:lnTo>
                  <a:lnTo>
                    <a:pt x="795336" y="554602"/>
                  </a:lnTo>
                  <a:lnTo>
                    <a:pt x="795951" y="554247"/>
                  </a:lnTo>
                  <a:lnTo>
                    <a:pt x="796432" y="553659"/>
                  </a:lnTo>
                  <a:lnTo>
                    <a:pt x="796887" y="552721"/>
                  </a:lnTo>
                  <a:lnTo>
                    <a:pt x="797695" y="548395"/>
                  </a:lnTo>
                  <a:lnTo>
                    <a:pt x="798154" y="547823"/>
                  </a:lnTo>
                  <a:lnTo>
                    <a:pt x="799253" y="547153"/>
                  </a:lnTo>
                  <a:lnTo>
                    <a:pt x="800763" y="547193"/>
                  </a:lnTo>
                  <a:lnTo>
                    <a:pt x="803766" y="548283"/>
                  </a:lnTo>
                  <a:lnTo>
                    <a:pt x="805429" y="547948"/>
                  </a:lnTo>
                  <a:lnTo>
                    <a:pt x="805975" y="547418"/>
                  </a:lnTo>
                  <a:lnTo>
                    <a:pt x="806513" y="546696"/>
                  </a:lnTo>
                  <a:lnTo>
                    <a:pt x="807304" y="544764"/>
                  </a:lnTo>
                  <a:lnTo>
                    <a:pt x="807450" y="542485"/>
                  </a:lnTo>
                  <a:lnTo>
                    <a:pt x="808467" y="541416"/>
                  </a:lnTo>
                  <a:lnTo>
                    <a:pt x="809795" y="541114"/>
                  </a:lnTo>
                  <a:lnTo>
                    <a:pt x="811736" y="540821"/>
                  </a:lnTo>
                  <a:lnTo>
                    <a:pt x="812548" y="540241"/>
                  </a:lnTo>
                  <a:lnTo>
                    <a:pt x="813374" y="539483"/>
                  </a:lnTo>
                  <a:lnTo>
                    <a:pt x="813858" y="539225"/>
                  </a:lnTo>
                  <a:lnTo>
                    <a:pt x="815094" y="539011"/>
                  </a:lnTo>
                  <a:lnTo>
                    <a:pt x="816062" y="538942"/>
                  </a:lnTo>
                  <a:lnTo>
                    <a:pt x="817212" y="538689"/>
                  </a:lnTo>
                  <a:lnTo>
                    <a:pt x="819363" y="537852"/>
                  </a:lnTo>
                  <a:lnTo>
                    <a:pt x="820687" y="537114"/>
                  </a:lnTo>
                  <a:lnTo>
                    <a:pt x="821392" y="536827"/>
                  </a:lnTo>
                  <a:lnTo>
                    <a:pt x="823252" y="536874"/>
                  </a:lnTo>
                  <a:lnTo>
                    <a:pt x="824901" y="536701"/>
                  </a:lnTo>
                  <a:lnTo>
                    <a:pt x="825368" y="536535"/>
                  </a:lnTo>
                  <a:lnTo>
                    <a:pt x="825897" y="536089"/>
                  </a:lnTo>
                  <a:lnTo>
                    <a:pt x="827067" y="534400"/>
                  </a:lnTo>
                  <a:lnTo>
                    <a:pt x="828033" y="533704"/>
                  </a:lnTo>
                  <a:lnTo>
                    <a:pt x="828841" y="533433"/>
                  </a:lnTo>
                  <a:lnTo>
                    <a:pt x="829569" y="533370"/>
                  </a:lnTo>
                  <a:lnTo>
                    <a:pt x="831952" y="533911"/>
                  </a:lnTo>
                  <a:lnTo>
                    <a:pt x="833610" y="533661"/>
                  </a:lnTo>
                  <a:lnTo>
                    <a:pt x="834872" y="532621"/>
                  </a:lnTo>
                  <a:lnTo>
                    <a:pt x="836507" y="530386"/>
                  </a:lnTo>
                  <a:lnTo>
                    <a:pt x="837287" y="529643"/>
                  </a:lnTo>
                  <a:lnTo>
                    <a:pt x="838276" y="529093"/>
                  </a:lnTo>
                  <a:lnTo>
                    <a:pt x="839169" y="529002"/>
                  </a:lnTo>
                  <a:lnTo>
                    <a:pt x="840591" y="529140"/>
                  </a:lnTo>
                  <a:lnTo>
                    <a:pt x="841620" y="529532"/>
                  </a:lnTo>
                  <a:lnTo>
                    <a:pt x="844344" y="528902"/>
                  </a:lnTo>
                  <a:lnTo>
                    <a:pt x="847731" y="529483"/>
                  </a:lnTo>
                  <a:lnTo>
                    <a:pt x="853381" y="526898"/>
                  </a:lnTo>
                  <a:lnTo>
                    <a:pt x="857481" y="525563"/>
                  </a:lnTo>
                  <a:lnTo>
                    <a:pt x="859547" y="525658"/>
                  </a:lnTo>
                  <a:lnTo>
                    <a:pt x="862431" y="526825"/>
                  </a:lnTo>
                  <a:lnTo>
                    <a:pt x="866433" y="526411"/>
                  </a:lnTo>
                  <a:lnTo>
                    <a:pt x="868078" y="526845"/>
                  </a:lnTo>
                  <a:lnTo>
                    <a:pt x="870541" y="526877"/>
                  </a:lnTo>
                  <a:lnTo>
                    <a:pt x="874385" y="530287"/>
                  </a:lnTo>
                  <a:lnTo>
                    <a:pt x="876950" y="530118"/>
                  </a:lnTo>
                  <a:lnTo>
                    <a:pt x="878020" y="529708"/>
                  </a:lnTo>
                  <a:lnTo>
                    <a:pt x="878849" y="529077"/>
                  </a:lnTo>
                  <a:lnTo>
                    <a:pt x="879809" y="527947"/>
                  </a:lnTo>
                  <a:lnTo>
                    <a:pt x="881234" y="524909"/>
                  </a:lnTo>
                  <a:lnTo>
                    <a:pt x="882277" y="523724"/>
                  </a:lnTo>
                  <a:lnTo>
                    <a:pt x="883756" y="522720"/>
                  </a:lnTo>
                  <a:lnTo>
                    <a:pt x="884347" y="522541"/>
                  </a:lnTo>
                  <a:lnTo>
                    <a:pt x="884914" y="522369"/>
                  </a:lnTo>
                  <a:lnTo>
                    <a:pt x="886458" y="522485"/>
                  </a:lnTo>
                  <a:lnTo>
                    <a:pt x="889308" y="523551"/>
                  </a:lnTo>
                  <a:lnTo>
                    <a:pt x="891125" y="523664"/>
                  </a:lnTo>
                  <a:lnTo>
                    <a:pt x="891806" y="523472"/>
                  </a:lnTo>
                  <a:lnTo>
                    <a:pt x="892465" y="522970"/>
                  </a:lnTo>
                  <a:lnTo>
                    <a:pt x="893504" y="521754"/>
                  </a:lnTo>
                  <a:lnTo>
                    <a:pt x="893905" y="521663"/>
                  </a:lnTo>
                  <a:lnTo>
                    <a:pt x="895101" y="522616"/>
                  </a:lnTo>
                  <a:lnTo>
                    <a:pt x="895571" y="523492"/>
                  </a:lnTo>
                  <a:lnTo>
                    <a:pt x="895336" y="527109"/>
                  </a:lnTo>
                  <a:lnTo>
                    <a:pt x="894825" y="527775"/>
                  </a:lnTo>
                  <a:lnTo>
                    <a:pt x="891533" y="529582"/>
                  </a:lnTo>
                  <a:lnTo>
                    <a:pt x="890632" y="530206"/>
                  </a:lnTo>
                  <a:lnTo>
                    <a:pt x="890123" y="530714"/>
                  </a:lnTo>
                  <a:lnTo>
                    <a:pt x="889454" y="531025"/>
                  </a:lnTo>
                  <a:lnTo>
                    <a:pt x="888714" y="531297"/>
                  </a:lnTo>
                  <a:lnTo>
                    <a:pt x="887376" y="531584"/>
                  </a:lnTo>
                  <a:lnTo>
                    <a:pt x="886929" y="531754"/>
                  </a:lnTo>
                  <a:lnTo>
                    <a:pt x="886494" y="531935"/>
                  </a:lnTo>
                  <a:lnTo>
                    <a:pt x="886127" y="532300"/>
                  </a:lnTo>
                  <a:lnTo>
                    <a:pt x="885910" y="532518"/>
                  </a:lnTo>
                  <a:lnTo>
                    <a:pt x="884133" y="532600"/>
                  </a:lnTo>
                  <a:lnTo>
                    <a:pt x="883323" y="532960"/>
                  </a:lnTo>
                  <a:lnTo>
                    <a:pt x="880823" y="533899"/>
                  </a:lnTo>
                  <a:lnTo>
                    <a:pt x="878847" y="534961"/>
                  </a:lnTo>
                  <a:lnTo>
                    <a:pt x="877606" y="535907"/>
                  </a:lnTo>
                  <a:lnTo>
                    <a:pt x="876426" y="537825"/>
                  </a:lnTo>
                  <a:lnTo>
                    <a:pt x="875887" y="538158"/>
                  </a:lnTo>
                  <a:lnTo>
                    <a:pt x="874817" y="538117"/>
                  </a:lnTo>
                  <a:lnTo>
                    <a:pt x="872230" y="539578"/>
                  </a:lnTo>
                  <a:lnTo>
                    <a:pt x="872024" y="539814"/>
                  </a:lnTo>
                  <a:lnTo>
                    <a:pt x="871747" y="540186"/>
                  </a:lnTo>
                  <a:lnTo>
                    <a:pt x="871224" y="540363"/>
                  </a:lnTo>
                  <a:lnTo>
                    <a:pt x="870686" y="540307"/>
                  </a:lnTo>
                  <a:lnTo>
                    <a:pt x="869896" y="540228"/>
                  </a:lnTo>
                  <a:lnTo>
                    <a:pt x="868939" y="541243"/>
                  </a:lnTo>
                  <a:lnTo>
                    <a:pt x="868734" y="546360"/>
                  </a:lnTo>
                  <a:lnTo>
                    <a:pt x="869147" y="547526"/>
                  </a:lnTo>
                  <a:lnTo>
                    <a:pt x="868503" y="549529"/>
                  </a:lnTo>
                  <a:lnTo>
                    <a:pt x="868942" y="550971"/>
                  </a:lnTo>
                  <a:lnTo>
                    <a:pt x="867416" y="552402"/>
                  </a:lnTo>
                  <a:lnTo>
                    <a:pt x="866151" y="554760"/>
                  </a:lnTo>
                  <a:lnTo>
                    <a:pt x="865935" y="556348"/>
                  </a:lnTo>
                  <a:lnTo>
                    <a:pt x="862506" y="560289"/>
                  </a:lnTo>
                  <a:lnTo>
                    <a:pt x="862185" y="561847"/>
                  </a:lnTo>
                  <a:lnTo>
                    <a:pt x="860725" y="562764"/>
                  </a:lnTo>
                  <a:lnTo>
                    <a:pt x="861131" y="565114"/>
                  </a:lnTo>
                  <a:lnTo>
                    <a:pt x="860619" y="566745"/>
                  </a:lnTo>
                  <a:lnTo>
                    <a:pt x="860903" y="567637"/>
                  </a:lnTo>
                  <a:lnTo>
                    <a:pt x="863837" y="570906"/>
                  </a:lnTo>
                  <a:lnTo>
                    <a:pt x="864509" y="572488"/>
                  </a:lnTo>
                  <a:lnTo>
                    <a:pt x="864371" y="574597"/>
                  </a:lnTo>
                  <a:lnTo>
                    <a:pt x="867654" y="575396"/>
                  </a:lnTo>
                  <a:lnTo>
                    <a:pt x="868809" y="576961"/>
                  </a:lnTo>
                  <a:lnTo>
                    <a:pt x="868360" y="578876"/>
                  </a:lnTo>
                  <a:lnTo>
                    <a:pt x="868896" y="583236"/>
                  </a:lnTo>
                  <a:lnTo>
                    <a:pt x="871418" y="585148"/>
                  </a:lnTo>
                  <a:lnTo>
                    <a:pt x="872824" y="587075"/>
                  </a:lnTo>
                  <a:lnTo>
                    <a:pt x="874945" y="588584"/>
                  </a:lnTo>
                  <a:lnTo>
                    <a:pt x="875715" y="590889"/>
                  </a:lnTo>
                  <a:lnTo>
                    <a:pt x="875387" y="593120"/>
                  </a:lnTo>
                  <a:lnTo>
                    <a:pt x="871350" y="598693"/>
                  </a:lnTo>
                  <a:lnTo>
                    <a:pt x="869260" y="601117"/>
                  </a:lnTo>
                  <a:lnTo>
                    <a:pt x="869330" y="603840"/>
                  </a:lnTo>
                  <a:lnTo>
                    <a:pt x="868869" y="605234"/>
                  </a:lnTo>
                  <a:lnTo>
                    <a:pt x="867591" y="606086"/>
                  </a:lnTo>
                  <a:lnTo>
                    <a:pt x="865645" y="609232"/>
                  </a:lnTo>
                  <a:lnTo>
                    <a:pt x="862345" y="611826"/>
                  </a:lnTo>
                  <a:lnTo>
                    <a:pt x="862413" y="613953"/>
                  </a:lnTo>
                  <a:lnTo>
                    <a:pt x="861721" y="615824"/>
                  </a:lnTo>
                  <a:lnTo>
                    <a:pt x="861592" y="615924"/>
                  </a:lnTo>
                  <a:lnTo>
                    <a:pt x="861214" y="616030"/>
                  </a:lnTo>
                  <a:lnTo>
                    <a:pt x="860284" y="616061"/>
                  </a:lnTo>
                  <a:lnTo>
                    <a:pt x="860062" y="616132"/>
                  </a:lnTo>
                  <a:lnTo>
                    <a:pt x="859847" y="616239"/>
                  </a:lnTo>
                  <a:lnTo>
                    <a:pt x="859367" y="616484"/>
                  </a:lnTo>
                  <a:lnTo>
                    <a:pt x="859216" y="616564"/>
                  </a:lnTo>
                  <a:lnTo>
                    <a:pt x="858886" y="616713"/>
                  </a:lnTo>
                  <a:lnTo>
                    <a:pt x="857170" y="618571"/>
                  </a:lnTo>
                  <a:lnTo>
                    <a:pt x="856988" y="618728"/>
                  </a:lnTo>
                  <a:lnTo>
                    <a:pt x="854452" y="618554"/>
                  </a:lnTo>
                  <a:lnTo>
                    <a:pt x="851929" y="619381"/>
                  </a:lnTo>
                  <a:lnTo>
                    <a:pt x="849385" y="619529"/>
                  </a:lnTo>
                  <a:lnTo>
                    <a:pt x="847043" y="619428"/>
                  </a:lnTo>
                  <a:lnTo>
                    <a:pt x="846699" y="619453"/>
                  </a:lnTo>
                  <a:lnTo>
                    <a:pt x="846308" y="619573"/>
                  </a:lnTo>
                  <a:lnTo>
                    <a:pt x="845476" y="620021"/>
                  </a:lnTo>
                  <a:lnTo>
                    <a:pt x="845003" y="620438"/>
                  </a:lnTo>
                  <a:lnTo>
                    <a:pt x="842367" y="623917"/>
                  </a:lnTo>
                  <a:lnTo>
                    <a:pt x="842078" y="626119"/>
                  </a:lnTo>
                  <a:lnTo>
                    <a:pt x="841099" y="627197"/>
                  </a:lnTo>
                  <a:lnTo>
                    <a:pt x="840636" y="627565"/>
                  </a:lnTo>
                  <a:lnTo>
                    <a:pt x="840362" y="627686"/>
                  </a:lnTo>
                  <a:lnTo>
                    <a:pt x="838573" y="628023"/>
                  </a:lnTo>
                  <a:lnTo>
                    <a:pt x="838274" y="628151"/>
                  </a:lnTo>
                  <a:lnTo>
                    <a:pt x="836625" y="630148"/>
                  </a:lnTo>
                  <a:lnTo>
                    <a:pt x="835313" y="637523"/>
                  </a:lnTo>
                  <a:lnTo>
                    <a:pt x="836508" y="639020"/>
                  </a:lnTo>
                  <a:lnTo>
                    <a:pt x="838779" y="641106"/>
                  </a:lnTo>
                  <a:lnTo>
                    <a:pt x="840035" y="643752"/>
                  </a:lnTo>
                  <a:lnTo>
                    <a:pt x="839926" y="646973"/>
                  </a:lnTo>
                  <a:lnTo>
                    <a:pt x="840208" y="648223"/>
                  </a:lnTo>
                  <a:lnTo>
                    <a:pt x="839526" y="651003"/>
                  </a:lnTo>
                  <a:lnTo>
                    <a:pt x="839349" y="651385"/>
                  </a:lnTo>
                  <a:lnTo>
                    <a:pt x="839204" y="651505"/>
                  </a:lnTo>
                  <a:lnTo>
                    <a:pt x="838140" y="651880"/>
                  </a:lnTo>
                  <a:lnTo>
                    <a:pt x="837304" y="651761"/>
                  </a:lnTo>
                  <a:lnTo>
                    <a:pt x="835257" y="651747"/>
                  </a:lnTo>
                  <a:lnTo>
                    <a:pt x="834720" y="651886"/>
                  </a:lnTo>
                  <a:lnTo>
                    <a:pt x="834290" y="652331"/>
                  </a:lnTo>
                  <a:lnTo>
                    <a:pt x="832794" y="655131"/>
                  </a:lnTo>
                  <a:lnTo>
                    <a:pt x="832948" y="656549"/>
                  </a:lnTo>
                  <a:lnTo>
                    <a:pt x="831831" y="658811"/>
                  </a:lnTo>
                  <a:lnTo>
                    <a:pt x="831836" y="660252"/>
                  </a:lnTo>
                  <a:lnTo>
                    <a:pt x="829312" y="662811"/>
                  </a:lnTo>
                  <a:lnTo>
                    <a:pt x="830099" y="666720"/>
                  </a:lnTo>
                  <a:lnTo>
                    <a:pt x="828945" y="669006"/>
                  </a:lnTo>
                  <a:lnTo>
                    <a:pt x="828745" y="670758"/>
                  </a:lnTo>
                  <a:lnTo>
                    <a:pt x="827945" y="671566"/>
                  </a:lnTo>
                  <a:lnTo>
                    <a:pt x="827862" y="675154"/>
                  </a:lnTo>
                  <a:lnTo>
                    <a:pt x="826594" y="677210"/>
                  </a:lnTo>
                  <a:lnTo>
                    <a:pt x="828594" y="681562"/>
                  </a:lnTo>
                  <a:lnTo>
                    <a:pt x="827338" y="683525"/>
                  </a:lnTo>
                  <a:lnTo>
                    <a:pt x="826784" y="686777"/>
                  </a:lnTo>
                  <a:lnTo>
                    <a:pt x="827019" y="689653"/>
                  </a:lnTo>
                  <a:lnTo>
                    <a:pt x="825938" y="694821"/>
                  </a:lnTo>
                  <a:lnTo>
                    <a:pt x="823699" y="696474"/>
                  </a:lnTo>
                  <a:lnTo>
                    <a:pt x="820874" y="697942"/>
                  </a:lnTo>
                  <a:lnTo>
                    <a:pt x="820099" y="698725"/>
                  </a:lnTo>
                  <a:lnTo>
                    <a:pt x="818224" y="705319"/>
                  </a:lnTo>
                  <a:lnTo>
                    <a:pt x="817922" y="705654"/>
                  </a:lnTo>
                  <a:lnTo>
                    <a:pt x="817200" y="706205"/>
                  </a:lnTo>
                  <a:lnTo>
                    <a:pt x="817047" y="706358"/>
                  </a:lnTo>
                  <a:lnTo>
                    <a:pt x="816984" y="706512"/>
                  </a:lnTo>
                  <a:lnTo>
                    <a:pt x="816859" y="707828"/>
                  </a:lnTo>
                  <a:lnTo>
                    <a:pt x="815551" y="709988"/>
                  </a:lnTo>
                  <a:lnTo>
                    <a:pt x="815732" y="712331"/>
                  </a:lnTo>
                  <a:lnTo>
                    <a:pt x="818982" y="712693"/>
                  </a:lnTo>
                  <a:lnTo>
                    <a:pt x="820837" y="714708"/>
                  </a:lnTo>
                  <a:lnTo>
                    <a:pt x="822030" y="717472"/>
                  </a:lnTo>
                  <a:lnTo>
                    <a:pt x="821452" y="718716"/>
                  </a:lnTo>
                  <a:lnTo>
                    <a:pt x="820834" y="719139"/>
                  </a:lnTo>
                  <a:lnTo>
                    <a:pt x="820032" y="719681"/>
                  </a:lnTo>
                  <a:lnTo>
                    <a:pt x="818814" y="720133"/>
                  </a:lnTo>
                  <a:lnTo>
                    <a:pt x="817963" y="720150"/>
                  </a:lnTo>
                  <a:lnTo>
                    <a:pt x="817100" y="720739"/>
                  </a:lnTo>
                  <a:lnTo>
                    <a:pt x="816841" y="722734"/>
                  </a:lnTo>
                  <a:lnTo>
                    <a:pt x="818689" y="723668"/>
                  </a:lnTo>
                  <a:lnTo>
                    <a:pt x="820297" y="723420"/>
                  </a:lnTo>
                  <a:lnTo>
                    <a:pt x="819205" y="726023"/>
                  </a:lnTo>
                  <a:lnTo>
                    <a:pt x="820003" y="728032"/>
                  </a:lnTo>
                  <a:lnTo>
                    <a:pt x="819939" y="729481"/>
                  </a:lnTo>
                  <a:lnTo>
                    <a:pt x="819466" y="730502"/>
                  </a:lnTo>
                  <a:lnTo>
                    <a:pt x="819111" y="730826"/>
                  </a:lnTo>
                  <a:lnTo>
                    <a:pt x="818227" y="731009"/>
                  </a:lnTo>
                  <a:lnTo>
                    <a:pt x="816716" y="730864"/>
                  </a:lnTo>
                  <a:lnTo>
                    <a:pt x="816386" y="731469"/>
                  </a:lnTo>
                  <a:lnTo>
                    <a:pt x="817486" y="732438"/>
                  </a:lnTo>
                  <a:lnTo>
                    <a:pt x="816658" y="732995"/>
                  </a:lnTo>
                  <a:lnTo>
                    <a:pt x="816085" y="734543"/>
                  </a:lnTo>
                  <a:lnTo>
                    <a:pt x="815880" y="734905"/>
                  </a:lnTo>
                  <a:lnTo>
                    <a:pt x="815558" y="735210"/>
                  </a:lnTo>
                  <a:lnTo>
                    <a:pt x="814521" y="734885"/>
                  </a:lnTo>
                  <a:lnTo>
                    <a:pt x="814372" y="733542"/>
                  </a:lnTo>
                  <a:lnTo>
                    <a:pt x="813680" y="732828"/>
                  </a:lnTo>
                  <a:lnTo>
                    <a:pt x="813303" y="732727"/>
                  </a:lnTo>
                  <a:lnTo>
                    <a:pt x="812399" y="733801"/>
                  </a:lnTo>
                  <a:lnTo>
                    <a:pt x="812144" y="735834"/>
                  </a:lnTo>
                  <a:lnTo>
                    <a:pt x="811210" y="737183"/>
                  </a:lnTo>
                  <a:lnTo>
                    <a:pt x="810452" y="737743"/>
                  </a:lnTo>
                  <a:lnTo>
                    <a:pt x="810052" y="738084"/>
                  </a:lnTo>
                  <a:lnTo>
                    <a:pt x="806888" y="738841"/>
                  </a:lnTo>
                  <a:lnTo>
                    <a:pt x="806317" y="739003"/>
                  </a:lnTo>
                  <a:lnTo>
                    <a:pt x="805536" y="739616"/>
                  </a:lnTo>
                  <a:lnTo>
                    <a:pt x="805305" y="741721"/>
                  </a:lnTo>
                  <a:lnTo>
                    <a:pt x="806267" y="743898"/>
                  </a:lnTo>
                  <a:lnTo>
                    <a:pt x="808827" y="747140"/>
                  </a:lnTo>
                  <a:lnTo>
                    <a:pt x="808506" y="749605"/>
                  </a:lnTo>
                  <a:lnTo>
                    <a:pt x="807966" y="750679"/>
                  </a:lnTo>
                  <a:lnTo>
                    <a:pt x="805862" y="752914"/>
                  </a:lnTo>
                  <a:lnTo>
                    <a:pt x="804686" y="755963"/>
                  </a:lnTo>
                  <a:lnTo>
                    <a:pt x="804955" y="757799"/>
                  </a:lnTo>
                  <a:lnTo>
                    <a:pt x="804444" y="759171"/>
                  </a:lnTo>
                  <a:lnTo>
                    <a:pt x="804342" y="759463"/>
                  </a:lnTo>
                  <a:lnTo>
                    <a:pt x="804166" y="759608"/>
                  </a:lnTo>
                  <a:lnTo>
                    <a:pt x="803815" y="759590"/>
                  </a:lnTo>
                  <a:lnTo>
                    <a:pt x="802908" y="758903"/>
                  </a:lnTo>
                  <a:lnTo>
                    <a:pt x="801047" y="759272"/>
                  </a:lnTo>
                  <a:lnTo>
                    <a:pt x="800546" y="759316"/>
                  </a:lnTo>
                  <a:lnTo>
                    <a:pt x="799716" y="760678"/>
                  </a:lnTo>
                  <a:lnTo>
                    <a:pt x="800625" y="762105"/>
                  </a:lnTo>
                  <a:lnTo>
                    <a:pt x="800590" y="763213"/>
                  </a:lnTo>
                  <a:lnTo>
                    <a:pt x="799298" y="764214"/>
                  </a:lnTo>
                  <a:lnTo>
                    <a:pt x="799302" y="765459"/>
                  </a:lnTo>
                  <a:lnTo>
                    <a:pt x="799220" y="765886"/>
                  </a:lnTo>
                  <a:lnTo>
                    <a:pt x="798992" y="766099"/>
                  </a:lnTo>
                  <a:lnTo>
                    <a:pt x="797981" y="766013"/>
                  </a:lnTo>
                  <a:lnTo>
                    <a:pt x="796846" y="764326"/>
                  </a:lnTo>
                  <a:lnTo>
                    <a:pt x="795977" y="763607"/>
                  </a:lnTo>
                  <a:lnTo>
                    <a:pt x="795478" y="763547"/>
                  </a:lnTo>
                  <a:lnTo>
                    <a:pt x="795128" y="763599"/>
                  </a:lnTo>
                  <a:lnTo>
                    <a:pt x="793823" y="764556"/>
                  </a:lnTo>
                  <a:lnTo>
                    <a:pt x="793615" y="765637"/>
                  </a:lnTo>
                  <a:lnTo>
                    <a:pt x="793638" y="765975"/>
                  </a:lnTo>
                  <a:lnTo>
                    <a:pt x="793712" y="766395"/>
                  </a:lnTo>
                  <a:lnTo>
                    <a:pt x="793578" y="766579"/>
                  </a:lnTo>
                  <a:lnTo>
                    <a:pt x="793134" y="766390"/>
                  </a:lnTo>
                  <a:lnTo>
                    <a:pt x="792847" y="766262"/>
                  </a:lnTo>
                  <a:lnTo>
                    <a:pt x="792482" y="766415"/>
                  </a:lnTo>
                  <a:lnTo>
                    <a:pt x="791353" y="769024"/>
                  </a:lnTo>
                  <a:lnTo>
                    <a:pt x="791067" y="772634"/>
                  </a:lnTo>
                  <a:lnTo>
                    <a:pt x="792805" y="773198"/>
                  </a:lnTo>
                  <a:lnTo>
                    <a:pt x="793360" y="773879"/>
                  </a:lnTo>
                  <a:lnTo>
                    <a:pt x="793226" y="774652"/>
                  </a:lnTo>
                  <a:lnTo>
                    <a:pt x="793053" y="774782"/>
                  </a:lnTo>
                  <a:lnTo>
                    <a:pt x="792711" y="774901"/>
                  </a:lnTo>
                  <a:lnTo>
                    <a:pt x="791948" y="774179"/>
                  </a:lnTo>
                  <a:lnTo>
                    <a:pt x="791798" y="774174"/>
                  </a:lnTo>
                  <a:lnTo>
                    <a:pt x="791605" y="774237"/>
                  </a:lnTo>
                  <a:lnTo>
                    <a:pt x="791071" y="774614"/>
                  </a:lnTo>
                  <a:lnTo>
                    <a:pt x="790961" y="776733"/>
                  </a:lnTo>
                  <a:lnTo>
                    <a:pt x="792086" y="777322"/>
                  </a:lnTo>
                  <a:lnTo>
                    <a:pt x="790077" y="778859"/>
                  </a:lnTo>
                  <a:lnTo>
                    <a:pt x="789236" y="780727"/>
                  </a:lnTo>
                  <a:lnTo>
                    <a:pt x="790395" y="782091"/>
                  </a:lnTo>
                  <a:lnTo>
                    <a:pt x="792079" y="782677"/>
                  </a:lnTo>
                  <a:lnTo>
                    <a:pt x="792496" y="784333"/>
                  </a:lnTo>
                  <a:lnTo>
                    <a:pt x="792421" y="785154"/>
                  </a:lnTo>
                  <a:lnTo>
                    <a:pt x="792267" y="785446"/>
                  </a:lnTo>
                  <a:lnTo>
                    <a:pt x="792079" y="785575"/>
                  </a:lnTo>
                  <a:lnTo>
                    <a:pt x="791662" y="785705"/>
                  </a:lnTo>
                  <a:lnTo>
                    <a:pt x="790864" y="785616"/>
                  </a:lnTo>
                  <a:lnTo>
                    <a:pt x="790435" y="785685"/>
                  </a:lnTo>
                  <a:lnTo>
                    <a:pt x="790132" y="785847"/>
                  </a:lnTo>
                  <a:lnTo>
                    <a:pt x="789540" y="788213"/>
                  </a:lnTo>
                  <a:lnTo>
                    <a:pt x="787858" y="789334"/>
                  </a:lnTo>
                  <a:lnTo>
                    <a:pt x="787454" y="791447"/>
                  </a:lnTo>
                  <a:lnTo>
                    <a:pt x="788078" y="792443"/>
                  </a:lnTo>
                  <a:lnTo>
                    <a:pt x="787987" y="793115"/>
                  </a:lnTo>
                  <a:lnTo>
                    <a:pt x="787750" y="793384"/>
                  </a:lnTo>
                  <a:lnTo>
                    <a:pt x="787595" y="793443"/>
                  </a:lnTo>
                  <a:lnTo>
                    <a:pt x="787423" y="793498"/>
                  </a:lnTo>
                  <a:lnTo>
                    <a:pt x="786396" y="793351"/>
                  </a:lnTo>
                  <a:lnTo>
                    <a:pt x="786465" y="793074"/>
                  </a:lnTo>
                  <a:lnTo>
                    <a:pt x="786184" y="792822"/>
                  </a:lnTo>
                  <a:lnTo>
                    <a:pt x="785730" y="793262"/>
                  </a:lnTo>
                  <a:lnTo>
                    <a:pt x="785272" y="793439"/>
                  </a:lnTo>
                  <a:lnTo>
                    <a:pt x="784886" y="793284"/>
                  </a:lnTo>
                  <a:lnTo>
                    <a:pt x="784821" y="793470"/>
                  </a:lnTo>
                  <a:lnTo>
                    <a:pt x="784869" y="793758"/>
                  </a:lnTo>
                  <a:lnTo>
                    <a:pt x="784463" y="793850"/>
                  </a:lnTo>
                  <a:lnTo>
                    <a:pt x="784127" y="793956"/>
                  </a:lnTo>
                  <a:lnTo>
                    <a:pt x="784039" y="794088"/>
                  </a:lnTo>
                  <a:lnTo>
                    <a:pt x="783829" y="794114"/>
                  </a:lnTo>
                  <a:lnTo>
                    <a:pt x="783684" y="793828"/>
                  </a:lnTo>
                  <a:lnTo>
                    <a:pt x="783386" y="793977"/>
                  </a:lnTo>
                  <a:lnTo>
                    <a:pt x="783652" y="794157"/>
                  </a:lnTo>
                  <a:lnTo>
                    <a:pt x="783327" y="794353"/>
                  </a:lnTo>
                  <a:lnTo>
                    <a:pt x="783426" y="794620"/>
                  </a:lnTo>
                  <a:lnTo>
                    <a:pt x="783121" y="794672"/>
                  </a:lnTo>
                  <a:lnTo>
                    <a:pt x="783022" y="794865"/>
                  </a:lnTo>
                  <a:lnTo>
                    <a:pt x="782875" y="795121"/>
                  </a:lnTo>
                  <a:lnTo>
                    <a:pt x="782652" y="794911"/>
                  </a:lnTo>
                  <a:lnTo>
                    <a:pt x="782422" y="794684"/>
                  </a:lnTo>
                  <a:lnTo>
                    <a:pt x="782387" y="794519"/>
                  </a:lnTo>
                  <a:lnTo>
                    <a:pt x="782163" y="794505"/>
                  </a:lnTo>
                  <a:lnTo>
                    <a:pt x="782201" y="794728"/>
                  </a:lnTo>
                  <a:lnTo>
                    <a:pt x="781166" y="795302"/>
                  </a:lnTo>
                  <a:lnTo>
                    <a:pt x="778975" y="796814"/>
                  </a:lnTo>
                  <a:lnTo>
                    <a:pt x="776823" y="798047"/>
                  </a:lnTo>
                  <a:lnTo>
                    <a:pt x="775810" y="798065"/>
                  </a:lnTo>
                  <a:lnTo>
                    <a:pt x="775742" y="798335"/>
                  </a:lnTo>
                  <a:lnTo>
                    <a:pt x="775809" y="798667"/>
                  </a:lnTo>
                  <a:lnTo>
                    <a:pt x="775697" y="798859"/>
                  </a:lnTo>
                  <a:lnTo>
                    <a:pt x="774873" y="798628"/>
                  </a:lnTo>
                  <a:lnTo>
                    <a:pt x="774697" y="798862"/>
                  </a:lnTo>
                  <a:lnTo>
                    <a:pt x="774381" y="798556"/>
                  </a:lnTo>
                  <a:lnTo>
                    <a:pt x="774149" y="798562"/>
                  </a:lnTo>
                  <a:lnTo>
                    <a:pt x="773965" y="798590"/>
                  </a:lnTo>
                  <a:lnTo>
                    <a:pt x="774081" y="799615"/>
                  </a:lnTo>
                  <a:lnTo>
                    <a:pt x="772878" y="800785"/>
                  </a:lnTo>
                  <a:lnTo>
                    <a:pt x="773261" y="801679"/>
                  </a:lnTo>
                  <a:lnTo>
                    <a:pt x="771989" y="804556"/>
                  </a:lnTo>
                  <a:lnTo>
                    <a:pt x="770482" y="806087"/>
                  </a:lnTo>
                  <a:lnTo>
                    <a:pt x="770246" y="806483"/>
                  </a:lnTo>
                  <a:lnTo>
                    <a:pt x="769952" y="806677"/>
                  </a:lnTo>
                  <a:lnTo>
                    <a:pt x="770144" y="807005"/>
                  </a:lnTo>
                  <a:lnTo>
                    <a:pt x="770121" y="807444"/>
                  </a:lnTo>
                  <a:lnTo>
                    <a:pt x="770310" y="811164"/>
                  </a:lnTo>
                  <a:lnTo>
                    <a:pt x="768901" y="812694"/>
                  </a:lnTo>
                  <a:lnTo>
                    <a:pt x="768495" y="813930"/>
                  </a:lnTo>
                  <a:lnTo>
                    <a:pt x="769138" y="815064"/>
                  </a:lnTo>
                  <a:lnTo>
                    <a:pt x="768177" y="815903"/>
                  </a:lnTo>
                  <a:lnTo>
                    <a:pt x="768033" y="818275"/>
                  </a:lnTo>
                  <a:lnTo>
                    <a:pt x="767109" y="820081"/>
                  </a:lnTo>
                  <a:lnTo>
                    <a:pt x="766980" y="823340"/>
                  </a:lnTo>
                  <a:lnTo>
                    <a:pt x="768840" y="825450"/>
                  </a:lnTo>
                  <a:lnTo>
                    <a:pt x="769458" y="827444"/>
                  </a:lnTo>
                  <a:lnTo>
                    <a:pt x="769128" y="830209"/>
                  </a:lnTo>
                  <a:lnTo>
                    <a:pt x="769714" y="831179"/>
                  </a:lnTo>
                  <a:lnTo>
                    <a:pt x="769394" y="832142"/>
                  </a:lnTo>
                  <a:lnTo>
                    <a:pt x="769848" y="833481"/>
                  </a:lnTo>
                  <a:lnTo>
                    <a:pt x="769729" y="833701"/>
                  </a:lnTo>
                  <a:lnTo>
                    <a:pt x="769776" y="834158"/>
                  </a:lnTo>
                  <a:lnTo>
                    <a:pt x="768331" y="834129"/>
                  </a:lnTo>
                  <a:lnTo>
                    <a:pt x="768184" y="834488"/>
                  </a:lnTo>
                  <a:lnTo>
                    <a:pt x="767944" y="834366"/>
                  </a:lnTo>
                  <a:lnTo>
                    <a:pt x="767745" y="834401"/>
                  </a:lnTo>
                  <a:lnTo>
                    <a:pt x="767516" y="835302"/>
                  </a:lnTo>
                  <a:lnTo>
                    <a:pt x="766489" y="836536"/>
                  </a:lnTo>
                  <a:lnTo>
                    <a:pt x="765956" y="836676"/>
                  </a:lnTo>
                  <a:lnTo>
                    <a:pt x="765942" y="836824"/>
                  </a:lnTo>
                  <a:lnTo>
                    <a:pt x="765772" y="836912"/>
                  </a:lnTo>
                  <a:lnTo>
                    <a:pt x="765622" y="836896"/>
                  </a:lnTo>
                  <a:lnTo>
                    <a:pt x="765494" y="836872"/>
                  </a:lnTo>
                  <a:lnTo>
                    <a:pt x="765271" y="836931"/>
                  </a:lnTo>
                  <a:lnTo>
                    <a:pt x="763784" y="839224"/>
                  </a:lnTo>
                  <a:lnTo>
                    <a:pt x="763650" y="840332"/>
                  </a:lnTo>
                  <a:lnTo>
                    <a:pt x="762185" y="841147"/>
                  </a:lnTo>
                  <a:lnTo>
                    <a:pt x="761613" y="841222"/>
                  </a:lnTo>
                  <a:lnTo>
                    <a:pt x="761491" y="841361"/>
                  </a:lnTo>
                  <a:lnTo>
                    <a:pt x="761571" y="841650"/>
                  </a:lnTo>
                  <a:lnTo>
                    <a:pt x="760927" y="841876"/>
                  </a:lnTo>
                  <a:lnTo>
                    <a:pt x="760734" y="841751"/>
                  </a:lnTo>
                  <a:lnTo>
                    <a:pt x="760750" y="841438"/>
                  </a:lnTo>
                  <a:lnTo>
                    <a:pt x="760377" y="841330"/>
                  </a:lnTo>
                  <a:lnTo>
                    <a:pt x="760493" y="841602"/>
                  </a:lnTo>
                  <a:lnTo>
                    <a:pt x="760388" y="841747"/>
                  </a:lnTo>
                  <a:lnTo>
                    <a:pt x="760077" y="841807"/>
                  </a:lnTo>
                  <a:lnTo>
                    <a:pt x="760142" y="842076"/>
                  </a:lnTo>
                  <a:lnTo>
                    <a:pt x="759690" y="842284"/>
                  </a:lnTo>
                  <a:lnTo>
                    <a:pt x="759809" y="842473"/>
                  </a:lnTo>
                  <a:lnTo>
                    <a:pt x="760155" y="842378"/>
                  </a:lnTo>
                  <a:lnTo>
                    <a:pt x="760084" y="842623"/>
                  </a:lnTo>
                  <a:lnTo>
                    <a:pt x="760019" y="842786"/>
                  </a:lnTo>
                  <a:lnTo>
                    <a:pt x="759872" y="842847"/>
                  </a:lnTo>
                  <a:lnTo>
                    <a:pt x="759659" y="842740"/>
                  </a:lnTo>
                  <a:lnTo>
                    <a:pt x="759504" y="842687"/>
                  </a:lnTo>
                  <a:lnTo>
                    <a:pt x="759284" y="842850"/>
                  </a:lnTo>
                  <a:lnTo>
                    <a:pt x="758001" y="843401"/>
                  </a:lnTo>
                  <a:lnTo>
                    <a:pt x="754424" y="842069"/>
                  </a:lnTo>
                  <a:lnTo>
                    <a:pt x="752490" y="840037"/>
                  </a:lnTo>
                  <a:lnTo>
                    <a:pt x="752021" y="840116"/>
                  </a:lnTo>
                  <a:lnTo>
                    <a:pt x="745727" y="838268"/>
                  </a:lnTo>
                  <a:lnTo>
                    <a:pt x="732688" y="834048"/>
                  </a:lnTo>
                  <a:lnTo>
                    <a:pt x="721849" y="830825"/>
                  </a:lnTo>
                  <a:lnTo>
                    <a:pt x="707676" y="825958"/>
                  </a:lnTo>
                  <a:lnTo>
                    <a:pt x="697353" y="822656"/>
                  </a:lnTo>
                  <a:lnTo>
                    <a:pt x="696129" y="822082"/>
                  </a:lnTo>
                  <a:lnTo>
                    <a:pt x="695082" y="820543"/>
                  </a:lnTo>
                  <a:lnTo>
                    <a:pt x="692946" y="820241"/>
                  </a:lnTo>
                  <a:lnTo>
                    <a:pt x="692099" y="819505"/>
                  </a:lnTo>
                  <a:lnTo>
                    <a:pt x="691434" y="815434"/>
                  </a:lnTo>
                  <a:lnTo>
                    <a:pt x="691015" y="814694"/>
                  </a:lnTo>
                  <a:lnTo>
                    <a:pt x="690096" y="814726"/>
                  </a:lnTo>
                  <a:lnTo>
                    <a:pt x="689243" y="814486"/>
                  </a:lnTo>
                  <a:lnTo>
                    <a:pt x="688989" y="814599"/>
                  </a:lnTo>
                  <a:lnTo>
                    <a:pt x="688821" y="814610"/>
                  </a:lnTo>
                  <a:lnTo>
                    <a:pt x="688435" y="814873"/>
                  </a:lnTo>
                  <a:lnTo>
                    <a:pt x="688349" y="815318"/>
                  </a:lnTo>
                  <a:lnTo>
                    <a:pt x="687051" y="816555"/>
                  </a:lnTo>
                  <a:lnTo>
                    <a:pt x="685847" y="817253"/>
                  </a:lnTo>
                  <a:lnTo>
                    <a:pt x="685172" y="819160"/>
                  </a:lnTo>
                  <a:lnTo>
                    <a:pt x="682821" y="823303"/>
                  </a:lnTo>
                  <a:lnTo>
                    <a:pt x="682575" y="824646"/>
                  </a:lnTo>
                  <a:lnTo>
                    <a:pt x="683153" y="825783"/>
                  </a:lnTo>
                  <a:lnTo>
                    <a:pt x="683029" y="826014"/>
                  </a:lnTo>
                  <a:lnTo>
                    <a:pt x="683091" y="826196"/>
                  </a:lnTo>
                  <a:lnTo>
                    <a:pt x="683149" y="826414"/>
                  </a:lnTo>
                  <a:lnTo>
                    <a:pt x="680931" y="826226"/>
                  </a:lnTo>
                  <a:lnTo>
                    <a:pt x="680487" y="825679"/>
                  </a:lnTo>
                  <a:lnTo>
                    <a:pt x="680018" y="825402"/>
                  </a:lnTo>
                  <a:lnTo>
                    <a:pt x="678901" y="824635"/>
                  </a:lnTo>
                  <a:lnTo>
                    <a:pt x="678760" y="824448"/>
                  </a:lnTo>
                  <a:lnTo>
                    <a:pt x="678513" y="824351"/>
                  </a:lnTo>
                  <a:lnTo>
                    <a:pt x="678031" y="824590"/>
                  </a:lnTo>
                  <a:lnTo>
                    <a:pt x="677701" y="825311"/>
                  </a:lnTo>
                  <a:lnTo>
                    <a:pt x="677410" y="825551"/>
                  </a:lnTo>
                  <a:lnTo>
                    <a:pt x="677262" y="825958"/>
                  </a:lnTo>
                  <a:lnTo>
                    <a:pt x="677055" y="826035"/>
                  </a:lnTo>
                  <a:lnTo>
                    <a:pt x="676819" y="826028"/>
                  </a:lnTo>
                  <a:lnTo>
                    <a:pt x="676297" y="825946"/>
                  </a:lnTo>
                  <a:lnTo>
                    <a:pt x="675948" y="826097"/>
                  </a:lnTo>
                  <a:lnTo>
                    <a:pt x="673967" y="831104"/>
                  </a:lnTo>
                  <a:lnTo>
                    <a:pt x="675203" y="832061"/>
                  </a:lnTo>
                  <a:lnTo>
                    <a:pt x="676319" y="831938"/>
                  </a:lnTo>
                  <a:lnTo>
                    <a:pt x="676838" y="833660"/>
                  </a:lnTo>
                  <a:lnTo>
                    <a:pt x="676168" y="835151"/>
                  </a:lnTo>
                  <a:lnTo>
                    <a:pt x="674423" y="837099"/>
                  </a:lnTo>
                  <a:lnTo>
                    <a:pt x="672988" y="837741"/>
                  </a:lnTo>
                  <a:lnTo>
                    <a:pt x="672798" y="838831"/>
                  </a:lnTo>
                  <a:lnTo>
                    <a:pt x="669804" y="840828"/>
                  </a:lnTo>
                  <a:lnTo>
                    <a:pt x="667088" y="843807"/>
                  </a:lnTo>
                  <a:lnTo>
                    <a:pt x="663227" y="846075"/>
                  </a:lnTo>
                  <a:lnTo>
                    <a:pt x="664337" y="847641"/>
                  </a:lnTo>
                  <a:lnTo>
                    <a:pt x="664007" y="848395"/>
                  </a:lnTo>
                  <a:lnTo>
                    <a:pt x="663803" y="848555"/>
                  </a:lnTo>
                  <a:lnTo>
                    <a:pt x="661929" y="848991"/>
                  </a:lnTo>
                  <a:lnTo>
                    <a:pt x="659958" y="848462"/>
                  </a:lnTo>
                  <a:lnTo>
                    <a:pt x="658417" y="846972"/>
                  </a:lnTo>
                  <a:lnTo>
                    <a:pt x="656478" y="847678"/>
                  </a:lnTo>
                  <a:lnTo>
                    <a:pt x="655714" y="847060"/>
                  </a:lnTo>
                  <a:lnTo>
                    <a:pt x="655330" y="846863"/>
                  </a:lnTo>
                  <a:lnTo>
                    <a:pt x="655050" y="846529"/>
                  </a:lnTo>
                  <a:lnTo>
                    <a:pt x="654904" y="846622"/>
                  </a:lnTo>
                  <a:lnTo>
                    <a:pt x="653840" y="848111"/>
                  </a:lnTo>
                  <a:lnTo>
                    <a:pt x="652885" y="848686"/>
                  </a:lnTo>
                  <a:lnTo>
                    <a:pt x="652690" y="848755"/>
                  </a:lnTo>
                  <a:lnTo>
                    <a:pt x="652496" y="848756"/>
                  </a:lnTo>
                  <a:lnTo>
                    <a:pt x="652247" y="848738"/>
                  </a:lnTo>
                  <a:lnTo>
                    <a:pt x="652091" y="850513"/>
                  </a:lnTo>
                  <a:lnTo>
                    <a:pt x="650934" y="852187"/>
                  </a:lnTo>
                  <a:lnTo>
                    <a:pt x="650689" y="852259"/>
                  </a:lnTo>
                  <a:lnTo>
                    <a:pt x="650327" y="852518"/>
                  </a:lnTo>
                  <a:lnTo>
                    <a:pt x="649960" y="852753"/>
                  </a:lnTo>
                  <a:lnTo>
                    <a:pt x="649755" y="852923"/>
                  </a:lnTo>
                  <a:lnTo>
                    <a:pt x="648640" y="851995"/>
                  </a:lnTo>
                  <a:lnTo>
                    <a:pt x="648366" y="852021"/>
                  </a:lnTo>
                  <a:lnTo>
                    <a:pt x="647831" y="852837"/>
                  </a:lnTo>
                  <a:lnTo>
                    <a:pt x="647604" y="852958"/>
                  </a:lnTo>
                  <a:lnTo>
                    <a:pt x="647306" y="852987"/>
                  </a:lnTo>
                  <a:lnTo>
                    <a:pt x="647066" y="852917"/>
                  </a:lnTo>
                  <a:lnTo>
                    <a:pt x="646483" y="853215"/>
                  </a:lnTo>
                  <a:lnTo>
                    <a:pt x="645729" y="853036"/>
                  </a:lnTo>
                  <a:lnTo>
                    <a:pt x="645133" y="851752"/>
                  </a:lnTo>
                  <a:lnTo>
                    <a:pt x="643130" y="851499"/>
                  </a:lnTo>
                  <a:lnTo>
                    <a:pt x="642294" y="850372"/>
                  </a:lnTo>
                  <a:lnTo>
                    <a:pt x="641886" y="850436"/>
                  </a:lnTo>
                  <a:lnTo>
                    <a:pt x="641515" y="850664"/>
                  </a:lnTo>
                  <a:lnTo>
                    <a:pt x="641224" y="850710"/>
                  </a:lnTo>
                  <a:lnTo>
                    <a:pt x="640820" y="850893"/>
                  </a:lnTo>
                  <a:lnTo>
                    <a:pt x="640634" y="851213"/>
                  </a:lnTo>
                  <a:lnTo>
                    <a:pt x="640550" y="851408"/>
                  </a:lnTo>
                  <a:lnTo>
                    <a:pt x="640493" y="851550"/>
                  </a:lnTo>
                  <a:lnTo>
                    <a:pt x="640225" y="851815"/>
                  </a:lnTo>
                  <a:lnTo>
                    <a:pt x="639748" y="851386"/>
                  </a:lnTo>
                  <a:lnTo>
                    <a:pt x="638905" y="851394"/>
                  </a:lnTo>
                  <a:lnTo>
                    <a:pt x="637871" y="852497"/>
                  </a:lnTo>
                  <a:lnTo>
                    <a:pt x="638587" y="854925"/>
                  </a:lnTo>
                  <a:lnTo>
                    <a:pt x="637406" y="855590"/>
                  </a:lnTo>
                  <a:lnTo>
                    <a:pt x="637166" y="856319"/>
                  </a:lnTo>
                  <a:lnTo>
                    <a:pt x="636352" y="856548"/>
                  </a:lnTo>
                  <a:lnTo>
                    <a:pt x="636016" y="857071"/>
                  </a:lnTo>
                  <a:lnTo>
                    <a:pt x="633811" y="857233"/>
                  </a:lnTo>
                  <a:lnTo>
                    <a:pt x="632381" y="857812"/>
                  </a:lnTo>
                  <a:lnTo>
                    <a:pt x="631566" y="857628"/>
                  </a:lnTo>
                  <a:lnTo>
                    <a:pt x="631225" y="857642"/>
                  </a:lnTo>
                  <a:lnTo>
                    <a:pt x="631135" y="857862"/>
                  </a:lnTo>
                  <a:lnTo>
                    <a:pt x="631015" y="857989"/>
                  </a:lnTo>
                  <a:lnTo>
                    <a:pt x="630787" y="858410"/>
                  </a:lnTo>
                  <a:lnTo>
                    <a:pt x="630692" y="858581"/>
                  </a:lnTo>
                  <a:lnTo>
                    <a:pt x="630415" y="858636"/>
                  </a:lnTo>
                  <a:lnTo>
                    <a:pt x="630259" y="858569"/>
                  </a:lnTo>
                  <a:lnTo>
                    <a:pt x="629895" y="859133"/>
                  </a:lnTo>
                  <a:lnTo>
                    <a:pt x="630285" y="861901"/>
                  </a:lnTo>
                  <a:lnTo>
                    <a:pt x="631628" y="861426"/>
                  </a:lnTo>
                  <a:lnTo>
                    <a:pt x="633081" y="862447"/>
                  </a:lnTo>
                  <a:lnTo>
                    <a:pt x="633552" y="863803"/>
                  </a:lnTo>
                  <a:lnTo>
                    <a:pt x="633393" y="865172"/>
                  </a:lnTo>
                  <a:lnTo>
                    <a:pt x="634964" y="865581"/>
                  </a:lnTo>
                  <a:lnTo>
                    <a:pt x="635228" y="865462"/>
                  </a:lnTo>
                  <a:lnTo>
                    <a:pt x="635431" y="865323"/>
                  </a:lnTo>
                  <a:lnTo>
                    <a:pt x="635657" y="865016"/>
                  </a:lnTo>
                  <a:lnTo>
                    <a:pt x="636161" y="864969"/>
                  </a:lnTo>
                  <a:lnTo>
                    <a:pt x="636597" y="866213"/>
                  </a:lnTo>
                  <a:lnTo>
                    <a:pt x="636509" y="867437"/>
                  </a:lnTo>
                  <a:lnTo>
                    <a:pt x="638037" y="868711"/>
                  </a:lnTo>
                  <a:lnTo>
                    <a:pt x="637917" y="871307"/>
                  </a:lnTo>
                  <a:lnTo>
                    <a:pt x="639204" y="871917"/>
                  </a:lnTo>
                  <a:lnTo>
                    <a:pt x="641216" y="881272"/>
                  </a:lnTo>
                  <a:lnTo>
                    <a:pt x="641625" y="883127"/>
                  </a:lnTo>
                  <a:lnTo>
                    <a:pt x="641694" y="883451"/>
                  </a:lnTo>
                  <a:lnTo>
                    <a:pt x="641745" y="883674"/>
                  </a:lnTo>
                  <a:lnTo>
                    <a:pt x="641804" y="883950"/>
                  </a:lnTo>
                  <a:lnTo>
                    <a:pt x="642446" y="886943"/>
                  </a:lnTo>
                  <a:lnTo>
                    <a:pt x="642480" y="887078"/>
                  </a:lnTo>
                  <a:lnTo>
                    <a:pt x="642549" y="887394"/>
                  </a:lnTo>
                  <a:lnTo>
                    <a:pt x="642607" y="887652"/>
                  </a:lnTo>
                  <a:lnTo>
                    <a:pt x="642680" y="887975"/>
                  </a:lnTo>
                  <a:lnTo>
                    <a:pt x="644596" y="896839"/>
                  </a:lnTo>
                  <a:lnTo>
                    <a:pt x="645620" y="901491"/>
                  </a:lnTo>
                  <a:lnTo>
                    <a:pt x="646488" y="905574"/>
                  </a:lnTo>
                  <a:lnTo>
                    <a:pt x="646855" y="907198"/>
                  </a:lnTo>
                  <a:lnTo>
                    <a:pt x="647197" y="908830"/>
                  </a:lnTo>
                  <a:lnTo>
                    <a:pt x="647251" y="909045"/>
                  </a:lnTo>
                  <a:lnTo>
                    <a:pt x="647376" y="909647"/>
                  </a:lnTo>
                  <a:lnTo>
                    <a:pt x="647648" y="910868"/>
                  </a:lnTo>
                  <a:lnTo>
                    <a:pt x="647884" y="912058"/>
                  </a:lnTo>
                  <a:lnTo>
                    <a:pt x="649361" y="918830"/>
                  </a:lnTo>
                  <a:lnTo>
                    <a:pt x="649936" y="921652"/>
                  </a:lnTo>
                  <a:lnTo>
                    <a:pt x="651157" y="927258"/>
                  </a:lnTo>
                  <a:lnTo>
                    <a:pt x="651260" y="927822"/>
                  </a:lnTo>
                  <a:lnTo>
                    <a:pt x="651665" y="929658"/>
                  </a:lnTo>
                  <a:lnTo>
                    <a:pt x="651893" y="930676"/>
                  </a:lnTo>
                  <a:lnTo>
                    <a:pt x="652025" y="931356"/>
                  </a:lnTo>
                  <a:lnTo>
                    <a:pt x="652056" y="931495"/>
                  </a:lnTo>
                  <a:lnTo>
                    <a:pt x="651455" y="931456"/>
                  </a:lnTo>
                  <a:lnTo>
                    <a:pt x="651116" y="931556"/>
                  </a:lnTo>
                  <a:lnTo>
                    <a:pt x="649360" y="932579"/>
                  </a:lnTo>
                  <a:lnTo>
                    <a:pt x="648479" y="934802"/>
                  </a:lnTo>
                  <a:lnTo>
                    <a:pt x="648650" y="936281"/>
                  </a:lnTo>
                  <a:lnTo>
                    <a:pt x="647737" y="936804"/>
                  </a:lnTo>
                  <a:lnTo>
                    <a:pt x="647936" y="939707"/>
                  </a:lnTo>
                  <a:lnTo>
                    <a:pt x="649307" y="941082"/>
                  </a:lnTo>
                  <a:lnTo>
                    <a:pt x="648409" y="945150"/>
                  </a:lnTo>
                  <a:lnTo>
                    <a:pt x="647578" y="945817"/>
                  </a:lnTo>
                  <a:lnTo>
                    <a:pt x="647374" y="947953"/>
                  </a:lnTo>
                  <a:lnTo>
                    <a:pt x="646085" y="950171"/>
                  </a:lnTo>
                  <a:lnTo>
                    <a:pt x="646522" y="952901"/>
                  </a:lnTo>
                  <a:lnTo>
                    <a:pt x="645832" y="953623"/>
                  </a:lnTo>
                  <a:lnTo>
                    <a:pt x="645967" y="955863"/>
                  </a:lnTo>
                  <a:lnTo>
                    <a:pt x="646800" y="956737"/>
                  </a:lnTo>
                  <a:lnTo>
                    <a:pt x="647022" y="958577"/>
                  </a:lnTo>
                  <a:lnTo>
                    <a:pt x="646054" y="959289"/>
                  </a:lnTo>
                  <a:lnTo>
                    <a:pt x="646662" y="960503"/>
                  </a:lnTo>
                  <a:lnTo>
                    <a:pt x="646027" y="962289"/>
                  </a:lnTo>
                  <a:lnTo>
                    <a:pt x="647023" y="965686"/>
                  </a:lnTo>
                  <a:lnTo>
                    <a:pt x="647217" y="966727"/>
                  </a:lnTo>
                  <a:lnTo>
                    <a:pt x="647024" y="966976"/>
                  </a:lnTo>
                  <a:lnTo>
                    <a:pt x="646996" y="967655"/>
                  </a:lnTo>
                  <a:lnTo>
                    <a:pt x="647015" y="968118"/>
                  </a:lnTo>
                  <a:lnTo>
                    <a:pt x="646695" y="968170"/>
                  </a:lnTo>
                  <a:lnTo>
                    <a:pt x="646452" y="968292"/>
                  </a:lnTo>
                  <a:lnTo>
                    <a:pt x="646272" y="968317"/>
                  </a:lnTo>
                  <a:lnTo>
                    <a:pt x="646552" y="970494"/>
                  </a:lnTo>
                  <a:lnTo>
                    <a:pt x="647761" y="970815"/>
                  </a:lnTo>
                  <a:lnTo>
                    <a:pt x="647349" y="971490"/>
                  </a:lnTo>
                  <a:lnTo>
                    <a:pt x="647294" y="971897"/>
                  </a:lnTo>
                  <a:lnTo>
                    <a:pt x="647258" y="972033"/>
                  </a:lnTo>
                  <a:lnTo>
                    <a:pt x="647172" y="972291"/>
                  </a:lnTo>
                  <a:lnTo>
                    <a:pt x="647326" y="972508"/>
                  </a:lnTo>
                  <a:lnTo>
                    <a:pt x="647075" y="972638"/>
                  </a:lnTo>
                  <a:lnTo>
                    <a:pt x="646728" y="972115"/>
                  </a:lnTo>
                  <a:lnTo>
                    <a:pt x="646495" y="971907"/>
                  </a:lnTo>
                  <a:lnTo>
                    <a:pt x="646363" y="971854"/>
                  </a:lnTo>
                  <a:lnTo>
                    <a:pt x="646234" y="971830"/>
                  </a:lnTo>
                  <a:lnTo>
                    <a:pt x="645055" y="977016"/>
                  </a:lnTo>
                  <a:lnTo>
                    <a:pt x="646685" y="978610"/>
                  </a:lnTo>
                  <a:lnTo>
                    <a:pt x="649905" y="980470"/>
                  </a:lnTo>
                  <a:lnTo>
                    <a:pt x="651195" y="980605"/>
                  </a:lnTo>
                  <a:lnTo>
                    <a:pt x="651771" y="981923"/>
                  </a:lnTo>
                  <a:lnTo>
                    <a:pt x="650804" y="982065"/>
                  </a:lnTo>
                  <a:lnTo>
                    <a:pt x="650898" y="982802"/>
                  </a:lnTo>
                  <a:lnTo>
                    <a:pt x="649439" y="982868"/>
                  </a:lnTo>
                  <a:lnTo>
                    <a:pt x="647918" y="982071"/>
                  </a:lnTo>
                  <a:lnTo>
                    <a:pt x="647648" y="982119"/>
                  </a:lnTo>
                  <a:lnTo>
                    <a:pt x="647495" y="982168"/>
                  </a:lnTo>
                  <a:lnTo>
                    <a:pt x="647254" y="982228"/>
                  </a:lnTo>
                  <a:lnTo>
                    <a:pt x="647222" y="983336"/>
                  </a:lnTo>
                  <a:lnTo>
                    <a:pt x="646834" y="983823"/>
                  </a:lnTo>
                  <a:lnTo>
                    <a:pt x="646332" y="983816"/>
                  </a:lnTo>
                  <a:lnTo>
                    <a:pt x="645835" y="984022"/>
                  </a:lnTo>
                  <a:lnTo>
                    <a:pt x="645640" y="984029"/>
                  </a:lnTo>
                  <a:lnTo>
                    <a:pt x="645306" y="984090"/>
                  </a:lnTo>
                  <a:lnTo>
                    <a:pt x="645183" y="984286"/>
                  </a:lnTo>
                  <a:lnTo>
                    <a:pt x="645173" y="984762"/>
                  </a:lnTo>
                  <a:lnTo>
                    <a:pt x="645029" y="985163"/>
                  </a:lnTo>
                  <a:lnTo>
                    <a:pt x="644402" y="985459"/>
                  </a:lnTo>
                  <a:lnTo>
                    <a:pt x="643670" y="984903"/>
                  </a:lnTo>
                  <a:lnTo>
                    <a:pt x="643500" y="984922"/>
                  </a:lnTo>
                  <a:lnTo>
                    <a:pt x="643267" y="985097"/>
                  </a:lnTo>
                  <a:lnTo>
                    <a:pt x="643113" y="985401"/>
                  </a:lnTo>
                  <a:lnTo>
                    <a:pt x="642847" y="985625"/>
                  </a:lnTo>
                  <a:lnTo>
                    <a:pt x="642754" y="985768"/>
                  </a:lnTo>
                  <a:lnTo>
                    <a:pt x="642243" y="986256"/>
                  </a:lnTo>
                  <a:lnTo>
                    <a:pt x="641237" y="986667"/>
                  </a:lnTo>
                  <a:lnTo>
                    <a:pt x="640141" y="985977"/>
                  </a:lnTo>
                  <a:lnTo>
                    <a:pt x="639800" y="984723"/>
                  </a:lnTo>
                  <a:lnTo>
                    <a:pt x="637946" y="983831"/>
                  </a:lnTo>
                  <a:lnTo>
                    <a:pt x="636440" y="981630"/>
                  </a:lnTo>
                  <a:lnTo>
                    <a:pt x="635140" y="980856"/>
                  </a:lnTo>
                  <a:lnTo>
                    <a:pt x="633800" y="979325"/>
                  </a:lnTo>
                  <a:lnTo>
                    <a:pt x="633286" y="979404"/>
                  </a:lnTo>
                  <a:lnTo>
                    <a:pt x="632446" y="979383"/>
                  </a:lnTo>
                  <a:lnTo>
                    <a:pt x="632182" y="979415"/>
                  </a:lnTo>
                  <a:lnTo>
                    <a:pt x="631986" y="979874"/>
                  </a:lnTo>
                  <a:lnTo>
                    <a:pt x="631446" y="980345"/>
                  </a:lnTo>
                  <a:lnTo>
                    <a:pt x="631174" y="980636"/>
                  </a:lnTo>
                  <a:lnTo>
                    <a:pt x="630813" y="980789"/>
                  </a:lnTo>
                  <a:lnTo>
                    <a:pt x="630205" y="981122"/>
                  </a:lnTo>
                  <a:lnTo>
                    <a:pt x="629884" y="981224"/>
                  </a:lnTo>
                  <a:lnTo>
                    <a:pt x="629524" y="981315"/>
                  </a:lnTo>
                  <a:lnTo>
                    <a:pt x="627066" y="983999"/>
                  </a:lnTo>
                  <a:lnTo>
                    <a:pt x="626530" y="984930"/>
                  </a:lnTo>
                  <a:lnTo>
                    <a:pt x="626432" y="985240"/>
                  </a:lnTo>
                  <a:lnTo>
                    <a:pt x="626332" y="985536"/>
                  </a:lnTo>
                  <a:lnTo>
                    <a:pt x="626212" y="985843"/>
                  </a:lnTo>
                  <a:lnTo>
                    <a:pt x="623100" y="985447"/>
                  </a:lnTo>
                  <a:lnTo>
                    <a:pt x="621924" y="983681"/>
                  </a:lnTo>
                  <a:lnTo>
                    <a:pt x="620748" y="979819"/>
                  </a:lnTo>
                  <a:lnTo>
                    <a:pt x="619047" y="978939"/>
                  </a:lnTo>
                  <a:lnTo>
                    <a:pt x="616618" y="976348"/>
                  </a:lnTo>
                  <a:lnTo>
                    <a:pt x="615099" y="976095"/>
                  </a:lnTo>
                  <a:lnTo>
                    <a:pt x="614606" y="974769"/>
                  </a:lnTo>
                  <a:lnTo>
                    <a:pt x="612781" y="974048"/>
                  </a:lnTo>
                  <a:lnTo>
                    <a:pt x="611017" y="974112"/>
                  </a:lnTo>
                  <a:lnTo>
                    <a:pt x="610884" y="973106"/>
                  </a:lnTo>
                  <a:lnTo>
                    <a:pt x="609490" y="972330"/>
                  </a:lnTo>
                  <a:lnTo>
                    <a:pt x="607909" y="972103"/>
                  </a:lnTo>
                  <a:lnTo>
                    <a:pt x="608382" y="970257"/>
                  </a:lnTo>
                  <a:lnTo>
                    <a:pt x="607989" y="969059"/>
                  </a:lnTo>
                  <a:lnTo>
                    <a:pt x="606166" y="969270"/>
                  </a:lnTo>
                  <a:lnTo>
                    <a:pt x="602575" y="968692"/>
                  </a:lnTo>
                  <a:lnTo>
                    <a:pt x="600040" y="967952"/>
                  </a:lnTo>
                  <a:lnTo>
                    <a:pt x="599302" y="966356"/>
                  </a:lnTo>
                  <a:lnTo>
                    <a:pt x="598503" y="966262"/>
                  </a:lnTo>
                  <a:lnTo>
                    <a:pt x="598092" y="966230"/>
                  </a:lnTo>
                  <a:lnTo>
                    <a:pt x="597949" y="966221"/>
                  </a:lnTo>
                  <a:lnTo>
                    <a:pt x="597738" y="966489"/>
                  </a:lnTo>
                  <a:lnTo>
                    <a:pt x="597170" y="966838"/>
                  </a:lnTo>
                  <a:lnTo>
                    <a:pt x="597095" y="967004"/>
                  </a:lnTo>
                  <a:lnTo>
                    <a:pt x="596667" y="967127"/>
                  </a:lnTo>
                  <a:lnTo>
                    <a:pt x="594279" y="966590"/>
                  </a:lnTo>
                  <a:lnTo>
                    <a:pt x="593456" y="964690"/>
                  </a:lnTo>
                  <a:lnTo>
                    <a:pt x="593097" y="962094"/>
                  </a:lnTo>
                  <a:lnTo>
                    <a:pt x="594039" y="960795"/>
                  </a:lnTo>
                  <a:lnTo>
                    <a:pt x="594959" y="958423"/>
                  </a:lnTo>
                  <a:lnTo>
                    <a:pt x="592925" y="956404"/>
                  </a:lnTo>
                  <a:lnTo>
                    <a:pt x="592150" y="955122"/>
                  </a:lnTo>
                  <a:lnTo>
                    <a:pt x="592266" y="951928"/>
                  </a:lnTo>
                  <a:lnTo>
                    <a:pt x="591052" y="949672"/>
                  </a:lnTo>
                  <a:lnTo>
                    <a:pt x="592572" y="948675"/>
                  </a:lnTo>
                  <a:lnTo>
                    <a:pt x="591725" y="947388"/>
                  </a:lnTo>
                  <a:lnTo>
                    <a:pt x="591277" y="945420"/>
                  </a:lnTo>
                  <a:lnTo>
                    <a:pt x="592375" y="944078"/>
                  </a:lnTo>
                  <a:lnTo>
                    <a:pt x="590608" y="940960"/>
                  </a:lnTo>
                  <a:lnTo>
                    <a:pt x="589509" y="940453"/>
                  </a:lnTo>
                  <a:lnTo>
                    <a:pt x="589517" y="938863"/>
                  </a:lnTo>
                  <a:lnTo>
                    <a:pt x="591069" y="936150"/>
                  </a:lnTo>
                  <a:lnTo>
                    <a:pt x="591276" y="934910"/>
                  </a:lnTo>
                  <a:lnTo>
                    <a:pt x="590765" y="933494"/>
                  </a:lnTo>
                  <a:lnTo>
                    <a:pt x="591227" y="931737"/>
                  </a:lnTo>
                  <a:lnTo>
                    <a:pt x="590292" y="931115"/>
                  </a:lnTo>
                  <a:lnTo>
                    <a:pt x="590075" y="931095"/>
                  </a:lnTo>
                  <a:lnTo>
                    <a:pt x="589904" y="931156"/>
                  </a:lnTo>
                  <a:lnTo>
                    <a:pt x="588275" y="932100"/>
                  </a:lnTo>
                  <a:lnTo>
                    <a:pt x="587612" y="933482"/>
                  </a:lnTo>
                  <a:lnTo>
                    <a:pt x="587523" y="935403"/>
                  </a:lnTo>
                  <a:lnTo>
                    <a:pt x="585276" y="937271"/>
                  </a:lnTo>
                  <a:lnTo>
                    <a:pt x="585446" y="938488"/>
                  </a:lnTo>
                  <a:lnTo>
                    <a:pt x="584464" y="939586"/>
                  </a:lnTo>
                  <a:lnTo>
                    <a:pt x="584612" y="940122"/>
                  </a:lnTo>
                  <a:lnTo>
                    <a:pt x="584347" y="940327"/>
                  </a:lnTo>
                  <a:lnTo>
                    <a:pt x="583782" y="940556"/>
                  </a:lnTo>
                  <a:lnTo>
                    <a:pt x="583466" y="940808"/>
                  </a:lnTo>
                  <a:lnTo>
                    <a:pt x="582944" y="940834"/>
                  </a:lnTo>
                  <a:lnTo>
                    <a:pt x="581743" y="940620"/>
                  </a:lnTo>
                  <a:lnTo>
                    <a:pt x="581235" y="940308"/>
                  </a:lnTo>
                  <a:lnTo>
                    <a:pt x="581096" y="940246"/>
                  </a:lnTo>
                  <a:lnTo>
                    <a:pt x="580917" y="940342"/>
                  </a:lnTo>
                  <a:lnTo>
                    <a:pt x="580842" y="940681"/>
                  </a:lnTo>
                  <a:lnTo>
                    <a:pt x="580244" y="940819"/>
                  </a:lnTo>
                  <a:lnTo>
                    <a:pt x="579967" y="940898"/>
                  </a:lnTo>
                  <a:lnTo>
                    <a:pt x="577599" y="943190"/>
                  </a:lnTo>
                  <a:lnTo>
                    <a:pt x="577661" y="945219"/>
                  </a:lnTo>
                  <a:lnTo>
                    <a:pt x="577059" y="945734"/>
                  </a:lnTo>
                  <a:lnTo>
                    <a:pt x="576974" y="946451"/>
                  </a:lnTo>
                  <a:lnTo>
                    <a:pt x="576830" y="946514"/>
                  </a:lnTo>
                  <a:lnTo>
                    <a:pt x="575828" y="946650"/>
                  </a:lnTo>
                  <a:lnTo>
                    <a:pt x="575683" y="946635"/>
                  </a:lnTo>
                  <a:lnTo>
                    <a:pt x="575556" y="946536"/>
                  </a:lnTo>
                  <a:lnTo>
                    <a:pt x="575177" y="946550"/>
                  </a:lnTo>
                  <a:lnTo>
                    <a:pt x="575221" y="946939"/>
                  </a:lnTo>
                  <a:lnTo>
                    <a:pt x="574788" y="947275"/>
                  </a:lnTo>
                  <a:lnTo>
                    <a:pt x="574828" y="948836"/>
                  </a:lnTo>
                  <a:lnTo>
                    <a:pt x="574223" y="949348"/>
                  </a:lnTo>
                  <a:lnTo>
                    <a:pt x="574181" y="949532"/>
                  </a:lnTo>
                  <a:lnTo>
                    <a:pt x="573836" y="949715"/>
                  </a:lnTo>
                  <a:lnTo>
                    <a:pt x="573382" y="949831"/>
                  </a:lnTo>
                  <a:lnTo>
                    <a:pt x="573178" y="949773"/>
                  </a:lnTo>
                  <a:lnTo>
                    <a:pt x="572829" y="950147"/>
                  </a:lnTo>
                  <a:lnTo>
                    <a:pt x="572739" y="950380"/>
                  </a:lnTo>
                  <a:lnTo>
                    <a:pt x="571036" y="949727"/>
                  </a:lnTo>
                  <a:lnTo>
                    <a:pt x="570797" y="948902"/>
                  </a:lnTo>
                  <a:lnTo>
                    <a:pt x="569314" y="948218"/>
                  </a:lnTo>
                  <a:lnTo>
                    <a:pt x="568327" y="945607"/>
                  </a:lnTo>
                  <a:lnTo>
                    <a:pt x="568943" y="943239"/>
                  </a:lnTo>
                  <a:lnTo>
                    <a:pt x="568839" y="939325"/>
                  </a:lnTo>
                  <a:lnTo>
                    <a:pt x="567237" y="937633"/>
                  </a:lnTo>
                  <a:lnTo>
                    <a:pt x="567745" y="935781"/>
                  </a:lnTo>
                  <a:lnTo>
                    <a:pt x="566383" y="934247"/>
                  </a:lnTo>
                  <a:lnTo>
                    <a:pt x="564601" y="933185"/>
                  </a:lnTo>
                  <a:lnTo>
                    <a:pt x="563903" y="933120"/>
                  </a:lnTo>
                  <a:lnTo>
                    <a:pt x="563610" y="933168"/>
                  </a:lnTo>
                  <a:lnTo>
                    <a:pt x="563327" y="933473"/>
                  </a:lnTo>
                  <a:lnTo>
                    <a:pt x="563134" y="933993"/>
                  </a:lnTo>
                  <a:lnTo>
                    <a:pt x="562838" y="934235"/>
                  </a:lnTo>
                  <a:lnTo>
                    <a:pt x="562416" y="933826"/>
                  </a:lnTo>
                  <a:lnTo>
                    <a:pt x="562427" y="933507"/>
                  </a:lnTo>
                  <a:lnTo>
                    <a:pt x="562168" y="933418"/>
                  </a:lnTo>
                  <a:lnTo>
                    <a:pt x="561792" y="933485"/>
                  </a:lnTo>
                  <a:lnTo>
                    <a:pt x="561450" y="934276"/>
                  </a:lnTo>
                  <a:lnTo>
                    <a:pt x="561456" y="934426"/>
                  </a:lnTo>
                  <a:lnTo>
                    <a:pt x="561375" y="934564"/>
                  </a:lnTo>
                  <a:lnTo>
                    <a:pt x="561071" y="934411"/>
                  </a:lnTo>
                  <a:lnTo>
                    <a:pt x="560781" y="934557"/>
                  </a:lnTo>
                  <a:lnTo>
                    <a:pt x="560164" y="935426"/>
                  </a:lnTo>
                  <a:lnTo>
                    <a:pt x="560107" y="935555"/>
                  </a:lnTo>
                  <a:lnTo>
                    <a:pt x="559382" y="935428"/>
                  </a:lnTo>
                  <a:lnTo>
                    <a:pt x="559320" y="934487"/>
                  </a:lnTo>
                  <a:lnTo>
                    <a:pt x="559192" y="934544"/>
                  </a:lnTo>
                  <a:lnTo>
                    <a:pt x="558889" y="934867"/>
                  </a:lnTo>
                  <a:lnTo>
                    <a:pt x="558683" y="935297"/>
                  </a:lnTo>
                  <a:lnTo>
                    <a:pt x="558332" y="935345"/>
                  </a:lnTo>
                  <a:lnTo>
                    <a:pt x="558262" y="935866"/>
                  </a:lnTo>
                  <a:lnTo>
                    <a:pt x="557743" y="935891"/>
                  </a:lnTo>
                  <a:lnTo>
                    <a:pt x="557507" y="935921"/>
                  </a:lnTo>
                  <a:lnTo>
                    <a:pt x="556012" y="937929"/>
                  </a:lnTo>
                  <a:lnTo>
                    <a:pt x="553644" y="939599"/>
                  </a:lnTo>
                  <a:lnTo>
                    <a:pt x="554476" y="940939"/>
                  </a:lnTo>
                  <a:lnTo>
                    <a:pt x="553407" y="942165"/>
                  </a:lnTo>
                  <a:lnTo>
                    <a:pt x="554004" y="943019"/>
                  </a:lnTo>
                  <a:lnTo>
                    <a:pt x="553950" y="944412"/>
                  </a:lnTo>
                  <a:lnTo>
                    <a:pt x="553692" y="944542"/>
                  </a:lnTo>
                  <a:lnTo>
                    <a:pt x="553616" y="944905"/>
                  </a:lnTo>
                  <a:lnTo>
                    <a:pt x="553574" y="945188"/>
                  </a:lnTo>
                  <a:lnTo>
                    <a:pt x="552679" y="945235"/>
                  </a:lnTo>
                  <a:lnTo>
                    <a:pt x="551795" y="944861"/>
                  </a:lnTo>
                  <a:lnTo>
                    <a:pt x="551265" y="944900"/>
                  </a:lnTo>
                  <a:lnTo>
                    <a:pt x="550966" y="944937"/>
                  </a:lnTo>
                  <a:lnTo>
                    <a:pt x="550892" y="945782"/>
                  </a:lnTo>
                  <a:lnTo>
                    <a:pt x="550920" y="945973"/>
                  </a:lnTo>
                  <a:lnTo>
                    <a:pt x="551004" y="946329"/>
                  </a:lnTo>
                  <a:lnTo>
                    <a:pt x="550044" y="946515"/>
                  </a:lnTo>
                  <a:lnTo>
                    <a:pt x="548341" y="946007"/>
                  </a:lnTo>
                  <a:lnTo>
                    <a:pt x="547350" y="946560"/>
                  </a:lnTo>
                  <a:lnTo>
                    <a:pt x="545409" y="947022"/>
                  </a:lnTo>
                  <a:lnTo>
                    <a:pt x="544958" y="946391"/>
                  </a:lnTo>
                  <a:lnTo>
                    <a:pt x="543323" y="946375"/>
                  </a:lnTo>
                  <a:lnTo>
                    <a:pt x="542154" y="946276"/>
                  </a:lnTo>
                  <a:lnTo>
                    <a:pt x="541670" y="946811"/>
                  </a:lnTo>
                  <a:lnTo>
                    <a:pt x="537449" y="947163"/>
                  </a:lnTo>
                  <a:lnTo>
                    <a:pt x="536154" y="946864"/>
                  </a:lnTo>
                  <a:lnTo>
                    <a:pt x="535810" y="946467"/>
                  </a:lnTo>
                  <a:lnTo>
                    <a:pt x="535671" y="946391"/>
                  </a:lnTo>
                  <a:lnTo>
                    <a:pt x="535543" y="946341"/>
                  </a:lnTo>
                  <a:lnTo>
                    <a:pt x="535410" y="946321"/>
                  </a:lnTo>
                  <a:lnTo>
                    <a:pt x="535084" y="946758"/>
                  </a:lnTo>
                  <a:lnTo>
                    <a:pt x="534640" y="946890"/>
                  </a:lnTo>
                  <a:lnTo>
                    <a:pt x="534441" y="946905"/>
                  </a:lnTo>
                  <a:lnTo>
                    <a:pt x="533869" y="946882"/>
                  </a:lnTo>
                  <a:lnTo>
                    <a:pt x="533459" y="946842"/>
                  </a:lnTo>
                  <a:lnTo>
                    <a:pt x="533485" y="947534"/>
                  </a:lnTo>
                  <a:lnTo>
                    <a:pt x="532948" y="947983"/>
                  </a:lnTo>
                  <a:lnTo>
                    <a:pt x="532763" y="948220"/>
                  </a:lnTo>
                  <a:lnTo>
                    <a:pt x="532685" y="948348"/>
                  </a:lnTo>
                  <a:lnTo>
                    <a:pt x="532284" y="948992"/>
                  </a:lnTo>
                  <a:lnTo>
                    <a:pt x="531049" y="949547"/>
                  </a:lnTo>
                  <a:lnTo>
                    <a:pt x="530598" y="949662"/>
                  </a:lnTo>
                  <a:lnTo>
                    <a:pt x="530227" y="949615"/>
                  </a:lnTo>
                  <a:lnTo>
                    <a:pt x="529638" y="950565"/>
                  </a:lnTo>
                  <a:lnTo>
                    <a:pt x="529540" y="950916"/>
                  </a:lnTo>
                  <a:lnTo>
                    <a:pt x="529578" y="951142"/>
                  </a:lnTo>
                  <a:lnTo>
                    <a:pt x="529533" y="951748"/>
                  </a:lnTo>
                  <a:lnTo>
                    <a:pt x="529126" y="951863"/>
                  </a:lnTo>
                  <a:lnTo>
                    <a:pt x="528759" y="951850"/>
                  </a:lnTo>
                  <a:lnTo>
                    <a:pt x="528620" y="951836"/>
                  </a:lnTo>
                  <a:lnTo>
                    <a:pt x="528318" y="951993"/>
                  </a:lnTo>
                  <a:lnTo>
                    <a:pt x="528201" y="952669"/>
                  </a:lnTo>
                  <a:lnTo>
                    <a:pt x="527396" y="952868"/>
                  </a:lnTo>
                  <a:lnTo>
                    <a:pt x="527282" y="953292"/>
                  </a:lnTo>
                  <a:lnTo>
                    <a:pt x="525717" y="953611"/>
                  </a:lnTo>
                  <a:lnTo>
                    <a:pt x="523671" y="952507"/>
                  </a:lnTo>
                  <a:lnTo>
                    <a:pt x="523283" y="952374"/>
                  </a:lnTo>
                  <a:lnTo>
                    <a:pt x="523149" y="953660"/>
                  </a:lnTo>
                  <a:lnTo>
                    <a:pt x="522834" y="953781"/>
                  </a:lnTo>
                  <a:lnTo>
                    <a:pt x="522054" y="953732"/>
                  </a:lnTo>
                  <a:lnTo>
                    <a:pt x="521274" y="952234"/>
                  </a:lnTo>
                  <a:lnTo>
                    <a:pt x="520566" y="952139"/>
                  </a:lnTo>
                  <a:lnTo>
                    <a:pt x="519753" y="951743"/>
                  </a:lnTo>
                  <a:lnTo>
                    <a:pt x="517036" y="954799"/>
                  </a:lnTo>
                  <a:lnTo>
                    <a:pt x="517619" y="958612"/>
                  </a:lnTo>
                  <a:lnTo>
                    <a:pt x="517313" y="960256"/>
                  </a:lnTo>
                  <a:lnTo>
                    <a:pt x="518303" y="961592"/>
                  </a:lnTo>
                  <a:lnTo>
                    <a:pt x="517169" y="962782"/>
                  </a:lnTo>
                  <a:lnTo>
                    <a:pt x="517529" y="963884"/>
                  </a:lnTo>
                  <a:lnTo>
                    <a:pt x="517139" y="965355"/>
                  </a:lnTo>
                  <a:lnTo>
                    <a:pt x="517360" y="966884"/>
                  </a:lnTo>
                  <a:lnTo>
                    <a:pt x="518330" y="968080"/>
                  </a:lnTo>
                  <a:lnTo>
                    <a:pt x="518211" y="971643"/>
                  </a:lnTo>
                  <a:lnTo>
                    <a:pt x="515797" y="973357"/>
                  </a:lnTo>
                  <a:lnTo>
                    <a:pt x="515251" y="974039"/>
                  </a:lnTo>
                  <a:lnTo>
                    <a:pt x="515087" y="974095"/>
                  </a:lnTo>
                  <a:lnTo>
                    <a:pt x="514780" y="974356"/>
                  </a:lnTo>
                  <a:lnTo>
                    <a:pt x="514633" y="974453"/>
                  </a:lnTo>
                  <a:lnTo>
                    <a:pt x="514138" y="973850"/>
                  </a:lnTo>
                  <a:lnTo>
                    <a:pt x="513517" y="973830"/>
                  </a:lnTo>
                  <a:lnTo>
                    <a:pt x="513344" y="973858"/>
                  </a:lnTo>
                  <a:lnTo>
                    <a:pt x="512923" y="973828"/>
                  </a:lnTo>
                  <a:lnTo>
                    <a:pt x="512451" y="974396"/>
                  </a:lnTo>
                  <a:lnTo>
                    <a:pt x="512185" y="974493"/>
                  </a:lnTo>
                  <a:lnTo>
                    <a:pt x="511792" y="974861"/>
                  </a:lnTo>
                  <a:lnTo>
                    <a:pt x="511227" y="975175"/>
                  </a:lnTo>
                  <a:lnTo>
                    <a:pt x="510454" y="974849"/>
                  </a:lnTo>
                  <a:lnTo>
                    <a:pt x="510027" y="975051"/>
                  </a:lnTo>
                  <a:lnTo>
                    <a:pt x="509888" y="975123"/>
                  </a:lnTo>
                  <a:lnTo>
                    <a:pt x="509692" y="975122"/>
                  </a:lnTo>
                  <a:lnTo>
                    <a:pt x="509592" y="975596"/>
                  </a:lnTo>
                  <a:lnTo>
                    <a:pt x="509522" y="975809"/>
                  </a:lnTo>
                  <a:lnTo>
                    <a:pt x="506736" y="976186"/>
                  </a:lnTo>
                  <a:lnTo>
                    <a:pt x="506501" y="976318"/>
                  </a:lnTo>
                  <a:lnTo>
                    <a:pt x="506186" y="976370"/>
                  </a:lnTo>
                  <a:lnTo>
                    <a:pt x="505818" y="976547"/>
                  </a:lnTo>
                  <a:lnTo>
                    <a:pt x="505118" y="977315"/>
                  </a:lnTo>
                  <a:lnTo>
                    <a:pt x="504820" y="977516"/>
                  </a:lnTo>
                  <a:lnTo>
                    <a:pt x="504325" y="978021"/>
                  </a:lnTo>
                  <a:lnTo>
                    <a:pt x="502345" y="976828"/>
                  </a:lnTo>
                  <a:lnTo>
                    <a:pt x="501067" y="976606"/>
                  </a:lnTo>
                  <a:lnTo>
                    <a:pt x="500195" y="975272"/>
                  </a:lnTo>
                  <a:lnTo>
                    <a:pt x="499289" y="975090"/>
                  </a:lnTo>
                  <a:lnTo>
                    <a:pt x="498896" y="975239"/>
                  </a:lnTo>
                  <a:lnTo>
                    <a:pt x="498674" y="975305"/>
                  </a:lnTo>
                  <a:lnTo>
                    <a:pt x="498347" y="975852"/>
                  </a:lnTo>
                  <a:lnTo>
                    <a:pt x="497897" y="976178"/>
                  </a:lnTo>
                  <a:lnTo>
                    <a:pt x="495568" y="976453"/>
                  </a:lnTo>
                  <a:lnTo>
                    <a:pt x="494951" y="974992"/>
                  </a:lnTo>
                  <a:lnTo>
                    <a:pt x="494080" y="974988"/>
                  </a:lnTo>
                  <a:lnTo>
                    <a:pt x="493833" y="973307"/>
                  </a:lnTo>
                  <a:lnTo>
                    <a:pt x="493139" y="972867"/>
                  </a:lnTo>
                  <a:lnTo>
                    <a:pt x="491917" y="967914"/>
                  </a:lnTo>
                  <a:lnTo>
                    <a:pt x="491000" y="965306"/>
                  </a:lnTo>
                  <a:lnTo>
                    <a:pt x="489747" y="963501"/>
                  </a:lnTo>
                  <a:lnTo>
                    <a:pt x="489548" y="960961"/>
                  </a:lnTo>
                  <a:lnTo>
                    <a:pt x="487546" y="959890"/>
                  </a:lnTo>
                  <a:lnTo>
                    <a:pt x="486839" y="958851"/>
                  </a:lnTo>
                  <a:lnTo>
                    <a:pt x="485974" y="958982"/>
                  </a:lnTo>
                  <a:lnTo>
                    <a:pt x="486417" y="957735"/>
                  </a:lnTo>
                  <a:lnTo>
                    <a:pt x="486550" y="957635"/>
                  </a:lnTo>
                  <a:lnTo>
                    <a:pt x="486852" y="957556"/>
                  </a:lnTo>
                  <a:lnTo>
                    <a:pt x="487073" y="957453"/>
                  </a:lnTo>
                  <a:lnTo>
                    <a:pt x="487370" y="957261"/>
                  </a:lnTo>
                  <a:lnTo>
                    <a:pt x="488006" y="957398"/>
                  </a:lnTo>
                  <a:lnTo>
                    <a:pt x="488306" y="957324"/>
                  </a:lnTo>
                  <a:lnTo>
                    <a:pt x="488380" y="957102"/>
                  </a:lnTo>
                  <a:lnTo>
                    <a:pt x="488064" y="957073"/>
                  </a:lnTo>
                  <a:lnTo>
                    <a:pt x="487938" y="956932"/>
                  </a:lnTo>
                  <a:lnTo>
                    <a:pt x="487360" y="954870"/>
                  </a:lnTo>
                  <a:lnTo>
                    <a:pt x="486883" y="954030"/>
                  </a:lnTo>
                  <a:lnTo>
                    <a:pt x="486756" y="953022"/>
                  </a:lnTo>
                  <a:lnTo>
                    <a:pt x="485338" y="951862"/>
                  </a:lnTo>
                  <a:lnTo>
                    <a:pt x="485796" y="950752"/>
                  </a:lnTo>
                  <a:lnTo>
                    <a:pt x="488039" y="948326"/>
                  </a:lnTo>
                  <a:lnTo>
                    <a:pt x="485640" y="945029"/>
                  </a:lnTo>
                  <a:lnTo>
                    <a:pt x="484638" y="944775"/>
                  </a:lnTo>
                  <a:lnTo>
                    <a:pt x="484438" y="944606"/>
                  </a:lnTo>
                  <a:lnTo>
                    <a:pt x="484010" y="944289"/>
                  </a:lnTo>
                  <a:lnTo>
                    <a:pt x="483838" y="944368"/>
                  </a:lnTo>
                  <a:lnTo>
                    <a:pt x="483671" y="944978"/>
                  </a:lnTo>
                  <a:lnTo>
                    <a:pt x="481615" y="945432"/>
                  </a:lnTo>
                  <a:lnTo>
                    <a:pt x="480076" y="945302"/>
                  </a:lnTo>
                  <a:lnTo>
                    <a:pt x="479638" y="942615"/>
                  </a:lnTo>
                  <a:lnTo>
                    <a:pt x="480300" y="940265"/>
                  </a:lnTo>
                  <a:lnTo>
                    <a:pt x="479284" y="940036"/>
                  </a:lnTo>
                  <a:lnTo>
                    <a:pt x="478259" y="938921"/>
                  </a:lnTo>
                  <a:lnTo>
                    <a:pt x="476732" y="936421"/>
                  </a:lnTo>
                  <a:lnTo>
                    <a:pt x="476203" y="933702"/>
                  </a:lnTo>
                  <a:lnTo>
                    <a:pt x="476082" y="931337"/>
                  </a:lnTo>
                  <a:lnTo>
                    <a:pt x="473552" y="927151"/>
                  </a:lnTo>
                  <a:lnTo>
                    <a:pt x="473126" y="925578"/>
                  </a:lnTo>
                  <a:lnTo>
                    <a:pt x="471735" y="924519"/>
                  </a:lnTo>
                  <a:lnTo>
                    <a:pt x="469428" y="921495"/>
                  </a:lnTo>
                  <a:lnTo>
                    <a:pt x="468840" y="918974"/>
                  </a:lnTo>
                  <a:lnTo>
                    <a:pt x="469025" y="918054"/>
                  </a:lnTo>
                  <a:lnTo>
                    <a:pt x="468686" y="917564"/>
                  </a:lnTo>
                  <a:lnTo>
                    <a:pt x="468028" y="917406"/>
                  </a:lnTo>
                  <a:lnTo>
                    <a:pt x="468183" y="917081"/>
                  </a:lnTo>
                  <a:lnTo>
                    <a:pt x="468561" y="916681"/>
                  </a:lnTo>
                  <a:lnTo>
                    <a:pt x="468547" y="915372"/>
                  </a:lnTo>
                  <a:lnTo>
                    <a:pt x="469433" y="913515"/>
                  </a:lnTo>
                  <a:lnTo>
                    <a:pt x="468260" y="912527"/>
                  </a:lnTo>
                  <a:lnTo>
                    <a:pt x="469664" y="907873"/>
                  </a:lnTo>
                  <a:lnTo>
                    <a:pt x="468371" y="906082"/>
                  </a:lnTo>
                  <a:lnTo>
                    <a:pt x="468412" y="904881"/>
                  </a:lnTo>
                  <a:lnTo>
                    <a:pt x="469656" y="904657"/>
                  </a:lnTo>
                  <a:lnTo>
                    <a:pt x="470065" y="902028"/>
                  </a:lnTo>
                  <a:lnTo>
                    <a:pt x="468752" y="899835"/>
                  </a:lnTo>
                  <a:lnTo>
                    <a:pt x="468493" y="897874"/>
                  </a:lnTo>
                  <a:lnTo>
                    <a:pt x="468789" y="896728"/>
                  </a:lnTo>
                  <a:lnTo>
                    <a:pt x="467154" y="895081"/>
                  </a:lnTo>
                  <a:lnTo>
                    <a:pt x="466577" y="893229"/>
                  </a:lnTo>
                  <a:lnTo>
                    <a:pt x="464033" y="891724"/>
                  </a:lnTo>
                  <a:lnTo>
                    <a:pt x="463061" y="889563"/>
                  </a:lnTo>
                  <a:lnTo>
                    <a:pt x="461330" y="890007"/>
                  </a:lnTo>
                  <a:lnTo>
                    <a:pt x="460421" y="891076"/>
                  </a:lnTo>
                  <a:lnTo>
                    <a:pt x="458030" y="892694"/>
                  </a:lnTo>
                  <a:lnTo>
                    <a:pt x="457870" y="893756"/>
                  </a:lnTo>
                  <a:lnTo>
                    <a:pt x="455746" y="894623"/>
                  </a:lnTo>
                  <a:lnTo>
                    <a:pt x="455638" y="894791"/>
                  </a:lnTo>
                  <a:lnTo>
                    <a:pt x="455592" y="894925"/>
                  </a:lnTo>
                  <a:lnTo>
                    <a:pt x="455488" y="895540"/>
                  </a:lnTo>
                  <a:lnTo>
                    <a:pt x="454422" y="895800"/>
                  </a:lnTo>
                  <a:lnTo>
                    <a:pt x="453699" y="895742"/>
                  </a:lnTo>
                  <a:lnTo>
                    <a:pt x="452722" y="896893"/>
                  </a:lnTo>
                  <a:lnTo>
                    <a:pt x="451804" y="899980"/>
                  </a:lnTo>
                  <a:lnTo>
                    <a:pt x="451118" y="903188"/>
                  </a:lnTo>
                  <a:lnTo>
                    <a:pt x="450036" y="904693"/>
                  </a:lnTo>
                  <a:lnTo>
                    <a:pt x="449864" y="904832"/>
                  </a:lnTo>
                  <a:lnTo>
                    <a:pt x="449725" y="904890"/>
                  </a:lnTo>
                  <a:lnTo>
                    <a:pt x="448972" y="903760"/>
                  </a:lnTo>
                  <a:lnTo>
                    <a:pt x="445343" y="903950"/>
                  </a:lnTo>
                  <a:lnTo>
                    <a:pt x="444329" y="902785"/>
                  </a:lnTo>
                  <a:lnTo>
                    <a:pt x="443882" y="902578"/>
                  </a:lnTo>
                  <a:lnTo>
                    <a:pt x="443849" y="902446"/>
                  </a:lnTo>
                  <a:lnTo>
                    <a:pt x="443695" y="902084"/>
                  </a:lnTo>
                  <a:lnTo>
                    <a:pt x="443374" y="902409"/>
                  </a:lnTo>
                  <a:lnTo>
                    <a:pt x="443419" y="902920"/>
                  </a:lnTo>
                  <a:lnTo>
                    <a:pt x="442291" y="904273"/>
                  </a:lnTo>
                  <a:lnTo>
                    <a:pt x="443174" y="905062"/>
                  </a:lnTo>
                  <a:lnTo>
                    <a:pt x="442676" y="906091"/>
                  </a:lnTo>
                  <a:lnTo>
                    <a:pt x="443360" y="907801"/>
                  </a:lnTo>
                  <a:lnTo>
                    <a:pt x="445582" y="909672"/>
                  </a:lnTo>
                  <a:lnTo>
                    <a:pt x="444562" y="911191"/>
                  </a:lnTo>
                  <a:lnTo>
                    <a:pt x="443162" y="912253"/>
                  </a:lnTo>
                  <a:lnTo>
                    <a:pt x="445765" y="915148"/>
                  </a:lnTo>
                  <a:lnTo>
                    <a:pt x="444883" y="916530"/>
                  </a:lnTo>
                  <a:lnTo>
                    <a:pt x="444972" y="917882"/>
                  </a:lnTo>
                  <a:lnTo>
                    <a:pt x="445141" y="918059"/>
                  </a:lnTo>
                  <a:lnTo>
                    <a:pt x="444941" y="918463"/>
                  </a:lnTo>
                  <a:lnTo>
                    <a:pt x="445003" y="919077"/>
                  </a:lnTo>
                  <a:lnTo>
                    <a:pt x="444997" y="919424"/>
                  </a:lnTo>
                  <a:lnTo>
                    <a:pt x="444533" y="919537"/>
                  </a:lnTo>
                  <a:lnTo>
                    <a:pt x="443814" y="919477"/>
                  </a:lnTo>
                  <a:lnTo>
                    <a:pt x="443635" y="919414"/>
                  </a:lnTo>
                  <a:lnTo>
                    <a:pt x="442948" y="920583"/>
                  </a:lnTo>
                  <a:lnTo>
                    <a:pt x="444518" y="922467"/>
                  </a:lnTo>
                  <a:lnTo>
                    <a:pt x="444840" y="923842"/>
                  </a:lnTo>
                  <a:lnTo>
                    <a:pt x="443167" y="925428"/>
                  </a:lnTo>
                  <a:lnTo>
                    <a:pt x="442908" y="925810"/>
                  </a:lnTo>
                  <a:lnTo>
                    <a:pt x="442619" y="925953"/>
                  </a:lnTo>
                  <a:lnTo>
                    <a:pt x="442440" y="926093"/>
                  </a:lnTo>
                  <a:lnTo>
                    <a:pt x="441798" y="926358"/>
                  </a:lnTo>
                  <a:lnTo>
                    <a:pt x="441157" y="925977"/>
                  </a:lnTo>
                  <a:lnTo>
                    <a:pt x="440842" y="925958"/>
                  </a:lnTo>
                  <a:lnTo>
                    <a:pt x="440654" y="926013"/>
                  </a:lnTo>
                  <a:lnTo>
                    <a:pt x="439966" y="926877"/>
                  </a:lnTo>
                  <a:lnTo>
                    <a:pt x="439803" y="927042"/>
                  </a:lnTo>
                  <a:lnTo>
                    <a:pt x="439544" y="927210"/>
                  </a:lnTo>
                  <a:lnTo>
                    <a:pt x="437900" y="927557"/>
                  </a:lnTo>
                  <a:lnTo>
                    <a:pt x="436965" y="927483"/>
                  </a:lnTo>
                  <a:lnTo>
                    <a:pt x="436689" y="927780"/>
                  </a:lnTo>
                  <a:lnTo>
                    <a:pt x="436392" y="927839"/>
                  </a:lnTo>
                  <a:lnTo>
                    <a:pt x="436169" y="927786"/>
                  </a:lnTo>
                  <a:lnTo>
                    <a:pt x="436042" y="927758"/>
                  </a:lnTo>
                  <a:lnTo>
                    <a:pt x="435852" y="927730"/>
                  </a:lnTo>
                  <a:lnTo>
                    <a:pt x="434890" y="928635"/>
                  </a:lnTo>
                  <a:lnTo>
                    <a:pt x="434003" y="929202"/>
                  </a:lnTo>
                  <a:lnTo>
                    <a:pt x="433792" y="929422"/>
                  </a:lnTo>
                  <a:lnTo>
                    <a:pt x="433655" y="929707"/>
                  </a:lnTo>
                  <a:lnTo>
                    <a:pt x="433190" y="929835"/>
                  </a:lnTo>
                  <a:lnTo>
                    <a:pt x="431937" y="929397"/>
                  </a:lnTo>
                  <a:lnTo>
                    <a:pt x="431628" y="929647"/>
                  </a:lnTo>
                  <a:lnTo>
                    <a:pt x="430812" y="929909"/>
                  </a:lnTo>
                  <a:lnTo>
                    <a:pt x="430409" y="930043"/>
                  </a:lnTo>
                  <a:lnTo>
                    <a:pt x="429177" y="928291"/>
                  </a:lnTo>
                  <a:lnTo>
                    <a:pt x="427597" y="928367"/>
                  </a:lnTo>
                  <a:lnTo>
                    <a:pt x="426936" y="927877"/>
                  </a:lnTo>
                  <a:lnTo>
                    <a:pt x="426746" y="927895"/>
                  </a:lnTo>
                  <a:lnTo>
                    <a:pt x="426449" y="928392"/>
                  </a:lnTo>
                  <a:lnTo>
                    <a:pt x="426080" y="928731"/>
                  </a:lnTo>
                  <a:lnTo>
                    <a:pt x="425656" y="929023"/>
                  </a:lnTo>
                  <a:lnTo>
                    <a:pt x="425143" y="929199"/>
                  </a:lnTo>
                  <a:lnTo>
                    <a:pt x="424100" y="928320"/>
                  </a:lnTo>
                  <a:lnTo>
                    <a:pt x="423394" y="928124"/>
                  </a:lnTo>
                  <a:lnTo>
                    <a:pt x="423274" y="927951"/>
                  </a:lnTo>
                  <a:lnTo>
                    <a:pt x="422116" y="927273"/>
                  </a:lnTo>
                  <a:lnTo>
                    <a:pt x="421638" y="926713"/>
                  </a:lnTo>
                  <a:lnTo>
                    <a:pt x="422003" y="924011"/>
                  </a:lnTo>
                  <a:lnTo>
                    <a:pt x="421086" y="921069"/>
                  </a:lnTo>
                  <a:lnTo>
                    <a:pt x="421356" y="918483"/>
                  </a:lnTo>
                  <a:lnTo>
                    <a:pt x="421306" y="918044"/>
                  </a:lnTo>
                  <a:lnTo>
                    <a:pt x="421100" y="917728"/>
                  </a:lnTo>
                  <a:lnTo>
                    <a:pt x="421014" y="917514"/>
                  </a:lnTo>
                  <a:lnTo>
                    <a:pt x="420668" y="917723"/>
                  </a:lnTo>
                  <a:lnTo>
                    <a:pt x="419715" y="919872"/>
                  </a:lnTo>
                  <a:lnTo>
                    <a:pt x="419122" y="920194"/>
                  </a:lnTo>
                  <a:lnTo>
                    <a:pt x="418748" y="920506"/>
                  </a:lnTo>
                  <a:lnTo>
                    <a:pt x="418551" y="920691"/>
                  </a:lnTo>
                  <a:lnTo>
                    <a:pt x="416760" y="918944"/>
                  </a:lnTo>
                  <a:lnTo>
                    <a:pt x="415065" y="918796"/>
                  </a:lnTo>
                  <a:lnTo>
                    <a:pt x="412751" y="915218"/>
                  </a:lnTo>
                  <a:lnTo>
                    <a:pt x="413675" y="913586"/>
                  </a:lnTo>
                  <a:lnTo>
                    <a:pt x="414844" y="912481"/>
                  </a:lnTo>
                  <a:lnTo>
                    <a:pt x="414861" y="910721"/>
                  </a:lnTo>
                  <a:lnTo>
                    <a:pt x="413944" y="909216"/>
                  </a:lnTo>
                  <a:lnTo>
                    <a:pt x="412044" y="907832"/>
                  </a:lnTo>
                  <a:lnTo>
                    <a:pt x="410535" y="905111"/>
                  </a:lnTo>
                  <a:lnTo>
                    <a:pt x="408754" y="903158"/>
                  </a:lnTo>
                  <a:lnTo>
                    <a:pt x="408206" y="901521"/>
                  </a:lnTo>
                  <a:lnTo>
                    <a:pt x="407306" y="900404"/>
                  </a:lnTo>
                  <a:lnTo>
                    <a:pt x="406089" y="900029"/>
                  </a:lnTo>
                  <a:lnTo>
                    <a:pt x="405942" y="899029"/>
                  </a:lnTo>
                  <a:lnTo>
                    <a:pt x="407055" y="897715"/>
                  </a:lnTo>
                  <a:lnTo>
                    <a:pt x="407410" y="896370"/>
                  </a:lnTo>
                  <a:lnTo>
                    <a:pt x="406916" y="895281"/>
                  </a:lnTo>
                  <a:lnTo>
                    <a:pt x="405513" y="894540"/>
                  </a:lnTo>
                  <a:lnTo>
                    <a:pt x="404538" y="892456"/>
                  </a:lnTo>
                  <a:lnTo>
                    <a:pt x="405283" y="890954"/>
                  </a:lnTo>
                  <a:lnTo>
                    <a:pt x="404649" y="889335"/>
                  </a:lnTo>
                  <a:lnTo>
                    <a:pt x="405849" y="888269"/>
                  </a:lnTo>
                  <a:lnTo>
                    <a:pt x="406328" y="888343"/>
                  </a:lnTo>
                  <a:lnTo>
                    <a:pt x="406528" y="888399"/>
                  </a:lnTo>
                  <a:lnTo>
                    <a:pt x="407434" y="888078"/>
                  </a:lnTo>
                  <a:lnTo>
                    <a:pt x="407814" y="888722"/>
                  </a:lnTo>
                  <a:lnTo>
                    <a:pt x="409347" y="888503"/>
                  </a:lnTo>
                  <a:lnTo>
                    <a:pt x="409606" y="888466"/>
                  </a:lnTo>
                  <a:lnTo>
                    <a:pt x="409890" y="887342"/>
                  </a:lnTo>
                  <a:lnTo>
                    <a:pt x="411424" y="886206"/>
                  </a:lnTo>
                  <a:lnTo>
                    <a:pt x="410536" y="883933"/>
                  </a:lnTo>
                  <a:lnTo>
                    <a:pt x="407733" y="883367"/>
                  </a:lnTo>
                  <a:lnTo>
                    <a:pt x="407313" y="882292"/>
                  </a:lnTo>
                  <a:lnTo>
                    <a:pt x="403775" y="880482"/>
                  </a:lnTo>
                  <a:lnTo>
                    <a:pt x="402687" y="880578"/>
                  </a:lnTo>
                  <a:lnTo>
                    <a:pt x="399891" y="878923"/>
                  </a:lnTo>
                  <a:lnTo>
                    <a:pt x="395405" y="878606"/>
                  </a:lnTo>
                  <a:lnTo>
                    <a:pt x="394565" y="878247"/>
                  </a:lnTo>
                  <a:lnTo>
                    <a:pt x="393016" y="878189"/>
                  </a:lnTo>
                  <a:lnTo>
                    <a:pt x="392734" y="878109"/>
                  </a:lnTo>
                  <a:lnTo>
                    <a:pt x="392444" y="878175"/>
                  </a:lnTo>
                  <a:lnTo>
                    <a:pt x="392196" y="879331"/>
                  </a:lnTo>
                  <a:lnTo>
                    <a:pt x="392086" y="879697"/>
                  </a:lnTo>
                  <a:lnTo>
                    <a:pt x="391781" y="880408"/>
                  </a:lnTo>
                  <a:lnTo>
                    <a:pt x="391630" y="880631"/>
                  </a:lnTo>
                  <a:lnTo>
                    <a:pt x="388506" y="879588"/>
                  </a:lnTo>
                  <a:lnTo>
                    <a:pt x="388395" y="877513"/>
                  </a:lnTo>
                  <a:lnTo>
                    <a:pt x="387660" y="877730"/>
                  </a:lnTo>
                  <a:lnTo>
                    <a:pt x="387148" y="877738"/>
                  </a:lnTo>
                  <a:lnTo>
                    <a:pt x="386634" y="877758"/>
                  </a:lnTo>
                  <a:lnTo>
                    <a:pt x="386320" y="877940"/>
                  </a:lnTo>
                  <a:lnTo>
                    <a:pt x="386055" y="878203"/>
                  </a:lnTo>
                  <a:lnTo>
                    <a:pt x="385649" y="877896"/>
                  </a:lnTo>
                  <a:lnTo>
                    <a:pt x="385375" y="878122"/>
                  </a:lnTo>
                  <a:lnTo>
                    <a:pt x="385801" y="878514"/>
                  </a:lnTo>
                  <a:lnTo>
                    <a:pt x="385450" y="879130"/>
                  </a:lnTo>
                  <a:lnTo>
                    <a:pt x="384419" y="880387"/>
                  </a:lnTo>
                  <a:lnTo>
                    <a:pt x="383943" y="880458"/>
                  </a:lnTo>
                  <a:lnTo>
                    <a:pt x="383935" y="880723"/>
                  </a:lnTo>
                  <a:lnTo>
                    <a:pt x="383628" y="880911"/>
                  </a:lnTo>
                  <a:lnTo>
                    <a:pt x="383830" y="880975"/>
                  </a:lnTo>
                  <a:lnTo>
                    <a:pt x="383624" y="881136"/>
                  </a:lnTo>
                  <a:lnTo>
                    <a:pt x="382229" y="880425"/>
                  </a:lnTo>
                  <a:lnTo>
                    <a:pt x="381757" y="880321"/>
                  </a:lnTo>
                  <a:lnTo>
                    <a:pt x="381333" y="880457"/>
                  </a:lnTo>
                  <a:lnTo>
                    <a:pt x="380772" y="880405"/>
                  </a:lnTo>
                  <a:lnTo>
                    <a:pt x="380431" y="882369"/>
                  </a:lnTo>
                  <a:lnTo>
                    <a:pt x="379674" y="882962"/>
                  </a:lnTo>
                  <a:lnTo>
                    <a:pt x="378698" y="884299"/>
                  </a:lnTo>
                  <a:lnTo>
                    <a:pt x="378440" y="884552"/>
                  </a:lnTo>
                  <a:lnTo>
                    <a:pt x="378308" y="884655"/>
                  </a:lnTo>
                  <a:lnTo>
                    <a:pt x="378157" y="884787"/>
                  </a:lnTo>
                  <a:lnTo>
                    <a:pt x="377639" y="884356"/>
                  </a:lnTo>
                  <a:lnTo>
                    <a:pt x="377361" y="882617"/>
                  </a:lnTo>
                  <a:lnTo>
                    <a:pt x="376544" y="882052"/>
                  </a:lnTo>
                  <a:lnTo>
                    <a:pt x="377361" y="880755"/>
                  </a:lnTo>
                  <a:lnTo>
                    <a:pt x="377569" y="877266"/>
                  </a:lnTo>
                  <a:lnTo>
                    <a:pt x="376674" y="874929"/>
                  </a:lnTo>
                  <a:lnTo>
                    <a:pt x="377340" y="871666"/>
                  </a:lnTo>
                  <a:lnTo>
                    <a:pt x="375959" y="869001"/>
                  </a:lnTo>
                  <a:lnTo>
                    <a:pt x="374557" y="866912"/>
                  </a:lnTo>
                  <a:lnTo>
                    <a:pt x="373708" y="861477"/>
                  </a:lnTo>
                  <a:lnTo>
                    <a:pt x="374907" y="858811"/>
                  </a:lnTo>
                  <a:lnTo>
                    <a:pt x="374653" y="857151"/>
                  </a:lnTo>
                  <a:lnTo>
                    <a:pt x="376156" y="854789"/>
                  </a:lnTo>
                  <a:lnTo>
                    <a:pt x="377878" y="854065"/>
                  </a:lnTo>
                  <a:lnTo>
                    <a:pt x="378741" y="854152"/>
                  </a:lnTo>
                  <a:lnTo>
                    <a:pt x="379412" y="854045"/>
                  </a:lnTo>
                  <a:lnTo>
                    <a:pt x="379368" y="853884"/>
                  </a:lnTo>
                  <a:lnTo>
                    <a:pt x="379392" y="853566"/>
                  </a:lnTo>
                  <a:lnTo>
                    <a:pt x="379474" y="853277"/>
                  </a:lnTo>
                  <a:lnTo>
                    <a:pt x="380114" y="853308"/>
                  </a:lnTo>
                  <a:lnTo>
                    <a:pt x="380394" y="852014"/>
                  </a:lnTo>
                  <a:lnTo>
                    <a:pt x="380232" y="849473"/>
                  </a:lnTo>
                  <a:lnTo>
                    <a:pt x="377718" y="844964"/>
                  </a:lnTo>
                  <a:lnTo>
                    <a:pt x="375641" y="843213"/>
                  </a:lnTo>
                  <a:lnTo>
                    <a:pt x="375287" y="841670"/>
                  </a:lnTo>
                  <a:lnTo>
                    <a:pt x="373904" y="839610"/>
                  </a:lnTo>
                  <a:lnTo>
                    <a:pt x="372703" y="838855"/>
                  </a:lnTo>
                  <a:lnTo>
                    <a:pt x="372974" y="836767"/>
                  </a:lnTo>
                  <a:lnTo>
                    <a:pt x="372422" y="833613"/>
                  </a:lnTo>
                  <a:lnTo>
                    <a:pt x="371134" y="833000"/>
                  </a:lnTo>
                  <a:lnTo>
                    <a:pt x="367553" y="832661"/>
                  </a:lnTo>
                  <a:lnTo>
                    <a:pt x="366562" y="833100"/>
                  </a:lnTo>
                  <a:lnTo>
                    <a:pt x="365492" y="832392"/>
                  </a:lnTo>
                  <a:lnTo>
                    <a:pt x="364360" y="833561"/>
                  </a:lnTo>
                  <a:lnTo>
                    <a:pt x="363935" y="832471"/>
                  </a:lnTo>
                  <a:lnTo>
                    <a:pt x="363741" y="832250"/>
                  </a:lnTo>
                  <a:lnTo>
                    <a:pt x="363498" y="832198"/>
                  </a:lnTo>
                  <a:lnTo>
                    <a:pt x="363268" y="832325"/>
                  </a:lnTo>
                  <a:lnTo>
                    <a:pt x="362963" y="833050"/>
                  </a:lnTo>
                  <a:lnTo>
                    <a:pt x="362675" y="833222"/>
                  </a:lnTo>
                  <a:lnTo>
                    <a:pt x="362362" y="833045"/>
                  </a:lnTo>
                  <a:lnTo>
                    <a:pt x="362180" y="832972"/>
                  </a:lnTo>
                  <a:lnTo>
                    <a:pt x="361995" y="832986"/>
                  </a:lnTo>
                  <a:lnTo>
                    <a:pt x="361786" y="833205"/>
                  </a:lnTo>
                  <a:lnTo>
                    <a:pt x="361633" y="833374"/>
                  </a:lnTo>
                  <a:lnTo>
                    <a:pt x="361369" y="833336"/>
                  </a:lnTo>
                  <a:lnTo>
                    <a:pt x="361081" y="832579"/>
                  </a:lnTo>
                  <a:lnTo>
                    <a:pt x="361009" y="831186"/>
                  </a:lnTo>
                  <a:lnTo>
                    <a:pt x="359597" y="829744"/>
                  </a:lnTo>
                  <a:lnTo>
                    <a:pt x="357936" y="829666"/>
                  </a:lnTo>
                  <a:lnTo>
                    <a:pt x="357480" y="828624"/>
                  </a:lnTo>
                  <a:lnTo>
                    <a:pt x="354501" y="828572"/>
                  </a:lnTo>
                  <a:lnTo>
                    <a:pt x="352205" y="826412"/>
                  </a:lnTo>
                  <a:lnTo>
                    <a:pt x="351990" y="825223"/>
                  </a:lnTo>
                  <a:lnTo>
                    <a:pt x="350447" y="824157"/>
                  </a:lnTo>
                  <a:lnTo>
                    <a:pt x="347364" y="822670"/>
                  </a:lnTo>
                  <a:lnTo>
                    <a:pt x="346914" y="822652"/>
                  </a:lnTo>
                  <a:lnTo>
                    <a:pt x="346564" y="822746"/>
                  </a:lnTo>
                  <a:lnTo>
                    <a:pt x="346399" y="822747"/>
                  </a:lnTo>
                  <a:lnTo>
                    <a:pt x="346254" y="822780"/>
                  </a:lnTo>
                  <a:lnTo>
                    <a:pt x="345928" y="823302"/>
                  </a:lnTo>
                  <a:lnTo>
                    <a:pt x="345773" y="823643"/>
                  </a:lnTo>
                  <a:lnTo>
                    <a:pt x="345687" y="823797"/>
                  </a:lnTo>
                  <a:lnTo>
                    <a:pt x="345125" y="823905"/>
                  </a:lnTo>
                  <a:lnTo>
                    <a:pt x="344169" y="823133"/>
                  </a:lnTo>
                  <a:lnTo>
                    <a:pt x="343944" y="823055"/>
                  </a:lnTo>
                  <a:lnTo>
                    <a:pt x="343794" y="823090"/>
                  </a:lnTo>
                  <a:lnTo>
                    <a:pt x="343538" y="823378"/>
                  </a:lnTo>
                  <a:lnTo>
                    <a:pt x="343484" y="823587"/>
                  </a:lnTo>
                  <a:lnTo>
                    <a:pt x="343362" y="823826"/>
                  </a:lnTo>
                  <a:lnTo>
                    <a:pt x="340836" y="824408"/>
                  </a:lnTo>
                  <a:lnTo>
                    <a:pt x="340369" y="824260"/>
                  </a:lnTo>
                  <a:lnTo>
                    <a:pt x="340214" y="824192"/>
                  </a:lnTo>
                  <a:lnTo>
                    <a:pt x="339962" y="824334"/>
                  </a:lnTo>
                  <a:lnTo>
                    <a:pt x="339466" y="825260"/>
                  </a:lnTo>
                  <a:lnTo>
                    <a:pt x="338624" y="825306"/>
                  </a:lnTo>
                  <a:lnTo>
                    <a:pt x="338125" y="824333"/>
                  </a:lnTo>
                  <a:lnTo>
                    <a:pt x="337868" y="824250"/>
                  </a:lnTo>
                  <a:lnTo>
                    <a:pt x="337667" y="824295"/>
                  </a:lnTo>
                  <a:lnTo>
                    <a:pt x="337520" y="824372"/>
                  </a:lnTo>
                  <a:lnTo>
                    <a:pt x="337358" y="824525"/>
                  </a:lnTo>
                  <a:lnTo>
                    <a:pt x="337221" y="824811"/>
                  </a:lnTo>
                  <a:lnTo>
                    <a:pt x="337099" y="825026"/>
                  </a:lnTo>
                  <a:lnTo>
                    <a:pt x="336492" y="825288"/>
                  </a:lnTo>
                  <a:lnTo>
                    <a:pt x="336225" y="825435"/>
                  </a:lnTo>
                  <a:lnTo>
                    <a:pt x="333870" y="827621"/>
                  </a:lnTo>
                  <a:lnTo>
                    <a:pt x="333471" y="828573"/>
                  </a:lnTo>
                  <a:lnTo>
                    <a:pt x="333217" y="828796"/>
                  </a:lnTo>
                  <a:lnTo>
                    <a:pt x="333013" y="828874"/>
                  </a:lnTo>
                  <a:lnTo>
                    <a:pt x="332645" y="828801"/>
                  </a:lnTo>
                  <a:lnTo>
                    <a:pt x="332327" y="828144"/>
                  </a:lnTo>
                  <a:lnTo>
                    <a:pt x="332092" y="828170"/>
                  </a:lnTo>
                  <a:lnTo>
                    <a:pt x="331344" y="828860"/>
                  </a:lnTo>
                  <a:lnTo>
                    <a:pt x="331222" y="829007"/>
                  </a:lnTo>
                  <a:lnTo>
                    <a:pt x="331150" y="829332"/>
                  </a:lnTo>
                  <a:lnTo>
                    <a:pt x="330669" y="829157"/>
                  </a:lnTo>
                  <a:lnTo>
                    <a:pt x="329911" y="829469"/>
                  </a:lnTo>
                  <a:lnTo>
                    <a:pt x="329764" y="828553"/>
                  </a:lnTo>
                  <a:lnTo>
                    <a:pt x="329451" y="828178"/>
                  </a:lnTo>
                  <a:lnTo>
                    <a:pt x="329310" y="828136"/>
                  </a:lnTo>
                  <a:lnTo>
                    <a:pt x="329136" y="828170"/>
                  </a:lnTo>
                  <a:lnTo>
                    <a:pt x="328957" y="828359"/>
                  </a:lnTo>
                  <a:lnTo>
                    <a:pt x="329216" y="829267"/>
                  </a:lnTo>
                  <a:lnTo>
                    <a:pt x="326973" y="830807"/>
                  </a:lnTo>
                  <a:lnTo>
                    <a:pt x="327027" y="831279"/>
                  </a:lnTo>
                  <a:lnTo>
                    <a:pt x="327225" y="831809"/>
                  </a:lnTo>
                  <a:lnTo>
                    <a:pt x="326870" y="831886"/>
                  </a:lnTo>
                  <a:lnTo>
                    <a:pt x="326715" y="831815"/>
                  </a:lnTo>
                  <a:lnTo>
                    <a:pt x="326478" y="831772"/>
                  </a:lnTo>
                  <a:lnTo>
                    <a:pt x="326529" y="832505"/>
                  </a:lnTo>
                  <a:lnTo>
                    <a:pt x="326377" y="832596"/>
                  </a:lnTo>
                  <a:lnTo>
                    <a:pt x="325497" y="832899"/>
                  </a:lnTo>
                  <a:lnTo>
                    <a:pt x="325154" y="831971"/>
                  </a:lnTo>
                  <a:lnTo>
                    <a:pt x="323622" y="831758"/>
                  </a:lnTo>
                  <a:lnTo>
                    <a:pt x="322058" y="832485"/>
                  </a:lnTo>
                  <a:lnTo>
                    <a:pt x="321772" y="832494"/>
                  </a:lnTo>
                  <a:lnTo>
                    <a:pt x="321489" y="832349"/>
                  </a:lnTo>
                  <a:lnTo>
                    <a:pt x="321307" y="832359"/>
                  </a:lnTo>
                  <a:lnTo>
                    <a:pt x="321400" y="833130"/>
                  </a:lnTo>
                  <a:lnTo>
                    <a:pt x="321354" y="833317"/>
                  </a:lnTo>
                  <a:lnTo>
                    <a:pt x="321178" y="833496"/>
                  </a:lnTo>
                  <a:lnTo>
                    <a:pt x="320997" y="833526"/>
                  </a:lnTo>
                  <a:lnTo>
                    <a:pt x="319626" y="832299"/>
                  </a:lnTo>
                  <a:lnTo>
                    <a:pt x="317624" y="832696"/>
                  </a:lnTo>
                  <a:lnTo>
                    <a:pt x="316577" y="832296"/>
                  </a:lnTo>
                  <a:lnTo>
                    <a:pt x="315777" y="830890"/>
                  </a:lnTo>
                  <a:lnTo>
                    <a:pt x="313354" y="830133"/>
                  </a:lnTo>
                  <a:lnTo>
                    <a:pt x="311556" y="830885"/>
                  </a:lnTo>
                  <a:lnTo>
                    <a:pt x="310077" y="830793"/>
                  </a:lnTo>
                  <a:lnTo>
                    <a:pt x="309327" y="829167"/>
                  </a:lnTo>
                  <a:lnTo>
                    <a:pt x="307589" y="827314"/>
                  </a:lnTo>
                  <a:lnTo>
                    <a:pt x="305164" y="827786"/>
                  </a:lnTo>
                  <a:lnTo>
                    <a:pt x="303247" y="825561"/>
                  </a:lnTo>
                  <a:lnTo>
                    <a:pt x="302072" y="825502"/>
                  </a:lnTo>
                  <a:lnTo>
                    <a:pt x="300630" y="823884"/>
                  </a:lnTo>
                  <a:lnTo>
                    <a:pt x="298952" y="823980"/>
                  </a:lnTo>
                  <a:lnTo>
                    <a:pt x="298226" y="822944"/>
                  </a:lnTo>
                  <a:lnTo>
                    <a:pt x="298382" y="821275"/>
                  </a:lnTo>
                  <a:lnTo>
                    <a:pt x="296624" y="820238"/>
                  </a:lnTo>
                  <a:lnTo>
                    <a:pt x="295749" y="818976"/>
                  </a:lnTo>
                  <a:lnTo>
                    <a:pt x="294415" y="818474"/>
                  </a:lnTo>
                  <a:lnTo>
                    <a:pt x="292979" y="816247"/>
                  </a:lnTo>
                  <a:lnTo>
                    <a:pt x="292653" y="815014"/>
                  </a:lnTo>
                  <a:lnTo>
                    <a:pt x="290699" y="813710"/>
                  </a:lnTo>
                  <a:lnTo>
                    <a:pt x="290737" y="812363"/>
                  </a:lnTo>
                  <a:lnTo>
                    <a:pt x="291764" y="810180"/>
                  </a:lnTo>
                  <a:lnTo>
                    <a:pt x="291995" y="807227"/>
                  </a:lnTo>
                  <a:lnTo>
                    <a:pt x="291215" y="805760"/>
                  </a:lnTo>
                  <a:lnTo>
                    <a:pt x="291763" y="803446"/>
                  </a:lnTo>
                  <a:lnTo>
                    <a:pt x="290942" y="802578"/>
                  </a:lnTo>
                  <a:lnTo>
                    <a:pt x="291595" y="801496"/>
                  </a:lnTo>
                  <a:lnTo>
                    <a:pt x="290374" y="800938"/>
                  </a:lnTo>
                  <a:lnTo>
                    <a:pt x="291094" y="799896"/>
                  </a:lnTo>
                  <a:lnTo>
                    <a:pt x="290307" y="798833"/>
                  </a:lnTo>
                  <a:lnTo>
                    <a:pt x="288408" y="799402"/>
                  </a:lnTo>
                  <a:lnTo>
                    <a:pt x="286946" y="798217"/>
                  </a:lnTo>
                  <a:lnTo>
                    <a:pt x="286371" y="798029"/>
                  </a:lnTo>
                  <a:lnTo>
                    <a:pt x="285989" y="798122"/>
                  </a:lnTo>
                  <a:lnTo>
                    <a:pt x="285622" y="798391"/>
                  </a:lnTo>
                  <a:lnTo>
                    <a:pt x="284107" y="800314"/>
                  </a:lnTo>
                  <a:lnTo>
                    <a:pt x="283713" y="800578"/>
                  </a:lnTo>
                  <a:lnTo>
                    <a:pt x="283442" y="800759"/>
                  </a:lnTo>
                  <a:lnTo>
                    <a:pt x="282614" y="801063"/>
                  </a:lnTo>
                  <a:lnTo>
                    <a:pt x="281306" y="801295"/>
                  </a:lnTo>
                  <a:lnTo>
                    <a:pt x="280664" y="801568"/>
                  </a:lnTo>
                  <a:lnTo>
                    <a:pt x="279768" y="802005"/>
                  </a:lnTo>
                  <a:lnTo>
                    <a:pt x="279202" y="802302"/>
                  </a:lnTo>
                  <a:lnTo>
                    <a:pt x="277901" y="802880"/>
                  </a:lnTo>
                  <a:lnTo>
                    <a:pt x="276798" y="801319"/>
                  </a:lnTo>
                  <a:lnTo>
                    <a:pt x="275882" y="801126"/>
                  </a:lnTo>
                  <a:lnTo>
                    <a:pt x="274337" y="801492"/>
                  </a:lnTo>
                  <a:lnTo>
                    <a:pt x="273597" y="801439"/>
                  </a:lnTo>
                  <a:lnTo>
                    <a:pt x="273218" y="801423"/>
                  </a:lnTo>
                  <a:lnTo>
                    <a:pt x="273776" y="803877"/>
                  </a:lnTo>
                  <a:lnTo>
                    <a:pt x="271510" y="807712"/>
                  </a:lnTo>
                  <a:lnTo>
                    <a:pt x="270133" y="809274"/>
                  </a:lnTo>
                  <a:lnTo>
                    <a:pt x="269672" y="809717"/>
                  </a:lnTo>
                  <a:lnTo>
                    <a:pt x="269182" y="809913"/>
                  </a:lnTo>
                  <a:lnTo>
                    <a:pt x="267844" y="809230"/>
                  </a:lnTo>
                  <a:lnTo>
                    <a:pt x="266964" y="807671"/>
                  </a:lnTo>
                  <a:lnTo>
                    <a:pt x="266605" y="807258"/>
                  </a:lnTo>
                  <a:lnTo>
                    <a:pt x="266453" y="807158"/>
                  </a:lnTo>
                  <a:lnTo>
                    <a:pt x="266293" y="807139"/>
                  </a:lnTo>
                  <a:lnTo>
                    <a:pt x="265616" y="807620"/>
                  </a:lnTo>
                  <a:lnTo>
                    <a:pt x="265734" y="808401"/>
                  </a:lnTo>
                  <a:lnTo>
                    <a:pt x="265697" y="808708"/>
                  </a:lnTo>
                  <a:lnTo>
                    <a:pt x="265547" y="808977"/>
                  </a:lnTo>
                  <a:lnTo>
                    <a:pt x="265293" y="809042"/>
                  </a:lnTo>
                  <a:lnTo>
                    <a:pt x="263661" y="807693"/>
                  </a:lnTo>
                  <a:lnTo>
                    <a:pt x="261912" y="807598"/>
                  </a:lnTo>
                  <a:lnTo>
                    <a:pt x="258074" y="809290"/>
                  </a:lnTo>
                  <a:lnTo>
                    <a:pt x="255978" y="808248"/>
                  </a:lnTo>
                  <a:lnTo>
                    <a:pt x="255471" y="808112"/>
                  </a:lnTo>
                  <a:lnTo>
                    <a:pt x="255017" y="808211"/>
                  </a:lnTo>
                  <a:lnTo>
                    <a:pt x="254727" y="808366"/>
                  </a:lnTo>
                  <a:lnTo>
                    <a:pt x="253059" y="810231"/>
                  </a:lnTo>
                  <a:lnTo>
                    <a:pt x="252627" y="810577"/>
                  </a:lnTo>
                  <a:lnTo>
                    <a:pt x="252130" y="810807"/>
                  </a:lnTo>
                  <a:lnTo>
                    <a:pt x="251764" y="810832"/>
                  </a:lnTo>
                  <a:lnTo>
                    <a:pt x="250353" y="810648"/>
                  </a:lnTo>
                  <a:lnTo>
                    <a:pt x="250123" y="809332"/>
                  </a:lnTo>
                  <a:lnTo>
                    <a:pt x="251572" y="808239"/>
                  </a:lnTo>
                  <a:lnTo>
                    <a:pt x="251281" y="807130"/>
                  </a:lnTo>
                  <a:lnTo>
                    <a:pt x="249082" y="806633"/>
                  </a:lnTo>
                  <a:lnTo>
                    <a:pt x="248182" y="803800"/>
                  </a:lnTo>
                  <a:lnTo>
                    <a:pt x="247533" y="800691"/>
                  </a:lnTo>
                  <a:lnTo>
                    <a:pt x="244821" y="800752"/>
                  </a:lnTo>
                  <a:lnTo>
                    <a:pt x="242411" y="799829"/>
                  </a:lnTo>
                  <a:lnTo>
                    <a:pt x="242034" y="797308"/>
                  </a:lnTo>
                  <a:lnTo>
                    <a:pt x="241490" y="796516"/>
                  </a:lnTo>
                  <a:lnTo>
                    <a:pt x="241013" y="796261"/>
                  </a:lnTo>
                  <a:lnTo>
                    <a:pt x="240810" y="796281"/>
                  </a:lnTo>
                  <a:lnTo>
                    <a:pt x="240458" y="796418"/>
                  </a:lnTo>
                  <a:lnTo>
                    <a:pt x="240054" y="798254"/>
                  </a:lnTo>
                  <a:lnTo>
                    <a:pt x="238502" y="800452"/>
                  </a:lnTo>
                  <a:lnTo>
                    <a:pt x="238425" y="802017"/>
                  </a:lnTo>
                  <a:lnTo>
                    <a:pt x="238860" y="804008"/>
                  </a:lnTo>
                  <a:lnTo>
                    <a:pt x="238624" y="805278"/>
                  </a:lnTo>
                  <a:lnTo>
                    <a:pt x="238371" y="805544"/>
                  </a:lnTo>
                  <a:lnTo>
                    <a:pt x="237972" y="805682"/>
                  </a:lnTo>
                  <a:lnTo>
                    <a:pt x="237328" y="805473"/>
                  </a:lnTo>
                  <a:lnTo>
                    <a:pt x="235619" y="804099"/>
                  </a:lnTo>
                  <a:lnTo>
                    <a:pt x="235237" y="804049"/>
                  </a:lnTo>
                  <a:lnTo>
                    <a:pt x="234892" y="804153"/>
                  </a:lnTo>
                  <a:lnTo>
                    <a:pt x="234451" y="804477"/>
                  </a:lnTo>
                  <a:lnTo>
                    <a:pt x="233392" y="805486"/>
                  </a:lnTo>
                  <a:lnTo>
                    <a:pt x="233083" y="805650"/>
                  </a:lnTo>
                  <a:lnTo>
                    <a:pt x="232587" y="805823"/>
                  </a:lnTo>
                  <a:lnTo>
                    <a:pt x="231692" y="805430"/>
                  </a:lnTo>
                  <a:lnTo>
                    <a:pt x="231746" y="803619"/>
                  </a:lnTo>
                  <a:lnTo>
                    <a:pt x="231493" y="802973"/>
                  </a:lnTo>
                  <a:lnTo>
                    <a:pt x="231003" y="802882"/>
                  </a:lnTo>
                  <a:lnTo>
                    <a:pt x="230501" y="802960"/>
                  </a:lnTo>
                  <a:lnTo>
                    <a:pt x="229976" y="803398"/>
                  </a:lnTo>
                  <a:lnTo>
                    <a:pt x="229246" y="804453"/>
                  </a:lnTo>
                  <a:lnTo>
                    <a:pt x="228818" y="804950"/>
                  </a:lnTo>
                  <a:lnTo>
                    <a:pt x="228510" y="805181"/>
                  </a:lnTo>
                  <a:lnTo>
                    <a:pt x="228031" y="805258"/>
                  </a:lnTo>
                  <a:lnTo>
                    <a:pt x="225997" y="804404"/>
                  </a:lnTo>
                  <a:lnTo>
                    <a:pt x="225544" y="804450"/>
                  </a:lnTo>
                  <a:lnTo>
                    <a:pt x="224974" y="804744"/>
                  </a:lnTo>
                  <a:lnTo>
                    <a:pt x="224195" y="805511"/>
                  </a:lnTo>
                  <a:lnTo>
                    <a:pt x="223844" y="805734"/>
                  </a:lnTo>
                  <a:lnTo>
                    <a:pt x="222724" y="806022"/>
                  </a:lnTo>
                  <a:lnTo>
                    <a:pt x="221819" y="805777"/>
                  </a:lnTo>
                  <a:lnTo>
                    <a:pt x="220395" y="804690"/>
                  </a:lnTo>
                  <a:lnTo>
                    <a:pt x="219244" y="804261"/>
                  </a:lnTo>
                  <a:lnTo>
                    <a:pt x="218979" y="804296"/>
                  </a:lnTo>
                  <a:lnTo>
                    <a:pt x="218619" y="804507"/>
                  </a:lnTo>
                  <a:lnTo>
                    <a:pt x="218572" y="805170"/>
                  </a:lnTo>
                  <a:lnTo>
                    <a:pt x="218890" y="806972"/>
                  </a:lnTo>
                  <a:lnTo>
                    <a:pt x="218009" y="807464"/>
                  </a:lnTo>
                  <a:lnTo>
                    <a:pt x="217592" y="807878"/>
                  </a:lnTo>
                  <a:lnTo>
                    <a:pt x="217440" y="807990"/>
                  </a:lnTo>
                  <a:lnTo>
                    <a:pt x="217302" y="808092"/>
                  </a:lnTo>
                  <a:lnTo>
                    <a:pt x="216600" y="808100"/>
                  </a:lnTo>
                  <a:lnTo>
                    <a:pt x="214201" y="806957"/>
                  </a:lnTo>
                  <a:lnTo>
                    <a:pt x="212476" y="804082"/>
                  </a:lnTo>
                  <a:lnTo>
                    <a:pt x="210942" y="803949"/>
                  </a:lnTo>
                  <a:lnTo>
                    <a:pt x="207182" y="805533"/>
                  </a:lnTo>
                  <a:lnTo>
                    <a:pt x="206220" y="804779"/>
                  </a:lnTo>
                  <a:lnTo>
                    <a:pt x="205980" y="804504"/>
                  </a:lnTo>
                  <a:lnTo>
                    <a:pt x="205710" y="804144"/>
                  </a:lnTo>
                  <a:lnTo>
                    <a:pt x="205589" y="803938"/>
                  </a:lnTo>
                  <a:lnTo>
                    <a:pt x="204972" y="801751"/>
                  </a:lnTo>
                  <a:lnTo>
                    <a:pt x="204208" y="800397"/>
                  </a:lnTo>
                  <a:lnTo>
                    <a:pt x="205256" y="798909"/>
                  </a:lnTo>
                  <a:lnTo>
                    <a:pt x="204605" y="795983"/>
                  </a:lnTo>
                  <a:lnTo>
                    <a:pt x="203963" y="795791"/>
                  </a:lnTo>
                  <a:lnTo>
                    <a:pt x="200550" y="796482"/>
                  </a:lnTo>
                  <a:lnTo>
                    <a:pt x="198574" y="795020"/>
                  </a:lnTo>
                  <a:lnTo>
                    <a:pt x="198356" y="793720"/>
                  </a:lnTo>
                  <a:lnTo>
                    <a:pt x="199098" y="792366"/>
                  </a:lnTo>
                  <a:lnTo>
                    <a:pt x="198761" y="791623"/>
                  </a:lnTo>
                  <a:lnTo>
                    <a:pt x="196891" y="791656"/>
                  </a:lnTo>
                  <a:lnTo>
                    <a:pt x="196028" y="790076"/>
                  </a:lnTo>
                  <a:lnTo>
                    <a:pt x="196771" y="788787"/>
                  </a:lnTo>
                  <a:lnTo>
                    <a:pt x="196120" y="787834"/>
                  </a:lnTo>
                  <a:lnTo>
                    <a:pt x="195785" y="787808"/>
                  </a:lnTo>
                  <a:lnTo>
                    <a:pt x="195203" y="788100"/>
                  </a:lnTo>
                  <a:lnTo>
                    <a:pt x="194327" y="788950"/>
                  </a:lnTo>
                  <a:lnTo>
                    <a:pt x="193843" y="789293"/>
                  </a:lnTo>
                  <a:lnTo>
                    <a:pt x="193587" y="789453"/>
                  </a:lnTo>
                  <a:lnTo>
                    <a:pt x="192313" y="789516"/>
                  </a:lnTo>
                  <a:lnTo>
                    <a:pt x="190982" y="788810"/>
                  </a:lnTo>
                  <a:lnTo>
                    <a:pt x="189750" y="787099"/>
                  </a:lnTo>
                  <a:lnTo>
                    <a:pt x="190916" y="786198"/>
                  </a:lnTo>
                  <a:lnTo>
                    <a:pt x="189776" y="784953"/>
                  </a:lnTo>
                  <a:lnTo>
                    <a:pt x="190374" y="782923"/>
                  </a:lnTo>
                  <a:lnTo>
                    <a:pt x="187899" y="781474"/>
                  </a:lnTo>
                  <a:lnTo>
                    <a:pt x="187806" y="779686"/>
                  </a:lnTo>
                  <a:lnTo>
                    <a:pt x="187228" y="779218"/>
                  </a:lnTo>
                  <a:lnTo>
                    <a:pt x="187033" y="778953"/>
                  </a:lnTo>
                  <a:lnTo>
                    <a:pt x="186919" y="778701"/>
                  </a:lnTo>
                  <a:lnTo>
                    <a:pt x="186785" y="778399"/>
                  </a:lnTo>
                  <a:lnTo>
                    <a:pt x="184985" y="777021"/>
                  </a:lnTo>
                  <a:lnTo>
                    <a:pt x="182466" y="777128"/>
                  </a:lnTo>
                  <a:lnTo>
                    <a:pt x="181648" y="775215"/>
                  </a:lnTo>
                  <a:lnTo>
                    <a:pt x="182124" y="774180"/>
                  </a:lnTo>
                  <a:lnTo>
                    <a:pt x="182315" y="774138"/>
                  </a:lnTo>
                  <a:lnTo>
                    <a:pt x="182883" y="774084"/>
                  </a:lnTo>
                  <a:lnTo>
                    <a:pt x="183506" y="773999"/>
                  </a:lnTo>
                  <a:lnTo>
                    <a:pt x="183738" y="773921"/>
                  </a:lnTo>
                  <a:lnTo>
                    <a:pt x="183888" y="773778"/>
                  </a:lnTo>
                  <a:lnTo>
                    <a:pt x="184108" y="773530"/>
                  </a:lnTo>
                  <a:lnTo>
                    <a:pt x="184701" y="773029"/>
                  </a:lnTo>
                  <a:lnTo>
                    <a:pt x="184998" y="772914"/>
                  </a:lnTo>
                  <a:lnTo>
                    <a:pt x="185249" y="772876"/>
                  </a:lnTo>
                  <a:lnTo>
                    <a:pt x="185522" y="772860"/>
                  </a:lnTo>
                  <a:lnTo>
                    <a:pt x="185719" y="772656"/>
                  </a:lnTo>
                  <a:lnTo>
                    <a:pt x="185638" y="772335"/>
                  </a:lnTo>
                  <a:lnTo>
                    <a:pt x="184250" y="771121"/>
                  </a:lnTo>
                  <a:lnTo>
                    <a:pt x="183834" y="769024"/>
                  </a:lnTo>
                  <a:lnTo>
                    <a:pt x="184003" y="768919"/>
                  </a:lnTo>
                  <a:lnTo>
                    <a:pt x="184269" y="768854"/>
                  </a:lnTo>
                  <a:lnTo>
                    <a:pt x="184538" y="768813"/>
                  </a:lnTo>
                  <a:lnTo>
                    <a:pt x="185638" y="768924"/>
                  </a:lnTo>
                  <a:lnTo>
                    <a:pt x="185827" y="768842"/>
                  </a:lnTo>
                  <a:lnTo>
                    <a:pt x="185985" y="768654"/>
                  </a:lnTo>
                  <a:lnTo>
                    <a:pt x="186070" y="768383"/>
                  </a:lnTo>
                  <a:lnTo>
                    <a:pt x="185911" y="766206"/>
                  </a:lnTo>
                  <a:lnTo>
                    <a:pt x="185240" y="764281"/>
                  </a:lnTo>
                  <a:lnTo>
                    <a:pt x="181640" y="762888"/>
                  </a:lnTo>
                  <a:lnTo>
                    <a:pt x="179702" y="760335"/>
                  </a:lnTo>
                  <a:lnTo>
                    <a:pt x="179327" y="757670"/>
                  </a:lnTo>
                  <a:lnTo>
                    <a:pt x="180053" y="756280"/>
                  </a:lnTo>
                  <a:lnTo>
                    <a:pt x="180418" y="756103"/>
                  </a:lnTo>
                  <a:lnTo>
                    <a:pt x="180943" y="755960"/>
                  </a:lnTo>
                  <a:lnTo>
                    <a:pt x="182285" y="755730"/>
                  </a:lnTo>
                  <a:lnTo>
                    <a:pt x="182562" y="755531"/>
                  </a:lnTo>
                  <a:lnTo>
                    <a:pt x="182722" y="755341"/>
                  </a:lnTo>
                  <a:lnTo>
                    <a:pt x="182485" y="754209"/>
                  </a:lnTo>
                  <a:lnTo>
                    <a:pt x="181056" y="753323"/>
                  </a:lnTo>
                  <a:lnTo>
                    <a:pt x="180968" y="752445"/>
                  </a:lnTo>
                  <a:lnTo>
                    <a:pt x="181372" y="752184"/>
                  </a:lnTo>
                  <a:lnTo>
                    <a:pt x="181629" y="752115"/>
                  </a:lnTo>
                  <a:lnTo>
                    <a:pt x="181861" y="752088"/>
                  </a:lnTo>
                  <a:lnTo>
                    <a:pt x="183292" y="752568"/>
                  </a:lnTo>
                  <a:lnTo>
                    <a:pt x="183969" y="752411"/>
                  </a:lnTo>
                  <a:lnTo>
                    <a:pt x="184080" y="752264"/>
                  </a:lnTo>
                  <a:lnTo>
                    <a:pt x="184134" y="752051"/>
                  </a:lnTo>
                  <a:lnTo>
                    <a:pt x="184053" y="751202"/>
                  </a:lnTo>
                  <a:lnTo>
                    <a:pt x="183514" y="749551"/>
                  </a:lnTo>
                  <a:lnTo>
                    <a:pt x="182147" y="748745"/>
                  </a:lnTo>
                  <a:lnTo>
                    <a:pt x="182585" y="746978"/>
                  </a:lnTo>
                  <a:lnTo>
                    <a:pt x="182320" y="745699"/>
                  </a:lnTo>
                  <a:lnTo>
                    <a:pt x="181238" y="744920"/>
                  </a:lnTo>
                  <a:lnTo>
                    <a:pt x="182534" y="742577"/>
                  </a:lnTo>
                  <a:lnTo>
                    <a:pt x="181013" y="740618"/>
                  </a:lnTo>
                  <a:lnTo>
                    <a:pt x="182086" y="739729"/>
                  </a:lnTo>
                  <a:lnTo>
                    <a:pt x="181647" y="738618"/>
                  </a:lnTo>
                  <a:lnTo>
                    <a:pt x="179722" y="738281"/>
                  </a:lnTo>
                  <a:lnTo>
                    <a:pt x="179933" y="737019"/>
                  </a:lnTo>
                  <a:lnTo>
                    <a:pt x="178739" y="734953"/>
                  </a:lnTo>
                  <a:lnTo>
                    <a:pt x="180145" y="733855"/>
                  </a:lnTo>
                  <a:lnTo>
                    <a:pt x="180251" y="732914"/>
                  </a:lnTo>
                  <a:lnTo>
                    <a:pt x="178702" y="731372"/>
                  </a:lnTo>
                  <a:lnTo>
                    <a:pt x="178454" y="730065"/>
                  </a:lnTo>
                  <a:lnTo>
                    <a:pt x="179365" y="728370"/>
                  </a:lnTo>
                  <a:lnTo>
                    <a:pt x="178846" y="727170"/>
                  </a:lnTo>
                  <a:lnTo>
                    <a:pt x="178052" y="727475"/>
                  </a:lnTo>
                  <a:lnTo>
                    <a:pt x="177868" y="727464"/>
                  </a:lnTo>
                  <a:lnTo>
                    <a:pt x="177574" y="727456"/>
                  </a:lnTo>
                  <a:lnTo>
                    <a:pt x="177342" y="727544"/>
                  </a:lnTo>
                  <a:lnTo>
                    <a:pt x="176921" y="729229"/>
                  </a:lnTo>
                  <a:lnTo>
                    <a:pt x="176687" y="729768"/>
                  </a:lnTo>
                  <a:lnTo>
                    <a:pt x="176443" y="729968"/>
                  </a:lnTo>
                  <a:lnTo>
                    <a:pt x="176233" y="730235"/>
                  </a:lnTo>
                  <a:lnTo>
                    <a:pt x="174941" y="729515"/>
                  </a:lnTo>
                  <a:lnTo>
                    <a:pt x="175612" y="728226"/>
                  </a:lnTo>
                  <a:lnTo>
                    <a:pt x="174866" y="725889"/>
                  </a:lnTo>
                  <a:lnTo>
                    <a:pt x="172952" y="726274"/>
                  </a:lnTo>
                  <a:lnTo>
                    <a:pt x="172261" y="726217"/>
                  </a:lnTo>
                  <a:lnTo>
                    <a:pt x="172036" y="726142"/>
                  </a:lnTo>
                  <a:lnTo>
                    <a:pt x="171862" y="726016"/>
                  </a:lnTo>
                  <a:lnTo>
                    <a:pt x="170637" y="727121"/>
                  </a:lnTo>
                  <a:lnTo>
                    <a:pt x="170014" y="727703"/>
                  </a:lnTo>
                  <a:lnTo>
                    <a:pt x="169857" y="727808"/>
                  </a:lnTo>
                  <a:lnTo>
                    <a:pt x="169669" y="727872"/>
                  </a:lnTo>
                  <a:lnTo>
                    <a:pt x="169250" y="727740"/>
                  </a:lnTo>
                  <a:lnTo>
                    <a:pt x="168950" y="727758"/>
                  </a:lnTo>
                  <a:lnTo>
                    <a:pt x="168959" y="728416"/>
                  </a:lnTo>
                  <a:lnTo>
                    <a:pt x="168603" y="728655"/>
                  </a:lnTo>
                  <a:lnTo>
                    <a:pt x="168182" y="728709"/>
                  </a:lnTo>
                  <a:lnTo>
                    <a:pt x="167738" y="729295"/>
                  </a:lnTo>
                  <a:lnTo>
                    <a:pt x="167368" y="729544"/>
                  </a:lnTo>
                  <a:lnTo>
                    <a:pt x="167041" y="729673"/>
                  </a:lnTo>
                  <a:lnTo>
                    <a:pt x="165843" y="729977"/>
                  </a:lnTo>
                  <a:lnTo>
                    <a:pt x="165460" y="729652"/>
                  </a:lnTo>
                  <a:lnTo>
                    <a:pt x="165036" y="729596"/>
                  </a:lnTo>
                  <a:lnTo>
                    <a:pt x="164484" y="730040"/>
                  </a:lnTo>
                  <a:lnTo>
                    <a:pt x="164104" y="730226"/>
                  </a:lnTo>
                  <a:lnTo>
                    <a:pt x="163835" y="730370"/>
                  </a:lnTo>
                  <a:lnTo>
                    <a:pt x="162469" y="730156"/>
                  </a:lnTo>
                  <a:lnTo>
                    <a:pt x="160893" y="730546"/>
                  </a:lnTo>
                  <a:lnTo>
                    <a:pt x="160162" y="730092"/>
                  </a:lnTo>
                  <a:lnTo>
                    <a:pt x="157721" y="730590"/>
                  </a:lnTo>
                  <a:lnTo>
                    <a:pt x="156421" y="730616"/>
                  </a:lnTo>
                  <a:lnTo>
                    <a:pt x="156107" y="730700"/>
                  </a:lnTo>
                  <a:lnTo>
                    <a:pt x="155714" y="731320"/>
                  </a:lnTo>
                  <a:lnTo>
                    <a:pt x="155616" y="731719"/>
                  </a:lnTo>
                  <a:lnTo>
                    <a:pt x="155699" y="732151"/>
                  </a:lnTo>
                  <a:lnTo>
                    <a:pt x="155573" y="732347"/>
                  </a:lnTo>
                  <a:lnTo>
                    <a:pt x="154126" y="732706"/>
                  </a:lnTo>
                  <a:lnTo>
                    <a:pt x="152207" y="732266"/>
                  </a:lnTo>
                  <a:lnTo>
                    <a:pt x="151042" y="730971"/>
                  </a:lnTo>
                  <a:lnTo>
                    <a:pt x="150510" y="730813"/>
                  </a:lnTo>
                  <a:lnTo>
                    <a:pt x="150258" y="730478"/>
                  </a:lnTo>
                  <a:lnTo>
                    <a:pt x="149811" y="730296"/>
                  </a:lnTo>
                  <a:lnTo>
                    <a:pt x="149556" y="730172"/>
                  </a:lnTo>
                  <a:lnTo>
                    <a:pt x="149309" y="730017"/>
                  </a:lnTo>
                  <a:lnTo>
                    <a:pt x="148487" y="730565"/>
                  </a:lnTo>
                  <a:lnTo>
                    <a:pt x="147815" y="731651"/>
                  </a:lnTo>
                  <a:lnTo>
                    <a:pt x="147032" y="731837"/>
                  </a:lnTo>
                  <a:lnTo>
                    <a:pt x="146679" y="732318"/>
                  </a:lnTo>
                  <a:lnTo>
                    <a:pt x="146538" y="732445"/>
                  </a:lnTo>
                  <a:lnTo>
                    <a:pt x="144876" y="731503"/>
                  </a:lnTo>
                  <a:lnTo>
                    <a:pt x="143155" y="731899"/>
                  </a:lnTo>
                  <a:lnTo>
                    <a:pt x="142845" y="731583"/>
                  </a:lnTo>
                  <a:lnTo>
                    <a:pt x="142593" y="731471"/>
                  </a:lnTo>
                  <a:lnTo>
                    <a:pt x="142134" y="731732"/>
                  </a:lnTo>
                  <a:lnTo>
                    <a:pt x="141957" y="732448"/>
                  </a:lnTo>
                  <a:lnTo>
                    <a:pt x="142180" y="732765"/>
                  </a:lnTo>
                  <a:lnTo>
                    <a:pt x="141797" y="732878"/>
                  </a:lnTo>
                  <a:lnTo>
                    <a:pt x="141589" y="733292"/>
                  </a:lnTo>
                  <a:lnTo>
                    <a:pt x="140043" y="732931"/>
                  </a:lnTo>
                  <a:lnTo>
                    <a:pt x="139477" y="731308"/>
                  </a:lnTo>
                  <a:lnTo>
                    <a:pt x="137978" y="730734"/>
                  </a:lnTo>
                  <a:lnTo>
                    <a:pt x="135598" y="730879"/>
                  </a:lnTo>
                  <a:lnTo>
                    <a:pt x="134904" y="729844"/>
                  </a:lnTo>
                  <a:lnTo>
                    <a:pt x="133120" y="728735"/>
                  </a:lnTo>
                  <a:lnTo>
                    <a:pt x="132385" y="728890"/>
                  </a:lnTo>
                  <a:lnTo>
                    <a:pt x="131557" y="728992"/>
                  </a:lnTo>
                  <a:lnTo>
                    <a:pt x="131413" y="729032"/>
                  </a:lnTo>
                  <a:lnTo>
                    <a:pt x="130774" y="729756"/>
                  </a:lnTo>
                  <a:lnTo>
                    <a:pt x="130170" y="730176"/>
                  </a:lnTo>
                  <a:lnTo>
                    <a:pt x="129759" y="730444"/>
                  </a:lnTo>
                  <a:lnTo>
                    <a:pt x="129115" y="730890"/>
                  </a:lnTo>
                  <a:lnTo>
                    <a:pt x="128634" y="731092"/>
                  </a:lnTo>
                  <a:lnTo>
                    <a:pt x="126164" y="726256"/>
                  </a:lnTo>
                  <a:lnTo>
                    <a:pt x="123232" y="722363"/>
                  </a:lnTo>
                  <a:lnTo>
                    <a:pt x="117850" y="713629"/>
                  </a:lnTo>
                  <a:lnTo>
                    <a:pt x="117828" y="705333"/>
                  </a:lnTo>
                  <a:lnTo>
                    <a:pt x="117347" y="701810"/>
                  </a:lnTo>
                  <a:lnTo>
                    <a:pt x="117626" y="700470"/>
                  </a:lnTo>
                  <a:lnTo>
                    <a:pt x="117834" y="700474"/>
                  </a:lnTo>
                  <a:lnTo>
                    <a:pt x="118959" y="700379"/>
                  </a:lnTo>
                  <a:lnTo>
                    <a:pt x="120544" y="700198"/>
                  </a:lnTo>
                  <a:lnTo>
                    <a:pt x="120503" y="699618"/>
                  </a:lnTo>
                  <a:lnTo>
                    <a:pt x="120429" y="698827"/>
                  </a:lnTo>
                  <a:lnTo>
                    <a:pt x="120084" y="696721"/>
                  </a:lnTo>
                  <a:lnTo>
                    <a:pt x="120260" y="696537"/>
                  </a:lnTo>
                  <a:lnTo>
                    <a:pt x="120414" y="696519"/>
                  </a:lnTo>
                  <a:lnTo>
                    <a:pt x="120683" y="696463"/>
                  </a:lnTo>
                  <a:lnTo>
                    <a:pt x="121152" y="696396"/>
                  </a:lnTo>
                  <a:lnTo>
                    <a:pt x="121515" y="696319"/>
                  </a:lnTo>
                  <a:lnTo>
                    <a:pt x="122124" y="696279"/>
                  </a:lnTo>
                  <a:lnTo>
                    <a:pt x="122663" y="699149"/>
                  </a:lnTo>
                  <a:lnTo>
                    <a:pt x="123679" y="699018"/>
                  </a:lnTo>
                  <a:lnTo>
                    <a:pt x="123466" y="698060"/>
                  </a:lnTo>
                  <a:lnTo>
                    <a:pt x="124041" y="697967"/>
                  </a:lnTo>
                  <a:lnTo>
                    <a:pt x="125724" y="697630"/>
                  </a:lnTo>
                  <a:lnTo>
                    <a:pt x="126229" y="697563"/>
                  </a:lnTo>
                  <a:lnTo>
                    <a:pt x="128761" y="697026"/>
                  </a:lnTo>
                  <a:lnTo>
                    <a:pt x="130380" y="699111"/>
                  </a:lnTo>
                  <a:lnTo>
                    <a:pt x="131449" y="699027"/>
                  </a:lnTo>
                  <a:lnTo>
                    <a:pt x="131842" y="699418"/>
                  </a:lnTo>
                  <a:lnTo>
                    <a:pt x="132062" y="699200"/>
                  </a:lnTo>
                  <a:lnTo>
                    <a:pt x="132350" y="699024"/>
                  </a:lnTo>
                  <a:lnTo>
                    <a:pt x="132648" y="698846"/>
                  </a:lnTo>
                  <a:lnTo>
                    <a:pt x="132785" y="697951"/>
                  </a:lnTo>
                  <a:lnTo>
                    <a:pt x="135124" y="696713"/>
                  </a:lnTo>
                  <a:lnTo>
                    <a:pt x="134772" y="693621"/>
                  </a:lnTo>
                  <a:lnTo>
                    <a:pt x="134990" y="692571"/>
                  </a:lnTo>
                  <a:lnTo>
                    <a:pt x="135222" y="692538"/>
                  </a:lnTo>
                  <a:lnTo>
                    <a:pt x="136041" y="692398"/>
                  </a:lnTo>
                  <a:lnTo>
                    <a:pt x="136258" y="692353"/>
                  </a:lnTo>
                  <a:lnTo>
                    <a:pt x="137591" y="692520"/>
                  </a:lnTo>
                  <a:lnTo>
                    <a:pt x="137719" y="692426"/>
                  </a:lnTo>
                  <a:lnTo>
                    <a:pt x="138332" y="692030"/>
                  </a:lnTo>
                  <a:lnTo>
                    <a:pt x="138548" y="691972"/>
                  </a:lnTo>
                  <a:lnTo>
                    <a:pt x="138905" y="691900"/>
                  </a:lnTo>
                  <a:lnTo>
                    <a:pt x="139774" y="691542"/>
                  </a:lnTo>
                  <a:lnTo>
                    <a:pt x="139928" y="691428"/>
                  </a:lnTo>
                  <a:lnTo>
                    <a:pt x="140687" y="691082"/>
                  </a:lnTo>
                  <a:lnTo>
                    <a:pt x="143548" y="690761"/>
                  </a:lnTo>
                  <a:lnTo>
                    <a:pt x="144697" y="690626"/>
                  </a:lnTo>
                  <a:lnTo>
                    <a:pt x="147471" y="690271"/>
                  </a:lnTo>
                  <a:lnTo>
                    <a:pt x="147989" y="690420"/>
                  </a:lnTo>
                  <a:lnTo>
                    <a:pt x="148152" y="690215"/>
                  </a:lnTo>
                  <a:lnTo>
                    <a:pt x="155936" y="689959"/>
                  </a:lnTo>
                  <a:lnTo>
                    <a:pt x="156068" y="689870"/>
                  </a:lnTo>
                  <a:lnTo>
                    <a:pt x="156167" y="689511"/>
                  </a:lnTo>
                  <a:lnTo>
                    <a:pt x="156396" y="688745"/>
                  </a:lnTo>
                  <a:lnTo>
                    <a:pt x="157040" y="686878"/>
                  </a:lnTo>
                  <a:lnTo>
                    <a:pt x="157788" y="685968"/>
                  </a:lnTo>
                  <a:lnTo>
                    <a:pt x="157782" y="682933"/>
                  </a:lnTo>
                  <a:lnTo>
                    <a:pt x="157426" y="678941"/>
                  </a:lnTo>
                  <a:lnTo>
                    <a:pt x="155447" y="678221"/>
                  </a:lnTo>
                  <a:lnTo>
                    <a:pt x="154489" y="676961"/>
                  </a:lnTo>
                  <a:lnTo>
                    <a:pt x="156880" y="675997"/>
                  </a:lnTo>
                  <a:lnTo>
                    <a:pt x="157421" y="675118"/>
                  </a:lnTo>
                  <a:lnTo>
                    <a:pt x="155730" y="673188"/>
                  </a:lnTo>
                  <a:lnTo>
                    <a:pt x="156128" y="671030"/>
                  </a:lnTo>
                  <a:lnTo>
                    <a:pt x="154867" y="670979"/>
                  </a:lnTo>
                  <a:lnTo>
                    <a:pt x="154621" y="670823"/>
                  </a:lnTo>
                  <a:lnTo>
                    <a:pt x="154299" y="671039"/>
                  </a:lnTo>
                  <a:lnTo>
                    <a:pt x="153806" y="673414"/>
                  </a:lnTo>
                  <a:lnTo>
                    <a:pt x="154196" y="675345"/>
                  </a:lnTo>
                  <a:lnTo>
                    <a:pt x="153873" y="676617"/>
                  </a:lnTo>
                  <a:lnTo>
                    <a:pt x="153365" y="677156"/>
                  </a:lnTo>
                  <a:lnTo>
                    <a:pt x="150222" y="677165"/>
                  </a:lnTo>
                  <a:lnTo>
                    <a:pt x="149292" y="676773"/>
                  </a:lnTo>
                  <a:lnTo>
                    <a:pt x="148224" y="675326"/>
                  </a:lnTo>
                  <a:lnTo>
                    <a:pt x="150015" y="669516"/>
                  </a:lnTo>
                  <a:lnTo>
                    <a:pt x="150788" y="668014"/>
                  </a:lnTo>
                  <a:lnTo>
                    <a:pt x="151129" y="666019"/>
                  </a:lnTo>
                  <a:lnTo>
                    <a:pt x="150720" y="665070"/>
                  </a:lnTo>
                  <a:lnTo>
                    <a:pt x="149233" y="665390"/>
                  </a:lnTo>
                  <a:lnTo>
                    <a:pt x="148134" y="665183"/>
                  </a:lnTo>
                  <a:lnTo>
                    <a:pt x="147431" y="665464"/>
                  </a:lnTo>
                  <a:lnTo>
                    <a:pt x="147270" y="665529"/>
                  </a:lnTo>
                  <a:lnTo>
                    <a:pt x="147121" y="665520"/>
                  </a:lnTo>
                  <a:lnTo>
                    <a:pt x="146446" y="665944"/>
                  </a:lnTo>
                  <a:lnTo>
                    <a:pt x="146293" y="666306"/>
                  </a:lnTo>
                  <a:lnTo>
                    <a:pt x="144603" y="667040"/>
                  </a:lnTo>
                  <a:lnTo>
                    <a:pt x="143845" y="666924"/>
                  </a:lnTo>
                  <a:lnTo>
                    <a:pt x="143625" y="666822"/>
                  </a:lnTo>
                  <a:lnTo>
                    <a:pt x="143441" y="666749"/>
                  </a:lnTo>
                  <a:lnTo>
                    <a:pt x="143198" y="666716"/>
                  </a:lnTo>
                  <a:lnTo>
                    <a:pt x="142369" y="666446"/>
                  </a:lnTo>
                  <a:lnTo>
                    <a:pt x="142052" y="665131"/>
                  </a:lnTo>
                  <a:lnTo>
                    <a:pt x="140685" y="663727"/>
                  </a:lnTo>
                  <a:lnTo>
                    <a:pt x="140413" y="663465"/>
                  </a:lnTo>
                  <a:lnTo>
                    <a:pt x="140084" y="663199"/>
                  </a:lnTo>
                  <a:lnTo>
                    <a:pt x="139811" y="662849"/>
                  </a:lnTo>
                  <a:lnTo>
                    <a:pt x="139639" y="662848"/>
                  </a:lnTo>
                  <a:lnTo>
                    <a:pt x="138757" y="661891"/>
                  </a:lnTo>
                  <a:lnTo>
                    <a:pt x="137582" y="661630"/>
                  </a:lnTo>
                  <a:lnTo>
                    <a:pt x="136989" y="661154"/>
                  </a:lnTo>
                  <a:lnTo>
                    <a:pt x="136541" y="660876"/>
                  </a:lnTo>
                  <a:lnTo>
                    <a:pt x="136578" y="661149"/>
                  </a:lnTo>
                  <a:lnTo>
                    <a:pt x="136346" y="661649"/>
                  </a:lnTo>
                  <a:lnTo>
                    <a:pt x="136691" y="664164"/>
                  </a:lnTo>
                  <a:lnTo>
                    <a:pt x="140288" y="663608"/>
                  </a:lnTo>
                  <a:lnTo>
                    <a:pt x="142049" y="665510"/>
                  </a:lnTo>
                  <a:lnTo>
                    <a:pt x="142207" y="666668"/>
                  </a:lnTo>
                  <a:lnTo>
                    <a:pt x="143131" y="666947"/>
                  </a:lnTo>
                  <a:lnTo>
                    <a:pt x="143269" y="669675"/>
                  </a:lnTo>
                  <a:lnTo>
                    <a:pt x="142792" y="671476"/>
                  </a:lnTo>
                  <a:lnTo>
                    <a:pt x="142648" y="671854"/>
                  </a:lnTo>
                  <a:lnTo>
                    <a:pt x="141663" y="674794"/>
                  </a:lnTo>
                  <a:lnTo>
                    <a:pt x="141295" y="675860"/>
                  </a:lnTo>
                  <a:lnTo>
                    <a:pt x="141203" y="676123"/>
                  </a:lnTo>
                  <a:lnTo>
                    <a:pt x="140686" y="676118"/>
                  </a:lnTo>
                  <a:lnTo>
                    <a:pt x="139974" y="676414"/>
                  </a:lnTo>
                  <a:lnTo>
                    <a:pt x="139822" y="676515"/>
                  </a:lnTo>
                  <a:lnTo>
                    <a:pt x="139460" y="676613"/>
                  </a:lnTo>
                  <a:lnTo>
                    <a:pt x="139169" y="676917"/>
                  </a:lnTo>
                  <a:lnTo>
                    <a:pt x="139103" y="677117"/>
                  </a:lnTo>
                  <a:lnTo>
                    <a:pt x="138702" y="676902"/>
                  </a:lnTo>
                  <a:lnTo>
                    <a:pt x="138669" y="676069"/>
                  </a:lnTo>
                  <a:lnTo>
                    <a:pt x="136999" y="673813"/>
                  </a:lnTo>
                  <a:lnTo>
                    <a:pt x="135755" y="674072"/>
                  </a:lnTo>
                  <a:lnTo>
                    <a:pt x="134557" y="673864"/>
                  </a:lnTo>
                  <a:lnTo>
                    <a:pt x="134224" y="673959"/>
                  </a:lnTo>
                  <a:lnTo>
                    <a:pt x="134103" y="673811"/>
                  </a:lnTo>
                  <a:lnTo>
                    <a:pt x="133961" y="673858"/>
                  </a:lnTo>
                  <a:lnTo>
                    <a:pt x="133764" y="674052"/>
                  </a:lnTo>
                  <a:lnTo>
                    <a:pt x="133606" y="674219"/>
                  </a:lnTo>
                  <a:lnTo>
                    <a:pt x="133457" y="674412"/>
                  </a:lnTo>
                  <a:lnTo>
                    <a:pt x="132604" y="674078"/>
                  </a:lnTo>
                  <a:lnTo>
                    <a:pt x="132418" y="674184"/>
                  </a:lnTo>
                  <a:lnTo>
                    <a:pt x="132404" y="673793"/>
                  </a:lnTo>
                  <a:lnTo>
                    <a:pt x="132008" y="673996"/>
                  </a:lnTo>
                  <a:lnTo>
                    <a:pt x="131109" y="676068"/>
                  </a:lnTo>
                  <a:lnTo>
                    <a:pt x="131507" y="677612"/>
                  </a:lnTo>
                  <a:lnTo>
                    <a:pt x="129120" y="680866"/>
                  </a:lnTo>
                  <a:lnTo>
                    <a:pt x="128421" y="683090"/>
                  </a:lnTo>
                  <a:lnTo>
                    <a:pt x="128569" y="684030"/>
                  </a:lnTo>
                  <a:lnTo>
                    <a:pt x="128023" y="684946"/>
                  </a:lnTo>
                  <a:lnTo>
                    <a:pt x="127936" y="685086"/>
                  </a:lnTo>
                  <a:lnTo>
                    <a:pt x="127654" y="685245"/>
                  </a:lnTo>
                  <a:lnTo>
                    <a:pt x="126445" y="684958"/>
                  </a:lnTo>
                  <a:lnTo>
                    <a:pt x="123867" y="685756"/>
                  </a:lnTo>
                  <a:lnTo>
                    <a:pt x="123132" y="685166"/>
                  </a:lnTo>
                  <a:lnTo>
                    <a:pt x="122297" y="685039"/>
                  </a:lnTo>
                  <a:lnTo>
                    <a:pt x="121984" y="684883"/>
                  </a:lnTo>
                  <a:lnTo>
                    <a:pt x="121697" y="685094"/>
                  </a:lnTo>
                  <a:lnTo>
                    <a:pt x="121483" y="684972"/>
                  </a:lnTo>
                  <a:lnTo>
                    <a:pt x="121314" y="685534"/>
                  </a:lnTo>
                  <a:lnTo>
                    <a:pt x="120473" y="685793"/>
                  </a:lnTo>
                  <a:lnTo>
                    <a:pt x="120237" y="685970"/>
                  </a:lnTo>
                  <a:lnTo>
                    <a:pt x="120206" y="686099"/>
                  </a:lnTo>
                  <a:lnTo>
                    <a:pt x="119835" y="686283"/>
                  </a:lnTo>
                  <a:lnTo>
                    <a:pt x="119182" y="686350"/>
                  </a:lnTo>
                  <a:lnTo>
                    <a:pt x="117414" y="686178"/>
                  </a:lnTo>
                  <a:lnTo>
                    <a:pt x="116710" y="684525"/>
                  </a:lnTo>
                  <a:lnTo>
                    <a:pt x="116941" y="683209"/>
                  </a:lnTo>
                  <a:lnTo>
                    <a:pt x="115220" y="682316"/>
                  </a:lnTo>
                  <a:lnTo>
                    <a:pt x="111217" y="678886"/>
                  </a:lnTo>
                  <a:lnTo>
                    <a:pt x="110707" y="677065"/>
                  </a:lnTo>
                  <a:lnTo>
                    <a:pt x="110767" y="673716"/>
                  </a:lnTo>
                  <a:lnTo>
                    <a:pt x="109471" y="670905"/>
                  </a:lnTo>
                  <a:lnTo>
                    <a:pt x="110289" y="670289"/>
                  </a:lnTo>
                  <a:lnTo>
                    <a:pt x="110729" y="668503"/>
                  </a:lnTo>
                  <a:lnTo>
                    <a:pt x="110459" y="664547"/>
                  </a:lnTo>
                  <a:lnTo>
                    <a:pt x="109845" y="664702"/>
                  </a:lnTo>
                  <a:lnTo>
                    <a:pt x="109691" y="664831"/>
                  </a:lnTo>
                  <a:lnTo>
                    <a:pt x="109387" y="664847"/>
                  </a:lnTo>
                  <a:lnTo>
                    <a:pt x="109625" y="665179"/>
                  </a:lnTo>
                  <a:lnTo>
                    <a:pt x="109480" y="665336"/>
                  </a:lnTo>
                  <a:lnTo>
                    <a:pt x="109135" y="664845"/>
                  </a:lnTo>
                  <a:lnTo>
                    <a:pt x="108981" y="665159"/>
                  </a:lnTo>
                  <a:lnTo>
                    <a:pt x="107904" y="666063"/>
                  </a:lnTo>
                  <a:lnTo>
                    <a:pt x="107754" y="666157"/>
                  </a:lnTo>
                  <a:lnTo>
                    <a:pt x="107457" y="666495"/>
                  </a:lnTo>
                  <a:lnTo>
                    <a:pt x="106842" y="666757"/>
                  </a:lnTo>
                  <a:lnTo>
                    <a:pt x="106312" y="666575"/>
                  </a:lnTo>
                  <a:lnTo>
                    <a:pt x="104466" y="666726"/>
                  </a:lnTo>
                  <a:lnTo>
                    <a:pt x="103736" y="666330"/>
                  </a:lnTo>
                  <a:lnTo>
                    <a:pt x="104222" y="664832"/>
                  </a:lnTo>
                  <a:lnTo>
                    <a:pt x="102678" y="663287"/>
                  </a:lnTo>
                  <a:lnTo>
                    <a:pt x="102908" y="660579"/>
                  </a:lnTo>
                  <a:lnTo>
                    <a:pt x="105103" y="658002"/>
                  </a:lnTo>
                  <a:lnTo>
                    <a:pt x="107278" y="656413"/>
                  </a:lnTo>
                  <a:lnTo>
                    <a:pt x="107749" y="654209"/>
                  </a:lnTo>
                  <a:lnTo>
                    <a:pt x="105725" y="654656"/>
                  </a:lnTo>
                  <a:lnTo>
                    <a:pt x="104012" y="653603"/>
                  </a:lnTo>
                  <a:lnTo>
                    <a:pt x="100372" y="653119"/>
                  </a:lnTo>
                  <a:lnTo>
                    <a:pt x="98017" y="651648"/>
                  </a:lnTo>
                  <a:lnTo>
                    <a:pt x="96516" y="651938"/>
                  </a:lnTo>
                  <a:lnTo>
                    <a:pt x="92277" y="648719"/>
                  </a:lnTo>
                  <a:lnTo>
                    <a:pt x="91927" y="647522"/>
                  </a:lnTo>
                  <a:lnTo>
                    <a:pt x="89812" y="645183"/>
                  </a:lnTo>
                  <a:lnTo>
                    <a:pt x="88429" y="644285"/>
                  </a:lnTo>
                  <a:lnTo>
                    <a:pt x="87131" y="642162"/>
                  </a:lnTo>
                  <a:lnTo>
                    <a:pt x="86603" y="640036"/>
                  </a:lnTo>
                  <a:lnTo>
                    <a:pt x="85669" y="638841"/>
                  </a:lnTo>
                  <a:lnTo>
                    <a:pt x="84776" y="636704"/>
                  </a:lnTo>
                  <a:lnTo>
                    <a:pt x="83710" y="636119"/>
                  </a:lnTo>
                  <a:lnTo>
                    <a:pt x="82588" y="634622"/>
                  </a:lnTo>
                  <a:lnTo>
                    <a:pt x="82115" y="632358"/>
                  </a:lnTo>
                  <a:lnTo>
                    <a:pt x="79811" y="629737"/>
                  </a:lnTo>
                  <a:lnTo>
                    <a:pt x="79734" y="629096"/>
                  </a:lnTo>
                  <a:lnTo>
                    <a:pt x="79717" y="628518"/>
                  </a:lnTo>
                  <a:lnTo>
                    <a:pt x="79700" y="627823"/>
                  </a:lnTo>
                  <a:lnTo>
                    <a:pt x="82996" y="624862"/>
                  </a:lnTo>
                  <a:lnTo>
                    <a:pt x="85440" y="622963"/>
                  </a:lnTo>
                  <a:lnTo>
                    <a:pt x="86291" y="618923"/>
                  </a:lnTo>
                  <a:lnTo>
                    <a:pt x="87420" y="616441"/>
                  </a:lnTo>
                  <a:lnTo>
                    <a:pt x="87934" y="613786"/>
                  </a:lnTo>
                  <a:lnTo>
                    <a:pt x="89832" y="610218"/>
                  </a:lnTo>
                  <a:lnTo>
                    <a:pt x="91026" y="609100"/>
                  </a:lnTo>
                  <a:lnTo>
                    <a:pt x="94854" y="606824"/>
                  </a:lnTo>
                  <a:lnTo>
                    <a:pt x="95177" y="606663"/>
                  </a:lnTo>
                  <a:lnTo>
                    <a:pt x="95362" y="606581"/>
                  </a:lnTo>
                  <a:lnTo>
                    <a:pt x="96001" y="606277"/>
                  </a:lnTo>
                  <a:lnTo>
                    <a:pt x="96598" y="606007"/>
                  </a:lnTo>
                  <a:lnTo>
                    <a:pt x="97140" y="605737"/>
                  </a:lnTo>
                  <a:lnTo>
                    <a:pt x="97411" y="605573"/>
                  </a:lnTo>
                  <a:lnTo>
                    <a:pt x="98056" y="605172"/>
                  </a:lnTo>
                  <a:lnTo>
                    <a:pt x="100245" y="603797"/>
                  </a:lnTo>
                  <a:lnTo>
                    <a:pt x="102036" y="602725"/>
                  </a:lnTo>
                  <a:lnTo>
                    <a:pt x="105314" y="599095"/>
                  </a:lnTo>
                  <a:lnTo>
                    <a:pt x="108102" y="596580"/>
                  </a:lnTo>
                  <a:lnTo>
                    <a:pt x="108665" y="596392"/>
                  </a:lnTo>
                  <a:lnTo>
                    <a:pt x="109527" y="595984"/>
                  </a:lnTo>
                  <a:lnTo>
                    <a:pt x="111305" y="595239"/>
                  </a:lnTo>
                  <a:lnTo>
                    <a:pt x="111503" y="595153"/>
                  </a:lnTo>
                  <a:lnTo>
                    <a:pt x="111796" y="595025"/>
                  </a:lnTo>
                  <a:lnTo>
                    <a:pt x="112451" y="594739"/>
                  </a:lnTo>
                  <a:lnTo>
                    <a:pt x="113119" y="594430"/>
                  </a:lnTo>
                  <a:lnTo>
                    <a:pt x="113747" y="594106"/>
                  </a:lnTo>
                  <a:lnTo>
                    <a:pt x="115928" y="592923"/>
                  </a:lnTo>
                  <a:lnTo>
                    <a:pt x="120271" y="589981"/>
                  </a:lnTo>
                  <a:lnTo>
                    <a:pt x="120608" y="589928"/>
                  </a:lnTo>
                  <a:lnTo>
                    <a:pt x="122393" y="588884"/>
                  </a:lnTo>
                  <a:lnTo>
                    <a:pt x="124066" y="588266"/>
                  </a:lnTo>
                  <a:lnTo>
                    <a:pt x="127614" y="586717"/>
                  </a:lnTo>
                  <a:lnTo>
                    <a:pt x="128086" y="586400"/>
                  </a:lnTo>
                  <a:lnTo>
                    <a:pt x="128644" y="585830"/>
                  </a:lnTo>
                  <a:lnTo>
                    <a:pt x="130957" y="582591"/>
                  </a:lnTo>
                  <a:lnTo>
                    <a:pt x="133542" y="577780"/>
                  </a:lnTo>
                  <a:lnTo>
                    <a:pt x="135015" y="573869"/>
                  </a:lnTo>
                  <a:lnTo>
                    <a:pt x="135711" y="571330"/>
                  </a:lnTo>
                  <a:lnTo>
                    <a:pt x="136269" y="570483"/>
                  </a:lnTo>
                  <a:lnTo>
                    <a:pt x="136431" y="570321"/>
                  </a:lnTo>
                  <a:lnTo>
                    <a:pt x="136795" y="570121"/>
                  </a:lnTo>
                  <a:lnTo>
                    <a:pt x="137069" y="569961"/>
                  </a:lnTo>
                  <a:lnTo>
                    <a:pt x="137432" y="569832"/>
                  </a:lnTo>
                  <a:lnTo>
                    <a:pt x="138152" y="569594"/>
                  </a:lnTo>
                  <a:lnTo>
                    <a:pt x="139484" y="569298"/>
                  </a:lnTo>
                  <a:lnTo>
                    <a:pt x="140006" y="569073"/>
                  </a:lnTo>
                  <a:lnTo>
                    <a:pt x="140410" y="568866"/>
                  </a:lnTo>
                  <a:lnTo>
                    <a:pt x="140904" y="568583"/>
                  </a:lnTo>
                  <a:lnTo>
                    <a:pt x="141384" y="568277"/>
                  </a:lnTo>
                  <a:lnTo>
                    <a:pt x="141800" y="568092"/>
                  </a:lnTo>
                  <a:lnTo>
                    <a:pt x="142114" y="567956"/>
                  </a:lnTo>
                  <a:lnTo>
                    <a:pt x="142323" y="567865"/>
                  </a:lnTo>
                  <a:lnTo>
                    <a:pt x="144176" y="566979"/>
                  </a:lnTo>
                  <a:lnTo>
                    <a:pt x="146514" y="566043"/>
                  </a:lnTo>
                  <a:lnTo>
                    <a:pt x="147121" y="565728"/>
                  </a:lnTo>
                  <a:lnTo>
                    <a:pt x="147261" y="565627"/>
                  </a:lnTo>
                  <a:lnTo>
                    <a:pt x="147402" y="565572"/>
                  </a:lnTo>
                  <a:lnTo>
                    <a:pt x="147810" y="565412"/>
                  </a:lnTo>
                  <a:lnTo>
                    <a:pt x="148749" y="565009"/>
                  </a:lnTo>
                  <a:lnTo>
                    <a:pt x="149613" y="564662"/>
                  </a:lnTo>
                  <a:lnTo>
                    <a:pt x="150643" y="564224"/>
                  </a:lnTo>
                  <a:lnTo>
                    <a:pt x="151711" y="563750"/>
                  </a:lnTo>
                  <a:lnTo>
                    <a:pt x="152318" y="563258"/>
                  </a:lnTo>
                  <a:lnTo>
                    <a:pt x="153885" y="561927"/>
                  </a:lnTo>
                  <a:lnTo>
                    <a:pt x="156966" y="558359"/>
                  </a:lnTo>
                  <a:lnTo>
                    <a:pt x="159385" y="554884"/>
                  </a:lnTo>
                  <a:lnTo>
                    <a:pt x="162484" y="551250"/>
                  </a:lnTo>
                  <a:lnTo>
                    <a:pt x="165122" y="546874"/>
                  </a:lnTo>
                  <a:lnTo>
                    <a:pt x="166991" y="545347"/>
                  </a:lnTo>
                  <a:lnTo>
                    <a:pt x="169463" y="542702"/>
                  </a:lnTo>
                  <a:lnTo>
                    <a:pt x="172868" y="539400"/>
                  </a:lnTo>
                  <a:lnTo>
                    <a:pt x="174881" y="536680"/>
                  </a:lnTo>
                  <a:lnTo>
                    <a:pt x="175534" y="536317"/>
                  </a:lnTo>
                  <a:lnTo>
                    <a:pt x="180180" y="530825"/>
                  </a:lnTo>
                  <a:lnTo>
                    <a:pt x="186700" y="523709"/>
                  </a:lnTo>
                  <a:lnTo>
                    <a:pt x="188167" y="522842"/>
                  </a:lnTo>
                  <a:lnTo>
                    <a:pt x="197045" y="515536"/>
                  </a:lnTo>
                  <a:lnTo>
                    <a:pt x="198152" y="514109"/>
                  </a:lnTo>
                  <a:lnTo>
                    <a:pt x="198456" y="514122"/>
                  </a:lnTo>
                  <a:lnTo>
                    <a:pt x="198734" y="514235"/>
                  </a:lnTo>
                  <a:lnTo>
                    <a:pt x="199641" y="515235"/>
                  </a:lnTo>
                  <a:lnTo>
                    <a:pt x="200682" y="515581"/>
                  </a:lnTo>
                  <a:lnTo>
                    <a:pt x="201686" y="517293"/>
                  </a:lnTo>
                  <a:lnTo>
                    <a:pt x="200933" y="520180"/>
                  </a:lnTo>
                  <a:lnTo>
                    <a:pt x="200957" y="521850"/>
                  </a:lnTo>
                  <a:lnTo>
                    <a:pt x="202782" y="524128"/>
                  </a:lnTo>
                  <a:lnTo>
                    <a:pt x="201416" y="526059"/>
                  </a:lnTo>
                  <a:lnTo>
                    <a:pt x="202441" y="528700"/>
                  </a:lnTo>
                  <a:lnTo>
                    <a:pt x="201779" y="530635"/>
                  </a:lnTo>
                  <a:lnTo>
                    <a:pt x="201989" y="532458"/>
                  </a:lnTo>
                  <a:lnTo>
                    <a:pt x="204385" y="535794"/>
                  </a:lnTo>
                  <a:lnTo>
                    <a:pt x="204955" y="538510"/>
                  </a:lnTo>
                  <a:lnTo>
                    <a:pt x="207520" y="540484"/>
                  </a:lnTo>
                  <a:lnTo>
                    <a:pt x="207519" y="541911"/>
                  </a:lnTo>
                  <a:lnTo>
                    <a:pt x="208609" y="542261"/>
                  </a:lnTo>
                  <a:lnTo>
                    <a:pt x="208746" y="544086"/>
                  </a:lnTo>
                  <a:lnTo>
                    <a:pt x="208041" y="544901"/>
                  </a:lnTo>
                  <a:lnTo>
                    <a:pt x="208540" y="548496"/>
                  </a:lnTo>
                  <a:lnTo>
                    <a:pt x="211544" y="548645"/>
                  </a:lnTo>
                  <a:lnTo>
                    <a:pt x="212175" y="550114"/>
                  </a:lnTo>
                  <a:lnTo>
                    <a:pt x="211257" y="550844"/>
                  </a:lnTo>
                  <a:lnTo>
                    <a:pt x="211936" y="552169"/>
                  </a:lnTo>
                  <a:lnTo>
                    <a:pt x="212000" y="552606"/>
                  </a:lnTo>
                  <a:lnTo>
                    <a:pt x="211738" y="553130"/>
                  </a:lnTo>
                  <a:lnTo>
                    <a:pt x="210225" y="553678"/>
                  </a:lnTo>
                  <a:lnTo>
                    <a:pt x="209697" y="553667"/>
                  </a:lnTo>
                  <a:lnTo>
                    <a:pt x="209442" y="553688"/>
                  </a:lnTo>
                  <a:lnTo>
                    <a:pt x="209146" y="554278"/>
                  </a:lnTo>
                  <a:lnTo>
                    <a:pt x="208617" y="555884"/>
                  </a:lnTo>
                  <a:lnTo>
                    <a:pt x="208463" y="557078"/>
                  </a:lnTo>
                  <a:lnTo>
                    <a:pt x="208241" y="557464"/>
                  </a:lnTo>
                  <a:lnTo>
                    <a:pt x="208475" y="557418"/>
                  </a:lnTo>
                  <a:lnTo>
                    <a:pt x="208765" y="557467"/>
                  </a:lnTo>
                  <a:lnTo>
                    <a:pt x="209199" y="557690"/>
                  </a:lnTo>
                  <a:lnTo>
                    <a:pt x="209523" y="557619"/>
                  </a:lnTo>
                  <a:lnTo>
                    <a:pt x="209706" y="557366"/>
                  </a:lnTo>
                  <a:lnTo>
                    <a:pt x="209695" y="556631"/>
                  </a:lnTo>
                  <a:lnTo>
                    <a:pt x="209830" y="556560"/>
                  </a:lnTo>
                  <a:lnTo>
                    <a:pt x="210026" y="556526"/>
                  </a:lnTo>
                  <a:lnTo>
                    <a:pt x="210204" y="556468"/>
                  </a:lnTo>
                  <a:lnTo>
                    <a:pt x="210470" y="556377"/>
                  </a:lnTo>
                  <a:lnTo>
                    <a:pt x="211337" y="556512"/>
                  </a:lnTo>
                  <a:lnTo>
                    <a:pt x="211647" y="556235"/>
                  </a:lnTo>
                  <a:lnTo>
                    <a:pt x="211726" y="555492"/>
                  </a:lnTo>
                  <a:lnTo>
                    <a:pt x="212358" y="554828"/>
                  </a:lnTo>
                  <a:lnTo>
                    <a:pt x="212199" y="554167"/>
                  </a:lnTo>
                  <a:lnTo>
                    <a:pt x="212919" y="553737"/>
                  </a:lnTo>
                  <a:lnTo>
                    <a:pt x="215590" y="551742"/>
                  </a:lnTo>
                  <a:lnTo>
                    <a:pt x="215185" y="547758"/>
                  </a:lnTo>
                  <a:lnTo>
                    <a:pt x="216727" y="546524"/>
                  </a:lnTo>
                  <a:lnTo>
                    <a:pt x="218150" y="543662"/>
                  </a:lnTo>
                  <a:lnTo>
                    <a:pt x="217796" y="542384"/>
                  </a:lnTo>
                  <a:lnTo>
                    <a:pt x="218878" y="541415"/>
                  </a:lnTo>
                  <a:lnTo>
                    <a:pt x="218139" y="540090"/>
                  </a:lnTo>
                  <a:lnTo>
                    <a:pt x="217804" y="537844"/>
                  </a:lnTo>
                  <a:lnTo>
                    <a:pt x="218866" y="536768"/>
                  </a:lnTo>
                  <a:lnTo>
                    <a:pt x="217502" y="534633"/>
                  </a:lnTo>
                  <a:lnTo>
                    <a:pt x="216337" y="533566"/>
                  </a:lnTo>
                  <a:lnTo>
                    <a:pt x="216711" y="531405"/>
                  </a:lnTo>
                  <a:lnTo>
                    <a:pt x="214885" y="529462"/>
                  </a:lnTo>
                  <a:lnTo>
                    <a:pt x="215371" y="525227"/>
                  </a:lnTo>
                  <a:lnTo>
                    <a:pt x="214186" y="522788"/>
                  </a:lnTo>
                  <a:lnTo>
                    <a:pt x="217115" y="520987"/>
                  </a:lnTo>
                  <a:lnTo>
                    <a:pt x="216543" y="519881"/>
                  </a:lnTo>
                  <a:lnTo>
                    <a:pt x="215836" y="516146"/>
                  </a:lnTo>
                  <a:lnTo>
                    <a:pt x="216819" y="514183"/>
                  </a:lnTo>
                  <a:lnTo>
                    <a:pt x="215131" y="513064"/>
                  </a:lnTo>
                  <a:lnTo>
                    <a:pt x="214869" y="512386"/>
                  </a:lnTo>
                  <a:lnTo>
                    <a:pt x="215928" y="511547"/>
                  </a:lnTo>
                  <a:lnTo>
                    <a:pt x="216967" y="509948"/>
                  </a:lnTo>
                  <a:lnTo>
                    <a:pt x="217137" y="509952"/>
                  </a:lnTo>
                  <a:lnTo>
                    <a:pt x="217337" y="510028"/>
                  </a:lnTo>
                  <a:lnTo>
                    <a:pt x="217847" y="510344"/>
                  </a:lnTo>
                  <a:lnTo>
                    <a:pt x="218129" y="510223"/>
                  </a:lnTo>
                  <a:lnTo>
                    <a:pt x="218172" y="510057"/>
                  </a:lnTo>
                  <a:lnTo>
                    <a:pt x="218142" y="509782"/>
                  </a:lnTo>
                  <a:lnTo>
                    <a:pt x="217854" y="509352"/>
                  </a:lnTo>
                  <a:lnTo>
                    <a:pt x="217975" y="508779"/>
                  </a:lnTo>
                  <a:lnTo>
                    <a:pt x="218783" y="508271"/>
                  </a:lnTo>
                  <a:lnTo>
                    <a:pt x="218918" y="506410"/>
                  </a:lnTo>
                  <a:lnTo>
                    <a:pt x="220249" y="504776"/>
                  </a:lnTo>
                  <a:lnTo>
                    <a:pt x="220467" y="501998"/>
                  </a:lnTo>
                  <a:lnTo>
                    <a:pt x="221105" y="501258"/>
                  </a:lnTo>
                  <a:lnTo>
                    <a:pt x="221734" y="498187"/>
                  </a:lnTo>
                  <a:lnTo>
                    <a:pt x="221024" y="493227"/>
                  </a:lnTo>
                  <a:lnTo>
                    <a:pt x="223565" y="490713"/>
                  </a:lnTo>
                  <a:lnTo>
                    <a:pt x="223070" y="486549"/>
                  </a:lnTo>
                  <a:lnTo>
                    <a:pt x="223602" y="485131"/>
                  </a:lnTo>
                  <a:lnTo>
                    <a:pt x="223966" y="484911"/>
                  </a:lnTo>
                  <a:lnTo>
                    <a:pt x="224327" y="484759"/>
                  </a:lnTo>
                  <a:lnTo>
                    <a:pt x="224712" y="484593"/>
                  </a:lnTo>
                  <a:lnTo>
                    <a:pt x="224891" y="484455"/>
                  </a:lnTo>
                  <a:lnTo>
                    <a:pt x="225139" y="484351"/>
                  </a:lnTo>
                  <a:lnTo>
                    <a:pt x="225291" y="484358"/>
                  </a:lnTo>
                  <a:lnTo>
                    <a:pt x="225868" y="484708"/>
                  </a:lnTo>
                  <a:lnTo>
                    <a:pt x="226167" y="484592"/>
                  </a:lnTo>
                  <a:lnTo>
                    <a:pt x="226354" y="484416"/>
                  </a:lnTo>
                  <a:lnTo>
                    <a:pt x="226410" y="484178"/>
                  </a:lnTo>
                  <a:lnTo>
                    <a:pt x="226231" y="483230"/>
                  </a:lnTo>
                  <a:lnTo>
                    <a:pt x="227108" y="482021"/>
                  </a:lnTo>
                  <a:lnTo>
                    <a:pt x="227447" y="480019"/>
                  </a:lnTo>
                  <a:lnTo>
                    <a:pt x="226424" y="479274"/>
                  </a:lnTo>
                  <a:lnTo>
                    <a:pt x="227278" y="478672"/>
                  </a:lnTo>
                  <a:lnTo>
                    <a:pt x="227291" y="476684"/>
                  </a:lnTo>
                  <a:lnTo>
                    <a:pt x="227429" y="476694"/>
                  </a:lnTo>
                  <a:lnTo>
                    <a:pt x="227688" y="476740"/>
                  </a:lnTo>
                  <a:lnTo>
                    <a:pt x="229363" y="476753"/>
                  </a:lnTo>
                  <a:lnTo>
                    <a:pt x="229691" y="476507"/>
                  </a:lnTo>
                  <a:lnTo>
                    <a:pt x="230008" y="475843"/>
                  </a:lnTo>
                  <a:lnTo>
                    <a:pt x="229702" y="473818"/>
                  </a:lnTo>
                  <a:lnTo>
                    <a:pt x="230737" y="470818"/>
                  </a:lnTo>
                  <a:lnTo>
                    <a:pt x="232277" y="468999"/>
                  </a:lnTo>
                  <a:lnTo>
                    <a:pt x="233482" y="466968"/>
                  </a:lnTo>
                  <a:lnTo>
                    <a:pt x="234468" y="464416"/>
                  </a:lnTo>
                  <a:lnTo>
                    <a:pt x="234022" y="463075"/>
                  </a:lnTo>
                  <a:lnTo>
                    <a:pt x="234840" y="461931"/>
                  </a:lnTo>
                  <a:lnTo>
                    <a:pt x="234665" y="460844"/>
                  </a:lnTo>
                  <a:lnTo>
                    <a:pt x="233451" y="458338"/>
                  </a:lnTo>
                  <a:lnTo>
                    <a:pt x="234138" y="457226"/>
                  </a:lnTo>
                  <a:lnTo>
                    <a:pt x="236031" y="456254"/>
                  </a:lnTo>
                  <a:lnTo>
                    <a:pt x="236892" y="452641"/>
                  </a:lnTo>
                  <a:lnTo>
                    <a:pt x="237914" y="451849"/>
                  </a:lnTo>
                  <a:lnTo>
                    <a:pt x="239839" y="450925"/>
                  </a:lnTo>
                  <a:lnTo>
                    <a:pt x="240247" y="450981"/>
                  </a:lnTo>
                  <a:lnTo>
                    <a:pt x="240670" y="451204"/>
                  </a:lnTo>
                  <a:lnTo>
                    <a:pt x="242996" y="452833"/>
                  </a:lnTo>
                  <a:lnTo>
                    <a:pt x="244723" y="453051"/>
                  </a:lnTo>
                  <a:lnTo>
                    <a:pt x="245057" y="452930"/>
                  </a:lnTo>
                  <a:lnTo>
                    <a:pt x="245282" y="452687"/>
                  </a:lnTo>
                  <a:lnTo>
                    <a:pt x="245693" y="452306"/>
                  </a:lnTo>
                  <a:lnTo>
                    <a:pt x="246078" y="452053"/>
                  </a:lnTo>
                  <a:lnTo>
                    <a:pt x="246264" y="451988"/>
                  </a:lnTo>
                  <a:lnTo>
                    <a:pt x="246527" y="451967"/>
                  </a:lnTo>
                  <a:lnTo>
                    <a:pt x="247316" y="451986"/>
                  </a:lnTo>
                  <a:lnTo>
                    <a:pt x="248357" y="451736"/>
                  </a:lnTo>
                  <a:lnTo>
                    <a:pt x="248335" y="454135"/>
                  </a:lnTo>
                  <a:lnTo>
                    <a:pt x="249782" y="455129"/>
                  </a:lnTo>
                  <a:lnTo>
                    <a:pt x="253334" y="456685"/>
                  </a:lnTo>
                  <a:lnTo>
                    <a:pt x="253534" y="456565"/>
                  </a:lnTo>
                  <a:lnTo>
                    <a:pt x="253684" y="456289"/>
                  </a:lnTo>
                  <a:lnTo>
                    <a:pt x="253856" y="455899"/>
                  </a:lnTo>
                  <a:lnTo>
                    <a:pt x="254381" y="455208"/>
                  </a:lnTo>
                  <a:lnTo>
                    <a:pt x="254569" y="455116"/>
                  </a:lnTo>
                  <a:lnTo>
                    <a:pt x="254804" y="455044"/>
                  </a:lnTo>
                  <a:lnTo>
                    <a:pt x="255770" y="454925"/>
                  </a:lnTo>
                  <a:lnTo>
                    <a:pt x="255981" y="454818"/>
                  </a:lnTo>
                  <a:lnTo>
                    <a:pt x="256090" y="454673"/>
                  </a:lnTo>
                  <a:lnTo>
                    <a:pt x="256074" y="453392"/>
                  </a:lnTo>
                  <a:lnTo>
                    <a:pt x="256297" y="452864"/>
                  </a:lnTo>
                  <a:lnTo>
                    <a:pt x="257723" y="450840"/>
                  </a:lnTo>
                  <a:lnTo>
                    <a:pt x="258020" y="450601"/>
                  </a:lnTo>
                  <a:lnTo>
                    <a:pt x="258285" y="450584"/>
                  </a:lnTo>
                  <a:lnTo>
                    <a:pt x="259044" y="450856"/>
                  </a:lnTo>
                  <a:lnTo>
                    <a:pt x="259597" y="450732"/>
                  </a:lnTo>
                  <a:lnTo>
                    <a:pt x="259921" y="450471"/>
                  </a:lnTo>
                  <a:lnTo>
                    <a:pt x="260020" y="450269"/>
                  </a:lnTo>
                  <a:lnTo>
                    <a:pt x="259774" y="448626"/>
                  </a:lnTo>
                  <a:lnTo>
                    <a:pt x="260366" y="447717"/>
                  </a:lnTo>
                  <a:lnTo>
                    <a:pt x="260456" y="445361"/>
                  </a:lnTo>
                  <a:lnTo>
                    <a:pt x="259561" y="444888"/>
                  </a:lnTo>
                  <a:lnTo>
                    <a:pt x="260412" y="442637"/>
                  </a:lnTo>
                  <a:lnTo>
                    <a:pt x="259627" y="441508"/>
                  </a:lnTo>
                  <a:lnTo>
                    <a:pt x="262410" y="438177"/>
                  </a:lnTo>
                  <a:lnTo>
                    <a:pt x="262009" y="436444"/>
                  </a:lnTo>
                  <a:lnTo>
                    <a:pt x="262795" y="435700"/>
                  </a:lnTo>
                  <a:lnTo>
                    <a:pt x="263486" y="433519"/>
                  </a:lnTo>
                  <a:lnTo>
                    <a:pt x="263647" y="431694"/>
                  </a:lnTo>
                  <a:lnTo>
                    <a:pt x="262339" y="430285"/>
                  </a:lnTo>
                  <a:lnTo>
                    <a:pt x="262527" y="427325"/>
                  </a:lnTo>
                  <a:lnTo>
                    <a:pt x="262276" y="426175"/>
                  </a:lnTo>
                  <a:lnTo>
                    <a:pt x="263182" y="424256"/>
                  </a:lnTo>
                  <a:lnTo>
                    <a:pt x="260488" y="421108"/>
                  </a:lnTo>
                  <a:lnTo>
                    <a:pt x="261304" y="419452"/>
                  </a:lnTo>
                  <a:lnTo>
                    <a:pt x="260261" y="419216"/>
                  </a:lnTo>
                  <a:lnTo>
                    <a:pt x="259556" y="416640"/>
                  </a:lnTo>
                  <a:lnTo>
                    <a:pt x="260954" y="415768"/>
                  </a:lnTo>
                  <a:lnTo>
                    <a:pt x="260681" y="413678"/>
                  </a:lnTo>
                  <a:lnTo>
                    <a:pt x="260889" y="410710"/>
                  </a:lnTo>
                  <a:lnTo>
                    <a:pt x="259005" y="410514"/>
                  </a:lnTo>
                  <a:lnTo>
                    <a:pt x="258565" y="409487"/>
                  </a:lnTo>
                  <a:lnTo>
                    <a:pt x="257550" y="408516"/>
                  </a:lnTo>
                  <a:lnTo>
                    <a:pt x="257017" y="407622"/>
                  </a:lnTo>
                  <a:lnTo>
                    <a:pt x="257020" y="407113"/>
                  </a:lnTo>
                  <a:lnTo>
                    <a:pt x="256970" y="406875"/>
                  </a:lnTo>
                  <a:lnTo>
                    <a:pt x="256595" y="406964"/>
                  </a:lnTo>
                  <a:lnTo>
                    <a:pt x="256286" y="407994"/>
                  </a:lnTo>
                  <a:lnTo>
                    <a:pt x="256087" y="408161"/>
                  </a:lnTo>
                  <a:lnTo>
                    <a:pt x="255922" y="408249"/>
                  </a:lnTo>
                  <a:lnTo>
                    <a:pt x="255688" y="408272"/>
                  </a:lnTo>
                  <a:lnTo>
                    <a:pt x="254748" y="407345"/>
                  </a:lnTo>
                  <a:lnTo>
                    <a:pt x="253960" y="404491"/>
                  </a:lnTo>
                  <a:lnTo>
                    <a:pt x="254258" y="402802"/>
                  </a:lnTo>
                  <a:lnTo>
                    <a:pt x="254611" y="402586"/>
                  </a:lnTo>
                  <a:lnTo>
                    <a:pt x="254823" y="402563"/>
                  </a:lnTo>
                  <a:lnTo>
                    <a:pt x="256364" y="403052"/>
                  </a:lnTo>
                  <a:lnTo>
                    <a:pt x="257999" y="404979"/>
                  </a:lnTo>
                  <a:lnTo>
                    <a:pt x="257715" y="406485"/>
                  </a:lnTo>
                  <a:lnTo>
                    <a:pt x="258090" y="406833"/>
                  </a:lnTo>
                  <a:lnTo>
                    <a:pt x="258370" y="406638"/>
                  </a:lnTo>
                  <a:lnTo>
                    <a:pt x="258554" y="406334"/>
                  </a:lnTo>
                  <a:lnTo>
                    <a:pt x="258619" y="405011"/>
                  </a:lnTo>
                  <a:lnTo>
                    <a:pt x="260004" y="402755"/>
                  </a:lnTo>
                  <a:lnTo>
                    <a:pt x="259744" y="399409"/>
                  </a:lnTo>
                  <a:lnTo>
                    <a:pt x="260273" y="397646"/>
                  </a:lnTo>
                  <a:lnTo>
                    <a:pt x="258916" y="396595"/>
                  </a:lnTo>
                  <a:lnTo>
                    <a:pt x="260024" y="394541"/>
                  </a:lnTo>
                  <a:lnTo>
                    <a:pt x="260459" y="392581"/>
                  </a:lnTo>
                  <a:lnTo>
                    <a:pt x="260124" y="390145"/>
                  </a:lnTo>
                  <a:lnTo>
                    <a:pt x="257878" y="388523"/>
                  </a:lnTo>
                  <a:lnTo>
                    <a:pt x="257309" y="387870"/>
                  </a:lnTo>
                  <a:lnTo>
                    <a:pt x="257241" y="387568"/>
                  </a:lnTo>
                  <a:lnTo>
                    <a:pt x="257226" y="387265"/>
                  </a:lnTo>
                  <a:lnTo>
                    <a:pt x="257213" y="387126"/>
                  </a:lnTo>
                  <a:lnTo>
                    <a:pt x="257651" y="386949"/>
                  </a:lnTo>
                  <a:lnTo>
                    <a:pt x="258097" y="386846"/>
                  </a:lnTo>
                  <a:lnTo>
                    <a:pt x="258583" y="386711"/>
                  </a:lnTo>
                  <a:lnTo>
                    <a:pt x="260211" y="386485"/>
                  </a:lnTo>
                  <a:lnTo>
                    <a:pt x="260621" y="386266"/>
                  </a:lnTo>
                  <a:lnTo>
                    <a:pt x="260914" y="386061"/>
                  </a:lnTo>
                  <a:lnTo>
                    <a:pt x="261118" y="384936"/>
                  </a:lnTo>
                  <a:lnTo>
                    <a:pt x="260265" y="383352"/>
                  </a:lnTo>
                  <a:lnTo>
                    <a:pt x="260641" y="383291"/>
                  </a:lnTo>
                  <a:lnTo>
                    <a:pt x="261208" y="383400"/>
                  </a:lnTo>
                  <a:lnTo>
                    <a:pt x="261458" y="383291"/>
                  </a:lnTo>
                  <a:lnTo>
                    <a:pt x="261551" y="383110"/>
                  </a:lnTo>
                  <a:lnTo>
                    <a:pt x="261571" y="382855"/>
                  </a:lnTo>
                  <a:lnTo>
                    <a:pt x="260546" y="380454"/>
                  </a:lnTo>
                  <a:lnTo>
                    <a:pt x="259482" y="379354"/>
                  </a:lnTo>
                  <a:lnTo>
                    <a:pt x="260253" y="377948"/>
                  </a:lnTo>
                  <a:lnTo>
                    <a:pt x="258605" y="376589"/>
                  </a:lnTo>
                  <a:lnTo>
                    <a:pt x="257587" y="374829"/>
                  </a:lnTo>
                  <a:lnTo>
                    <a:pt x="257998" y="374118"/>
                  </a:lnTo>
                  <a:lnTo>
                    <a:pt x="258401" y="374015"/>
                  </a:lnTo>
                  <a:lnTo>
                    <a:pt x="258851" y="374014"/>
                  </a:lnTo>
                  <a:lnTo>
                    <a:pt x="259258" y="373909"/>
                  </a:lnTo>
                  <a:lnTo>
                    <a:pt x="259622" y="373933"/>
                  </a:lnTo>
                  <a:lnTo>
                    <a:pt x="260682" y="374319"/>
                  </a:lnTo>
                  <a:lnTo>
                    <a:pt x="260835" y="374083"/>
                  </a:lnTo>
                  <a:lnTo>
                    <a:pt x="261366" y="373192"/>
                  </a:lnTo>
                  <a:lnTo>
                    <a:pt x="261358" y="371300"/>
                  </a:lnTo>
                  <a:lnTo>
                    <a:pt x="262036" y="370705"/>
                  </a:lnTo>
                  <a:lnTo>
                    <a:pt x="262435" y="370669"/>
                  </a:lnTo>
                  <a:lnTo>
                    <a:pt x="262912" y="370633"/>
                  </a:lnTo>
                  <a:lnTo>
                    <a:pt x="263684" y="370447"/>
                  </a:lnTo>
                  <a:lnTo>
                    <a:pt x="264044" y="370207"/>
                  </a:lnTo>
                  <a:lnTo>
                    <a:pt x="264383" y="369866"/>
                  </a:lnTo>
                  <a:lnTo>
                    <a:pt x="264857" y="369140"/>
                  </a:lnTo>
                  <a:lnTo>
                    <a:pt x="264695" y="367159"/>
                  </a:lnTo>
                  <a:lnTo>
                    <a:pt x="262697" y="365463"/>
                  </a:lnTo>
                  <a:lnTo>
                    <a:pt x="263479" y="364607"/>
                  </a:lnTo>
                  <a:lnTo>
                    <a:pt x="264248" y="364217"/>
                  </a:lnTo>
                  <a:lnTo>
                    <a:pt x="264415" y="364299"/>
                  </a:lnTo>
                  <a:lnTo>
                    <a:pt x="264584" y="364491"/>
                  </a:lnTo>
                  <a:lnTo>
                    <a:pt x="264862" y="365084"/>
                  </a:lnTo>
                  <a:lnTo>
                    <a:pt x="266101" y="365524"/>
                  </a:lnTo>
                  <a:lnTo>
                    <a:pt x="266556" y="365280"/>
                  </a:lnTo>
                  <a:lnTo>
                    <a:pt x="267471" y="364508"/>
                  </a:lnTo>
                  <a:lnTo>
                    <a:pt x="266880" y="363500"/>
                  </a:lnTo>
                  <a:lnTo>
                    <a:pt x="265031" y="363308"/>
                  </a:lnTo>
                  <a:lnTo>
                    <a:pt x="263446" y="362621"/>
                  </a:lnTo>
                  <a:lnTo>
                    <a:pt x="264370" y="361028"/>
                  </a:lnTo>
                  <a:lnTo>
                    <a:pt x="262549" y="359672"/>
                  </a:lnTo>
                  <a:lnTo>
                    <a:pt x="263982" y="358857"/>
                  </a:lnTo>
                  <a:lnTo>
                    <a:pt x="264058" y="357140"/>
                  </a:lnTo>
                  <a:lnTo>
                    <a:pt x="264553" y="356934"/>
                  </a:lnTo>
                  <a:lnTo>
                    <a:pt x="264981" y="356388"/>
                  </a:lnTo>
                  <a:lnTo>
                    <a:pt x="265361" y="356069"/>
                  </a:lnTo>
                  <a:lnTo>
                    <a:pt x="263989" y="356296"/>
                  </a:lnTo>
                  <a:lnTo>
                    <a:pt x="263453" y="356384"/>
                  </a:lnTo>
                  <a:lnTo>
                    <a:pt x="261774" y="354884"/>
                  </a:lnTo>
                  <a:lnTo>
                    <a:pt x="260383" y="354885"/>
                  </a:lnTo>
                  <a:lnTo>
                    <a:pt x="256282" y="352955"/>
                  </a:lnTo>
                  <a:lnTo>
                    <a:pt x="248595" y="347306"/>
                  </a:lnTo>
                  <a:lnTo>
                    <a:pt x="246395" y="344032"/>
                  </a:lnTo>
                  <a:lnTo>
                    <a:pt x="243667" y="339433"/>
                  </a:lnTo>
                  <a:lnTo>
                    <a:pt x="238636" y="338191"/>
                  </a:lnTo>
                  <a:lnTo>
                    <a:pt x="234384" y="336438"/>
                  </a:lnTo>
                  <a:lnTo>
                    <a:pt x="226172" y="334405"/>
                  </a:lnTo>
                  <a:lnTo>
                    <a:pt x="222991" y="333606"/>
                  </a:lnTo>
                  <a:lnTo>
                    <a:pt x="221579" y="332809"/>
                  </a:lnTo>
                  <a:lnTo>
                    <a:pt x="215997" y="329930"/>
                  </a:lnTo>
                  <a:lnTo>
                    <a:pt x="214757" y="329295"/>
                  </a:lnTo>
                  <a:lnTo>
                    <a:pt x="211955" y="326242"/>
                  </a:lnTo>
                  <a:lnTo>
                    <a:pt x="211635" y="325892"/>
                  </a:lnTo>
                  <a:lnTo>
                    <a:pt x="210406" y="324550"/>
                  </a:lnTo>
                  <a:lnTo>
                    <a:pt x="209695" y="324064"/>
                  </a:lnTo>
                  <a:lnTo>
                    <a:pt x="209276" y="324143"/>
                  </a:lnTo>
                  <a:lnTo>
                    <a:pt x="208617" y="324269"/>
                  </a:lnTo>
                  <a:lnTo>
                    <a:pt x="208208" y="324940"/>
                  </a:lnTo>
                  <a:lnTo>
                    <a:pt x="209306" y="328199"/>
                  </a:lnTo>
                  <a:lnTo>
                    <a:pt x="209047" y="329431"/>
                  </a:lnTo>
                  <a:lnTo>
                    <a:pt x="209711" y="331401"/>
                  </a:lnTo>
                  <a:lnTo>
                    <a:pt x="208863" y="332431"/>
                  </a:lnTo>
                  <a:lnTo>
                    <a:pt x="207736" y="332822"/>
                  </a:lnTo>
                  <a:lnTo>
                    <a:pt x="207377" y="333725"/>
                  </a:lnTo>
                  <a:lnTo>
                    <a:pt x="207218" y="333803"/>
                  </a:lnTo>
                  <a:lnTo>
                    <a:pt x="206810" y="333959"/>
                  </a:lnTo>
                  <a:lnTo>
                    <a:pt x="206063" y="334005"/>
                  </a:lnTo>
                  <a:lnTo>
                    <a:pt x="205387" y="333817"/>
                  </a:lnTo>
                  <a:lnTo>
                    <a:pt x="205049" y="333816"/>
                  </a:lnTo>
                  <a:lnTo>
                    <a:pt x="204835" y="333886"/>
                  </a:lnTo>
                  <a:lnTo>
                    <a:pt x="203624" y="336795"/>
                  </a:lnTo>
                  <a:lnTo>
                    <a:pt x="203783" y="338336"/>
                  </a:lnTo>
                  <a:lnTo>
                    <a:pt x="205472" y="338916"/>
                  </a:lnTo>
                  <a:lnTo>
                    <a:pt x="204136" y="340414"/>
                  </a:lnTo>
                  <a:lnTo>
                    <a:pt x="203878" y="341937"/>
                  </a:lnTo>
                  <a:lnTo>
                    <a:pt x="205130" y="344226"/>
                  </a:lnTo>
                  <a:lnTo>
                    <a:pt x="204097" y="345000"/>
                  </a:lnTo>
                  <a:lnTo>
                    <a:pt x="204122" y="346515"/>
                  </a:lnTo>
                  <a:lnTo>
                    <a:pt x="203566" y="348145"/>
                  </a:lnTo>
                  <a:lnTo>
                    <a:pt x="204559" y="349871"/>
                  </a:lnTo>
                  <a:lnTo>
                    <a:pt x="204112" y="350770"/>
                  </a:lnTo>
                  <a:lnTo>
                    <a:pt x="202955" y="351939"/>
                  </a:lnTo>
                  <a:lnTo>
                    <a:pt x="202697" y="352124"/>
                  </a:lnTo>
                  <a:lnTo>
                    <a:pt x="202488" y="352217"/>
                  </a:lnTo>
                  <a:lnTo>
                    <a:pt x="202320" y="352216"/>
                  </a:lnTo>
                  <a:lnTo>
                    <a:pt x="199870" y="351085"/>
                  </a:lnTo>
                  <a:lnTo>
                    <a:pt x="199174" y="348537"/>
                  </a:lnTo>
                  <a:lnTo>
                    <a:pt x="199577" y="347350"/>
                  </a:lnTo>
                  <a:lnTo>
                    <a:pt x="198442" y="347115"/>
                  </a:lnTo>
                  <a:lnTo>
                    <a:pt x="197915" y="347146"/>
                  </a:lnTo>
                  <a:lnTo>
                    <a:pt x="197267" y="347130"/>
                  </a:lnTo>
                  <a:lnTo>
                    <a:pt x="196470" y="347100"/>
                  </a:lnTo>
                  <a:lnTo>
                    <a:pt x="196121" y="347224"/>
                  </a:lnTo>
                  <a:lnTo>
                    <a:pt x="195552" y="347613"/>
                  </a:lnTo>
                  <a:lnTo>
                    <a:pt x="194804" y="348034"/>
                  </a:lnTo>
                  <a:lnTo>
                    <a:pt x="194170" y="348370"/>
                  </a:lnTo>
                  <a:lnTo>
                    <a:pt x="193385" y="346904"/>
                  </a:lnTo>
                  <a:lnTo>
                    <a:pt x="192616" y="346300"/>
                  </a:lnTo>
                  <a:lnTo>
                    <a:pt x="192296" y="346332"/>
                  </a:lnTo>
                  <a:lnTo>
                    <a:pt x="192106" y="346410"/>
                  </a:lnTo>
                  <a:lnTo>
                    <a:pt x="191916" y="346924"/>
                  </a:lnTo>
                  <a:lnTo>
                    <a:pt x="191877" y="347250"/>
                  </a:lnTo>
                  <a:lnTo>
                    <a:pt x="190558" y="347160"/>
                  </a:lnTo>
                  <a:lnTo>
                    <a:pt x="190378" y="347021"/>
                  </a:lnTo>
                  <a:lnTo>
                    <a:pt x="190108" y="346322"/>
                  </a:lnTo>
                  <a:lnTo>
                    <a:pt x="189365" y="346114"/>
                  </a:lnTo>
                  <a:lnTo>
                    <a:pt x="188786" y="346146"/>
                  </a:lnTo>
                  <a:lnTo>
                    <a:pt x="187999" y="346177"/>
                  </a:lnTo>
                  <a:lnTo>
                    <a:pt x="187919" y="347016"/>
                  </a:lnTo>
                  <a:lnTo>
                    <a:pt x="188059" y="347265"/>
                  </a:lnTo>
                  <a:lnTo>
                    <a:pt x="186993" y="348725"/>
                  </a:lnTo>
                  <a:lnTo>
                    <a:pt x="185938" y="349779"/>
                  </a:lnTo>
                  <a:lnTo>
                    <a:pt x="185600" y="350073"/>
                  </a:lnTo>
                  <a:lnTo>
                    <a:pt x="185372" y="350166"/>
                  </a:lnTo>
                  <a:lnTo>
                    <a:pt x="184865" y="349435"/>
                  </a:lnTo>
                  <a:lnTo>
                    <a:pt x="183009" y="348946"/>
                  </a:lnTo>
                  <a:lnTo>
                    <a:pt x="182676" y="348223"/>
                  </a:lnTo>
                  <a:lnTo>
                    <a:pt x="182369" y="348035"/>
                  </a:lnTo>
                  <a:lnTo>
                    <a:pt x="182101" y="348034"/>
                  </a:lnTo>
                  <a:lnTo>
                    <a:pt x="181903" y="348095"/>
                  </a:lnTo>
                  <a:lnTo>
                    <a:pt x="181784" y="348265"/>
                  </a:lnTo>
                  <a:lnTo>
                    <a:pt x="181566" y="348668"/>
                  </a:lnTo>
                  <a:lnTo>
                    <a:pt x="181417" y="348900"/>
                  </a:lnTo>
                  <a:lnTo>
                    <a:pt x="181080" y="348992"/>
                  </a:lnTo>
                  <a:lnTo>
                    <a:pt x="180713" y="349005"/>
                  </a:lnTo>
                  <a:lnTo>
                    <a:pt x="180247" y="349019"/>
                  </a:lnTo>
                  <a:lnTo>
                    <a:pt x="179949" y="349126"/>
                  </a:lnTo>
                  <a:lnTo>
                    <a:pt x="178481" y="351309"/>
                  </a:lnTo>
                  <a:lnTo>
                    <a:pt x="178143" y="351479"/>
                  </a:lnTo>
                  <a:lnTo>
                    <a:pt x="176986" y="351313"/>
                  </a:lnTo>
                  <a:lnTo>
                    <a:pt x="175602" y="348982"/>
                  </a:lnTo>
                  <a:lnTo>
                    <a:pt x="173519" y="348207"/>
                  </a:lnTo>
                  <a:lnTo>
                    <a:pt x="172600" y="347354"/>
                  </a:lnTo>
                  <a:lnTo>
                    <a:pt x="172471" y="346951"/>
                  </a:lnTo>
                  <a:lnTo>
                    <a:pt x="173114" y="342917"/>
                  </a:lnTo>
                  <a:lnTo>
                    <a:pt x="172725" y="341425"/>
                  </a:lnTo>
                  <a:lnTo>
                    <a:pt x="171017" y="340496"/>
                  </a:lnTo>
                  <a:lnTo>
                    <a:pt x="170747" y="339516"/>
                  </a:lnTo>
                  <a:lnTo>
                    <a:pt x="170692" y="339244"/>
                  </a:lnTo>
                  <a:lnTo>
                    <a:pt x="169663" y="339278"/>
                  </a:lnTo>
                  <a:lnTo>
                    <a:pt x="168404" y="337586"/>
                  </a:lnTo>
                  <a:lnTo>
                    <a:pt x="167845" y="335797"/>
                  </a:lnTo>
                  <a:lnTo>
                    <a:pt x="167096" y="335502"/>
                  </a:lnTo>
                  <a:lnTo>
                    <a:pt x="167699" y="333001"/>
                  </a:lnTo>
                  <a:lnTo>
                    <a:pt x="166323" y="332115"/>
                  </a:lnTo>
                  <a:lnTo>
                    <a:pt x="167489" y="329729"/>
                  </a:lnTo>
                  <a:lnTo>
                    <a:pt x="167833" y="326992"/>
                  </a:lnTo>
                  <a:lnTo>
                    <a:pt x="167274" y="326167"/>
                  </a:lnTo>
                  <a:lnTo>
                    <a:pt x="168562" y="324261"/>
                  </a:lnTo>
                  <a:lnTo>
                    <a:pt x="168822" y="324151"/>
                  </a:lnTo>
                  <a:lnTo>
                    <a:pt x="169051" y="324150"/>
                  </a:lnTo>
                  <a:lnTo>
                    <a:pt x="170200" y="324896"/>
                  </a:lnTo>
                  <a:lnTo>
                    <a:pt x="171000" y="326781"/>
                  </a:lnTo>
                  <a:lnTo>
                    <a:pt x="171160" y="328730"/>
                  </a:lnTo>
                  <a:lnTo>
                    <a:pt x="173681" y="329621"/>
                  </a:lnTo>
                  <a:lnTo>
                    <a:pt x="174310" y="331490"/>
                  </a:lnTo>
                  <a:lnTo>
                    <a:pt x="176313" y="332591"/>
                  </a:lnTo>
                  <a:lnTo>
                    <a:pt x="176520" y="332342"/>
                  </a:lnTo>
                  <a:lnTo>
                    <a:pt x="176734" y="332056"/>
                  </a:lnTo>
                  <a:lnTo>
                    <a:pt x="176877" y="331819"/>
                  </a:lnTo>
                  <a:lnTo>
                    <a:pt x="176997" y="330735"/>
                  </a:lnTo>
                  <a:lnTo>
                    <a:pt x="177569" y="330138"/>
                  </a:lnTo>
                  <a:lnTo>
                    <a:pt x="177911" y="329964"/>
                  </a:lnTo>
                  <a:lnTo>
                    <a:pt x="178189" y="329903"/>
                  </a:lnTo>
                  <a:lnTo>
                    <a:pt x="178459" y="329904"/>
                  </a:lnTo>
                  <a:lnTo>
                    <a:pt x="178785" y="330030"/>
                  </a:lnTo>
                  <a:lnTo>
                    <a:pt x="179733" y="329853"/>
                  </a:lnTo>
                  <a:lnTo>
                    <a:pt x="180162" y="329418"/>
                  </a:lnTo>
                  <a:lnTo>
                    <a:pt x="180701" y="328735"/>
                  </a:lnTo>
                  <a:lnTo>
                    <a:pt x="181752" y="326426"/>
                  </a:lnTo>
                  <a:lnTo>
                    <a:pt x="181018" y="325742"/>
                  </a:lnTo>
                  <a:lnTo>
                    <a:pt x="181628" y="321949"/>
                  </a:lnTo>
                  <a:lnTo>
                    <a:pt x="181489" y="320568"/>
                  </a:lnTo>
                  <a:lnTo>
                    <a:pt x="180363" y="318776"/>
                  </a:lnTo>
                  <a:lnTo>
                    <a:pt x="182901" y="317963"/>
                  </a:lnTo>
                  <a:lnTo>
                    <a:pt x="183091" y="315951"/>
                  </a:lnTo>
                  <a:lnTo>
                    <a:pt x="184370" y="315994"/>
                  </a:lnTo>
                  <a:lnTo>
                    <a:pt x="184870" y="315883"/>
                  </a:lnTo>
                  <a:lnTo>
                    <a:pt x="186974" y="315818"/>
                  </a:lnTo>
                  <a:lnTo>
                    <a:pt x="187141" y="315656"/>
                  </a:lnTo>
                  <a:lnTo>
                    <a:pt x="187197" y="315381"/>
                  </a:lnTo>
                  <a:lnTo>
                    <a:pt x="186305" y="313379"/>
                  </a:lnTo>
                  <a:lnTo>
                    <a:pt x="182735" y="309942"/>
                  </a:lnTo>
                  <a:lnTo>
                    <a:pt x="183177" y="307819"/>
                  </a:lnTo>
                  <a:lnTo>
                    <a:pt x="175147" y="295977"/>
                  </a:lnTo>
                  <a:lnTo>
                    <a:pt x="173731" y="295010"/>
                  </a:lnTo>
                  <a:lnTo>
                    <a:pt x="173199" y="292989"/>
                  </a:lnTo>
                  <a:lnTo>
                    <a:pt x="171071" y="290609"/>
                  </a:lnTo>
                  <a:lnTo>
                    <a:pt x="170182" y="288059"/>
                  </a:lnTo>
                  <a:lnTo>
                    <a:pt x="169976" y="287877"/>
                  </a:lnTo>
                  <a:lnTo>
                    <a:pt x="168228" y="286381"/>
                  </a:lnTo>
                  <a:lnTo>
                    <a:pt x="167695" y="282326"/>
                  </a:lnTo>
                  <a:lnTo>
                    <a:pt x="168048" y="280121"/>
                  </a:lnTo>
                  <a:lnTo>
                    <a:pt x="166719" y="278624"/>
                  </a:lnTo>
                  <a:lnTo>
                    <a:pt x="164417" y="271746"/>
                  </a:lnTo>
                  <a:lnTo>
                    <a:pt x="163395" y="269935"/>
                  </a:lnTo>
                  <a:lnTo>
                    <a:pt x="161292" y="266201"/>
                  </a:lnTo>
                  <a:lnTo>
                    <a:pt x="154898" y="254526"/>
                  </a:lnTo>
                  <a:lnTo>
                    <a:pt x="148469" y="242545"/>
                  </a:lnTo>
                  <a:lnTo>
                    <a:pt x="146945" y="239702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67482" y="3600738"/>
              <a:ext cx="500001" cy="317799"/>
            </a:xfrm>
            <a:custGeom>
              <a:avLst/>
              <a:pathLst>
                <a:path w="500001" h="317799">
                  <a:moveTo>
                    <a:pt x="185651" y="24355"/>
                  </a:moveTo>
                  <a:lnTo>
                    <a:pt x="184989" y="26275"/>
                  </a:lnTo>
                  <a:lnTo>
                    <a:pt x="185447" y="27526"/>
                  </a:lnTo>
                  <a:lnTo>
                    <a:pt x="185217" y="29487"/>
                  </a:lnTo>
                  <a:lnTo>
                    <a:pt x="185766" y="29828"/>
                  </a:lnTo>
                  <a:lnTo>
                    <a:pt x="187388" y="28281"/>
                  </a:lnTo>
                  <a:lnTo>
                    <a:pt x="188068" y="29179"/>
                  </a:lnTo>
                  <a:lnTo>
                    <a:pt x="188014" y="31277"/>
                  </a:lnTo>
                  <a:lnTo>
                    <a:pt x="190671" y="33104"/>
                  </a:lnTo>
                  <a:lnTo>
                    <a:pt x="193803" y="34051"/>
                  </a:lnTo>
                  <a:lnTo>
                    <a:pt x="195452" y="37580"/>
                  </a:lnTo>
                  <a:lnTo>
                    <a:pt x="195960" y="39511"/>
                  </a:lnTo>
                  <a:lnTo>
                    <a:pt x="197508" y="40035"/>
                  </a:lnTo>
                  <a:lnTo>
                    <a:pt x="199481" y="38462"/>
                  </a:lnTo>
                  <a:lnTo>
                    <a:pt x="199925" y="39189"/>
                  </a:lnTo>
                  <a:lnTo>
                    <a:pt x="199256" y="42155"/>
                  </a:lnTo>
                  <a:lnTo>
                    <a:pt x="200237" y="44258"/>
                  </a:lnTo>
                  <a:lnTo>
                    <a:pt x="202377" y="45825"/>
                  </a:lnTo>
                  <a:lnTo>
                    <a:pt x="203254" y="47329"/>
                  </a:lnTo>
                  <a:lnTo>
                    <a:pt x="203491" y="49295"/>
                  </a:lnTo>
                  <a:lnTo>
                    <a:pt x="205354" y="51360"/>
                  </a:lnTo>
                  <a:lnTo>
                    <a:pt x="206895" y="51706"/>
                  </a:lnTo>
                  <a:lnTo>
                    <a:pt x="209169" y="49342"/>
                  </a:lnTo>
                  <a:lnTo>
                    <a:pt x="210773" y="49337"/>
                  </a:lnTo>
                  <a:lnTo>
                    <a:pt x="210971" y="50974"/>
                  </a:lnTo>
                  <a:lnTo>
                    <a:pt x="212495" y="49910"/>
                  </a:lnTo>
                  <a:lnTo>
                    <a:pt x="215778" y="51124"/>
                  </a:lnTo>
                  <a:lnTo>
                    <a:pt x="217461" y="53159"/>
                  </a:lnTo>
                  <a:lnTo>
                    <a:pt x="219889" y="54698"/>
                  </a:lnTo>
                  <a:lnTo>
                    <a:pt x="221442" y="56263"/>
                  </a:lnTo>
                  <a:lnTo>
                    <a:pt x="224612" y="56865"/>
                  </a:lnTo>
                  <a:lnTo>
                    <a:pt x="225384" y="58563"/>
                  </a:lnTo>
                  <a:lnTo>
                    <a:pt x="226653" y="58802"/>
                  </a:lnTo>
                  <a:lnTo>
                    <a:pt x="229382" y="57888"/>
                  </a:lnTo>
                  <a:lnTo>
                    <a:pt x="230931" y="58114"/>
                  </a:lnTo>
                  <a:lnTo>
                    <a:pt x="232081" y="61067"/>
                  </a:lnTo>
                  <a:lnTo>
                    <a:pt x="232954" y="62023"/>
                  </a:lnTo>
                  <a:lnTo>
                    <a:pt x="234650" y="62832"/>
                  </a:lnTo>
                  <a:lnTo>
                    <a:pt x="236807" y="61060"/>
                  </a:lnTo>
                  <a:lnTo>
                    <a:pt x="237798" y="61033"/>
                  </a:lnTo>
                  <a:lnTo>
                    <a:pt x="237962" y="63272"/>
                  </a:lnTo>
                  <a:lnTo>
                    <a:pt x="238952" y="64712"/>
                  </a:lnTo>
                  <a:lnTo>
                    <a:pt x="243820" y="68395"/>
                  </a:lnTo>
                  <a:lnTo>
                    <a:pt x="245006" y="67316"/>
                  </a:lnTo>
                  <a:lnTo>
                    <a:pt x="246983" y="67184"/>
                  </a:lnTo>
                  <a:lnTo>
                    <a:pt x="248474" y="67759"/>
                  </a:lnTo>
                  <a:lnTo>
                    <a:pt x="248599" y="68358"/>
                  </a:lnTo>
                  <a:lnTo>
                    <a:pt x="252291" y="70777"/>
                  </a:lnTo>
                  <a:lnTo>
                    <a:pt x="254670" y="72603"/>
                  </a:lnTo>
                  <a:lnTo>
                    <a:pt x="255523" y="70562"/>
                  </a:lnTo>
                  <a:lnTo>
                    <a:pt x="256898" y="69268"/>
                  </a:lnTo>
                  <a:lnTo>
                    <a:pt x="260385" y="69454"/>
                  </a:lnTo>
                  <a:lnTo>
                    <a:pt x="262404" y="70031"/>
                  </a:lnTo>
                  <a:lnTo>
                    <a:pt x="264450" y="68110"/>
                  </a:lnTo>
                  <a:lnTo>
                    <a:pt x="265794" y="68358"/>
                  </a:lnTo>
                  <a:lnTo>
                    <a:pt x="267604" y="68168"/>
                  </a:lnTo>
                  <a:lnTo>
                    <a:pt x="268812" y="66979"/>
                  </a:lnTo>
                  <a:lnTo>
                    <a:pt x="273145" y="67617"/>
                  </a:lnTo>
                  <a:lnTo>
                    <a:pt x="275298" y="69032"/>
                  </a:lnTo>
                  <a:lnTo>
                    <a:pt x="276952" y="69059"/>
                  </a:lnTo>
                  <a:lnTo>
                    <a:pt x="277876" y="69853"/>
                  </a:lnTo>
                  <a:lnTo>
                    <a:pt x="281045" y="70314"/>
                  </a:lnTo>
                  <a:lnTo>
                    <a:pt x="283165" y="70886"/>
                  </a:lnTo>
                  <a:lnTo>
                    <a:pt x="283711" y="69806"/>
                  </a:lnTo>
                  <a:lnTo>
                    <a:pt x="285495" y="68750"/>
                  </a:lnTo>
                  <a:lnTo>
                    <a:pt x="287533" y="68035"/>
                  </a:lnTo>
                  <a:lnTo>
                    <a:pt x="289152" y="66956"/>
                  </a:lnTo>
                  <a:lnTo>
                    <a:pt x="290302" y="67199"/>
                  </a:lnTo>
                  <a:lnTo>
                    <a:pt x="290964" y="68397"/>
                  </a:lnTo>
                  <a:lnTo>
                    <a:pt x="292445" y="67337"/>
                  </a:lnTo>
                  <a:lnTo>
                    <a:pt x="295563" y="67755"/>
                  </a:lnTo>
                  <a:lnTo>
                    <a:pt x="296172" y="68832"/>
                  </a:lnTo>
                  <a:lnTo>
                    <a:pt x="297583" y="68295"/>
                  </a:lnTo>
                  <a:lnTo>
                    <a:pt x="297375" y="66678"/>
                  </a:lnTo>
                  <a:lnTo>
                    <a:pt x="298140" y="65376"/>
                  </a:lnTo>
                  <a:lnTo>
                    <a:pt x="300261" y="64931"/>
                  </a:lnTo>
                  <a:lnTo>
                    <a:pt x="303170" y="67086"/>
                  </a:lnTo>
                  <a:lnTo>
                    <a:pt x="305039" y="66778"/>
                  </a:lnTo>
                  <a:lnTo>
                    <a:pt x="305731" y="68498"/>
                  </a:lnTo>
                  <a:lnTo>
                    <a:pt x="307764" y="68460"/>
                  </a:lnTo>
                  <a:lnTo>
                    <a:pt x="308337" y="65848"/>
                  </a:lnTo>
                  <a:lnTo>
                    <a:pt x="309212" y="65050"/>
                  </a:lnTo>
                  <a:lnTo>
                    <a:pt x="311733" y="64224"/>
                  </a:lnTo>
                  <a:lnTo>
                    <a:pt x="312684" y="64718"/>
                  </a:lnTo>
                  <a:lnTo>
                    <a:pt x="313315" y="66122"/>
                  </a:lnTo>
                  <a:lnTo>
                    <a:pt x="317114" y="69124"/>
                  </a:lnTo>
                  <a:lnTo>
                    <a:pt x="317329" y="70145"/>
                  </a:lnTo>
                  <a:lnTo>
                    <a:pt x="319029" y="70708"/>
                  </a:lnTo>
                  <a:lnTo>
                    <a:pt x="318549" y="72190"/>
                  </a:lnTo>
                  <a:lnTo>
                    <a:pt x="320472" y="74346"/>
                  </a:lnTo>
                  <a:lnTo>
                    <a:pt x="322338" y="74371"/>
                  </a:lnTo>
                  <a:lnTo>
                    <a:pt x="323706" y="75820"/>
                  </a:lnTo>
                  <a:lnTo>
                    <a:pt x="325697" y="76478"/>
                  </a:lnTo>
                  <a:lnTo>
                    <a:pt x="328421" y="74305"/>
                  </a:lnTo>
                  <a:lnTo>
                    <a:pt x="329018" y="74317"/>
                  </a:lnTo>
                  <a:lnTo>
                    <a:pt x="332223" y="71890"/>
                  </a:lnTo>
                  <a:lnTo>
                    <a:pt x="333527" y="72044"/>
                  </a:lnTo>
                  <a:lnTo>
                    <a:pt x="335076" y="71274"/>
                  </a:lnTo>
                  <a:lnTo>
                    <a:pt x="336255" y="69331"/>
                  </a:lnTo>
                  <a:lnTo>
                    <a:pt x="337768" y="69848"/>
                  </a:lnTo>
                  <a:lnTo>
                    <a:pt x="338329" y="68193"/>
                  </a:lnTo>
                  <a:lnTo>
                    <a:pt x="339100" y="67708"/>
                  </a:lnTo>
                  <a:lnTo>
                    <a:pt x="340041" y="65621"/>
                  </a:lnTo>
                  <a:lnTo>
                    <a:pt x="341957" y="65072"/>
                  </a:lnTo>
                  <a:lnTo>
                    <a:pt x="344371" y="65344"/>
                  </a:lnTo>
                  <a:lnTo>
                    <a:pt x="346600" y="67837"/>
                  </a:lnTo>
                  <a:lnTo>
                    <a:pt x="347727" y="69789"/>
                  </a:lnTo>
                  <a:lnTo>
                    <a:pt x="346941" y="70275"/>
                  </a:lnTo>
                  <a:lnTo>
                    <a:pt x="346643" y="72095"/>
                  </a:lnTo>
                  <a:lnTo>
                    <a:pt x="347443" y="72895"/>
                  </a:lnTo>
                  <a:lnTo>
                    <a:pt x="347860" y="74041"/>
                  </a:lnTo>
                  <a:lnTo>
                    <a:pt x="346002" y="75476"/>
                  </a:lnTo>
                  <a:lnTo>
                    <a:pt x="345709" y="77449"/>
                  </a:lnTo>
                  <a:lnTo>
                    <a:pt x="346566" y="80586"/>
                  </a:lnTo>
                  <a:lnTo>
                    <a:pt x="348014" y="81226"/>
                  </a:lnTo>
                  <a:lnTo>
                    <a:pt x="348543" y="82593"/>
                  </a:lnTo>
                  <a:lnTo>
                    <a:pt x="347280" y="84712"/>
                  </a:lnTo>
                  <a:lnTo>
                    <a:pt x="347439" y="86477"/>
                  </a:lnTo>
                  <a:lnTo>
                    <a:pt x="346418" y="88145"/>
                  </a:lnTo>
                  <a:lnTo>
                    <a:pt x="344620" y="87542"/>
                  </a:lnTo>
                  <a:lnTo>
                    <a:pt x="344957" y="90461"/>
                  </a:lnTo>
                  <a:lnTo>
                    <a:pt x="346133" y="91268"/>
                  </a:lnTo>
                  <a:lnTo>
                    <a:pt x="347282" y="92802"/>
                  </a:lnTo>
                  <a:lnTo>
                    <a:pt x="349059" y="94218"/>
                  </a:lnTo>
                  <a:lnTo>
                    <a:pt x="347678" y="95654"/>
                  </a:lnTo>
                  <a:lnTo>
                    <a:pt x="346874" y="97397"/>
                  </a:lnTo>
                  <a:lnTo>
                    <a:pt x="347693" y="98560"/>
                  </a:lnTo>
                  <a:lnTo>
                    <a:pt x="349525" y="98896"/>
                  </a:lnTo>
                  <a:lnTo>
                    <a:pt x="350627" y="99878"/>
                  </a:lnTo>
                  <a:lnTo>
                    <a:pt x="349952" y="102112"/>
                  </a:lnTo>
                  <a:lnTo>
                    <a:pt x="351718" y="103076"/>
                  </a:lnTo>
                  <a:lnTo>
                    <a:pt x="351638" y="106073"/>
                  </a:lnTo>
                  <a:lnTo>
                    <a:pt x="352288" y="108119"/>
                  </a:lnTo>
                  <a:lnTo>
                    <a:pt x="353424" y="108928"/>
                  </a:lnTo>
                  <a:lnTo>
                    <a:pt x="355842" y="108302"/>
                  </a:lnTo>
                  <a:lnTo>
                    <a:pt x="357402" y="106020"/>
                  </a:lnTo>
                  <a:lnTo>
                    <a:pt x="359608" y="107780"/>
                  </a:lnTo>
                  <a:lnTo>
                    <a:pt x="359100" y="110031"/>
                  </a:lnTo>
                  <a:lnTo>
                    <a:pt x="359460" y="112493"/>
                  </a:lnTo>
                  <a:lnTo>
                    <a:pt x="360280" y="113115"/>
                  </a:lnTo>
                  <a:lnTo>
                    <a:pt x="361153" y="115517"/>
                  </a:lnTo>
                  <a:lnTo>
                    <a:pt x="361784" y="115790"/>
                  </a:lnTo>
                  <a:lnTo>
                    <a:pt x="363519" y="114283"/>
                  </a:lnTo>
                  <a:lnTo>
                    <a:pt x="366302" y="114141"/>
                  </a:lnTo>
                  <a:lnTo>
                    <a:pt x="367149" y="113191"/>
                  </a:lnTo>
                  <a:lnTo>
                    <a:pt x="368196" y="113440"/>
                  </a:lnTo>
                  <a:lnTo>
                    <a:pt x="369414" y="111718"/>
                  </a:lnTo>
                  <a:lnTo>
                    <a:pt x="370101" y="111621"/>
                  </a:lnTo>
                  <a:lnTo>
                    <a:pt x="371131" y="108824"/>
                  </a:lnTo>
                  <a:lnTo>
                    <a:pt x="372983" y="108949"/>
                  </a:lnTo>
                  <a:lnTo>
                    <a:pt x="374411" y="108042"/>
                  </a:lnTo>
                  <a:lnTo>
                    <a:pt x="376761" y="109598"/>
                  </a:lnTo>
                  <a:lnTo>
                    <a:pt x="377673" y="109522"/>
                  </a:lnTo>
                  <a:lnTo>
                    <a:pt x="379536" y="112907"/>
                  </a:lnTo>
                  <a:lnTo>
                    <a:pt x="381367" y="115639"/>
                  </a:lnTo>
                  <a:lnTo>
                    <a:pt x="385068" y="115411"/>
                  </a:lnTo>
                  <a:lnTo>
                    <a:pt x="387617" y="116499"/>
                  </a:lnTo>
                  <a:lnTo>
                    <a:pt x="388477" y="116071"/>
                  </a:lnTo>
                  <a:lnTo>
                    <a:pt x="391263" y="117473"/>
                  </a:lnTo>
                  <a:lnTo>
                    <a:pt x="392905" y="116495"/>
                  </a:lnTo>
                  <a:lnTo>
                    <a:pt x="393996" y="116890"/>
                  </a:lnTo>
                  <a:lnTo>
                    <a:pt x="395274" y="116508"/>
                  </a:lnTo>
                  <a:lnTo>
                    <a:pt x="394995" y="115323"/>
                  </a:lnTo>
                  <a:lnTo>
                    <a:pt x="396090" y="114529"/>
                  </a:lnTo>
                  <a:lnTo>
                    <a:pt x="396900" y="116520"/>
                  </a:lnTo>
                  <a:lnTo>
                    <a:pt x="399186" y="114529"/>
                  </a:lnTo>
                  <a:lnTo>
                    <a:pt x="400269" y="114861"/>
                  </a:lnTo>
                  <a:lnTo>
                    <a:pt x="399956" y="119113"/>
                  </a:lnTo>
                  <a:lnTo>
                    <a:pt x="399309" y="122497"/>
                  </a:lnTo>
                  <a:lnTo>
                    <a:pt x="397924" y="123896"/>
                  </a:lnTo>
                  <a:lnTo>
                    <a:pt x="397819" y="125317"/>
                  </a:lnTo>
                  <a:lnTo>
                    <a:pt x="398509" y="129428"/>
                  </a:lnTo>
                  <a:lnTo>
                    <a:pt x="399397" y="130544"/>
                  </a:lnTo>
                  <a:lnTo>
                    <a:pt x="400888" y="128871"/>
                  </a:lnTo>
                  <a:lnTo>
                    <a:pt x="402248" y="128191"/>
                  </a:lnTo>
                  <a:lnTo>
                    <a:pt x="403854" y="128433"/>
                  </a:lnTo>
                  <a:lnTo>
                    <a:pt x="405678" y="131077"/>
                  </a:lnTo>
                  <a:lnTo>
                    <a:pt x="407444" y="131083"/>
                  </a:lnTo>
                  <a:lnTo>
                    <a:pt x="407377" y="132674"/>
                  </a:lnTo>
                  <a:lnTo>
                    <a:pt x="410139" y="132576"/>
                  </a:lnTo>
                  <a:lnTo>
                    <a:pt x="412688" y="133129"/>
                  </a:lnTo>
                  <a:lnTo>
                    <a:pt x="412401" y="134550"/>
                  </a:lnTo>
                  <a:lnTo>
                    <a:pt x="413353" y="136079"/>
                  </a:lnTo>
                  <a:lnTo>
                    <a:pt x="414875" y="136203"/>
                  </a:lnTo>
                  <a:lnTo>
                    <a:pt x="415961" y="137699"/>
                  </a:lnTo>
                  <a:lnTo>
                    <a:pt x="417188" y="136523"/>
                  </a:lnTo>
                  <a:lnTo>
                    <a:pt x="418989" y="136818"/>
                  </a:lnTo>
                  <a:lnTo>
                    <a:pt x="422110" y="136075"/>
                  </a:lnTo>
                  <a:lnTo>
                    <a:pt x="423053" y="136324"/>
                  </a:lnTo>
                  <a:lnTo>
                    <a:pt x="424854" y="134868"/>
                  </a:lnTo>
                  <a:lnTo>
                    <a:pt x="426798" y="136752"/>
                  </a:lnTo>
                  <a:lnTo>
                    <a:pt x="427017" y="134623"/>
                  </a:lnTo>
                  <a:lnTo>
                    <a:pt x="428389" y="132552"/>
                  </a:lnTo>
                  <a:lnTo>
                    <a:pt x="429374" y="133348"/>
                  </a:lnTo>
                  <a:lnTo>
                    <a:pt x="433087" y="133998"/>
                  </a:lnTo>
                  <a:lnTo>
                    <a:pt x="434189" y="132457"/>
                  </a:lnTo>
                  <a:lnTo>
                    <a:pt x="433528" y="130443"/>
                  </a:lnTo>
                  <a:lnTo>
                    <a:pt x="433764" y="129563"/>
                  </a:lnTo>
                  <a:lnTo>
                    <a:pt x="435086" y="128690"/>
                  </a:lnTo>
                  <a:lnTo>
                    <a:pt x="434964" y="127183"/>
                  </a:lnTo>
                  <a:lnTo>
                    <a:pt x="438083" y="126964"/>
                  </a:lnTo>
                  <a:lnTo>
                    <a:pt x="438512" y="128781"/>
                  </a:lnTo>
                  <a:lnTo>
                    <a:pt x="441908" y="130354"/>
                  </a:lnTo>
                  <a:lnTo>
                    <a:pt x="440574" y="135365"/>
                  </a:lnTo>
                  <a:lnTo>
                    <a:pt x="440961" y="137111"/>
                  </a:lnTo>
                  <a:lnTo>
                    <a:pt x="440456" y="138719"/>
                  </a:lnTo>
                  <a:lnTo>
                    <a:pt x="441100" y="140125"/>
                  </a:lnTo>
                  <a:lnTo>
                    <a:pt x="443166" y="140501"/>
                  </a:lnTo>
                  <a:lnTo>
                    <a:pt x="443662" y="141218"/>
                  </a:lnTo>
                  <a:lnTo>
                    <a:pt x="443671" y="143075"/>
                  </a:lnTo>
                  <a:lnTo>
                    <a:pt x="445017" y="142141"/>
                  </a:lnTo>
                  <a:lnTo>
                    <a:pt x="447088" y="143377"/>
                  </a:lnTo>
                  <a:lnTo>
                    <a:pt x="448527" y="141883"/>
                  </a:lnTo>
                  <a:lnTo>
                    <a:pt x="450947" y="141709"/>
                  </a:lnTo>
                  <a:lnTo>
                    <a:pt x="452180" y="142903"/>
                  </a:lnTo>
                  <a:lnTo>
                    <a:pt x="451081" y="144314"/>
                  </a:lnTo>
                  <a:lnTo>
                    <a:pt x="452585" y="146420"/>
                  </a:lnTo>
                  <a:lnTo>
                    <a:pt x="453965" y="145897"/>
                  </a:lnTo>
                  <a:lnTo>
                    <a:pt x="455352" y="146183"/>
                  </a:lnTo>
                  <a:lnTo>
                    <a:pt x="455841" y="148450"/>
                  </a:lnTo>
                  <a:lnTo>
                    <a:pt x="456678" y="148323"/>
                  </a:lnTo>
                  <a:lnTo>
                    <a:pt x="456371" y="151018"/>
                  </a:lnTo>
                  <a:lnTo>
                    <a:pt x="457562" y="152278"/>
                  </a:lnTo>
                  <a:lnTo>
                    <a:pt x="459588" y="152032"/>
                  </a:lnTo>
                  <a:lnTo>
                    <a:pt x="461038" y="153417"/>
                  </a:lnTo>
                  <a:lnTo>
                    <a:pt x="461683" y="154928"/>
                  </a:lnTo>
                  <a:lnTo>
                    <a:pt x="461840" y="158083"/>
                  </a:lnTo>
                  <a:lnTo>
                    <a:pt x="462945" y="160077"/>
                  </a:lnTo>
                  <a:lnTo>
                    <a:pt x="464629" y="161284"/>
                  </a:lnTo>
                  <a:lnTo>
                    <a:pt x="465340" y="160836"/>
                  </a:lnTo>
                  <a:lnTo>
                    <a:pt x="465789" y="159072"/>
                  </a:lnTo>
                  <a:lnTo>
                    <a:pt x="467419" y="158256"/>
                  </a:lnTo>
                  <a:lnTo>
                    <a:pt x="468504" y="156390"/>
                  </a:lnTo>
                  <a:lnTo>
                    <a:pt x="472032" y="157033"/>
                  </a:lnTo>
                  <a:lnTo>
                    <a:pt x="473788" y="159012"/>
                  </a:lnTo>
                  <a:lnTo>
                    <a:pt x="474588" y="160639"/>
                  </a:lnTo>
                  <a:lnTo>
                    <a:pt x="475572" y="161419"/>
                  </a:lnTo>
                  <a:lnTo>
                    <a:pt x="476101" y="163241"/>
                  </a:lnTo>
                  <a:lnTo>
                    <a:pt x="477042" y="163679"/>
                  </a:lnTo>
                  <a:lnTo>
                    <a:pt x="478284" y="162515"/>
                  </a:lnTo>
                  <a:lnTo>
                    <a:pt x="481085" y="162426"/>
                  </a:lnTo>
                  <a:lnTo>
                    <a:pt x="482107" y="161354"/>
                  </a:lnTo>
                  <a:lnTo>
                    <a:pt x="483589" y="161454"/>
                  </a:lnTo>
                  <a:lnTo>
                    <a:pt x="483994" y="162542"/>
                  </a:lnTo>
                  <a:lnTo>
                    <a:pt x="484062" y="163895"/>
                  </a:lnTo>
                  <a:lnTo>
                    <a:pt x="485051" y="165395"/>
                  </a:lnTo>
                  <a:lnTo>
                    <a:pt x="487434" y="166707"/>
                  </a:lnTo>
                  <a:lnTo>
                    <a:pt x="487355" y="168530"/>
                  </a:lnTo>
                  <a:lnTo>
                    <a:pt x="488799" y="168564"/>
                  </a:lnTo>
                  <a:lnTo>
                    <a:pt x="491724" y="169488"/>
                  </a:lnTo>
                  <a:lnTo>
                    <a:pt x="492263" y="171188"/>
                  </a:lnTo>
                  <a:lnTo>
                    <a:pt x="494261" y="171000"/>
                  </a:lnTo>
                  <a:lnTo>
                    <a:pt x="495084" y="171135"/>
                  </a:lnTo>
                  <a:lnTo>
                    <a:pt x="495907" y="175323"/>
                  </a:lnTo>
                  <a:lnTo>
                    <a:pt x="493837" y="175233"/>
                  </a:lnTo>
                  <a:lnTo>
                    <a:pt x="491934" y="175835"/>
                  </a:lnTo>
                  <a:lnTo>
                    <a:pt x="489778" y="177188"/>
                  </a:lnTo>
                  <a:lnTo>
                    <a:pt x="489411" y="178040"/>
                  </a:lnTo>
                  <a:lnTo>
                    <a:pt x="487197" y="179315"/>
                  </a:lnTo>
                  <a:lnTo>
                    <a:pt x="486957" y="180319"/>
                  </a:lnTo>
                  <a:lnTo>
                    <a:pt x="483951" y="181180"/>
                  </a:lnTo>
                  <a:lnTo>
                    <a:pt x="482659" y="182197"/>
                  </a:lnTo>
                  <a:lnTo>
                    <a:pt x="481571" y="184861"/>
                  </a:lnTo>
                  <a:lnTo>
                    <a:pt x="482538" y="185812"/>
                  </a:lnTo>
                  <a:lnTo>
                    <a:pt x="482672" y="187119"/>
                  </a:lnTo>
                  <a:lnTo>
                    <a:pt x="481748" y="190216"/>
                  </a:lnTo>
                  <a:lnTo>
                    <a:pt x="479873" y="190692"/>
                  </a:lnTo>
                  <a:lnTo>
                    <a:pt x="479098" y="190017"/>
                  </a:lnTo>
                  <a:lnTo>
                    <a:pt x="477319" y="190597"/>
                  </a:lnTo>
                  <a:lnTo>
                    <a:pt x="476201" y="193889"/>
                  </a:lnTo>
                  <a:lnTo>
                    <a:pt x="476006" y="195520"/>
                  </a:lnTo>
                  <a:lnTo>
                    <a:pt x="476832" y="196767"/>
                  </a:lnTo>
                  <a:lnTo>
                    <a:pt x="478230" y="197529"/>
                  </a:lnTo>
                  <a:lnTo>
                    <a:pt x="479387" y="200044"/>
                  </a:lnTo>
                  <a:lnTo>
                    <a:pt x="478926" y="200733"/>
                  </a:lnTo>
                  <a:lnTo>
                    <a:pt x="481553" y="201741"/>
                  </a:lnTo>
                  <a:lnTo>
                    <a:pt x="483299" y="204159"/>
                  </a:lnTo>
                  <a:lnTo>
                    <a:pt x="484088" y="206156"/>
                  </a:lnTo>
                  <a:lnTo>
                    <a:pt x="486155" y="208201"/>
                  </a:lnTo>
                  <a:lnTo>
                    <a:pt x="484753" y="210634"/>
                  </a:lnTo>
                  <a:lnTo>
                    <a:pt x="484540" y="212828"/>
                  </a:lnTo>
                  <a:lnTo>
                    <a:pt x="486034" y="213694"/>
                  </a:lnTo>
                  <a:lnTo>
                    <a:pt x="486214" y="214527"/>
                  </a:lnTo>
                  <a:lnTo>
                    <a:pt x="487845" y="214877"/>
                  </a:lnTo>
                  <a:lnTo>
                    <a:pt x="486259" y="215531"/>
                  </a:lnTo>
                  <a:lnTo>
                    <a:pt x="483903" y="218264"/>
                  </a:lnTo>
                  <a:lnTo>
                    <a:pt x="484649" y="219961"/>
                  </a:lnTo>
                  <a:lnTo>
                    <a:pt x="485719" y="221143"/>
                  </a:lnTo>
                  <a:lnTo>
                    <a:pt x="485161" y="223420"/>
                  </a:lnTo>
                  <a:lnTo>
                    <a:pt x="486286" y="224073"/>
                  </a:lnTo>
                  <a:lnTo>
                    <a:pt x="488339" y="223700"/>
                  </a:lnTo>
                  <a:lnTo>
                    <a:pt x="490362" y="224842"/>
                  </a:lnTo>
                  <a:lnTo>
                    <a:pt x="490971" y="227515"/>
                  </a:lnTo>
                  <a:lnTo>
                    <a:pt x="493010" y="228656"/>
                  </a:lnTo>
                  <a:lnTo>
                    <a:pt x="495436" y="231097"/>
                  </a:lnTo>
                  <a:lnTo>
                    <a:pt x="494901" y="233013"/>
                  </a:lnTo>
                  <a:lnTo>
                    <a:pt x="495361" y="235194"/>
                  </a:lnTo>
                  <a:lnTo>
                    <a:pt x="496768" y="237080"/>
                  </a:lnTo>
                  <a:lnTo>
                    <a:pt x="496982" y="238264"/>
                  </a:lnTo>
                  <a:lnTo>
                    <a:pt x="496443" y="242181"/>
                  </a:lnTo>
                  <a:lnTo>
                    <a:pt x="497194" y="243741"/>
                  </a:lnTo>
                  <a:lnTo>
                    <a:pt x="496337" y="245661"/>
                  </a:lnTo>
                  <a:lnTo>
                    <a:pt x="496539" y="247768"/>
                  </a:lnTo>
                  <a:lnTo>
                    <a:pt x="496049" y="248636"/>
                  </a:lnTo>
                  <a:lnTo>
                    <a:pt x="496813" y="250059"/>
                  </a:lnTo>
                  <a:lnTo>
                    <a:pt x="499395" y="253710"/>
                  </a:lnTo>
                  <a:lnTo>
                    <a:pt x="499961" y="255476"/>
                  </a:lnTo>
                  <a:lnTo>
                    <a:pt x="500001" y="259761"/>
                  </a:lnTo>
                  <a:lnTo>
                    <a:pt x="498192" y="260585"/>
                  </a:lnTo>
                  <a:lnTo>
                    <a:pt x="494490" y="264004"/>
                  </a:lnTo>
                  <a:lnTo>
                    <a:pt x="489112" y="266730"/>
                  </a:lnTo>
                  <a:lnTo>
                    <a:pt x="487691" y="266984"/>
                  </a:lnTo>
                  <a:lnTo>
                    <a:pt x="487099" y="266989"/>
                  </a:lnTo>
                  <a:lnTo>
                    <a:pt x="485514" y="266762"/>
                  </a:lnTo>
                  <a:lnTo>
                    <a:pt x="480827" y="264972"/>
                  </a:lnTo>
                  <a:lnTo>
                    <a:pt x="476014" y="261698"/>
                  </a:lnTo>
                  <a:lnTo>
                    <a:pt x="473654" y="259485"/>
                  </a:lnTo>
                  <a:lnTo>
                    <a:pt x="470896" y="257650"/>
                  </a:lnTo>
                  <a:lnTo>
                    <a:pt x="469071" y="257581"/>
                  </a:lnTo>
                  <a:lnTo>
                    <a:pt x="466307" y="258100"/>
                  </a:lnTo>
                  <a:lnTo>
                    <a:pt x="462335" y="258372"/>
                  </a:lnTo>
                  <a:lnTo>
                    <a:pt x="459853" y="258206"/>
                  </a:lnTo>
                  <a:lnTo>
                    <a:pt x="459480" y="259529"/>
                  </a:lnTo>
                  <a:lnTo>
                    <a:pt x="457765" y="260353"/>
                  </a:lnTo>
                  <a:lnTo>
                    <a:pt x="456944" y="263677"/>
                  </a:lnTo>
                  <a:lnTo>
                    <a:pt x="457299" y="265427"/>
                  </a:lnTo>
                  <a:lnTo>
                    <a:pt x="455013" y="267337"/>
                  </a:lnTo>
                  <a:lnTo>
                    <a:pt x="453461" y="269395"/>
                  </a:lnTo>
                  <a:lnTo>
                    <a:pt x="451276" y="270967"/>
                  </a:lnTo>
                  <a:lnTo>
                    <a:pt x="450071" y="272519"/>
                  </a:lnTo>
                  <a:lnTo>
                    <a:pt x="449408" y="272200"/>
                  </a:lnTo>
                  <a:lnTo>
                    <a:pt x="446677" y="273185"/>
                  </a:lnTo>
                  <a:lnTo>
                    <a:pt x="445320" y="274563"/>
                  </a:lnTo>
                  <a:lnTo>
                    <a:pt x="444094" y="273546"/>
                  </a:lnTo>
                  <a:lnTo>
                    <a:pt x="444205" y="271632"/>
                  </a:lnTo>
                  <a:lnTo>
                    <a:pt x="441639" y="271930"/>
                  </a:lnTo>
                  <a:lnTo>
                    <a:pt x="438283" y="271898"/>
                  </a:lnTo>
                  <a:lnTo>
                    <a:pt x="436901" y="271620"/>
                  </a:lnTo>
                  <a:lnTo>
                    <a:pt x="434769" y="269591"/>
                  </a:lnTo>
                  <a:lnTo>
                    <a:pt x="433730" y="270520"/>
                  </a:lnTo>
                  <a:lnTo>
                    <a:pt x="434673" y="271910"/>
                  </a:lnTo>
                  <a:lnTo>
                    <a:pt x="436070" y="272136"/>
                  </a:lnTo>
                  <a:lnTo>
                    <a:pt x="435423" y="273558"/>
                  </a:lnTo>
                  <a:lnTo>
                    <a:pt x="435221" y="275912"/>
                  </a:lnTo>
                  <a:lnTo>
                    <a:pt x="435537" y="276674"/>
                  </a:lnTo>
                  <a:lnTo>
                    <a:pt x="437209" y="276055"/>
                  </a:lnTo>
                  <a:lnTo>
                    <a:pt x="436728" y="279618"/>
                  </a:lnTo>
                  <a:lnTo>
                    <a:pt x="437047" y="282225"/>
                  </a:lnTo>
                  <a:lnTo>
                    <a:pt x="434932" y="282587"/>
                  </a:lnTo>
                  <a:lnTo>
                    <a:pt x="432540" y="281756"/>
                  </a:lnTo>
                  <a:lnTo>
                    <a:pt x="433312" y="279608"/>
                  </a:lnTo>
                  <a:lnTo>
                    <a:pt x="432543" y="278886"/>
                  </a:lnTo>
                  <a:lnTo>
                    <a:pt x="429042" y="279855"/>
                  </a:lnTo>
                  <a:lnTo>
                    <a:pt x="427738" y="278547"/>
                  </a:lnTo>
                  <a:lnTo>
                    <a:pt x="425720" y="278549"/>
                  </a:lnTo>
                  <a:lnTo>
                    <a:pt x="424152" y="279338"/>
                  </a:lnTo>
                  <a:lnTo>
                    <a:pt x="423626" y="281416"/>
                  </a:lnTo>
                  <a:lnTo>
                    <a:pt x="424909" y="282126"/>
                  </a:lnTo>
                  <a:lnTo>
                    <a:pt x="424199" y="283242"/>
                  </a:lnTo>
                  <a:lnTo>
                    <a:pt x="423021" y="283697"/>
                  </a:lnTo>
                  <a:lnTo>
                    <a:pt x="420311" y="281283"/>
                  </a:lnTo>
                  <a:lnTo>
                    <a:pt x="419534" y="283638"/>
                  </a:lnTo>
                  <a:lnTo>
                    <a:pt x="417950" y="285039"/>
                  </a:lnTo>
                  <a:lnTo>
                    <a:pt x="418967" y="285612"/>
                  </a:lnTo>
                  <a:lnTo>
                    <a:pt x="419477" y="287851"/>
                  </a:lnTo>
                  <a:lnTo>
                    <a:pt x="421656" y="286623"/>
                  </a:lnTo>
                  <a:lnTo>
                    <a:pt x="420833" y="285267"/>
                  </a:lnTo>
                  <a:lnTo>
                    <a:pt x="421988" y="284385"/>
                  </a:lnTo>
                  <a:lnTo>
                    <a:pt x="423267" y="285993"/>
                  </a:lnTo>
                  <a:lnTo>
                    <a:pt x="422498" y="287250"/>
                  </a:lnTo>
                  <a:lnTo>
                    <a:pt x="422501" y="288935"/>
                  </a:lnTo>
                  <a:lnTo>
                    <a:pt x="421334" y="289032"/>
                  </a:lnTo>
                  <a:lnTo>
                    <a:pt x="420180" y="290815"/>
                  </a:lnTo>
                  <a:lnTo>
                    <a:pt x="418323" y="290294"/>
                  </a:lnTo>
                  <a:lnTo>
                    <a:pt x="416085" y="290876"/>
                  </a:lnTo>
                  <a:lnTo>
                    <a:pt x="414382" y="291980"/>
                  </a:lnTo>
                  <a:lnTo>
                    <a:pt x="413052" y="291655"/>
                  </a:lnTo>
                  <a:lnTo>
                    <a:pt x="411469" y="293349"/>
                  </a:lnTo>
                  <a:lnTo>
                    <a:pt x="410227" y="293081"/>
                  </a:lnTo>
                  <a:lnTo>
                    <a:pt x="410228" y="291636"/>
                  </a:lnTo>
                  <a:lnTo>
                    <a:pt x="408831" y="290842"/>
                  </a:lnTo>
                  <a:lnTo>
                    <a:pt x="406900" y="291231"/>
                  </a:lnTo>
                  <a:lnTo>
                    <a:pt x="405892" y="290913"/>
                  </a:lnTo>
                  <a:lnTo>
                    <a:pt x="404299" y="291950"/>
                  </a:lnTo>
                  <a:lnTo>
                    <a:pt x="402587" y="292093"/>
                  </a:lnTo>
                  <a:lnTo>
                    <a:pt x="400711" y="293964"/>
                  </a:lnTo>
                  <a:lnTo>
                    <a:pt x="398391" y="294739"/>
                  </a:lnTo>
                  <a:lnTo>
                    <a:pt x="395997" y="296116"/>
                  </a:lnTo>
                  <a:lnTo>
                    <a:pt x="391968" y="296120"/>
                  </a:lnTo>
                  <a:lnTo>
                    <a:pt x="391047" y="295089"/>
                  </a:lnTo>
                  <a:lnTo>
                    <a:pt x="388202" y="295289"/>
                  </a:lnTo>
                  <a:lnTo>
                    <a:pt x="386720" y="296316"/>
                  </a:lnTo>
                  <a:lnTo>
                    <a:pt x="384726" y="296141"/>
                  </a:lnTo>
                  <a:lnTo>
                    <a:pt x="383370" y="293747"/>
                  </a:lnTo>
                  <a:lnTo>
                    <a:pt x="382792" y="293422"/>
                  </a:lnTo>
                  <a:lnTo>
                    <a:pt x="382284" y="293196"/>
                  </a:lnTo>
                  <a:lnTo>
                    <a:pt x="379203" y="294758"/>
                  </a:lnTo>
                  <a:lnTo>
                    <a:pt x="379415" y="296378"/>
                  </a:lnTo>
                  <a:lnTo>
                    <a:pt x="378749" y="297224"/>
                  </a:lnTo>
                  <a:lnTo>
                    <a:pt x="379346" y="298639"/>
                  </a:lnTo>
                  <a:lnTo>
                    <a:pt x="378390" y="300538"/>
                  </a:lnTo>
                  <a:lnTo>
                    <a:pt x="378774" y="302767"/>
                  </a:lnTo>
                  <a:lnTo>
                    <a:pt x="376970" y="302723"/>
                  </a:lnTo>
                  <a:lnTo>
                    <a:pt x="373158" y="304071"/>
                  </a:lnTo>
                  <a:lnTo>
                    <a:pt x="370316" y="304506"/>
                  </a:lnTo>
                  <a:lnTo>
                    <a:pt x="368517" y="304474"/>
                  </a:lnTo>
                  <a:lnTo>
                    <a:pt x="366868" y="304921"/>
                  </a:lnTo>
                  <a:lnTo>
                    <a:pt x="366362" y="306346"/>
                  </a:lnTo>
                  <a:lnTo>
                    <a:pt x="365160" y="307496"/>
                  </a:lnTo>
                  <a:lnTo>
                    <a:pt x="365040" y="308407"/>
                  </a:lnTo>
                  <a:lnTo>
                    <a:pt x="361698" y="310725"/>
                  </a:lnTo>
                  <a:lnTo>
                    <a:pt x="360808" y="312486"/>
                  </a:lnTo>
                  <a:lnTo>
                    <a:pt x="359473" y="313173"/>
                  </a:lnTo>
                  <a:lnTo>
                    <a:pt x="359429" y="315256"/>
                  </a:lnTo>
                  <a:lnTo>
                    <a:pt x="358798" y="316495"/>
                  </a:lnTo>
                  <a:lnTo>
                    <a:pt x="355791" y="317799"/>
                  </a:lnTo>
                  <a:lnTo>
                    <a:pt x="354581" y="317162"/>
                  </a:lnTo>
                  <a:lnTo>
                    <a:pt x="354217" y="315132"/>
                  </a:lnTo>
                  <a:lnTo>
                    <a:pt x="353181" y="315647"/>
                  </a:lnTo>
                  <a:lnTo>
                    <a:pt x="351675" y="314887"/>
                  </a:lnTo>
                  <a:lnTo>
                    <a:pt x="352027" y="313607"/>
                  </a:lnTo>
                  <a:lnTo>
                    <a:pt x="350668" y="312254"/>
                  </a:lnTo>
                  <a:lnTo>
                    <a:pt x="348062" y="312999"/>
                  </a:lnTo>
                  <a:lnTo>
                    <a:pt x="346376" y="315511"/>
                  </a:lnTo>
                  <a:lnTo>
                    <a:pt x="345586" y="315472"/>
                  </a:lnTo>
                  <a:lnTo>
                    <a:pt x="344882" y="313846"/>
                  </a:lnTo>
                  <a:lnTo>
                    <a:pt x="342259" y="313608"/>
                  </a:lnTo>
                  <a:lnTo>
                    <a:pt x="342589" y="311580"/>
                  </a:lnTo>
                  <a:lnTo>
                    <a:pt x="341137" y="309436"/>
                  </a:lnTo>
                  <a:lnTo>
                    <a:pt x="340753" y="307711"/>
                  </a:lnTo>
                  <a:lnTo>
                    <a:pt x="342796" y="305183"/>
                  </a:lnTo>
                  <a:lnTo>
                    <a:pt x="342557" y="303057"/>
                  </a:lnTo>
                  <a:lnTo>
                    <a:pt x="339753" y="303008"/>
                  </a:lnTo>
                  <a:lnTo>
                    <a:pt x="339032" y="301596"/>
                  </a:lnTo>
                  <a:lnTo>
                    <a:pt x="337203" y="301285"/>
                  </a:lnTo>
                  <a:lnTo>
                    <a:pt x="338889" y="296623"/>
                  </a:lnTo>
                  <a:lnTo>
                    <a:pt x="340689" y="295520"/>
                  </a:lnTo>
                  <a:lnTo>
                    <a:pt x="340684" y="292967"/>
                  </a:lnTo>
                  <a:lnTo>
                    <a:pt x="341268" y="291766"/>
                  </a:lnTo>
                  <a:lnTo>
                    <a:pt x="342674" y="291171"/>
                  </a:lnTo>
                  <a:lnTo>
                    <a:pt x="345244" y="291022"/>
                  </a:lnTo>
                  <a:lnTo>
                    <a:pt x="346700" y="287596"/>
                  </a:lnTo>
                  <a:lnTo>
                    <a:pt x="345914" y="285626"/>
                  </a:lnTo>
                  <a:lnTo>
                    <a:pt x="343661" y="284333"/>
                  </a:lnTo>
                  <a:lnTo>
                    <a:pt x="342476" y="282578"/>
                  </a:lnTo>
                  <a:lnTo>
                    <a:pt x="339037" y="282539"/>
                  </a:lnTo>
                  <a:lnTo>
                    <a:pt x="338752" y="281607"/>
                  </a:lnTo>
                  <a:lnTo>
                    <a:pt x="341960" y="280386"/>
                  </a:lnTo>
                  <a:lnTo>
                    <a:pt x="343791" y="279286"/>
                  </a:lnTo>
                  <a:lnTo>
                    <a:pt x="344032" y="278111"/>
                  </a:lnTo>
                  <a:lnTo>
                    <a:pt x="345556" y="277602"/>
                  </a:lnTo>
                  <a:lnTo>
                    <a:pt x="345832" y="276549"/>
                  </a:lnTo>
                  <a:lnTo>
                    <a:pt x="343515" y="273830"/>
                  </a:lnTo>
                  <a:lnTo>
                    <a:pt x="341543" y="272305"/>
                  </a:lnTo>
                  <a:lnTo>
                    <a:pt x="340929" y="269780"/>
                  </a:lnTo>
                  <a:lnTo>
                    <a:pt x="339199" y="270769"/>
                  </a:lnTo>
                  <a:lnTo>
                    <a:pt x="333355" y="270364"/>
                  </a:lnTo>
                  <a:lnTo>
                    <a:pt x="332900" y="268576"/>
                  </a:lnTo>
                  <a:lnTo>
                    <a:pt x="334258" y="265667"/>
                  </a:lnTo>
                  <a:lnTo>
                    <a:pt x="333599" y="263518"/>
                  </a:lnTo>
                  <a:lnTo>
                    <a:pt x="335098" y="260432"/>
                  </a:lnTo>
                  <a:lnTo>
                    <a:pt x="335531" y="258535"/>
                  </a:lnTo>
                  <a:lnTo>
                    <a:pt x="334925" y="257556"/>
                  </a:lnTo>
                  <a:lnTo>
                    <a:pt x="331464" y="260259"/>
                  </a:lnTo>
                  <a:lnTo>
                    <a:pt x="329862" y="262172"/>
                  </a:lnTo>
                  <a:lnTo>
                    <a:pt x="327507" y="264199"/>
                  </a:lnTo>
                  <a:lnTo>
                    <a:pt x="326344" y="264762"/>
                  </a:lnTo>
                  <a:lnTo>
                    <a:pt x="323969" y="266797"/>
                  </a:lnTo>
                  <a:lnTo>
                    <a:pt x="321427" y="269469"/>
                  </a:lnTo>
                  <a:lnTo>
                    <a:pt x="318706" y="272969"/>
                  </a:lnTo>
                  <a:lnTo>
                    <a:pt x="317926" y="274048"/>
                  </a:lnTo>
                  <a:lnTo>
                    <a:pt x="315967" y="276288"/>
                  </a:lnTo>
                  <a:lnTo>
                    <a:pt x="315312" y="277804"/>
                  </a:lnTo>
                  <a:lnTo>
                    <a:pt x="312434" y="280072"/>
                  </a:lnTo>
                  <a:lnTo>
                    <a:pt x="309835" y="284353"/>
                  </a:lnTo>
                  <a:lnTo>
                    <a:pt x="307983" y="286579"/>
                  </a:lnTo>
                  <a:lnTo>
                    <a:pt x="307683" y="286837"/>
                  </a:lnTo>
                  <a:lnTo>
                    <a:pt x="307139" y="286844"/>
                  </a:lnTo>
                  <a:lnTo>
                    <a:pt x="304543" y="286267"/>
                  </a:lnTo>
                  <a:lnTo>
                    <a:pt x="304714" y="287489"/>
                  </a:lnTo>
                  <a:lnTo>
                    <a:pt x="303305" y="288148"/>
                  </a:lnTo>
                  <a:lnTo>
                    <a:pt x="302794" y="284567"/>
                  </a:lnTo>
                  <a:lnTo>
                    <a:pt x="301820" y="281645"/>
                  </a:lnTo>
                  <a:lnTo>
                    <a:pt x="300329" y="281557"/>
                  </a:lnTo>
                  <a:lnTo>
                    <a:pt x="297500" y="283435"/>
                  </a:lnTo>
                  <a:lnTo>
                    <a:pt x="296413" y="285312"/>
                  </a:lnTo>
                  <a:lnTo>
                    <a:pt x="294922" y="285271"/>
                  </a:lnTo>
                  <a:lnTo>
                    <a:pt x="294103" y="281280"/>
                  </a:lnTo>
                  <a:lnTo>
                    <a:pt x="292460" y="275407"/>
                  </a:lnTo>
                  <a:lnTo>
                    <a:pt x="292718" y="274364"/>
                  </a:lnTo>
                  <a:lnTo>
                    <a:pt x="294617" y="272417"/>
                  </a:lnTo>
                  <a:lnTo>
                    <a:pt x="298438" y="269019"/>
                  </a:lnTo>
                  <a:lnTo>
                    <a:pt x="299096" y="267756"/>
                  </a:lnTo>
                  <a:lnTo>
                    <a:pt x="300100" y="263969"/>
                  </a:lnTo>
                  <a:lnTo>
                    <a:pt x="298876" y="263568"/>
                  </a:lnTo>
                  <a:lnTo>
                    <a:pt x="296787" y="265779"/>
                  </a:lnTo>
                  <a:lnTo>
                    <a:pt x="295514" y="268815"/>
                  </a:lnTo>
                  <a:lnTo>
                    <a:pt x="294579" y="269817"/>
                  </a:lnTo>
                  <a:lnTo>
                    <a:pt x="293434" y="269123"/>
                  </a:lnTo>
                  <a:lnTo>
                    <a:pt x="293621" y="264463"/>
                  </a:lnTo>
                  <a:lnTo>
                    <a:pt x="293159" y="263581"/>
                  </a:lnTo>
                  <a:lnTo>
                    <a:pt x="291018" y="262220"/>
                  </a:lnTo>
                  <a:lnTo>
                    <a:pt x="289765" y="262201"/>
                  </a:lnTo>
                  <a:lnTo>
                    <a:pt x="288065" y="263304"/>
                  </a:lnTo>
                  <a:lnTo>
                    <a:pt x="286245" y="265113"/>
                  </a:lnTo>
                  <a:lnTo>
                    <a:pt x="284860" y="265907"/>
                  </a:lnTo>
                  <a:lnTo>
                    <a:pt x="284275" y="269031"/>
                  </a:lnTo>
                  <a:lnTo>
                    <a:pt x="282920" y="271152"/>
                  </a:lnTo>
                  <a:lnTo>
                    <a:pt x="281094" y="272517"/>
                  </a:lnTo>
                  <a:lnTo>
                    <a:pt x="280587" y="271849"/>
                  </a:lnTo>
                  <a:lnTo>
                    <a:pt x="278730" y="274451"/>
                  </a:lnTo>
                  <a:lnTo>
                    <a:pt x="277976" y="276456"/>
                  </a:lnTo>
                  <a:lnTo>
                    <a:pt x="277107" y="275917"/>
                  </a:lnTo>
                  <a:lnTo>
                    <a:pt x="275645" y="276469"/>
                  </a:lnTo>
                  <a:lnTo>
                    <a:pt x="273979" y="274695"/>
                  </a:lnTo>
                  <a:lnTo>
                    <a:pt x="272850" y="275008"/>
                  </a:lnTo>
                  <a:lnTo>
                    <a:pt x="270600" y="274155"/>
                  </a:lnTo>
                  <a:lnTo>
                    <a:pt x="268213" y="275940"/>
                  </a:lnTo>
                  <a:lnTo>
                    <a:pt x="266275" y="275114"/>
                  </a:lnTo>
                  <a:lnTo>
                    <a:pt x="265880" y="273772"/>
                  </a:lnTo>
                  <a:lnTo>
                    <a:pt x="263138" y="273287"/>
                  </a:lnTo>
                  <a:lnTo>
                    <a:pt x="262040" y="273447"/>
                  </a:lnTo>
                  <a:lnTo>
                    <a:pt x="261245" y="274688"/>
                  </a:lnTo>
                  <a:lnTo>
                    <a:pt x="261084" y="276035"/>
                  </a:lnTo>
                  <a:lnTo>
                    <a:pt x="259990" y="277572"/>
                  </a:lnTo>
                  <a:lnTo>
                    <a:pt x="258889" y="278331"/>
                  </a:lnTo>
                  <a:lnTo>
                    <a:pt x="257574" y="280193"/>
                  </a:lnTo>
                  <a:lnTo>
                    <a:pt x="255119" y="280001"/>
                  </a:lnTo>
                  <a:lnTo>
                    <a:pt x="254069" y="281505"/>
                  </a:lnTo>
                  <a:lnTo>
                    <a:pt x="252464" y="282042"/>
                  </a:lnTo>
                  <a:lnTo>
                    <a:pt x="251991" y="283640"/>
                  </a:lnTo>
                  <a:lnTo>
                    <a:pt x="251730" y="281143"/>
                  </a:lnTo>
                  <a:lnTo>
                    <a:pt x="253273" y="278289"/>
                  </a:lnTo>
                  <a:lnTo>
                    <a:pt x="253264" y="276998"/>
                  </a:lnTo>
                  <a:lnTo>
                    <a:pt x="248490" y="274043"/>
                  </a:lnTo>
                  <a:lnTo>
                    <a:pt x="249466" y="271534"/>
                  </a:lnTo>
                  <a:lnTo>
                    <a:pt x="248005" y="272296"/>
                  </a:lnTo>
                  <a:lnTo>
                    <a:pt x="247723" y="273407"/>
                  </a:lnTo>
                  <a:lnTo>
                    <a:pt x="245989" y="274034"/>
                  </a:lnTo>
                  <a:lnTo>
                    <a:pt x="245210" y="271757"/>
                  </a:lnTo>
                  <a:lnTo>
                    <a:pt x="240981" y="271573"/>
                  </a:lnTo>
                  <a:lnTo>
                    <a:pt x="239363" y="269915"/>
                  </a:lnTo>
                  <a:lnTo>
                    <a:pt x="237946" y="269912"/>
                  </a:lnTo>
                  <a:lnTo>
                    <a:pt x="237602" y="268956"/>
                  </a:lnTo>
                  <a:lnTo>
                    <a:pt x="238425" y="267458"/>
                  </a:lnTo>
                  <a:lnTo>
                    <a:pt x="238650" y="265362"/>
                  </a:lnTo>
                  <a:lnTo>
                    <a:pt x="237000" y="264941"/>
                  </a:lnTo>
                  <a:lnTo>
                    <a:pt x="232915" y="261622"/>
                  </a:lnTo>
                  <a:lnTo>
                    <a:pt x="231532" y="261707"/>
                  </a:lnTo>
                  <a:lnTo>
                    <a:pt x="230633" y="260119"/>
                  </a:lnTo>
                  <a:lnTo>
                    <a:pt x="231235" y="258407"/>
                  </a:lnTo>
                  <a:lnTo>
                    <a:pt x="229701" y="258776"/>
                  </a:lnTo>
                  <a:lnTo>
                    <a:pt x="228257" y="257276"/>
                  </a:lnTo>
                  <a:lnTo>
                    <a:pt x="226069" y="256735"/>
                  </a:lnTo>
                  <a:lnTo>
                    <a:pt x="224957" y="256992"/>
                  </a:lnTo>
                  <a:lnTo>
                    <a:pt x="222846" y="254679"/>
                  </a:lnTo>
                  <a:lnTo>
                    <a:pt x="221561" y="253723"/>
                  </a:lnTo>
                  <a:lnTo>
                    <a:pt x="217921" y="252307"/>
                  </a:lnTo>
                  <a:lnTo>
                    <a:pt x="216132" y="252607"/>
                  </a:lnTo>
                  <a:lnTo>
                    <a:pt x="214804" y="254456"/>
                  </a:lnTo>
                  <a:lnTo>
                    <a:pt x="213260" y="254929"/>
                  </a:lnTo>
                  <a:lnTo>
                    <a:pt x="209971" y="254099"/>
                  </a:lnTo>
                  <a:lnTo>
                    <a:pt x="208559" y="254527"/>
                  </a:lnTo>
                  <a:lnTo>
                    <a:pt x="206972" y="253924"/>
                  </a:lnTo>
                  <a:lnTo>
                    <a:pt x="204870" y="254136"/>
                  </a:lnTo>
                  <a:lnTo>
                    <a:pt x="203324" y="251892"/>
                  </a:lnTo>
                  <a:lnTo>
                    <a:pt x="202489" y="251745"/>
                  </a:lnTo>
                  <a:lnTo>
                    <a:pt x="199934" y="252390"/>
                  </a:lnTo>
                  <a:lnTo>
                    <a:pt x="197538" y="251586"/>
                  </a:lnTo>
                  <a:lnTo>
                    <a:pt x="196269" y="252687"/>
                  </a:lnTo>
                  <a:lnTo>
                    <a:pt x="194516" y="252712"/>
                  </a:lnTo>
                  <a:lnTo>
                    <a:pt x="193520" y="249799"/>
                  </a:lnTo>
                  <a:lnTo>
                    <a:pt x="191373" y="250415"/>
                  </a:lnTo>
                  <a:lnTo>
                    <a:pt x="190632" y="249014"/>
                  </a:lnTo>
                  <a:lnTo>
                    <a:pt x="188503" y="247128"/>
                  </a:lnTo>
                  <a:lnTo>
                    <a:pt x="188532" y="246061"/>
                  </a:lnTo>
                  <a:lnTo>
                    <a:pt x="186560" y="245557"/>
                  </a:lnTo>
                  <a:lnTo>
                    <a:pt x="185979" y="244069"/>
                  </a:lnTo>
                  <a:lnTo>
                    <a:pt x="185068" y="243473"/>
                  </a:lnTo>
                  <a:lnTo>
                    <a:pt x="180891" y="243409"/>
                  </a:lnTo>
                  <a:lnTo>
                    <a:pt x="175196" y="242773"/>
                  </a:lnTo>
                  <a:lnTo>
                    <a:pt x="171407" y="242790"/>
                  </a:lnTo>
                  <a:lnTo>
                    <a:pt x="169281" y="242006"/>
                  </a:lnTo>
                  <a:lnTo>
                    <a:pt x="164889" y="241694"/>
                  </a:lnTo>
                  <a:lnTo>
                    <a:pt x="164445" y="240784"/>
                  </a:lnTo>
                  <a:lnTo>
                    <a:pt x="164527" y="238149"/>
                  </a:lnTo>
                  <a:lnTo>
                    <a:pt x="162831" y="238259"/>
                  </a:lnTo>
                  <a:lnTo>
                    <a:pt x="158003" y="237043"/>
                  </a:lnTo>
                  <a:lnTo>
                    <a:pt x="156616" y="237914"/>
                  </a:lnTo>
                  <a:lnTo>
                    <a:pt x="154565" y="237503"/>
                  </a:lnTo>
                  <a:lnTo>
                    <a:pt x="153505" y="238903"/>
                  </a:lnTo>
                  <a:lnTo>
                    <a:pt x="153700" y="242381"/>
                  </a:lnTo>
                  <a:lnTo>
                    <a:pt x="152382" y="243446"/>
                  </a:lnTo>
                  <a:lnTo>
                    <a:pt x="150884" y="243945"/>
                  </a:lnTo>
                  <a:lnTo>
                    <a:pt x="149709" y="243324"/>
                  </a:lnTo>
                  <a:lnTo>
                    <a:pt x="149215" y="242020"/>
                  </a:lnTo>
                  <a:lnTo>
                    <a:pt x="146943" y="240645"/>
                  </a:lnTo>
                  <a:lnTo>
                    <a:pt x="143516" y="242357"/>
                  </a:lnTo>
                  <a:lnTo>
                    <a:pt x="141607" y="242366"/>
                  </a:lnTo>
                  <a:lnTo>
                    <a:pt x="139243" y="241871"/>
                  </a:lnTo>
                  <a:lnTo>
                    <a:pt x="136960" y="243424"/>
                  </a:lnTo>
                  <a:lnTo>
                    <a:pt x="136676" y="244944"/>
                  </a:lnTo>
                  <a:lnTo>
                    <a:pt x="138518" y="246264"/>
                  </a:lnTo>
                  <a:lnTo>
                    <a:pt x="139899" y="246261"/>
                  </a:lnTo>
                  <a:lnTo>
                    <a:pt x="140911" y="247256"/>
                  </a:lnTo>
                  <a:lnTo>
                    <a:pt x="138340" y="249254"/>
                  </a:lnTo>
                  <a:lnTo>
                    <a:pt x="137742" y="250529"/>
                  </a:lnTo>
                  <a:lnTo>
                    <a:pt x="137657" y="252385"/>
                  </a:lnTo>
                  <a:lnTo>
                    <a:pt x="138224" y="253606"/>
                  </a:lnTo>
                  <a:lnTo>
                    <a:pt x="139664" y="254023"/>
                  </a:lnTo>
                  <a:lnTo>
                    <a:pt x="139524" y="255238"/>
                  </a:lnTo>
                  <a:lnTo>
                    <a:pt x="140446" y="257624"/>
                  </a:lnTo>
                  <a:lnTo>
                    <a:pt x="143528" y="258209"/>
                  </a:lnTo>
                  <a:lnTo>
                    <a:pt x="144853" y="259202"/>
                  </a:lnTo>
                  <a:lnTo>
                    <a:pt x="146418" y="263090"/>
                  </a:lnTo>
                  <a:lnTo>
                    <a:pt x="145713" y="264284"/>
                  </a:lnTo>
                  <a:lnTo>
                    <a:pt x="143801" y="265443"/>
                  </a:lnTo>
                  <a:lnTo>
                    <a:pt x="141275" y="267617"/>
                  </a:lnTo>
                  <a:lnTo>
                    <a:pt x="138852" y="269029"/>
                  </a:lnTo>
                  <a:lnTo>
                    <a:pt x="137681" y="269136"/>
                  </a:lnTo>
                  <a:lnTo>
                    <a:pt x="134975" y="267600"/>
                  </a:lnTo>
                  <a:lnTo>
                    <a:pt x="133953" y="269243"/>
                  </a:lnTo>
                  <a:lnTo>
                    <a:pt x="133803" y="271171"/>
                  </a:lnTo>
                  <a:lnTo>
                    <a:pt x="131665" y="271911"/>
                  </a:lnTo>
                  <a:lnTo>
                    <a:pt x="129063" y="273443"/>
                  </a:lnTo>
                  <a:lnTo>
                    <a:pt x="128248" y="273295"/>
                  </a:lnTo>
                  <a:lnTo>
                    <a:pt x="127123" y="270953"/>
                  </a:lnTo>
                  <a:lnTo>
                    <a:pt x="125354" y="271424"/>
                  </a:lnTo>
                  <a:lnTo>
                    <a:pt x="123836" y="270634"/>
                  </a:lnTo>
                  <a:lnTo>
                    <a:pt x="123700" y="268823"/>
                  </a:lnTo>
                  <a:lnTo>
                    <a:pt x="122946" y="267886"/>
                  </a:lnTo>
                  <a:lnTo>
                    <a:pt x="119191" y="265115"/>
                  </a:lnTo>
                  <a:lnTo>
                    <a:pt x="117144" y="264542"/>
                  </a:lnTo>
                  <a:lnTo>
                    <a:pt x="115380" y="264596"/>
                  </a:lnTo>
                  <a:lnTo>
                    <a:pt x="114356" y="263320"/>
                  </a:lnTo>
                  <a:lnTo>
                    <a:pt x="112331" y="261952"/>
                  </a:lnTo>
                  <a:lnTo>
                    <a:pt x="109153" y="262457"/>
                  </a:lnTo>
                  <a:lnTo>
                    <a:pt x="106585" y="263424"/>
                  </a:lnTo>
                  <a:lnTo>
                    <a:pt x="101196" y="263071"/>
                  </a:lnTo>
                  <a:lnTo>
                    <a:pt x="99120" y="263806"/>
                  </a:lnTo>
                  <a:lnTo>
                    <a:pt x="96666" y="263032"/>
                  </a:lnTo>
                  <a:lnTo>
                    <a:pt x="93510" y="263391"/>
                  </a:lnTo>
                  <a:lnTo>
                    <a:pt x="91641" y="263874"/>
                  </a:lnTo>
                  <a:lnTo>
                    <a:pt x="89169" y="266039"/>
                  </a:lnTo>
                  <a:lnTo>
                    <a:pt x="89592" y="269356"/>
                  </a:lnTo>
                  <a:lnTo>
                    <a:pt x="86687" y="270517"/>
                  </a:lnTo>
                  <a:lnTo>
                    <a:pt x="86740" y="272275"/>
                  </a:lnTo>
                  <a:lnTo>
                    <a:pt x="85805" y="273245"/>
                  </a:lnTo>
                  <a:lnTo>
                    <a:pt x="86725" y="274953"/>
                  </a:lnTo>
                  <a:lnTo>
                    <a:pt x="84363" y="275329"/>
                  </a:lnTo>
                  <a:lnTo>
                    <a:pt x="83380" y="275939"/>
                  </a:lnTo>
                  <a:lnTo>
                    <a:pt x="82651" y="274161"/>
                  </a:lnTo>
                  <a:lnTo>
                    <a:pt x="79908" y="273369"/>
                  </a:lnTo>
                  <a:lnTo>
                    <a:pt x="77716" y="273855"/>
                  </a:lnTo>
                  <a:lnTo>
                    <a:pt x="76636" y="275393"/>
                  </a:lnTo>
                  <a:lnTo>
                    <a:pt x="74860" y="274767"/>
                  </a:lnTo>
                  <a:lnTo>
                    <a:pt x="73110" y="276759"/>
                  </a:lnTo>
                  <a:lnTo>
                    <a:pt x="72118" y="279372"/>
                  </a:lnTo>
                  <a:lnTo>
                    <a:pt x="70351" y="279415"/>
                  </a:lnTo>
                  <a:lnTo>
                    <a:pt x="70177" y="281045"/>
                  </a:lnTo>
                  <a:lnTo>
                    <a:pt x="68396" y="281158"/>
                  </a:lnTo>
                  <a:lnTo>
                    <a:pt x="68419" y="282907"/>
                  </a:lnTo>
                  <a:lnTo>
                    <a:pt x="67579" y="283443"/>
                  </a:lnTo>
                  <a:lnTo>
                    <a:pt x="66747" y="285510"/>
                  </a:lnTo>
                  <a:lnTo>
                    <a:pt x="67503" y="286621"/>
                  </a:lnTo>
                  <a:lnTo>
                    <a:pt x="64704" y="288754"/>
                  </a:lnTo>
                  <a:lnTo>
                    <a:pt x="64382" y="289814"/>
                  </a:lnTo>
                  <a:lnTo>
                    <a:pt x="65454" y="291122"/>
                  </a:lnTo>
                  <a:lnTo>
                    <a:pt x="62801" y="292891"/>
                  </a:lnTo>
                  <a:lnTo>
                    <a:pt x="62555" y="295348"/>
                  </a:lnTo>
                  <a:lnTo>
                    <a:pt x="63359" y="297655"/>
                  </a:lnTo>
                  <a:lnTo>
                    <a:pt x="63328" y="299118"/>
                  </a:lnTo>
                  <a:lnTo>
                    <a:pt x="60944" y="301500"/>
                  </a:lnTo>
                  <a:lnTo>
                    <a:pt x="59083" y="302235"/>
                  </a:lnTo>
                  <a:lnTo>
                    <a:pt x="57268" y="303660"/>
                  </a:lnTo>
                  <a:lnTo>
                    <a:pt x="58440" y="305294"/>
                  </a:lnTo>
                  <a:lnTo>
                    <a:pt x="58272" y="307242"/>
                  </a:lnTo>
                  <a:lnTo>
                    <a:pt x="57501" y="308171"/>
                  </a:lnTo>
                  <a:lnTo>
                    <a:pt x="58317" y="311025"/>
                  </a:lnTo>
                  <a:lnTo>
                    <a:pt x="55641" y="311220"/>
                  </a:lnTo>
                  <a:lnTo>
                    <a:pt x="54542" y="309328"/>
                  </a:lnTo>
                  <a:lnTo>
                    <a:pt x="51126" y="306740"/>
                  </a:lnTo>
                  <a:lnTo>
                    <a:pt x="49597" y="307563"/>
                  </a:lnTo>
                  <a:lnTo>
                    <a:pt x="47768" y="304220"/>
                  </a:lnTo>
                  <a:lnTo>
                    <a:pt x="49802" y="300159"/>
                  </a:lnTo>
                  <a:lnTo>
                    <a:pt x="47396" y="298496"/>
                  </a:lnTo>
                  <a:lnTo>
                    <a:pt x="47991" y="296950"/>
                  </a:lnTo>
                  <a:lnTo>
                    <a:pt x="47902" y="293514"/>
                  </a:lnTo>
                  <a:lnTo>
                    <a:pt x="44893" y="290601"/>
                  </a:lnTo>
                  <a:lnTo>
                    <a:pt x="44089" y="290445"/>
                  </a:lnTo>
                  <a:lnTo>
                    <a:pt x="42824" y="292242"/>
                  </a:lnTo>
                  <a:lnTo>
                    <a:pt x="42904" y="293561"/>
                  </a:lnTo>
                  <a:lnTo>
                    <a:pt x="40753" y="293277"/>
                  </a:lnTo>
                  <a:lnTo>
                    <a:pt x="39720" y="294271"/>
                  </a:lnTo>
                  <a:lnTo>
                    <a:pt x="39790" y="295278"/>
                  </a:lnTo>
                  <a:lnTo>
                    <a:pt x="35526" y="296035"/>
                  </a:lnTo>
                  <a:lnTo>
                    <a:pt x="36082" y="294151"/>
                  </a:lnTo>
                  <a:lnTo>
                    <a:pt x="36449" y="290663"/>
                  </a:lnTo>
                  <a:lnTo>
                    <a:pt x="37062" y="289835"/>
                  </a:lnTo>
                  <a:lnTo>
                    <a:pt x="36315" y="288293"/>
                  </a:lnTo>
                  <a:lnTo>
                    <a:pt x="32563" y="286974"/>
                  </a:lnTo>
                  <a:lnTo>
                    <a:pt x="32098" y="285295"/>
                  </a:lnTo>
                  <a:lnTo>
                    <a:pt x="33351" y="283412"/>
                  </a:lnTo>
                  <a:lnTo>
                    <a:pt x="33414" y="279361"/>
                  </a:lnTo>
                  <a:lnTo>
                    <a:pt x="35096" y="277789"/>
                  </a:lnTo>
                  <a:lnTo>
                    <a:pt x="32346" y="276163"/>
                  </a:lnTo>
                  <a:lnTo>
                    <a:pt x="33392" y="273473"/>
                  </a:lnTo>
                  <a:lnTo>
                    <a:pt x="32305" y="272743"/>
                  </a:lnTo>
                  <a:lnTo>
                    <a:pt x="31406" y="273231"/>
                  </a:lnTo>
                  <a:lnTo>
                    <a:pt x="30910" y="271691"/>
                  </a:lnTo>
                  <a:lnTo>
                    <a:pt x="27690" y="273221"/>
                  </a:lnTo>
                  <a:lnTo>
                    <a:pt x="27649" y="271493"/>
                  </a:lnTo>
                  <a:lnTo>
                    <a:pt x="26072" y="271387"/>
                  </a:lnTo>
                  <a:lnTo>
                    <a:pt x="24141" y="271801"/>
                  </a:lnTo>
                  <a:lnTo>
                    <a:pt x="23535" y="270656"/>
                  </a:lnTo>
                  <a:lnTo>
                    <a:pt x="22077" y="270088"/>
                  </a:lnTo>
                  <a:lnTo>
                    <a:pt x="22546" y="269147"/>
                  </a:lnTo>
                  <a:lnTo>
                    <a:pt x="20935" y="268220"/>
                  </a:lnTo>
                  <a:lnTo>
                    <a:pt x="20158" y="266969"/>
                  </a:lnTo>
                  <a:lnTo>
                    <a:pt x="20519" y="265596"/>
                  </a:lnTo>
                  <a:lnTo>
                    <a:pt x="19887" y="264773"/>
                  </a:lnTo>
                  <a:lnTo>
                    <a:pt x="20131" y="261159"/>
                  </a:lnTo>
                  <a:lnTo>
                    <a:pt x="19511" y="260296"/>
                  </a:lnTo>
                  <a:lnTo>
                    <a:pt x="19197" y="258015"/>
                  </a:lnTo>
                  <a:lnTo>
                    <a:pt x="17087" y="257035"/>
                  </a:lnTo>
                  <a:lnTo>
                    <a:pt x="16461" y="256213"/>
                  </a:lnTo>
                  <a:lnTo>
                    <a:pt x="15040" y="256320"/>
                  </a:lnTo>
                  <a:lnTo>
                    <a:pt x="13490" y="257864"/>
                  </a:lnTo>
                  <a:lnTo>
                    <a:pt x="13639" y="258874"/>
                  </a:lnTo>
                  <a:lnTo>
                    <a:pt x="12208" y="259760"/>
                  </a:lnTo>
                  <a:lnTo>
                    <a:pt x="9953" y="263844"/>
                  </a:lnTo>
                  <a:lnTo>
                    <a:pt x="11633" y="264890"/>
                  </a:lnTo>
                  <a:lnTo>
                    <a:pt x="10965" y="265799"/>
                  </a:lnTo>
                  <a:lnTo>
                    <a:pt x="9576" y="265919"/>
                  </a:lnTo>
                  <a:lnTo>
                    <a:pt x="8914" y="267947"/>
                  </a:lnTo>
                  <a:lnTo>
                    <a:pt x="7820" y="266844"/>
                  </a:lnTo>
                  <a:lnTo>
                    <a:pt x="6410" y="266370"/>
                  </a:lnTo>
                  <a:lnTo>
                    <a:pt x="5948" y="265545"/>
                  </a:lnTo>
                  <a:lnTo>
                    <a:pt x="4440" y="265556"/>
                  </a:lnTo>
                  <a:lnTo>
                    <a:pt x="5014" y="263603"/>
                  </a:lnTo>
                  <a:lnTo>
                    <a:pt x="3141" y="262123"/>
                  </a:lnTo>
                  <a:lnTo>
                    <a:pt x="3626" y="260060"/>
                  </a:lnTo>
                  <a:lnTo>
                    <a:pt x="1675" y="259972"/>
                  </a:lnTo>
                  <a:lnTo>
                    <a:pt x="0" y="259792"/>
                  </a:lnTo>
                  <a:lnTo>
                    <a:pt x="211" y="258117"/>
                  </a:lnTo>
                  <a:lnTo>
                    <a:pt x="2573" y="256913"/>
                  </a:lnTo>
                  <a:lnTo>
                    <a:pt x="4223" y="255275"/>
                  </a:lnTo>
                  <a:lnTo>
                    <a:pt x="6436" y="256442"/>
                  </a:lnTo>
                  <a:lnTo>
                    <a:pt x="9081" y="255368"/>
                  </a:lnTo>
                  <a:lnTo>
                    <a:pt x="10064" y="254021"/>
                  </a:lnTo>
                  <a:lnTo>
                    <a:pt x="9524" y="251542"/>
                  </a:lnTo>
                  <a:lnTo>
                    <a:pt x="11229" y="247000"/>
                  </a:lnTo>
                  <a:lnTo>
                    <a:pt x="10363" y="245987"/>
                  </a:lnTo>
                  <a:lnTo>
                    <a:pt x="10479" y="243203"/>
                  </a:lnTo>
                  <a:lnTo>
                    <a:pt x="9976" y="241042"/>
                  </a:lnTo>
                  <a:lnTo>
                    <a:pt x="11473" y="238665"/>
                  </a:lnTo>
                  <a:lnTo>
                    <a:pt x="12852" y="234858"/>
                  </a:lnTo>
                  <a:lnTo>
                    <a:pt x="11870" y="234295"/>
                  </a:lnTo>
                  <a:lnTo>
                    <a:pt x="12943" y="229677"/>
                  </a:lnTo>
                  <a:lnTo>
                    <a:pt x="13798" y="227599"/>
                  </a:lnTo>
                  <a:lnTo>
                    <a:pt x="11854" y="226809"/>
                  </a:lnTo>
                  <a:lnTo>
                    <a:pt x="10102" y="224559"/>
                  </a:lnTo>
                  <a:lnTo>
                    <a:pt x="9464" y="223044"/>
                  </a:lnTo>
                  <a:lnTo>
                    <a:pt x="8388" y="222956"/>
                  </a:lnTo>
                  <a:lnTo>
                    <a:pt x="5906" y="219745"/>
                  </a:lnTo>
                  <a:lnTo>
                    <a:pt x="4152" y="220170"/>
                  </a:lnTo>
                  <a:lnTo>
                    <a:pt x="2195" y="218472"/>
                  </a:lnTo>
                  <a:lnTo>
                    <a:pt x="3391" y="217199"/>
                  </a:lnTo>
                  <a:lnTo>
                    <a:pt x="4007" y="215604"/>
                  </a:lnTo>
                  <a:lnTo>
                    <a:pt x="2910" y="213552"/>
                  </a:lnTo>
                  <a:lnTo>
                    <a:pt x="3463" y="212865"/>
                  </a:lnTo>
                  <a:lnTo>
                    <a:pt x="2961" y="211087"/>
                  </a:lnTo>
                  <a:lnTo>
                    <a:pt x="3594" y="210156"/>
                  </a:lnTo>
                  <a:lnTo>
                    <a:pt x="5325" y="209761"/>
                  </a:lnTo>
                  <a:lnTo>
                    <a:pt x="7149" y="210147"/>
                  </a:lnTo>
                  <a:lnTo>
                    <a:pt x="7963" y="209213"/>
                  </a:lnTo>
                  <a:lnTo>
                    <a:pt x="9343" y="209213"/>
                  </a:lnTo>
                  <a:lnTo>
                    <a:pt x="10141" y="209989"/>
                  </a:lnTo>
                  <a:lnTo>
                    <a:pt x="12049" y="210203"/>
                  </a:lnTo>
                  <a:lnTo>
                    <a:pt x="12860" y="211642"/>
                  </a:lnTo>
                  <a:lnTo>
                    <a:pt x="13768" y="210356"/>
                  </a:lnTo>
                  <a:lnTo>
                    <a:pt x="15680" y="209146"/>
                  </a:lnTo>
                  <a:lnTo>
                    <a:pt x="17085" y="207098"/>
                  </a:lnTo>
                  <a:lnTo>
                    <a:pt x="18106" y="206509"/>
                  </a:lnTo>
                  <a:lnTo>
                    <a:pt x="17637" y="203542"/>
                  </a:lnTo>
                  <a:lnTo>
                    <a:pt x="19201" y="202726"/>
                  </a:lnTo>
                  <a:lnTo>
                    <a:pt x="20759" y="202869"/>
                  </a:lnTo>
                  <a:lnTo>
                    <a:pt x="21372" y="204723"/>
                  </a:lnTo>
                  <a:lnTo>
                    <a:pt x="21333" y="206017"/>
                  </a:lnTo>
                  <a:lnTo>
                    <a:pt x="22913" y="208759"/>
                  </a:lnTo>
                  <a:lnTo>
                    <a:pt x="24212" y="209708"/>
                  </a:lnTo>
                  <a:lnTo>
                    <a:pt x="27067" y="208359"/>
                  </a:lnTo>
                  <a:lnTo>
                    <a:pt x="28550" y="209910"/>
                  </a:lnTo>
                  <a:lnTo>
                    <a:pt x="30628" y="208872"/>
                  </a:lnTo>
                  <a:lnTo>
                    <a:pt x="32428" y="206876"/>
                  </a:lnTo>
                  <a:lnTo>
                    <a:pt x="34863" y="203266"/>
                  </a:lnTo>
                  <a:lnTo>
                    <a:pt x="37071" y="201738"/>
                  </a:lnTo>
                  <a:lnTo>
                    <a:pt x="38586" y="200031"/>
                  </a:lnTo>
                  <a:lnTo>
                    <a:pt x="41296" y="199861"/>
                  </a:lnTo>
                  <a:lnTo>
                    <a:pt x="42065" y="198738"/>
                  </a:lnTo>
                  <a:lnTo>
                    <a:pt x="43603" y="197936"/>
                  </a:lnTo>
                  <a:lnTo>
                    <a:pt x="44234" y="198743"/>
                  </a:lnTo>
                  <a:lnTo>
                    <a:pt x="47948" y="198526"/>
                  </a:lnTo>
                  <a:lnTo>
                    <a:pt x="48490" y="199761"/>
                  </a:lnTo>
                  <a:lnTo>
                    <a:pt x="47897" y="200955"/>
                  </a:lnTo>
                  <a:lnTo>
                    <a:pt x="46036" y="202029"/>
                  </a:lnTo>
                  <a:lnTo>
                    <a:pt x="47959" y="205719"/>
                  </a:lnTo>
                  <a:lnTo>
                    <a:pt x="49734" y="206894"/>
                  </a:lnTo>
                  <a:lnTo>
                    <a:pt x="50020" y="207773"/>
                  </a:lnTo>
                  <a:lnTo>
                    <a:pt x="51687" y="205836"/>
                  </a:lnTo>
                  <a:lnTo>
                    <a:pt x="52998" y="205925"/>
                  </a:lnTo>
                  <a:lnTo>
                    <a:pt x="56000" y="203591"/>
                  </a:lnTo>
                  <a:lnTo>
                    <a:pt x="56831" y="202414"/>
                  </a:lnTo>
                  <a:lnTo>
                    <a:pt x="58610" y="201131"/>
                  </a:lnTo>
                  <a:lnTo>
                    <a:pt x="59939" y="199614"/>
                  </a:lnTo>
                  <a:lnTo>
                    <a:pt x="61515" y="202416"/>
                  </a:lnTo>
                  <a:lnTo>
                    <a:pt x="62813" y="203596"/>
                  </a:lnTo>
                  <a:lnTo>
                    <a:pt x="63891" y="205543"/>
                  </a:lnTo>
                  <a:lnTo>
                    <a:pt x="62369" y="207739"/>
                  </a:lnTo>
                  <a:lnTo>
                    <a:pt x="62722" y="209723"/>
                  </a:lnTo>
                  <a:lnTo>
                    <a:pt x="63418" y="210301"/>
                  </a:lnTo>
                  <a:lnTo>
                    <a:pt x="67561" y="204875"/>
                  </a:lnTo>
                  <a:lnTo>
                    <a:pt x="68832" y="202043"/>
                  </a:lnTo>
                  <a:lnTo>
                    <a:pt x="70641" y="200442"/>
                  </a:lnTo>
                  <a:lnTo>
                    <a:pt x="71733" y="200165"/>
                  </a:lnTo>
                  <a:lnTo>
                    <a:pt x="73793" y="197760"/>
                  </a:lnTo>
                  <a:lnTo>
                    <a:pt x="75292" y="197117"/>
                  </a:lnTo>
                  <a:lnTo>
                    <a:pt x="75349" y="199019"/>
                  </a:lnTo>
                  <a:lnTo>
                    <a:pt x="77193" y="198460"/>
                  </a:lnTo>
                  <a:lnTo>
                    <a:pt x="78693" y="194920"/>
                  </a:lnTo>
                  <a:lnTo>
                    <a:pt x="80930" y="194232"/>
                  </a:lnTo>
                  <a:lnTo>
                    <a:pt x="82448" y="193023"/>
                  </a:lnTo>
                  <a:lnTo>
                    <a:pt x="83215" y="191526"/>
                  </a:lnTo>
                  <a:lnTo>
                    <a:pt x="83096" y="189817"/>
                  </a:lnTo>
                  <a:lnTo>
                    <a:pt x="86884" y="188581"/>
                  </a:lnTo>
                  <a:lnTo>
                    <a:pt x="86786" y="186865"/>
                  </a:lnTo>
                  <a:lnTo>
                    <a:pt x="87625" y="185845"/>
                  </a:lnTo>
                  <a:lnTo>
                    <a:pt x="90918" y="183369"/>
                  </a:lnTo>
                  <a:lnTo>
                    <a:pt x="93410" y="182497"/>
                  </a:lnTo>
                  <a:lnTo>
                    <a:pt x="98254" y="179537"/>
                  </a:lnTo>
                  <a:lnTo>
                    <a:pt x="98970" y="179537"/>
                  </a:lnTo>
                  <a:lnTo>
                    <a:pt x="101416" y="181092"/>
                  </a:lnTo>
                  <a:lnTo>
                    <a:pt x="103488" y="180375"/>
                  </a:lnTo>
                  <a:lnTo>
                    <a:pt x="105558" y="180763"/>
                  </a:lnTo>
                  <a:lnTo>
                    <a:pt x="105354" y="181745"/>
                  </a:lnTo>
                  <a:lnTo>
                    <a:pt x="106183" y="182872"/>
                  </a:lnTo>
                  <a:lnTo>
                    <a:pt x="106290" y="184792"/>
                  </a:lnTo>
                  <a:lnTo>
                    <a:pt x="107546" y="185472"/>
                  </a:lnTo>
                  <a:lnTo>
                    <a:pt x="108432" y="187035"/>
                  </a:lnTo>
                  <a:lnTo>
                    <a:pt x="110380" y="186934"/>
                  </a:lnTo>
                  <a:lnTo>
                    <a:pt x="110777" y="185822"/>
                  </a:lnTo>
                  <a:lnTo>
                    <a:pt x="112371" y="183709"/>
                  </a:lnTo>
                  <a:lnTo>
                    <a:pt x="113007" y="181924"/>
                  </a:lnTo>
                  <a:lnTo>
                    <a:pt x="114788" y="178685"/>
                  </a:lnTo>
                  <a:lnTo>
                    <a:pt x="114366" y="177620"/>
                  </a:lnTo>
                  <a:lnTo>
                    <a:pt x="114928" y="175525"/>
                  </a:lnTo>
                  <a:lnTo>
                    <a:pt x="116176" y="173578"/>
                  </a:lnTo>
                  <a:lnTo>
                    <a:pt x="115333" y="172719"/>
                  </a:lnTo>
                  <a:lnTo>
                    <a:pt x="113893" y="172734"/>
                  </a:lnTo>
                  <a:lnTo>
                    <a:pt x="114043" y="169792"/>
                  </a:lnTo>
                  <a:lnTo>
                    <a:pt x="112796" y="169693"/>
                  </a:lnTo>
                  <a:lnTo>
                    <a:pt x="113170" y="167997"/>
                  </a:lnTo>
                  <a:lnTo>
                    <a:pt x="112753" y="165396"/>
                  </a:lnTo>
                  <a:lnTo>
                    <a:pt x="114478" y="163342"/>
                  </a:lnTo>
                  <a:lnTo>
                    <a:pt x="115484" y="163403"/>
                  </a:lnTo>
                  <a:lnTo>
                    <a:pt x="117219" y="162396"/>
                  </a:lnTo>
                  <a:lnTo>
                    <a:pt x="117055" y="161211"/>
                  </a:lnTo>
                  <a:lnTo>
                    <a:pt x="117830" y="160370"/>
                  </a:lnTo>
                  <a:lnTo>
                    <a:pt x="116624" y="158647"/>
                  </a:lnTo>
                  <a:lnTo>
                    <a:pt x="116278" y="153850"/>
                  </a:lnTo>
                  <a:lnTo>
                    <a:pt x="115479" y="153232"/>
                  </a:lnTo>
                  <a:lnTo>
                    <a:pt x="115056" y="151168"/>
                  </a:lnTo>
                  <a:lnTo>
                    <a:pt x="115577" y="149389"/>
                  </a:lnTo>
                  <a:lnTo>
                    <a:pt x="114789" y="148291"/>
                  </a:lnTo>
                  <a:lnTo>
                    <a:pt x="115191" y="147120"/>
                  </a:lnTo>
                  <a:lnTo>
                    <a:pt x="114033" y="144512"/>
                  </a:lnTo>
                  <a:lnTo>
                    <a:pt x="114031" y="142848"/>
                  </a:lnTo>
                  <a:lnTo>
                    <a:pt x="112642" y="141412"/>
                  </a:lnTo>
                  <a:lnTo>
                    <a:pt x="108494" y="141316"/>
                  </a:lnTo>
                  <a:lnTo>
                    <a:pt x="105261" y="138097"/>
                  </a:lnTo>
                  <a:lnTo>
                    <a:pt x="104245" y="136514"/>
                  </a:lnTo>
                  <a:lnTo>
                    <a:pt x="102122" y="136979"/>
                  </a:lnTo>
                  <a:lnTo>
                    <a:pt x="101364" y="136457"/>
                  </a:lnTo>
                  <a:lnTo>
                    <a:pt x="101315" y="135863"/>
                  </a:lnTo>
                  <a:lnTo>
                    <a:pt x="103892" y="133669"/>
                  </a:lnTo>
                  <a:lnTo>
                    <a:pt x="101515" y="134101"/>
                  </a:lnTo>
                  <a:lnTo>
                    <a:pt x="100138" y="132987"/>
                  </a:lnTo>
                  <a:lnTo>
                    <a:pt x="98256" y="133160"/>
                  </a:lnTo>
                  <a:lnTo>
                    <a:pt x="96356" y="132168"/>
                  </a:lnTo>
                  <a:lnTo>
                    <a:pt x="96038" y="131331"/>
                  </a:lnTo>
                  <a:lnTo>
                    <a:pt x="94606" y="130452"/>
                  </a:lnTo>
                  <a:lnTo>
                    <a:pt x="92220" y="131496"/>
                  </a:lnTo>
                  <a:lnTo>
                    <a:pt x="91418" y="130821"/>
                  </a:lnTo>
                  <a:lnTo>
                    <a:pt x="87987" y="131148"/>
                  </a:lnTo>
                  <a:lnTo>
                    <a:pt x="86983" y="130476"/>
                  </a:lnTo>
                  <a:lnTo>
                    <a:pt x="87484" y="129296"/>
                  </a:lnTo>
                  <a:lnTo>
                    <a:pt x="88702" y="128754"/>
                  </a:lnTo>
                  <a:lnTo>
                    <a:pt x="88620" y="127318"/>
                  </a:lnTo>
                  <a:lnTo>
                    <a:pt x="89849" y="126869"/>
                  </a:lnTo>
                  <a:lnTo>
                    <a:pt x="88446" y="125195"/>
                  </a:lnTo>
                  <a:lnTo>
                    <a:pt x="88328" y="122308"/>
                  </a:lnTo>
                  <a:lnTo>
                    <a:pt x="87766" y="121590"/>
                  </a:lnTo>
                  <a:lnTo>
                    <a:pt x="87714" y="119536"/>
                  </a:lnTo>
                  <a:lnTo>
                    <a:pt x="86328" y="119484"/>
                  </a:lnTo>
                  <a:lnTo>
                    <a:pt x="84625" y="118075"/>
                  </a:lnTo>
                  <a:lnTo>
                    <a:pt x="82177" y="117987"/>
                  </a:lnTo>
                  <a:lnTo>
                    <a:pt x="80385" y="118684"/>
                  </a:lnTo>
                  <a:lnTo>
                    <a:pt x="78371" y="117546"/>
                  </a:lnTo>
                  <a:lnTo>
                    <a:pt x="79574" y="116361"/>
                  </a:lnTo>
                  <a:lnTo>
                    <a:pt x="78838" y="115645"/>
                  </a:lnTo>
                  <a:lnTo>
                    <a:pt x="78763" y="112858"/>
                  </a:lnTo>
                  <a:lnTo>
                    <a:pt x="79581" y="111737"/>
                  </a:lnTo>
                  <a:lnTo>
                    <a:pt x="81747" y="111190"/>
                  </a:lnTo>
                  <a:lnTo>
                    <a:pt x="79773" y="105862"/>
                  </a:lnTo>
                  <a:lnTo>
                    <a:pt x="78321" y="104440"/>
                  </a:lnTo>
                  <a:lnTo>
                    <a:pt x="78933" y="102712"/>
                  </a:lnTo>
                  <a:lnTo>
                    <a:pt x="80616" y="102318"/>
                  </a:lnTo>
                  <a:lnTo>
                    <a:pt x="81300" y="99777"/>
                  </a:lnTo>
                  <a:lnTo>
                    <a:pt x="80128" y="97697"/>
                  </a:lnTo>
                  <a:lnTo>
                    <a:pt x="79377" y="97100"/>
                  </a:lnTo>
                  <a:lnTo>
                    <a:pt x="78488" y="95012"/>
                  </a:lnTo>
                  <a:lnTo>
                    <a:pt x="78706" y="93315"/>
                  </a:lnTo>
                  <a:lnTo>
                    <a:pt x="80437" y="90488"/>
                  </a:lnTo>
                  <a:lnTo>
                    <a:pt x="80678" y="88851"/>
                  </a:lnTo>
                  <a:lnTo>
                    <a:pt x="78810" y="86399"/>
                  </a:lnTo>
                  <a:lnTo>
                    <a:pt x="78458" y="84711"/>
                  </a:lnTo>
                  <a:lnTo>
                    <a:pt x="79564" y="81849"/>
                  </a:lnTo>
                  <a:lnTo>
                    <a:pt x="78819" y="80329"/>
                  </a:lnTo>
                  <a:lnTo>
                    <a:pt x="76092" y="79915"/>
                  </a:lnTo>
                  <a:lnTo>
                    <a:pt x="74690" y="76473"/>
                  </a:lnTo>
                  <a:lnTo>
                    <a:pt x="72542" y="74200"/>
                  </a:lnTo>
                  <a:lnTo>
                    <a:pt x="73524" y="72361"/>
                  </a:lnTo>
                  <a:lnTo>
                    <a:pt x="73689" y="71018"/>
                  </a:lnTo>
                  <a:lnTo>
                    <a:pt x="72864" y="68247"/>
                  </a:lnTo>
                  <a:lnTo>
                    <a:pt x="73240" y="67000"/>
                  </a:lnTo>
                  <a:lnTo>
                    <a:pt x="74748" y="66202"/>
                  </a:lnTo>
                  <a:lnTo>
                    <a:pt x="74573" y="64104"/>
                  </a:lnTo>
                  <a:lnTo>
                    <a:pt x="75522" y="63273"/>
                  </a:lnTo>
                  <a:lnTo>
                    <a:pt x="76242" y="60778"/>
                  </a:lnTo>
                  <a:lnTo>
                    <a:pt x="77070" y="60472"/>
                  </a:lnTo>
                  <a:lnTo>
                    <a:pt x="77721" y="58554"/>
                  </a:lnTo>
                  <a:lnTo>
                    <a:pt x="78483" y="57815"/>
                  </a:lnTo>
                  <a:lnTo>
                    <a:pt x="80451" y="57160"/>
                  </a:lnTo>
                  <a:lnTo>
                    <a:pt x="81651" y="55920"/>
                  </a:lnTo>
                  <a:lnTo>
                    <a:pt x="80573" y="53917"/>
                  </a:lnTo>
                  <a:lnTo>
                    <a:pt x="80527" y="51967"/>
                  </a:lnTo>
                  <a:lnTo>
                    <a:pt x="81331" y="51435"/>
                  </a:lnTo>
                  <a:lnTo>
                    <a:pt x="85551" y="51161"/>
                  </a:lnTo>
                  <a:lnTo>
                    <a:pt x="87428" y="50823"/>
                  </a:lnTo>
                  <a:lnTo>
                    <a:pt x="89453" y="52226"/>
                  </a:lnTo>
                  <a:lnTo>
                    <a:pt x="93250" y="53168"/>
                  </a:lnTo>
                  <a:lnTo>
                    <a:pt x="95341" y="52983"/>
                  </a:lnTo>
                  <a:lnTo>
                    <a:pt x="97391" y="52050"/>
                  </a:lnTo>
                  <a:lnTo>
                    <a:pt x="99277" y="51994"/>
                  </a:lnTo>
                  <a:lnTo>
                    <a:pt x="101477" y="53202"/>
                  </a:lnTo>
                  <a:lnTo>
                    <a:pt x="103170" y="53153"/>
                  </a:lnTo>
                  <a:lnTo>
                    <a:pt x="104749" y="55198"/>
                  </a:lnTo>
                  <a:lnTo>
                    <a:pt x="106832" y="55381"/>
                  </a:lnTo>
                  <a:lnTo>
                    <a:pt x="108331" y="54607"/>
                  </a:lnTo>
                  <a:lnTo>
                    <a:pt x="110431" y="52928"/>
                  </a:lnTo>
                  <a:lnTo>
                    <a:pt x="110809" y="50164"/>
                  </a:lnTo>
                  <a:lnTo>
                    <a:pt x="112994" y="50191"/>
                  </a:lnTo>
                  <a:lnTo>
                    <a:pt x="114913" y="51984"/>
                  </a:lnTo>
                  <a:lnTo>
                    <a:pt x="115645" y="51930"/>
                  </a:lnTo>
                  <a:lnTo>
                    <a:pt x="116925" y="50135"/>
                  </a:lnTo>
                  <a:lnTo>
                    <a:pt x="118214" y="49351"/>
                  </a:lnTo>
                  <a:lnTo>
                    <a:pt x="116534" y="46642"/>
                  </a:lnTo>
                  <a:lnTo>
                    <a:pt x="114957" y="44610"/>
                  </a:lnTo>
                  <a:lnTo>
                    <a:pt x="115463" y="42642"/>
                  </a:lnTo>
                  <a:lnTo>
                    <a:pt x="115584" y="39986"/>
                  </a:lnTo>
                  <a:lnTo>
                    <a:pt x="115288" y="38738"/>
                  </a:lnTo>
                  <a:lnTo>
                    <a:pt x="113997" y="38913"/>
                  </a:lnTo>
                  <a:lnTo>
                    <a:pt x="113217" y="37939"/>
                  </a:lnTo>
                  <a:lnTo>
                    <a:pt x="114080" y="35573"/>
                  </a:lnTo>
                  <a:lnTo>
                    <a:pt x="113328" y="35671"/>
                  </a:lnTo>
                  <a:lnTo>
                    <a:pt x="111536" y="33605"/>
                  </a:lnTo>
                  <a:lnTo>
                    <a:pt x="108311" y="32285"/>
                  </a:lnTo>
                  <a:lnTo>
                    <a:pt x="107079" y="30832"/>
                  </a:lnTo>
                  <a:lnTo>
                    <a:pt x="105299" y="30647"/>
                  </a:lnTo>
                  <a:lnTo>
                    <a:pt x="104447" y="29684"/>
                  </a:lnTo>
                  <a:lnTo>
                    <a:pt x="100609" y="29714"/>
                  </a:lnTo>
                  <a:lnTo>
                    <a:pt x="99451" y="28428"/>
                  </a:lnTo>
                  <a:lnTo>
                    <a:pt x="97552" y="28461"/>
                  </a:lnTo>
                  <a:lnTo>
                    <a:pt x="95831" y="27814"/>
                  </a:lnTo>
                  <a:lnTo>
                    <a:pt x="95229" y="29110"/>
                  </a:lnTo>
                  <a:lnTo>
                    <a:pt x="93444" y="29533"/>
                  </a:lnTo>
                  <a:lnTo>
                    <a:pt x="92687" y="30209"/>
                  </a:lnTo>
                  <a:lnTo>
                    <a:pt x="91495" y="29939"/>
                  </a:lnTo>
                  <a:lnTo>
                    <a:pt x="89848" y="27898"/>
                  </a:lnTo>
                  <a:lnTo>
                    <a:pt x="90428" y="24624"/>
                  </a:lnTo>
                  <a:lnTo>
                    <a:pt x="91156" y="22046"/>
                  </a:lnTo>
                  <a:lnTo>
                    <a:pt x="91791" y="15862"/>
                  </a:lnTo>
                  <a:lnTo>
                    <a:pt x="90087" y="15284"/>
                  </a:lnTo>
                  <a:lnTo>
                    <a:pt x="86687" y="13376"/>
                  </a:lnTo>
                  <a:lnTo>
                    <a:pt x="84941" y="12064"/>
                  </a:lnTo>
                  <a:lnTo>
                    <a:pt x="81421" y="11949"/>
                  </a:lnTo>
                  <a:lnTo>
                    <a:pt x="79407" y="12698"/>
                  </a:lnTo>
                  <a:lnTo>
                    <a:pt x="77750" y="12541"/>
                  </a:lnTo>
                  <a:lnTo>
                    <a:pt x="76727" y="11365"/>
                  </a:lnTo>
                  <a:lnTo>
                    <a:pt x="73736" y="10254"/>
                  </a:lnTo>
                  <a:lnTo>
                    <a:pt x="70800" y="10266"/>
                  </a:lnTo>
                  <a:lnTo>
                    <a:pt x="68888" y="9367"/>
                  </a:lnTo>
                  <a:lnTo>
                    <a:pt x="71027" y="7118"/>
                  </a:lnTo>
                  <a:lnTo>
                    <a:pt x="71665" y="5675"/>
                  </a:lnTo>
                  <a:lnTo>
                    <a:pt x="72720" y="5131"/>
                  </a:lnTo>
                  <a:lnTo>
                    <a:pt x="73751" y="2797"/>
                  </a:lnTo>
                  <a:lnTo>
                    <a:pt x="76045" y="2440"/>
                  </a:lnTo>
                  <a:lnTo>
                    <a:pt x="78487" y="3395"/>
                  </a:lnTo>
                  <a:lnTo>
                    <a:pt x="79722" y="2917"/>
                  </a:lnTo>
                  <a:lnTo>
                    <a:pt x="79756" y="756"/>
                  </a:lnTo>
                  <a:lnTo>
                    <a:pt x="80331" y="0"/>
                  </a:lnTo>
                  <a:lnTo>
                    <a:pt x="82353" y="462"/>
                  </a:lnTo>
                  <a:lnTo>
                    <a:pt x="82481" y="1722"/>
                  </a:lnTo>
                  <a:lnTo>
                    <a:pt x="85257" y="1528"/>
                  </a:lnTo>
                  <a:lnTo>
                    <a:pt x="85799" y="2529"/>
                  </a:lnTo>
                  <a:lnTo>
                    <a:pt x="87795" y="3291"/>
                  </a:lnTo>
                  <a:lnTo>
                    <a:pt x="89756" y="2948"/>
                  </a:lnTo>
                  <a:lnTo>
                    <a:pt x="92995" y="2901"/>
                  </a:lnTo>
                  <a:lnTo>
                    <a:pt x="95064" y="2083"/>
                  </a:lnTo>
                  <a:lnTo>
                    <a:pt x="99662" y="3403"/>
                  </a:lnTo>
                  <a:lnTo>
                    <a:pt x="103327" y="5385"/>
                  </a:lnTo>
                  <a:lnTo>
                    <a:pt x="104962" y="4724"/>
                  </a:lnTo>
                  <a:lnTo>
                    <a:pt x="107013" y="6314"/>
                  </a:lnTo>
                  <a:lnTo>
                    <a:pt x="110001" y="5545"/>
                  </a:lnTo>
                  <a:lnTo>
                    <a:pt x="113416" y="5572"/>
                  </a:lnTo>
                  <a:lnTo>
                    <a:pt x="115634" y="4985"/>
                  </a:lnTo>
                  <a:lnTo>
                    <a:pt x="117139" y="6785"/>
                  </a:lnTo>
                  <a:lnTo>
                    <a:pt x="119071" y="8507"/>
                  </a:lnTo>
                  <a:lnTo>
                    <a:pt x="121133" y="8733"/>
                  </a:lnTo>
                  <a:lnTo>
                    <a:pt x="124156" y="7946"/>
                  </a:lnTo>
                  <a:lnTo>
                    <a:pt x="126509" y="8775"/>
                  </a:lnTo>
                  <a:lnTo>
                    <a:pt x="127011" y="7783"/>
                  </a:lnTo>
                  <a:lnTo>
                    <a:pt x="128239" y="7142"/>
                  </a:lnTo>
                  <a:lnTo>
                    <a:pt x="132190" y="7980"/>
                  </a:lnTo>
                  <a:lnTo>
                    <a:pt x="135298" y="6846"/>
                  </a:lnTo>
                  <a:lnTo>
                    <a:pt x="136795" y="5423"/>
                  </a:lnTo>
                  <a:lnTo>
                    <a:pt x="137785" y="4043"/>
                  </a:lnTo>
                  <a:lnTo>
                    <a:pt x="138997" y="3357"/>
                  </a:lnTo>
                  <a:lnTo>
                    <a:pt x="139056" y="2109"/>
                  </a:lnTo>
                  <a:lnTo>
                    <a:pt x="139849" y="1424"/>
                  </a:lnTo>
                  <a:lnTo>
                    <a:pt x="142216" y="1808"/>
                  </a:lnTo>
                  <a:lnTo>
                    <a:pt x="143260" y="5136"/>
                  </a:lnTo>
                  <a:lnTo>
                    <a:pt x="143275" y="8083"/>
                  </a:lnTo>
                  <a:lnTo>
                    <a:pt x="144704" y="9839"/>
                  </a:lnTo>
                  <a:lnTo>
                    <a:pt x="147343" y="9184"/>
                  </a:lnTo>
                  <a:lnTo>
                    <a:pt x="148484" y="11508"/>
                  </a:lnTo>
                  <a:lnTo>
                    <a:pt x="150235" y="13554"/>
                  </a:lnTo>
                  <a:lnTo>
                    <a:pt x="151355" y="13372"/>
                  </a:lnTo>
                  <a:lnTo>
                    <a:pt x="151221" y="12043"/>
                  </a:lnTo>
                  <a:lnTo>
                    <a:pt x="152999" y="9743"/>
                  </a:lnTo>
                  <a:lnTo>
                    <a:pt x="154310" y="9329"/>
                  </a:lnTo>
                  <a:lnTo>
                    <a:pt x="156191" y="9520"/>
                  </a:lnTo>
                  <a:lnTo>
                    <a:pt x="157188" y="8638"/>
                  </a:lnTo>
                  <a:lnTo>
                    <a:pt x="158477" y="5486"/>
                  </a:lnTo>
                  <a:lnTo>
                    <a:pt x="160719" y="4600"/>
                  </a:lnTo>
                  <a:lnTo>
                    <a:pt x="163144" y="5341"/>
                  </a:lnTo>
                  <a:lnTo>
                    <a:pt x="164465" y="4561"/>
                  </a:lnTo>
                  <a:lnTo>
                    <a:pt x="166575" y="1801"/>
                  </a:lnTo>
                  <a:lnTo>
                    <a:pt x="168407" y="1445"/>
                  </a:lnTo>
                  <a:lnTo>
                    <a:pt x="170081" y="3083"/>
                  </a:lnTo>
                  <a:lnTo>
                    <a:pt x="171446" y="4983"/>
                  </a:lnTo>
                  <a:lnTo>
                    <a:pt x="172666" y="5651"/>
                  </a:lnTo>
                  <a:lnTo>
                    <a:pt x="173076" y="6959"/>
                  </a:lnTo>
                  <a:lnTo>
                    <a:pt x="175067" y="7079"/>
                  </a:lnTo>
                  <a:lnTo>
                    <a:pt x="176217" y="8426"/>
                  </a:lnTo>
                  <a:lnTo>
                    <a:pt x="177621" y="9139"/>
                  </a:lnTo>
                  <a:lnTo>
                    <a:pt x="177866" y="10202"/>
                  </a:lnTo>
                  <a:lnTo>
                    <a:pt x="180910" y="12164"/>
                  </a:lnTo>
                  <a:lnTo>
                    <a:pt x="180749" y="13255"/>
                  </a:lnTo>
                  <a:lnTo>
                    <a:pt x="181646" y="14359"/>
                  </a:lnTo>
                  <a:lnTo>
                    <a:pt x="181772" y="15513"/>
                  </a:lnTo>
                  <a:lnTo>
                    <a:pt x="179056" y="16926"/>
                  </a:lnTo>
                  <a:lnTo>
                    <a:pt x="179722" y="17842"/>
                  </a:lnTo>
                  <a:lnTo>
                    <a:pt x="180768" y="17369"/>
                  </a:lnTo>
                  <a:lnTo>
                    <a:pt x="184691" y="17863"/>
                  </a:lnTo>
                  <a:lnTo>
                    <a:pt x="184840" y="19454"/>
                  </a:lnTo>
                  <a:lnTo>
                    <a:pt x="186016" y="20485"/>
                  </a:lnTo>
                  <a:lnTo>
                    <a:pt x="186971" y="23129"/>
                  </a:lnTo>
                  <a:close/>
                </a:path>
              </a:pathLst>
            </a:custGeom>
            <a:solidFill>
              <a:srgbClr val="A2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59311" y="3861929"/>
              <a:ext cx="2399" cy="2316"/>
            </a:xfrm>
            <a:custGeom>
              <a:avLst/>
              <a:pathLst>
                <a:path w="2399" h="2316">
                  <a:moveTo>
                    <a:pt x="0" y="618"/>
                  </a:moveTo>
                  <a:lnTo>
                    <a:pt x="2399" y="2316"/>
                  </a:lnTo>
                  <a:lnTo>
                    <a:pt x="2040" y="768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A2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59311" y="3861929"/>
              <a:ext cx="2399" cy="2316"/>
            </a:xfrm>
            <a:custGeom>
              <a:avLst/>
              <a:pathLst>
                <a:path w="2399" h="2316">
                  <a:moveTo>
                    <a:pt x="0" y="618"/>
                  </a:moveTo>
                  <a:lnTo>
                    <a:pt x="1135" y="0"/>
                  </a:lnTo>
                  <a:lnTo>
                    <a:pt x="2040" y="768"/>
                  </a:lnTo>
                  <a:lnTo>
                    <a:pt x="2399" y="2316"/>
                  </a:lnTo>
                  <a:close/>
                </a:path>
              </a:pathLst>
            </a:custGeom>
            <a:solidFill>
              <a:srgbClr val="72B1D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795574" y="3837782"/>
              <a:ext cx="351191" cy="396150"/>
            </a:xfrm>
            <a:custGeom>
              <a:avLst/>
              <a:pathLst>
                <a:path w="351191" h="396150">
                  <a:moveTo>
                    <a:pt x="46199" y="245977"/>
                  </a:moveTo>
                  <a:lnTo>
                    <a:pt x="45902" y="243776"/>
                  </a:lnTo>
                  <a:lnTo>
                    <a:pt x="44597" y="240684"/>
                  </a:lnTo>
                  <a:lnTo>
                    <a:pt x="45617" y="239447"/>
                  </a:lnTo>
                  <a:lnTo>
                    <a:pt x="45661" y="237007"/>
                  </a:lnTo>
                  <a:lnTo>
                    <a:pt x="44179" y="236340"/>
                  </a:lnTo>
                  <a:lnTo>
                    <a:pt x="43918" y="235503"/>
                  </a:lnTo>
                  <a:lnTo>
                    <a:pt x="41977" y="237094"/>
                  </a:lnTo>
                  <a:lnTo>
                    <a:pt x="40803" y="236796"/>
                  </a:lnTo>
                  <a:lnTo>
                    <a:pt x="40667" y="235704"/>
                  </a:lnTo>
                  <a:lnTo>
                    <a:pt x="45680" y="232951"/>
                  </a:lnTo>
                  <a:lnTo>
                    <a:pt x="48320" y="231784"/>
                  </a:lnTo>
                  <a:lnTo>
                    <a:pt x="47908" y="229827"/>
                  </a:lnTo>
                  <a:lnTo>
                    <a:pt x="46552" y="229612"/>
                  </a:lnTo>
                  <a:lnTo>
                    <a:pt x="47438" y="227047"/>
                  </a:lnTo>
                  <a:lnTo>
                    <a:pt x="46435" y="226067"/>
                  </a:lnTo>
                  <a:lnTo>
                    <a:pt x="46044" y="223758"/>
                  </a:lnTo>
                  <a:lnTo>
                    <a:pt x="44670" y="222277"/>
                  </a:lnTo>
                  <a:lnTo>
                    <a:pt x="43935" y="224106"/>
                  </a:lnTo>
                  <a:lnTo>
                    <a:pt x="42812" y="222996"/>
                  </a:lnTo>
                  <a:lnTo>
                    <a:pt x="42321" y="222145"/>
                  </a:lnTo>
                  <a:lnTo>
                    <a:pt x="43006" y="218287"/>
                  </a:lnTo>
                  <a:lnTo>
                    <a:pt x="42030" y="218403"/>
                  </a:lnTo>
                  <a:lnTo>
                    <a:pt x="40955" y="219496"/>
                  </a:lnTo>
                  <a:lnTo>
                    <a:pt x="40119" y="218933"/>
                  </a:lnTo>
                  <a:lnTo>
                    <a:pt x="38980" y="216954"/>
                  </a:lnTo>
                  <a:lnTo>
                    <a:pt x="37327" y="217645"/>
                  </a:lnTo>
                  <a:lnTo>
                    <a:pt x="35667" y="217000"/>
                  </a:lnTo>
                  <a:lnTo>
                    <a:pt x="34146" y="217988"/>
                  </a:lnTo>
                  <a:lnTo>
                    <a:pt x="31827" y="218258"/>
                  </a:lnTo>
                  <a:lnTo>
                    <a:pt x="30646" y="218842"/>
                  </a:lnTo>
                  <a:lnTo>
                    <a:pt x="29596" y="218498"/>
                  </a:lnTo>
                  <a:lnTo>
                    <a:pt x="29158" y="217151"/>
                  </a:lnTo>
                  <a:lnTo>
                    <a:pt x="27968" y="217257"/>
                  </a:lnTo>
                  <a:lnTo>
                    <a:pt x="26637" y="219612"/>
                  </a:lnTo>
                  <a:lnTo>
                    <a:pt x="24524" y="222069"/>
                  </a:lnTo>
                  <a:lnTo>
                    <a:pt x="23109" y="223259"/>
                  </a:lnTo>
                  <a:lnTo>
                    <a:pt x="21661" y="222703"/>
                  </a:lnTo>
                  <a:lnTo>
                    <a:pt x="20627" y="223275"/>
                  </a:lnTo>
                  <a:lnTo>
                    <a:pt x="19089" y="223039"/>
                  </a:lnTo>
                  <a:lnTo>
                    <a:pt x="19607" y="221342"/>
                  </a:lnTo>
                  <a:lnTo>
                    <a:pt x="21017" y="220077"/>
                  </a:lnTo>
                  <a:lnTo>
                    <a:pt x="19844" y="219110"/>
                  </a:lnTo>
                  <a:lnTo>
                    <a:pt x="17754" y="219617"/>
                  </a:lnTo>
                  <a:lnTo>
                    <a:pt x="16042" y="220923"/>
                  </a:lnTo>
                  <a:lnTo>
                    <a:pt x="13802" y="221094"/>
                  </a:lnTo>
                  <a:lnTo>
                    <a:pt x="13079" y="222215"/>
                  </a:lnTo>
                  <a:lnTo>
                    <a:pt x="11929" y="222652"/>
                  </a:lnTo>
                  <a:lnTo>
                    <a:pt x="10303" y="224057"/>
                  </a:lnTo>
                  <a:lnTo>
                    <a:pt x="9449" y="225316"/>
                  </a:lnTo>
                  <a:lnTo>
                    <a:pt x="9485" y="226637"/>
                  </a:lnTo>
                  <a:lnTo>
                    <a:pt x="7549" y="227267"/>
                  </a:lnTo>
                  <a:lnTo>
                    <a:pt x="6216" y="226748"/>
                  </a:lnTo>
                  <a:lnTo>
                    <a:pt x="4741" y="226872"/>
                  </a:lnTo>
                  <a:lnTo>
                    <a:pt x="3257" y="225671"/>
                  </a:lnTo>
                  <a:lnTo>
                    <a:pt x="2672" y="223799"/>
                  </a:lnTo>
                  <a:lnTo>
                    <a:pt x="1741" y="223812"/>
                  </a:lnTo>
                  <a:lnTo>
                    <a:pt x="0" y="222324"/>
                  </a:lnTo>
                  <a:lnTo>
                    <a:pt x="2687" y="220891"/>
                  </a:lnTo>
                  <a:lnTo>
                    <a:pt x="3595" y="219711"/>
                  </a:lnTo>
                  <a:lnTo>
                    <a:pt x="5346" y="219254"/>
                  </a:lnTo>
                  <a:lnTo>
                    <a:pt x="7896" y="216399"/>
                  </a:lnTo>
                  <a:lnTo>
                    <a:pt x="7770" y="214778"/>
                  </a:lnTo>
                  <a:lnTo>
                    <a:pt x="6730" y="213270"/>
                  </a:lnTo>
                  <a:lnTo>
                    <a:pt x="7089" y="212529"/>
                  </a:lnTo>
                  <a:lnTo>
                    <a:pt x="10250" y="211031"/>
                  </a:lnTo>
                  <a:lnTo>
                    <a:pt x="11610" y="209544"/>
                  </a:lnTo>
                  <a:lnTo>
                    <a:pt x="11794" y="208508"/>
                  </a:lnTo>
                  <a:lnTo>
                    <a:pt x="13272" y="208521"/>
                  </a:lnTo>
                  <a:lnTo>
                    <a:pt x="14127" y="207679"/>
                  </a:lnTo>
                  <a:lnTo>
                    <a:pt x="15250" y="208087"/>
                  </a:lnTo>
                  <a:lnTo>
                    <a:pt x="16065" y="205967"/>
                  </a:lnTo>
                  <a:lnTo>
                    <a:pt x="17037" y="204763"/>
                  </a:lnTo>
                  <a:lnTo>
                    <a:pt x="19250" y="203752"/>
                  </a:lnTo>
                  <a:lnTo>
                    <a:pt x="20607" y="200071"/>
                  </a:lnTo>
                  <a:lnTo>
                    <a:pt x="19606" y="197848"/>
                  </a:lnTo>
                  <a:lnTo>
                    <a:pt x="21848" y="195672"/>
                  </a:lnTo>
                  <a:lnTo>
                    <a:pt x="22474" y="195642"/>
                  </a:lnTo>
                  <a:lnTo>
                    <a:pt x="23331" y="197906"/>
                  </a:lnTo>
                  <a:lnTo>
                    <a:pt x="25594" y="195576"/>
                  </a:lnTo>
                  <a:lnTo>
                    <a:pt x="28245" y="197049"/>
                  </a:lnTo>
                  <a:lnTo>
                    <a:pt x="28393" y="197875"/>
                  </a:lnTo>
                  <a:lnTo>
                    <a:pt x="31522" y="197501"/>
                  </a:lnTo>
                  <a:lnTo>
                    <a:pt x="32338" y="196708"/>
                  </a:lnTo>
                  <a:lnTo>
                    <a:pt x="32086" y="193730"/>
                  </a:lnTo>
                  <a:lnTo>
                    <a:pt x="37551" y="189004"/>
                  </a:lnTo>
                  <a:lnTo>
                    <a:pt x="38637" y="188338"/>
                  </a:lnTo>
                  <a:lnTo>
                    <a:pt x="40485" y="188487"/>
                  </a:lnTo>
                  <a:lnTo>
                    <a:pt x="42299" y="187196"/>
                  </a:lnTo>
                  <a:lnTo>
                    <a:pt x="41621" y="185771"/>
                  </a:lnTo>
                  <a:lnTo>
                    <a:pt x="42775" y="183239"/>
                  </a:lnTo>
                  <a:lnTo>
                    <a:pt x="41935" y="179736"/>
                  </a:lnTo>
                  <a:lnTo>
                    <a:pt x="42859" y="178950"/>
                  </a:lnTo>
                  <a:lnTo>
                    <a:pt x="41981" y="177989"/>
                  </a:lnTo>
                  <a:lnTo>
                    <a:pt x="40248" y="177270"/>
                  </a:lnTo>
                  <a:lnTo>
                    <a:pt x="39502" y="175983"/>
                  </a:lnTo>
                  <a:lnTo>
                    <a:pt x="37222" y="175726"/>
                  </a:lnTo>
                  <a:lnTo>
                    <a:pt x="36021" y="173201"/>
                  </a:lnTo>
                  <a:lnTo>
                    <a:pt x="34013" y="171531"/>
                  </a:lnTo>
                  <a:lnTo>
                    <a:pt x="34653" y="169478"/>
                  </a:lnTo>
                  <a:lnTo>
                    <a:pt x="34815" y="167337"/>
                  </a:lnTo>
                  <a:lnTo>
                    <a:pt x="33616" y="166039"/>
                  </a:lnTo>
                  <a:lnTo>
                    <a:pt x="33676" y="165237"/>
                  </a:lnTo>
                  <a:lnTo>
                    <a:pt x="32654" y="162473"/>
                  </a:lnTo>
                  <a:lnTo>
                    <a:pt x="32779" y="160622"/>
                  </a:lnTo>
                  <a:lnTo>
                    <a:pt x="32004" y="158806"/>
                  </a:lnTo>
                  <a:lnTo>
                    <a:pt x="33187" y="157893"/>
                  </a:lnTo>
                  <a:lnTo>
                    <a:pt x="33279" y="156382"/>
                  </a:lnTo>
                  <a:lnTo>
                    <a:pt x="34604" y="155403"/>
                  </a:lnTo>
                  <a:lnTo>
                    <a:pt x="36056" y="155152"/>
                  </a:lnTo>
                  <a:lnTo>
                    <a:pt x="36975" y="153392"/>
                  </a:lnTo>
                  <a:lnTo>
                    <a:pt x="36422" y="152449"/>
                  </a:lnTo>
                  <a:lnTo>
                    <a:pt x="34110" y="151274"/>
                  </a:lnTo>
                  <a:lnTo>
                    <a:pt x="33408" y="152799"/>
                  </a:lnTo>
                  <a:lnTo>
                    <a:pt x="31810" y="153426"/>
                  </a:lnTo>
                  <a:lnTo>
                    <a:pt x="32209" y="150239"/>
                  </a:lnTo>
                  <a:lnTo>
                    <a:pt x="32814" y="148245"/>
                  </a:lnTo>
                  <a:lnTo>
                    <a:pt x="34342" y="145498"/>
                  </a:lnTo>
                  <a:lnTo>
                    <a:pt x="34591" y="142807"/>
                  </a:lnTo>
                  <a:lnTo>
                    <a:pt x="34829" y="140781"/>
                  </a:lnTo>
                  <a:lnTo>
                    <a:pt x="35714" y="139784"/>
                  </a:lnTo>
                  <a:lnTo>
                    <a:pt x="36608" y="137138"/>
                  </a:lnTo>
                  <a:lnTo>
                    <a:pt x="37543" y="136319"/>
                  </a:lnTo>
                  <a:lnTo>
                    <a:pt x="34521" y="134453"/>
                  </a:lnTo>
                  <a:lnTo>
                    <a:pt x="32849" y="135711"/>
                  </a:lnTo>
                  <a:lnTo>
                    <a:pt x="30287" y="133069"/>
                  </a:lnTo>
                  <a:lnTo>
                    <a:pt x="29870" y="131216"/>
                  </a:lnTo>
                  <a:lnTo>
                    <a:pt x="30887" y="129799"/>
                  </a:lnTo>
                  <a:lnTo>
                    <a:pt x="31141" y="128582"/>
                  </a:lnTo>
                  <a:lnTo>
                    <a:pt x="29810" y="127744"/>
                  </a:lnTo>
                  <a:lnTo>
                    <a:pt x="29117" y="124037"/>
                  </a:lnTo>
                  <a:lnTo>
                    <a:pt x="29369" y="121999"/>
                  </a:lnTo>
                  <a:lnTo>
                    <a:pt x="30242" y="119819"/>
                  </a:lnTo>
                  <a:lnTo>
                    <a:pt x="30229" y="116595"/>
                  </a:lnTo>
                  <a:lnTo>
                    <a:pt x="31177" y="116055"/>
                  </a:lnTo>
                  <a:lnTo>
                    <a:pt x="32312" y="113640"/>
                  </a:lnTo>
                  <a:lnTo>
                    <a:pt x="33202" y="113619"/>
                  </a:lnTo>
                  <a:lnTo>
                    <a:pt x="32489" y="112230"/>
                  </a:lnTo>
                  <a:lnTo>
                    <a:pt x="32314" y="110636"/>
                  </a:lnTo>
                  <a:lnTo>
                    <a:pt x="31053" y="110185"/>
                  </a:lnTo>
                  <a:lnTo>
                    <a:pt x="29246" y="111732"/>
                  </a:lnTo>
                  <a:lnTo>
                    <a:pt x="27741" y="110711"/>
                  </a:lnTo>
                  <a:lnTo>
                    <a:pt x="25691" y="112212"/>
                  </a:lnTo>
                  <a:lnTo>
                    <a:pt x="24219" y="110779"/>
                  </a:lnTo>
                  <a:lnTo>
                    <a:pt x="25185" y="109383"/>
                  </a:lnTo>
                  <a:lnTo>
                    <a:pt x="29767" y="107167"/>
                  </a:lnTo>
                  <a:lnTo>
                    <a:pt x="28889" y="105420"/>
                  </a:lnTo>
                  <a:lnTo>
                    <a:pt x="31275" y="103695"/>
                  </a:lnTo>
                  <a:lnTo>
                    <a:pt x="31886" y="101568"/>
                  </a:lnTo>
                  <a:lnTo>
                    <a:pt x="29273" y="99942"/>
                  </a:lnTo>
                  <a:lnTo>
                    <a:pt x="29402" y="99374"/>
                  </a:lnTo>
                  <a:lnTo>
                    <a:pt x="28114" y="99259"/>
                  </a:lnTo>
                  <a:lnTo>
                    <a:pt x="28405" y="96597"/>
                  </a:lnTo>
                  <a:lnTo>
                    <a:pt x="28008" y="95561"/>
                  </a:lnTo>
                  <a:lnTo>
                    <a:pt x="28201" y="93814"/>
                  </a:lnTo>
                  <a:lnTo>
                    <a:pt x="27739" y="91671"/>
                  </a:lnTo>
                  <a:lnTo>
                    <a:pt x="29113" y="89672"/>
                  </a:lnTo>
                  <a:lnTo>
                    <a:pt x="29428" y="86359"/>
                  </a:lnTo>
                  <a:lnTo>
                    <a:pt x="30110" y="85049"/>
                  </a:lnTo>
                  <a:lnTo>
                    <a:pt x="31401" y="83829"/>
                  </a:lnTo>
                  <a:lnTo>
                    <a:pt x="31595" y="81725"/>
                  </a:lnTo>
                  <a:lnTo>
                    <a:pt x="33147" y="79813"/>
                  </a:lnTo>
                  <a:lnTo>
                    <a:pt x="32672" y="78072"/>
                  </a:lnTo>
                  <a:lnTo>
                    <a:pt x="31105" y="77728"/>
                  </a:lnTo>
                  <a:lnTo>
                    <a:pt x="29172" y="76571"/>
                  </a:lnTo>
                  <a:lnTo>
                    <a:pt x="27852" y="76574"/>
                  </a:lnTo>
                  <a:lnTo>
                    <a:pt x="27140" y="74569"/>
                  </a:lnTo>
                  <a:lnTo>
                    <a:pt x="27549" y="74176"/>
                  </a:lnTo>
                  <a:lnTo>
                    <a:pt x="30225" y="73982"/>
                  </a:lnTo>
                  <a:lnTo>
                    <a:pt x="29409" y="71128"/>
                  </a:lnTo>
                  <a:lnTo>
                    <a:pt x="30181" y="70199"/>
                  </a:lnTo>
                  <a:lnTo>
                    <a:pt x="30348" y="68251"/>
                  </a:lnTo>
                  <a:lnTo>
                    <a:pt x="29177" y="66617"/>
                  </a:lnTo>
                  <a:lnTo>
                    <a:pt x="30991" y="65191"/>
                  </a:lnTo>
                  <a:lnTo>
                    <a:pt x="32852" y="64457"/>
                  </a:lnTo>
                  <a:lnTo>
                    <a:pt x="35236" y="62075"/>
                  </a:lnTo>
                  <a:lnTo>
                    <a:pt x="35268" y="60612"/>
                  </a:lnTo>
                  <a:lnTo>
                    <a:pt x="34463" y="58304"/>
                  </a:lnTo>
                  <a:lnTo>
                    <a:pt x="34709" y="55848"/>
                  </a:lnTo>
                  <a:lnTo>
                    <a:pt x="37362" y="54079"/>
                  </a:lnTo>
                  <a:lnTo>
                    <a:pt x="36290" y="52770"/>
                  </a:lnTo>
                  <a:lnTo>
                    <a:pt x="36612" y="51711"/>
                  </a:lnTo>
                  <a:lnTo>
                    <a:pt x="39411" y="49578"/>
                  </a:lnTo>
                  <a:lnTo>
                    <a:pt x="38655" y="48466"/>
                  </a:lnTo>
                  <a:lnTo>
                    <a:pt x="39487" y="46400"/>
                  </a:lnTo>
                  <a:lnTo>
                    <a:pt x="40327" y="45864"/>
                  </a:lnTo>
                  <a:lnTo>
                    <a:pt x="40305" y="44115"/>
                  </a:lnTo>
                  <a:lnTo>
                    <a:pt x="42085" y="44002"/>
                  </a:lnTo>
                  <a:lnTo>
                    <a:pt x="42259" y="42372"/>
                  </a:lnTo>
                  <a:lnTo>
                    <a:pt x="44026" y="42329"/>
                  </a:lnTo>
                  <a:lnTo>
                    <a:pt x="45018" y="39716"/>
                  </a:lnTo>
                  <a:lnTo>
                    <a:pt x="46768" y="37723"/>
                  </a:lnTo>
                  <a:lnTo>
                    <a:pt x="48544" y="38349"/>
                  </a:lnTo>
                  <a:lnTo>
                    <a:pt x="49624" y="36812"/>
                  </a:lnTo>
                  <a:lnTo>
                    <a:pt x="51816" y="36326"/>
                  </a:lnTo>
                  <a:lnTo>
                    <a:pt x="54559" y="37118"/>
                  </a:lnTo>
                  <a:lnTo>
                    <a:pt x="55288" y="38896"/>
                  </a:lnTo>
                  <a:lnTo>
                    <a:pt x="56271" y="38286"/>
                  </a:lnTo>
                  <a:lnTo>
                    <a:pt x="58633" y="37910"/>
                  </a:lnTo>
                  <a:lnTo>
                    <a:pt x="57714" y="36202"/>
                  </a:lnTo>
                  <a:lnTo>
                    <a:pt x="58649" y="35232"/>
                  </a:lnTo>
                  <a:lnTo>
                    <a:pt x="58595" y="33473"/>
                  </a:lnTo>
                  <a:lnTo>
                    <a:pt x="61500" y="32313"/>
                  </a:lnTo>
                  <a:lnTo>
                    <a:pt x="61077" y="28995"/>
                  </a:lnTo>
                  <a:lnTo>
                    <a:pt x="63549" y="26831"/>
                  </a:lnTo>
                  <a:lnTo>
                    <a:pt x="65418" y="26347"/>
                  </a:lnTo>
                  <a:lnTo>
                    <a:pt x="68574" y="25989"/>
                  </a:lnTo>
                  <a:lnTo>
                    <a:pt x="71028" y="26763"/>
                  </a:lnTo>
                  <a:lnTo>
                    <a:pt x="73104" y="26028"/>
                  </a:lnTo>
                  <a:lnTo>
                    <a:pt x="78494" y="26381"/>
                  </a:lnTo>
                  <a:lnTo>
                    <a:pt x="81062" y="25414"/>
                  </a:lnTo>
                  <a:lnTo>
                    <a:pt x="84239" y="24909"/>
                  </a:lnTo>
                  <a:lnTo>
                    <a:pt x="86264" y="26277"/>
                  </a:lnTo>
                  <a:lnTo>
                    <a:pt x="87288" y="27553"/>
                  </a:lnTo>
                  <a:lnTo>
                    <a:pt x="89052" y="27498"/>
                  </a:lnTo>
                  <a:lnTo>
                    <a:pt x="91099" y="28072"/>
                  </a:lnTo>
                  <a:lnTo>
                    <a:pt x="94854" y="30843"/>
                  </a:lnTo>
                  <a:lnTo>
                    <a:pt x="95608" y="31780"/>
                  </a:lnTo>
                  <a:lnTo>
                    <a:pt x="95744" y="33590"/>
                  </a:lnTo>
                  <a:lnTo>
                    <a:pt x="97262" y="34381"/>
                  </a:lnTo>
                  <a:lnTo>
                    <a:pt x="99031" y="33910"/>
                  </a:lnTo>
                  <a:lnTo>
                    <a:pt x="100157" y="36251"/>
                  </a:lnTo>
                  <a:lnTo>
                    <a:pt x="100971" y="36400"/>
                  </a:lnTo>
                  <a:lnTo>
                    <a:pt x="103574" y="34867"/>
                  </a:lnTo>
                  <a:lnTo>
                    <a:pt x="105711" y="34128"/>
                  </a:lnTo>
                  <a:lnTo>
                    <a:pt x="105861" y="32199"/>
                  </a:lnTo>
                  <a:lnTo>
                    <a:pt x="106883" y="30556"/>
                  </a:lnTo>
                  <a:lnTo>
                    <a:pt x="109589" y="32092"/>
                  </a:lnTo>
                  <a:lnTo>
                    <a:pt x="110760" y="31986"/>
                  </a:lnTo>
                  <a:lnTo>
                    <a:pt x="113183" y="30574"/>
                  </a:lnTo>
                  <a:lnTo>
                    <a:pt x="115710" y="28400"/>
                  </a:lnTo>
                  <a:lnTo>
                    <a:pt x="117622" y="27241"/>
                  </a:lnTo>
                  <a:lnTo>
                    <a:pt x="118326" y="26047"/>
                  </a:lnTo>
                  <a:lnTo>
                    <a:pt x="116761" y="22159"/>
                  </a:lnTo>
                  <a:lnTo>
                    <a:pt x="115436" y="21165"/>
                  </a:lnTo>
                  <a:lnTo>
                    <a:pt x="112354" y="20580"/>
                  </a:lnTo>
                  <a:lnTo>
                    <a:pt x="111432" y="18195"/>
                  </a:lnTo>
                  <a:lnTo>
                    <a:pt x="111573" y="16979"/>
                  </a:lnTo>
                  <a:lnTo>
                    <a:pt x="110132" y="16563"/>
                  </a:lnTo>
                  <a:lnTo>
                    <a:pt x="109565" y="15342"/>
                  </a:lnTo>
                  <a:lnTo>
                    <a:pt x="109650" y="13486"/>
                  </a:lnTo>
                  <a:lnTo>
                    <a:pt x="110248" y="12211"/>
                  </a:lnTo>
                  <a:lnTo>
                    <a:pt x="112819" y="10213"/>
                  </a:lnTo>
                  <a:lnTo>
                    <a:pt x="111807" y="9218"/>
                  </a:lnTo>
                  <a:lnTo>
                    <a:pt x="110426" y="9221"/>
                  </a:lnTo>
                  <a:lnTo>
                    <a:pt x="108584" y="7900"/>
                  </a:lnTo>
                  <a:lnTo>
                    <a:pt x="108868" y="6380"/>
                  </a:lnTo>
                  <a:lnTo>
                    <a:pt x="111151" y="4828"/>
                  </a:lnTo>
                  <a:lnTo>
                    <a:pt x="113515" y="5323"/>
                  </a:lnTo>
                  <a:lnTo>
                    <a:pt x="115425" y="5314"/>
                  </a:lnTo>
                  <a:lnTo>
                    <a:pt x="118851" y="3602"/>
                  </a:lnTo>
                  <a:lnTo>
                    <a:pt x="121123" y="4976"/>
                  </a:lnTo>
                  <a:lnTo>
                    <a:pt x="121617" y="6281"/>
                  </a:lnTo>
                  <a:lnTo>
                    <a:pt x="122792" y="6902"/>
                  </a:lnTo>
                  <a:lnTo>
                    <a:pt x="124291" y="6403"/>
                  </a:lnTo>
                  <a:lnTo>
                    <a:pt x="125609" y="5338"/>
                  </a:lnTo>
                  <a:lnTo>
                    <a:pt x="125413" y="1860"/>
                  </a:lnTo>
                  <a:lnTo>
                    <a:pt x="126473" y="460"/>
                  </a:lnTo>
                  <a:lnTo>
                    <a:pt x="128524" y="871"/>
                  </a:lnTo>
                  <a:lnTo>
                    <a:pt x="129911" y="0"/>
                  </a:lnTo>
                  <a:lnTo>
                    <a:pt x="134739" y="1216"/>
                  </a:lnTo>
                  <a:lnTo>
                    <a:pt x="136435" y="1105"/>
                  </a:lnTo>
                  <a:lnTo>
                    <a:pt x="136354" y="3741"/>
                  </a:lnTo>
                  <a:lnTo>
                    <a:pt x="136797" y="4651"/>
                  </a:lnTo>
                  <a:lnTo>
                    <a:pt x="141190" y="4963"/>
                  </a:lnTo>
                  <a:lnTo>
                    <a:pt x="143316" y="5747"/>
                  </a:lnTo>
                  <a:lnTo>
                    <a:pt x="147104" y="5730"/>
                  </a:lnTo>
                  <a:lnTo>
                    <a:pt x="152799" y="6366"/>
                  </a:lnTo>
                  <a:lnTo>
                    <a:pt x="156976" y="6429"/>
                  </a:lnTo>
                  <a:lnTo>
                    <a:pt x="157887" y="7025"/>
                  </a:lnTo>
                  <a:lnTo>
                    <a:pt x="158468" y="8513"/>
                  </a:lnTo>
                  <a:lnTo>
                    <a:pt x="160440" y="9018"/>
                  </a:lnTo>
                  <a:lnTo>
                    <a:pt x="160411" y="10085"/>
                  </a:lnTo>
                  <a:lnTo>
                    <a:pt x="162540" y="11971"/>
                  </a:lnTo>
                  <a:lnTo>
                    <a:pt x="163281" y="13371"/>
                  </a:lnTo>
                  <a:lnTo>
                    <a:pt x="165429" y="12756"/>
                  </a:lnTo>
                  <a:lnTo>
                    <a:pt x="166424" y="15669"/>
                  </a:lnTo>
                  <a:lnTo>
                    <a:pt x="168177" y="15643"/>
                  </a:lnTo>
                  <a:lnTo>
                    <a:pt x="169446" y="14543"/>
                  </a:lnTo>
                  <a:lnTo>
                    <a:pt x="171842" y="15347"/>
                  </a:lnTo>
                  <a:lnTo>
                    <a:pt x="174397" y="14701"/>
                  </a:lnTo>
                  <a:lnTo>
                    <a:pt x="175233" y="14848"/>
                  </a:lnTo>
                  <a:lnTo>
                    <a:pt x="176779" y="17092"/>
                  </a:lnTo>
                  <a:lnTo>
                    <a:pt x="178881" y="16881"/>
                  </a:lnTo>
                  <a:lnTo>
                    <a:pt x="180468" y="17484"/>
                  </a:lnTo>
                  <a:lnTo>
                    <a:pt x="181880" y="17056"/>
                  </a:lnTo>
                  <a:lnTo>
                    <a:pt x="185168" y="17886"/>
                  </a:lnTo>
                  <a:lnTo>
                    <a:pt x="186713" y="17412"/>
                  </a:lnTo>
                  <a:lnTo>
                    <a:pt x="188040" y="15564"/>
                  </a:lnTo>
                  <a:lnTo>
                    <a:pt x="189829" y="15264"/>
                  </a:lnTo>
                  <a:lnTo>
                    <a:pt x="193470" y="16680"/>
                  </a:lnTo>
                  <a:lnTo>
                    <a:pt x="194754" y="17636"/>
                  </a:lnTo>
                  <a:lnTo>
                    <a:pt x="196865" y="19949"/>
                  </a:lnTo>
                  <a:lnTo>
                    <a:pt x="197977" y="19692"/>
                  </a:lnTo>
                  <a:lnTo>
                    <a:pt x="200165" y="20233"/>
                  </a:lnTo>
                  <a:lnTo>
                    <a:pt x="201609" y="21733"/>
                  </a:lnTo>
                  <a:lnTo>
                    <a:pt x="203144" y="21364"/>
                  </a:lnTo>
                  <a:lnTo>
                    <a:pt x="202541" y="23076"/>
                  </a:lnTo>
                  <a:lnTo>
                    <a:pt x="203440" y="24664"/>
                  </a:lnTo>
                  <a:lnTo>
                    <a:pt x="204823" y="24578"/>
                  </a:lnTo>
                  <a:lnTo>
                    <a:pt x="208908" y="27897"/>
                  </a:lnTo>
                  <a:lnTo>
                    <a:pt x="210559" y="28319"/>
                  </a:lnTo>
                  <a:lnTo>
                    <a:pt x="210333" y="30415"/>
                  </a:lnTo>
                  <a:lnTo>
                    <a:pt x="209510" y="31913"/>
                  </a:lnTo>
                  <a:lnTo>
                    <a:pt x="209854" y="32869"/>
                  </a:lnTo>
                  <a:lnTo>
                    <a:pt x="211271" y="32871"/>
                  </a:lnTo>
                  <a:lnTo>
                    <a:pt x="212889" y="34529"/>
                  </a:lnTo>
                  <a:lnTo>
                    <a:pt x="217119" y="34714"/>
                  </a:lnTo>
                  <a:lnTo>
                    <a:pt x="217897" y="36991"/>
                  </a:lnTo>
                  <a:lnTo>
                    <a:pt x="219632" y="36364"/>
                  </a:lnTo>
                  <a:lnTo>
                    <a:pt x="219913" y="35253"/>
                  </a:lnTo>
                  <a:lnTo>
                    <a:pt x="221375" y="34490"/>
                  </a:lnTo>
                  <a:lnTo>
                    <a:pt x="220398" y="36999"/>
                  </a:lnTo>
                  <a:lnTo>
                    <a:pt x="225172" y="39954"/>
                  </a:lnTo>
                  <a:lnTo>
                    <a:pt x="225181" y="41246"/>
                  </a:lnTo>
                  <a:lnTo>
                    <a:pt x="223638" y="44099"/>
                  </a:lnTo>
                  <a:lnTo>
                    <a:pt x="223899" y="46597"/>
                  </a:lnTo>
                  <a:lnTo>
                    <a:pt x="224373" y="44999"/>
                  </a:lnTo>
                  <a:lnTo>
                    <a:pt x="225978" y="44462"/>
                  </a:lnTo>
                  <a:lnTo>
                    <a:pt x="227027" y="42958"/>
                  </a:lnTo>
                  <a:lnTo>
                    <a:pt x="229482" y="43149"/>
                  </a:lnTo>
                  <a:lnTo>
                    <a:pt x="230797" y="41288"/>
                  </a:lnTo>
                  <a:lnTo>
                    <a:pt x="231899" y="40528"/>
                  </a:lnTo>
                  <a:lnTo>
                    <a:pt x="232993" y="38992"/>
                  </a:lnTo>
                  <a:lnTo>
                    <a:pt x="233153" y="37645"/>
                  </a:lnTo>
                  <a:lnTo>
                    <a:pt x="233948" y="36404"/>
                  </a:lnTo>
                  <a:lnTo>
                    <a:pt x="235046" y="36243"/>
                  </a:lnTo>
                  <a:lnTo>
                    <a:pt x="237789" y="36729"/>
                  </a:lnTo>
                  <a:lnTo>
                    <a:pt x="238183" y="38071"/>
                  </a:lnTo>
                  <a:lnTo>
                    <a:pt x="240121" y="38896"/>
                  </a:lnTo>
                  <a:lnTo>
                    <a:pt x="242508" y="37112"/>
                  </a:lnTo>
                  <a:lnTo>
                    <a:pt x="244758" y="37965"/>
                  </a:lnTo>
                  <a:lnTo>
                    <a:pt x="245887" y="37651"/>
                  </a:lnTo>
                  <a:lnTo>
                    <a:pt x="247553" y="39426"/>
                  </a:lnTo>
                  <a:lnTo>
                    <a:pt x="249016" y="38874"/>
                  </a:lnTo>
                  <a:lnTo>
                    <a:pt x="249885" y="39413"/>
                  </a:lnTo>
                  <a:lnTo>
                    <a:pt x="250639" y="37408"/>
                  </a:lnTo>
                  <a:lnTo>
                    <a:pt x="252495" y="34805"/>
                  </a:lnTo>
                  <a:lnTo>
                    <a:pt x="253003" y="35474"/>
                  </a:lnTo>
                  <a:lnTo>
                    <a:pt x="254828" y="34109"/>
                  </a:lnTo>
                  <a:lnTo>
                    <a:pt x="256183" y="31987"/>
                  </a:lnTo>
                  <a:lnTo>
                    <a:pt x="256768" y="28864"/>
                  </a:lnTo>
                  <a:lnTo>
                    <a:pt x="258154" y="28070"/>
                  </a:lnTo>
                  <a:lnTo>
                    <a:pt x="259973" y="26261"/>
                  </a:lnTo>
                  <a:lnTo>
                    <a:pt x="261674" y="25158"/>
                  </a:lnTo>
                  <a:lnTo>
                    <a:pt x="262926" y="25177"/>
                  </a:lnTo>
                  <a:lnTo>
                    <a:pt x="265067" y="26538"/>
                  </a:lnTo>
                  <a:lnTo>
                    <a:pt x="265529" y="27420"/>
                  </a:lnTo>
                  <a:lnTo>
                    <a:pt x="265343" y="32079"/>
                  </a:lnTo>
                  <a:lnTo>
                    <a:pt x="266487" y="32774"/>
                  </a:lnTo>
                  <a:lnTo>
                    <a:pt x="267422" y="31772"/>
                  </a:lnTo>
                  <a:lnTo>
                    <a:pt x="268696" y="28736"/>
                  </a:lnTo>
                  <a:lnTo>
                    <a:pt x="270784" y="26525"/>
                  </a:lnTo>
                  <a:lnTo>
                    <a:pt x="272008" y="26926"/>
                  </a:lnTo>
                  <a:lnTo>
                    <a:pt x="271005" y="30713"/>
                  </a:lnTo>
                  <a:lnTo>
                    <a:pt x="270346" y="31975"/>
                  </a:lnTo>
                  <a:lnTo>
                    <a:pt x="266525" y="35374"/>
                  </a:lnTo>
                  <a:lnTo>
                    <a:pt x="264626" y="37321"/>
                  </a:lnTo>
                  <a:lnTo>
                    <a:pt x="264368" y="38364"/>
                  </a:lnTo>
                  <a:lnTo>
                    <a:pt x="266012" y="44237"/>
                  </a:lnTo>
                  <a:lnTo>
                    <a:pt x="266831" y="48227"/>
                  </a:lnTo>
                  <a:lnTo>
                    <a:pt x="268321" y="48269"/>
                  </a:lnTo>
                  <a:lnTo>
                    <a:pt x="269408" y="46392"/>
                  </a:lnTo>
                  <a:lnTo>
                    <a:pt x="272237" y="44514"/>
                  </a:lnTo>
                  <a:lnTo>
                    <a:pt x="273728" y="44602"/>
                  </a:lnTo>
                  <a:lnTo>
                    <a:pt x="274702" y="47524"/>
                  </a:lnTo>
                  <a:lnTo>
                    <a:pt x="275213" y="51105"/>
                  </a:lnTo>
                  <a:lnTo>
                    <a:pt x="276622" y="50446"/>
                  </a:lnTo>
                  <a:lnTo>
                    <a:pt x="276451" y="49224"/>
                  </a:lnTo>
                  <a:lnTo>
                    <a:pt x="279047" y="49801"/>
                  </a:lnTo>
                  <a:lnTo>
                    <a:pt x="279592" y="49794"/>
                  </a:lnTo>
                  <a:lnTo>
                    <a:pt x="279891" y="49535"/>
                  </a:lnTo>
                  <a:lnTo>
                    <a:pt x="281743" y="47309"/>
                  </a:lnTo>
                  <a:lnTo>
                    <a:pt x="284342" y="43028"/>
                  </a:lnTo>
                  <a:lnTo>
                    <a:pt x="287220" y="40760"/>
                  </a:lnTo>
                  <a:lnTo>
                    <a:pt x="287875" y="39245"/>
                  </a:lnTo>
                  <a:lnTo>
                    <a:pt x="289835" y="37004"/>
                  </a:lnTo>
                  <a:lnTo>
                    <a:pt x="290615" y="35926"/>
                  </a:lnTo>
                  <a:lnTo>
                    <a:pt x="293335" y="32426"/>
                  </a:lnTo>
                  <a:lnTo>
                    <a:pt x="295877" y="29754"/>
                  </a:lnTo>
                  <a:lnTo>
                    <a:pt x="298252" y="27718"/>
                  </a:lnTo>
                  <a:lnTo>
                    <a:pt x="299415" y="27156"/>
                  </a:lnTo>
                  <a:lnTo>
                    <a:pt x="301771" y="25129"/>
                  </a:lnTo>
                  <a:lnTo>
                    <a:pt x="303372" y="23215"/>
                  </a:lnTo>
                  <a:lnTo>
                    <a:pt x="306833" y="20512"/>
                  </a:lnTo>
                  <a:lnTo>
                    <a:pt x="307439" y="21491"/>
                  </a:lnTo>
                  <a:lnTo>
                    <a:pt x="307006" y="23389"/>
                  </a:lnTo>
                  <a:lnTo>
                    <a:pt x="305508" y="26474"/>
                  </a:lnTo>
                  <a:lnTo>
                    <a:pt x="306166" y="28624"/>
                  </a:lnTo>
                  <a:lnTo>
                    <a:pt x="304809" y="31532"/>
                  </a:lnTo>
                  <a:lnTo>
                    <a:pt x="305263" y="33321"/>
                  </a:lnTo>
                  <a:lnTo>
                    <a:pt x="311107" y="33726"/>
                  </a:lnTo>
                  <a:lnTo>
                    <a:pt x="312837" y="32736"/>
                  </a:lnTo>
                  <a:lnTo>
                    <a:pt x="313451" y="35261"/>
                  </a:lnTo>
                  <a:lnTo>
                    <a:pt x="315423" y="36786"/>
                  </a:lnTo>
                  <a:lnTo>
                    <a:pt x="317741" y="39505"/>
                  </a:lnTo>
                  <a:lnTo>
                    <a:pt x="317464" y="40558"/>
                  </a:lnTo>
                  <a:lnTo>
                    <a:pt x="315940" y="41068"/>
                  </a:lnTo>
                  <a:lnTo>
                    <a:pt x="315699" y="42243"/>
                  </a:lnTo>
                  <a:lnTo>
                    <a:pt x="313868" y="43342"/>
                  </a:lnTo>
                  <a:lnTo>
                    <a:pt x="310660" y="44564"/>
                  </a:lnTo>
                  <a:lnTo>
                    <a:pt x="310946" y="45496"/>
                  </a:lnTo>
                  <a:lnTo>
                    <a:pt x="314384" y="45535"/>
                  </a:lnTo>
                  <a:lnTo>
                    <a:pt x="315570" y="47290"/>
                  </a:lnTo>
                  <a:lnTo>
                    <a:pt x="317822" y="48583"/>
                  </a:lnTo>
                  <a:lnTo>
                    <a:pt x="318608" y="50553"/>
                  </a:lnTo>
                  <a:lnTo>
                    <a:pt x="317152" y="53979"/>
                  </a:lnTo>
                  <a:lnTo>
                    <a:pt x="314582" y="54128"/>
                  </a:lnTo>
                  <a:lnTo>
                    <a:pt x="313176" y="54722"/>
                  </a:lnTo>
                  <a:lnTo>
                    <a:pt x="312592" y="55924"/>
                  </a:lnTo>
                  <a:lnTo>
                    <a:pt x="312597" y="58477"/>
                  </a:lnTo>
                  <a:lnTo>
                    <a:pt x="310797" y="59580"/>
                  </a:lnTo>
                  <a:lnTo>
                    <a:pt x="309111" y="64242"/>
                  </a:lnTo>
                  <a:lnTo>
                    <a:pt x="310940" y="64553"/>
                  </a:lnTo>
                  <a:lnTo>
                    <a:pt x="311661" y="65965"/>
                  </a:lnTo>
                  <a:lnTo>
                    <a:pt x="314465" y="66014"/>
                  </a:lnTo>
                  <a:lnTo>
                    <a:pt x="314704" y="68140"/>
                  </a:lnTo>
                  <a:lnTo>
                    <a:pt x="312661" y="70668"/>
                  </a:lnTo>
                  <a:lnTo>
                    <a:pt x="313045" y="72393"/>
                  </a:lnTo>
                  <a:lnTo>
                    <a:pt x="314498" y="74536"/>
                  </a:lnTo>
                  <a:lnTo>
                    <a:pt x="314167" y="76565"/>
                  </a:lnTo>
                  <a:lnTo>
                    <a:pt x="316791" y="76803"/>
                  </a:lnTo>
                  <a:lnTo>
                    <a:pt x="317494" y="78428"/>
                  </a:lnTo>
                  <a:lnTo>
                    <a:pt x="318284" y="78468"/>
                  </a:lnTo>
                  <a:lnTo>
                    <a:pt x="319970" y="75955"/>
                  </a:lnTo>
                  <a:lnTo>
                    <a:pt x="322577" y="75211"/>
                  </a:lnTo>
                  <a:lnTo>
                    <a:pt x="323936" y="76564"/>
                  </a:lnTo>
                  <a:lnTo>
                    <a:pt x="323583" y="77844"/>
                  </a:lnTo>
                  <a:lnTo>
                    <a:pt x="325089" y="78603"/>
                  </a:lnTo>
                  <a:lnTo>
                    <a:pt x="326125" y="78089"/>
                  </a:lnTo>
                  <a:lnTo>
                    <a:pt x="326489" y="80119"/>
                  </a:lnTo>
                  <a:lnTo>
                    <a:pt x="327700" y="80756"/>
                  </a:lnTo>
                  <a:lnTo>
                    <a:pt x="330706" y="79452"/>
                  </a:lnTo>
                  <a:lnTo>
                    <a:pt x="330974" y="81604"/>
                  </a:lnTo>
                  <a:lnTo>
                    <a:pt x="331948" y="82962"/>
                  </a:lnTo>
                  <a:lnTo>
                    <a:pt x="331582" y="84499"/>
                  </a:lnTo>
                  <a:lnTo>
                    <a:pt x="332292" y="86997"/>
                  </a:lnTo>
                  <a:lnTo>
                    <a:pt x="334998" y="86191"/>
                  </a:lnTo>
                  <a:lnTo>
                    <a:pt x="334748" y="88904"/>
                  </a:lnTo>
                  <a:lnTo>
                    <a:pt x="335967" y="89683"/>
                  </a:lnTo>
                  <a:lnTo>
                    <a:pt x="338293" y="90079"/>
                  </a:lnTo>
                  <a:lnTo>
                    <a:pt x="338722" y="91384"/>
                  </a:lnTo>
                  <a:lnTo>
                    <a:pt x="338052" y="92406"/>
                  </a:lnTo>
                  <a:lnTo>
                    <a:pt x="339598" y="95134"/>
                  </a:lnTo>
                  <a:lnTo>
                    <a:pt x="342463" y="94400"/>
                  </a:lnTo>
                  <a:lnTo>
                    <a:pt x="342934" y="95399"/>
                  </a:lnTo>
                  <a:lnTo>
                    <a:pt x="344337" y="95414"/>
                  </a:lnTo>
                  <a:lnTo>
                    <a:pt x="344212" y="97440"/>
                  </a:lnTo>
                  <a:lnTo>
                    <a:pt x="343275" y="99039"/>
                  </a:lnTo>
                  <a:lnTo>
                    <a:pt x="344311" y="99678"/>
                  </a:lnTo>
                  <a:lnTo>
                    <a:pt x="344544" y="100373"/>
                  </a:lnTo>
                  <a:lnTo>
                    <a:pt x="343439" y="104645"/>
                  </a:lnTo>
                  <a:lnTo>
                    <a:pt x="342363" y="106161"/>
                  </a:lnTo>
                  <a:lnTo>
                    <a:pt x="342995" y="106927"/>
                  </a:lnTo>
                  <a:lnTo>
                    <a:pt x="342297" y="110460"/>
                  </a:lnTo>
                  <a:lnTo>
                    <a:pt x="342932" y="111632"/>
                  </a:lnTo>
                  <a:lnTo>
                    <a:pt x="342066" y="113115"/>
                  </a:lnTo>
                  <a:lnTo>
                    <a:pt x="341154" y="113387"/>
                  </a:lnTo>
                  <a:lnTo>
                    <a:pt x="340007" y="115374"/>
                  </a:lnTo>
                  <a:lnTo>
                    <a:pt x="340903" y="116508"/>
                  </a:lnTo>
                  <a:lnTo>
                    <a:pt x="343318" y="116988"/>
                  </a:lnTo>
                  <a:lnTo>
                    <a:pt x="344385" y="118892"/>
                  </a:lnTo>
                  <a:lnTo>
                    <a:pt x="345678" y="119630"/>
                  </a:lnTo>
                  <a:lnTo>
                    <a:pt x="347029" y="119542"/>
                  </a:lnTo>
                  <a:lnTo>
                    <a:pt x="348526" y="120700"/>
                  </a:lnTo>
                  <a:lnTo>
                    <a:pt x="348560" y="121580"/>
                  </a:lnTo>
                  <a:lnTo>
                    <a:pt x="345938" y="124298"/>
                  </a:lnTo>
                  <a:lnTo>
                    <a:pt x="347458" y="124939"/>
                  </a:lnTo>
                  <a:lnTo>
                    <a:pt x="348257" y="126494"/>
                  </a:lnTo>
                  <a:lnTo>
                    <a:pt x="350697" y="127026"/>
                  </a:lnTo>
                  <a:lnTo>
                    <a:pt x="351148" y="128414"/>
                  </a:lnTo>
                  <a:lnTo>
                    <a:pt x="351191" y="129939"/>
                  </a:lnTo>
                  <a:lnTo>
                    <a:pt x="350353" y="131222"/>
                  </a:lnTo>
                  <a:lnTo>
                    <a:pt x="350802" y="132471"/>
                  </a:lnTo>
                  <a:lnTo>
                    <a:pt x="348326" y="134430"/>
                  </a:lnTo>
                  <a:lnTo>
                    <a:pt x="347195" y="134669"/>
                  </a:lnTo>
                  <a:lnTo>
                    <a:pt x="347258" y="135997"/>
                  </a:lnTo>
                  <a:lnTo>
                    <a:pt x="345423" y="137379"/>
                  </a:lnTo>
                  <a:lnTo>
                    <a:pt x="343766" y="137800"/>
                  </a:lnTo>
                  <a:lnTo>
                    <a:pt x="342230" y="140321"/>
                  </a:lnTo>
                  <a:lnTo>
                    <a:pt x="341290" y="141158"/>
                  </a:lnTo>
                  <a:lnTo>
                    <a:pt x="341205" y="142619"/>
                  </a:lnTo>
                  <a:lnTo>
                    <a:pt x="338845" y="143335"/>
                  </a:lnTo>
                  <a:lnTo>
                    <a:pt x="335226" y="143075"/>
                  </a:lnTo>
                  <a:lnTo>
                    <a:pt x="333960" y="144064"/>
                  </a:lnTo>
                  <a:lnTo>
                    <a:pt x="334955" y="145766"/>
                  </a:lnTo>
                  <a:lnTo>
                    <a:pt x="335547" y="148330"/>
                  </a:lnTo>
                  <a:lnTo>
                    <a:pt x="337444" y="151565"/>
                  </a:lnTo>
                  <a:lnTo>
                    <a:pt x="337350" y="151904"/>
                  </a:lnTo>
                  <a:lnTo>
                    <a:pt x="336203" y="152758"/>
                  </a:lnTo>
                  <a:lnTo>
                    <a:pt x="332080" y="152901"/>
                  </a:lnTo>
                  <a:lnTo>
                    <a:pt x="331989" y="154676"/>
                  </a:lnTo>
                  <a:lnTo>
                    <a:pt x="330291" y="154401"/>
                  </a:lnTo>
                  <a:lnTo>
                    <a:pt x="329023" y="156243"/>
                  </a:lnTo>
                  <a:lnTo>
                    <a:pt x="328015" y="156672"/>
                  </a:lnTo>
                  <a:lnTo>
                    <a:pt x="325413" y="155649"/>
                  </a:lnTo>
                  <a:lnTo>
                    <a:pt x="324472" y="157830"/>
                  </a:lnTo>
                  <a:lnTo>
                    <a:pt x="321743" y="157664"/>
                  </a:lnTo>
                  <a:lnTo>
                    <a:pt x="321080" y="159040"/>
                  </a:lnTo>
                  <a:lnTo>
                    <a:pt x="319582" y="159328"/>
                  </a:lnTo>
                  <a:lnTo>
                    <a:pt x="318549" y="160522"/>
                  </a:lnTo>
                  <a:lnTo>
                    <a:pt x="317065" y="164144"/>
                  </a:lnTo>
                  <a:lnTo>
                    <a:pt x="317236" y="165346"/>
                  </a:lnTo>
                  <a:lnTo>
                    <a:pt x="318735" y="165921"/>
                  </a:lnTo>
                  <a:lnTo>
                    <a:pt x="319336" y="167892"/>
                  </a:lnTo>
                  <a:lnTo>
                    <a:pt x="319179" y="170332"/>
                  </a:lnTo>
                  <a:lnTo>
                    <a:pt x="317118" y="172129"/>
                  </a:lnTo>
                  <a:lnTo>
                    <a:pt x="315049" y="174540"/>
                  </a:lnTo>
                  <a:lnTo>
                    <a:pt x="314890" y="176100"/>
                  </a:lnTo>
                  <a:lnTo>
                    <a:pt x="313166" y="177883"/>
                  </a:lnTo>
                  <a:lnTo>
                    <a:pt x="312492" y="179533"/>
                  </a:lnTo>
                  <a:lnTo>
                    <a:pt x="309930" y="181719"/>
                  </a:lnTo>
                  <a:lnTo>
                    <a:pt x="309147" y="182903"/>
                  </a:lnTo>
                  <a:lnTo>
                    <a:pt x="309041" y="184461"/>
                  </a:lnTo>
                  <a:lnTo>
                    <a:pt x="308789" y="185751"/>
                  </a:lnTo>
                  <a:lnTo>
                    <a:pt x="307316" y="188698"/>
                  </a:lnTo>
                  <a:lnTo>
                    <a:pt x="307610" y="190178"/>
                  </a:lnTo>
                  <a:lnTo>
                    <a:pt x="309352" y="190911"/>
                  </a:lnTo>
                  <a:lnTo>
                    <a:pt x="310420" y="192104"/>
                  </a:lnTo>
                  <a:lnTo>
                    <a:pt x="309605" y="193588"/>
                  </a:lnTo>
                  <a:lnTo>
                    <a:pt x="308166" y="194258"/>
                  </a:lnTo>
                  <a:lnTo>
                    <a:pt x="308658" y="195546"/>
                  </a:lnTo>
                  <a:lnTo>
                    <a:pt x="308535" y="197101"/>
                  </a:lnTo>
                  <a:lnTo>
                    <a:pt x="310259" y="198495"/>
                  </a:lnTo>
                  <a:lnTo>
                    <a:pt x="308854" y="200203"/>
                  </a:lnTo>
                  <a:lnTo>
                    <a:pt x="308964" y="201661"/>
                  </a:lnTo>
                  <a:lnTo>
                    <a:pt x="309755" y="203113"/>
                  </a:lnTo>
                  <a:lnTo>
                    <a:pt x="312394" y="202970"/>
                  </a:lnTo>
                  <a:lnTo>
                    <a:pt x="313324" y="203993"/>
                  </a:lnTo>
                  <a:lnTo>
                    <a:pt x="315097" y="204085"/>
                  </a:lnTo>
                  <a:lnTo>
                    <a:pt x="316576" y="202866"/>
                  </a:lnTo>
                  <a:lnTo>
                    <a:pt x="317920" y="202886"/>
                  </a:lnTo>
                  <a:lnTo>
                    <a:pt x="319162" y="202011"/>
                  </a:lnTo>
                  <a:lnTo>
                    <a:pt x="322258" y="201463"/>
                  </a:lnTo>
                  <a:lnTo>
                    <a:pt x="323032" y="201724"/>
                  </a:lnTo>
                  <a:lnTo>
                    <a:pt x="326243" y="200269"/>
                  </a:lnTo>
                  <a:lnTo>
                    <a:pt x="326262" y="203017"/>
                  </a:lnTo>
                  <a:lnTo>
                    <a:pt x="325083" y="206010"/>
                  </a:lnTo>
                  <a:lnTo>
                    <a:pt x="326185" y="207484"/>
                  </a:lnTo>
                  <a:lnTo>
                    <a:pt x="325420" y="208613"/>
                  </a:lnTo>
                  <a:lnTo>
                    <a:pt x="324601" y="211974"/>
                  </a:lnTo>
                  <a:lnTo>
                    <a:pt x="323041" y="214098"/>
                  </a:lnTo>
                  <a:lnTo>
                    <a:pt x="322505" y="215445"/>
                  </a:lnTo>
                  <a:lnTo>
                    <a:pt x="320225" y="218120"/>
                  </a:lnTo>
                  <a:lnTo>
                    <a:pt x="319945" y="219017"/>
                  </a:lnTo>
                  <a:lnTo>
                    <a:pt x="319746" y="221053"/>
                  </a:lnTo>
                  <a:lnTo>
                    <a:pt x="320264" y="221721"/>
                  </a:lnTo>
                  <a:lnTo>
                    <a:pt x="322049" y="220956"/>
                  </a:lnTo>
                  <a:lnTo>
                    <a:pt x="322633" y="224615"/>
                  </a:lnTo>
                  <a:lnTo>
                    <a:pt x="324042" y="225463"/>
                  </a:lnTo>
                  <a:lnTo>
                    <a:pt x="324664" y="226777"/>
                  </a:lnTo>
                  <a:lnTo>
                    <a:pt x="325643" y="226645"/>
                  </a:lnTo>
                  <a:lnTo>
                    <a:pt x="326170" y="228683"/>
                  </a:lnTo>
                  <a:lnTo>
                    <a:pt x="327527" y="230504"/>
                  </a:lnTo>
                  <a:lnTo>
                    <a:pt x="329388" y="230841"/>
                  </a:lnTo>
                  <a:lnTo>
                    <a:pt x="329707" y="231767"/>
                  </a:lnTo>
                  <a:lnTo>
                    <a:pt x="328150" y="233299"/>
                  </a:lnTo>
                  <a:lnTo>
                    <a:pt x="327455" y="235308"/>
                  </a:lnTo>
                  <a:lnTo>
                    <a:pt x="327500" y="237986"/>
                  </a:lnTo>
                  <a:lnTo>
                    <a:pt x="326556" y="238062"/>
                  </a:lnTo>
                  <a:lnTo>
                    <a:pt x="325298" y="240408"/>
                  </a:lnTo>
                  <a:lnTo>
                    <a:pt x="323867" y="241879"/>
                  </a:lnTo>
                  <a:lnTo>
                    <a:pt x="324303" y="243082"/>
                  </a:lnTo>
                  <a:lnTo>
                    <a:pt x="325014" y="244526"/>
                  </a:lnTo>
                  <a:lnTo>
                    <a:pt x="325202" y="248447"/>
                  </a:lnTo>
                  <a:lnTo>
                    <a:pt x="325521" y="249076"/>
                  </a:lnTo>
                  <a:lnTo>
                    <a:pt x="325463" y="252076"/>
                  </a:lnTo>
                  <a:lnTo>
                    <a:pt x="325948" y="252872"/>
                  </a:lnTo>
                  <a:lnTo>
                    <a:pt x="328426" y="255543"/>
                  </a:lnTo>
                  <a:lnTo>
                    <a:pt x="334208" y="255561"/>
                  </a:lnTo>
                  <a:lnTo>
                    <a:pt x="335708" y="257583"/>
                  </a:lnTo>
                  <a:lnTo>
                    <a:pt x="337174" y="258125"/>
                  </a:lnTo>
                  <a:lnTo>
                    <a:pt x="341393" y="258480"/>
                  </a:lnTo>
                  <a:lnTo>
                    <a:pt x="341251" y="259580"/>
                  </a:lnTo>
                  <a:lnTo>
                    <a:pt x="339987" y="262010"/>
                  </a:lnTo>
                  <a:lnTo>
                    <a:pt x="339853" y="263493"/>
                  </a:lnTo>
                  <a:lnTo>
                    <a:pt x="339114" y="265289"/>
                  </a:lnTo>
                  <a:lnTo>
                    <a:pt x="341488" y="265268"/>
                  </a:lnTo>
                  <a:lnTo>
                    <a:pt x="340262" y="267020"/>
                  </a:lnTo>
                  <a:lnTo>
                    <a:pt x="340141" y="270185"/>
                  </a:lnTo>
                  <a:lnTo>
                    <a:pt x="338458" y="270568"/>
                  </a:lnTo>
                  <a:lnTo>
                    <a:pt x="337203" y="271699"/>
                  </a:lnTo>
                  <a:lnTo>
                    <a:pt x="336488" y="273197"/>
                  </a:lnTo>
                  <a:lnTo>
                    <a:pt x="337499" y="275481"/>
                  </a:lnTo>
                  <a:lnTo>
                    <a:pt x="336730" y="276478"/>
                  </a:lnTo>
                  <a:lnTo>
                    <a:pt x="337126" y="277468"/>
                  </a:lnTo>
                  <a:lnTo>
                    <a:pt x="335805" y="279359"/>
                  </a:lnTo>
                  <a:lnTo>
                    <a:pt x="336324" y="280552"/>
                  </a:lnTo>
                  <a:lnTo>
                    <a:pt x="333088" y="282586"/>
                  </a:lnTo>
                  <a:lnTo>
                    <a:pt x="332520" y="285129"/>
                  </a:lnTo>
                  <a:lnTo>
                    <a:pt x="330981" y="286382"/>
                  </a:lnTo>
                  <a:lnTo>
                    <a:pt x="330878" y="287864"/>
                  </a:lnTo>
                  <a:lnTo>
                    <a:pt x="332046" y="288788"/>
                  </a:lnTo>
                  <a:lnTo>
                    <a:pt x="335302" y="286427"/>
                  </a:lnTo>
                  <a:lnTo>
                    <a:pt x="337073" y="286909"/>
                  </a:lnTo>
                  <a:lnTo>
                    <a:pt x="338241" y="287714"/>
                  </a:lnTo>
                  <a:lnTo>
                    <a:pt x="340137" y="287555"/>
                  </a:lnTo>
                  <a:lnTo>
                    <a:pt x="340958" y="286271"/>
                  </a:lnTo>
                  <a:lnTo>
                    <a:pt x="343576" y="285056"/>
                  </a:lnTo>
                  <a:lnTo>
                    <a:pt x="346117" y="284256"/>
                  </a:lnTo>
                  <a:lnTo>
                    <a:pt x="346825" y="285525"/>
                  </a:lnTo>
                  <a:lnTo>
                    <a:pt x="348408" y="285064"/>
                  </a:lnTo>
                  <a:lnTo>
                    <a:pt x="349402" y="286719"/>
                  </a:lnTo>
                  <a:lnTo>
                    <a:pt x="348517" y="287536"/>
                  </a:lnTo>
                  <a:lnTo>
                    <a:pt x="349728" y="288702"/>
                  </a:lnTo>
                  <a:lnTo>
                    <a:pt x="346609" y="290909"/>
                  </a:lnTo>
                  <a:lnTo>
                    <a:pt x="345457" y="290773"/>
                  </a:lnTo>
                  <a:lnTo>
                    <a:pt x="341437" y="292417"/>
                  </a:lnTo>
                  <a:lnTo>
                    <a:pt x="342175" y="293563"/>
                  </a:lnTo>
                  <a:lnTo>
                    <a:pt x="341318" y="294617"/>
                  </a:lnTo>
                  <a:lnTo>
                    <a:pt x="339945" y="294839"/>
                  </a:lnTo>
                  <a:lnTo>
                    <a:pt x="338931" y="293967"/>
                  </a:lnTo>
                  <a:lnTo>
                    <a:pt x="337389" y="294525"/>
                  </a:lnTo>
                  <a:lnTo>
                    <a:pt x="336704" y="295357"/>
                  </a:lnTo>
                  <a:lnTo>
                    <a:pt x="336248" y="297340"/>
                  </a:lnTo>
                  <a:lnTo>
                    <a:pt x="334987" y="298443"/>
                  </a:lnTo>
                  <a:lnTo>
                    <a:pt x="335025" y="299261"/>
                  </a:lnTo>
                  <a:lnTo>
                    <a:pt x="336256" y="300890"/>
                  </a:lnTo>
                  <a:lnTo>
                    <a:pt x="335774" y="301544"/>
                  </a:lnTo>
                  <a:lnTo>
                    <a:pt x="336462" y="303918"/>
                  </a:lnTo>
                  <a:lnTo>
                    <a:pt x="335846" y="305319"/>
                  </a:lnTo>
                  <a:lnTo>
                    <a:pt x="336262" y="307165"/>
                  </a:lnTo>
                  <a:lnTo>
                    <a:pt x="335104" y="308745"/>
                  </a:lnTo>
                  <a:lnTo>
                    <a:pt x="333887" y="309491"/>
                  </a:lnTo>
                  <a:lnTo>
                    <a:pt x="332523" y="311381"/>
                  </a:lnTo>
                  <a:lnTo>
                    <a:pt x="332602" y="312748"/>
                  </a:lnTo>
                  <a:lnTo>
                    <a:pt x="331919" y="314018"/>
                  </a:lnTo>
                  <a:lnTo>
                    <a:pt x="331985" y="315412"/>
                  </a:lnTo>
                  <a:lnTo>
                    <a:pt x="329235" y="318095"/>
                  </a:lnTo>
                  <a:lnTo>
                    <a:pt x="328994" y="318719"/>
                  </a:lnTo>
                  <a:lnTo>
                    <a:pt x="328892" y="320812"/>
                  </a:lnTo>
                  <a:lnTo>
                    <a:pt x="330584" y="323790"/>
                  </a:lnTo>
                  <a:lnTo>
                    <a:pt x="331691" y="327170"/>
                  </a:lnTo>
                  <a:lnTo>
                    <a:pt x="333358" y="328065"/>
                  </a:lnTo>
                  <a:lnTo>
                    <a:pt x="333128" y="329917"/>
                  </a:lnTo>
                  <a:lnTo>
                    <a:pt x="333986" y="330832"/>
                  </a:lnTo>
                  <a:lnTo>
                    <a:pt x="333424" y="332380"/>
                  </a:lnTo>
                  <a:lnTo>
                    <a:pt x="331883" y="333422"/>
                  </a:lnTo>
                  <a:lnTo>
                    <a:pt x="331446" y="334758"/>
                  </a:lnTo>
                  <a:lnTo>
                    <a:pt x="331696" y="336564"/>
                  </a:lnTo>
                  <a:lnTo>
                    <a:pt x="330587" y="337994"/>
                  </a:lnTo>
                  <a:lnTo>
                    <a:pt x="330897" y="339249"/>
                  </a:lnTo>
                  <a:lnTo>
                    <a:pt x="328879" y="339168"/>
                  </a:lnTo>
                  <a:lnTo>
                    <a:pt x="327170" y="339607"/>
                  </a:lnTo>
                  <a:lnTo>
                    <a:pt x="326529" y="343598"/>
                  </a:lnTo>
                  <a:lnTo>
                    <a:pt x="324131" y="344797"/>
                  </a:lnTo>
                  <a:lnTo>
                    <a:pt x="323682" y="346185"/>
                  </a:lnTo>
                  <a:lnTo>
                    <a:pt x="322530" y="347263"/>
                  </a:lnTo>
                  <a:lnTo>
                    <a:pt x="319252" y="346922"/>
                  </a:lnTo>
                  <a:lnTo>
                    <a:pt x="318604" y="344967"/>
                  </a:lnTo>
                  <a:lnTo>
                    <a:pt x="317343" y="345837"/>
                  </a:lnTo>
                  <a:lnTo>
                    <a:pt x="316385" y="345087"/>
                  </a:lnTo>
                  <a:lnTo>
                    <a:pt x="314597" y="345525"/>
                  </a:lnTo>
                  <a:lnTo>
                    <a:pt x="314175" y="346438"/>
                  </a:lnTo>
                  <a:lnTo>
                    <a:pt x="312226" y="347322"/>
                  </a:lnTo>
                  <a:lnTo>
                    <a:pt x="309432" y="347356"/>
                  </a:lnTo>
                  <a:lnTo>
                    <a:pt x="307442" y="348138"/>
                  </a:lnTo>
                  <a:lnTo>
                    <a:pt x="307495" y="346263"/>
                  </a:lnTo>
                  <a:lnTo>
                    <a:pt x="305760" y="345618"/>
                  </a:lnTo>
                  <a:lnTo>
                    <a:pt x="304569" y="344441"/>
                  </a:lnTo>
                  <a:lnTo>
                    <a:pt x="300948" y="343980"/>
                  </a:lnTo>
                  <a:lnTo>
                    <a:pt x="298998" y="345092"/>
                  </a:lnTo>
                  <a:lnTo>
                    <a:pt x="297573" y="344124"/>
                  </a:lnTo>
                  <a:lnTo>
                    <a:pt x="297340" y="342747"/>
                  </a:lnTo>
                  <a:lnTo>
                    <a:pt x="293975" y="341744"/>
                  </a:lnTo>
                  <a:lnTo>
                    <a:pt x="293658" y="340016"/>
                  </a:lnTo>
                  <a:lnTo>
                    <a:pt x="291932" y="338684"/>
                  </a:lnTo>
                  <a:lnTo>
                    <a:pt x="290225" y="339108"/>
                  </a:lnTo>
                  <a:lnTo>
                    <a:pt x="290382" y="337432"/>
                  </a:lnTo>
                  <a:lnTo>
                    <a:pt x="289720" y="334110"/>
                  </a:lnTo>
                  <a:lnTo>
                    <a:pt x="288934" y="333935"/>
                  </a:lnTo>
                  <a:lnTo>
                    <a:pt x="288043" y="335117"/>
                  </a:lnTo>
                  <a:lnTo>
                    <a:pt x="286837" y="335160"/>
                  </a:lnTo>
                  <a:lnTo>
                    <a:pt x="286081" y="334122"/>
                  </a:lnTo>
                  <a:lnTo>
                    <a:pt x="284609" y="334436"/>
                  </a:lnTo>
                  <a:lnTo>
                    <a:pt x="282972" y="336587"/>
                  </a:lnTo>
                  <a:lnTo>
                    <a:pt x="281440" y="337145"/>
                  </a:lnTo>
                  <a:lnTo>
                    <a:pt x="280941" y="335978"/>
                  </a:lnTo>
                  <a:lnTo>
                    <a:pt x="279823" y="335683"/>
                  </a:lnTo>
                  <a:lnTo>
                    <a:pt x="279348" y="337155"/>
                  </a:lnTo>
                  <a:lnTo>
                    <a:pt x="278236" y="337751"/>
                  </a:lnTo>
                  <a:lnTo>
                    <a:pt x="277732" y="339134"/>
                  </a:lnTo>
                  <a:lnTo>
                    <a:pt x="278416" y="340159"/>
                  </a:lnTo>
                  <a:lnTo>
                    <a:pt x="275983" y="340989"/>
                  </a:lnTo>
                  <a:lnTo>
                    <a:pt x="275196" y="343409"/>
                  </a:lnTo>
                  <a:lnTo>
                    <a:pt x="274196" y="343517"/>
                  </a:lnTo>
                  <a:lnTo>
                    <a:pt x="270642" y="345558"/>
                  </a:lnTo>
                  <a:lnTo>
                    <a:pt x="268004" y="345764"/>
                  </a:lnTo>
                  <a:lnTo>
                    <a:pt x="265674" y="347673"/>
                  </a:lnTo>
                  <a:lnTo>
                    <a:pt x="265417" y="349296"/>
                  </a:lnTo>
                  <a:lnTo>
                    <a:pt x="263665" y="348485"/>
                  </a:lnTo>
                  <a:lnTo>
                    <a:pt x="263295" y="346625"/>
                  </a:lnTo>
                  <a:lnTo>
                    <a:pt x="260972" y="347858"/>
                  </a:lnTo>
                  <a:lnTo>
                    <a:pt x="260888" y="350062"/>
                  </a:lnTo>
                  <a:lnTo>
                    <a:pt x="261466" y="350948"/>
                  </a:lnTo>
                  <a:lnTo>
                    <a:pt x="261588" y="352915"/>
                  </a:lnTo>
                  <a:lnTo>
                    <a:pt x="264318" y="353173"/>
                  </a:lnTo>
                  <a:lnTo>
                    <a:pt x="267457" y="352544"/>
                  </a:lnTo>
                  <a:lnTo>
                    <a:pt x="269987" y="353262"/>
                  </a:lnTo>
                  <a:lnTo>
                    <a:pt x="272008" y="356777"/>
                  </a:lnTo>
                  <a:lnTo>
                    <a:pt x="270601" y="357082"/>
                  </a:lnTo>
                  <a:lnTo>
                    <a:pt x="268404" y="358621"/>
                  </a:lnTo>
                  <a:lnTo>
                    <a:pt x="267999" y="360504"/>
                  </a:lnTo>
                  <a:lnTo>
                    <a:pt x="270342" y="364221"/>
                  </a:lnTo>
                  <a:lnTo>
                    <a:pt x="270206" y="366408"/>
                  </a:lnTo>
                  <a:lnTo>
                    <a:pt x="268748" y="368104"/>
                  </a:lnTo>
                  <a:lnTo>
                    <a:pt x="269541" y="369251"/>
                  </a:lnTo>
                  <a:lnTo>
                    <a:pt x="269444" y="370843"/>
                  </a:lnTo>
                  <a:lnTo>
                    <a:pt x="270692" y="372121"/>
                  </a:lnTo>
                  <a:lnTo>
                    <a:pt x="270596" y="373209"/>
                  </a:lnTo>
                  <a:lnTo>
                    <a:pt x="270816" y="374329"/>
                  </a:lnTo>
                  <a:lnTo>
                    <a:pt x="269719" y="375649"/>
                  </a:lnTo>
                  <a:lnTo>
                    <a:pt x="267435" y="375917"/>
                  </a:lnTo>
                  <a:lnTo>
                    <a:pt x="266317" y="376447"/>
                  </a:lnTo>
                  <a:lnTo>
                    <a:pt x="263911" y="376028"/>
                  </a:lnTo>
                  <a:lnTo>
                    <a:pt x="262297" y="377019"/>
                  </a:lnTo>
                  <a:lnTo>
                    <a:pt x="261923" y="377803"/>
                  </a:lnTo>
                  <a:lnTo>
                    <a:pt x="260019" y="377759"/>
                  </a:lnTo>
                  <a:lnTo>
                    <a:pt x="257470" y="378232"/>
                  </a:lnTo>
                  <a:lnTo>
                    <a:pt x="255940" y="377770"/>
                  </a:lnTo>
                  <a:lnTo>
                    <a:pt x="256194" y="374992"/>
                  </a:lnTo>
                  <a:lnTo>
                    <a:pt x="255471" y="374053"/>
                  </a:lnTo>
                  <a:lnTo>
                    <a:pt x="253521" y="373324"/>
                  </a:lnTo>
                  <a:lnTo>
                    <a:pt x="253437" y="370620"/>
                  </a:lnTo>
                  <a:lnTo>
                    <a:pt x="251718" y="368679"/>
                  </a:lnTo>
                  <a:lnTo>
                    <a:pt x="251979" y="367111"/>
                  </a:lnTo>
                  <a:lnTo>
                    <a:pt x="251750" y="364981"/>
                  </a:lnTo>
                  <a:lnTo>
                    <a:pt x="250571" y="364159"/>
                  </a:lnTo>
                  <a:lnTo>
                    <a:pt x="248002" y="361083"/>
                  </a:lnTo>
                  <a:lnTo>
                    <a:pt x="246133" y="360570"/>
                  </a:lnTo>
                  <a:lnTo>
                    <a:pt x="244095" y="361583"/>
                  </a:lnTo>
                  <a:lnTo>
                    <a:pt x="241914" y="361710"/>
                  </a:lnTo>
                  <a:lnTo>
                    <a:pt x="240258" y="361025"/>
                  </a:lnTo>
                  <a:lnTo>
                    <a:pt x="238365" y="360855"/>
                  </a:lnTo>
                  <a:lnTo>
                    <a:pt x="236413" y="359824"/>
                  </a:lnTo>
                  <a:lnTo>
                    <a:pt x="235173" y="359778"/>
                  </a:lnTo>
                  <a:lnTo>
                    <a:pt x="234952" y="358264"/>
                  </a:lnTo>
                  <a:lnTo>
                    <a:pt x="233355" y="358224"/>
                  </a:lnTo>
                  <a:lnTo>
                    <a:pt x="232277" y="360544"/>
                  </a:lnTo>
                  <a:lnTo>
                    <a:pt x="231383" y="360591"/>
                  </a:lnTo>
                  <a:lnTo>
                    <a:pt x="230976" y="359214"/>
                  </a:lnTo>
                  <a:lnTo>
                    <a:pt x="229113" y="356978"/>
                  </a:lnTo>
                  <a:lnTo>
                    <a:pt x="227071" y="358188"/>
                  </a:lnTo>
                  <a:lnTo>
                    <a:pt x="225866" y="358232"/>
                  </a:lnTo>
                  <a:lnTo>
                    <a:pt x="225152" y="359412"/>
                  </a:lnTo>
                  <a:lnTo>
                    <a:pt x="222129" y="358393"/>
                  </a:lnTo>
                  <a:lnTo>
                    <a:pt x="221085" y="357272"/>
                  </a:lnTo>
                  <a:lnTo>
                    <a:pt x="218662" y="357389"/>
                  </a:lnTo>
                  <a:lnTo>
                    <a:pt x="216881" y="361373"/>
                  </a:lnTo>
                  <a:lnTo>
                    <a:pt x="217046" y="363017"/>
                  </a:lnTo>
                  <a:lnTo>
                    <a:pt x="215490" y="366737"/>
                  </a:lnTo>
                  <a:lnTo>
                    <a:pt x="215680" y="368663"/>
                  </a:lnTo>
                  <a:lnTo>
                    <a:pt x="214334" y="370825"/>
                  </a:lnTo>
                  <a:lnTo>
                    <a:pt x="213521" y="371273"/>
                  </a:lnTo>
                  <a:lnTo>
                    <a:pt x="213961" y="373988"/>
                  </a:lnTo>
                  <a:lnTo>
                    <a:pt x="214816" y="374914"/>
                  </a:lnTo>
                  <a:lnTo>
                    <a:pt x="216977" y="375742"/>
                  </a:lnTo>
                  <a:lnTo>
                    <a:pt x="216312" y="378826"/>
                  </a:lnTo>
                  <a:lnTo>
                    <a:pt x="216684" y="380219"/>
                  </a:lnTo>
                  <a:lnTo>
                    <a:pt x="216036" y="381164"/>
                  </a:lnTo>
                  <a:lnTo>
                    <a:pt x="213651" y="381749"/>
                  </a:lnTo>
                  <a:lnTo>
                    <a:pt x="211924" y="382788"/>
                  </a:lnTo>
                  <a:lnTo>
                    <a:pt x="211059" y="384307"/>
                  </a:lnTo>
                  <a:lnTo>
                    <a:pt x="209478" y="384680"/>
                  </a:lnTo>
                  <a:lnTo>
                    <a:pt x="207847" y="386677"/>
                  </a:lnTo>
                  <a:lnTo>
                    <a:pt x="207225" y="388860"/>
                  </a:lnTo>
                  <a:lnTo>
                    <a:pt x="205528" y="387532"/>
                  </a:lnTo>
                  <a:lnTo>
                    <a:pt x="202528" y="386770"/>
                  </a:lnTo>
                  <a:lnTo>
                    <a:pt x="201709" y="387655"/>
                  </a:lnTo>
                  <a:lnTo>
                    <a:pt x="199487" y="387199"/>
                  </a:lnTo>
                  <a:lnTo>
                    <a:pt x="197651" y="387682"/>
                  </a:lnTo>
                  <a:lnTo>
                    <a:pt x="197233" y="386613"/>
                  </a:lnTo>
                  <a:lnTo>
                    <a:pt x="195075" y="386254"/>
                  </a:lnTo>
                  <a:lnTo>
                    <a:pt x="193712" y="386723"/>
                  </a:lnTo>
                  <a:lnTo>
                    <a:pt x="191733" y="385638"/>
                  </a:lnTo>
                  <a:lnTo>
                    <a:pt x="188729" y="386561"/>
                  </a:lnTo>
                  <a:lnTo>
                    <a:pt x="185694" y="386141"/>
                  </a:lnTo>
                  <a:lnTo>
                    <a:pt x="184206" y="387390"/>
                  </a:lnTo>
                  <a:lnTo>
                    <a:pt x="182660" y="389559"/>
                  </a:lnTo>
                  <a:lnTo>
                    <a:pt x="182368" y="390579"/>
                  </a:lnTo>
                  <a:lnTo>
                    <a:pt x="182615" y="392757"/>
                  </a:lnTo>
                  <a:lnTo>
                    <a:pt x="181177" y="392819"/>
                  </a:lnTo>
                  <a:lnTo>
                    <a:pt x="179789" y="392103"/>
                  </a:lnTo>
                  <a:lnTo>
                    <a:pt x="178853" y="392965"/>
                  </a:lnTo>
                  <a:lnTo>
                    <a:pt x="178049" y="395572"/>
                  </a:lnTo>
                  <a:lnTo>
                    <a:pt x="176708" y="395300"/>
                  </a:lnTo>
                  <a:lnTo>
                    <a:pt x="175417" y="396150"/>
                  </a:lnTo>
                  <a:lnTo>
                    <a:pt x="173754" y="394159"/>
                  </a:lnTo>
                  <a:lnTo>
                    <a:pt x="171652" y="393474"/>
                  </a:lnTo>
                  <a:lnTo>
                    <a:pt x="170377" y="394107"/>
                  </a:lnTo>
                  <a:lnTo>
                    <a:pt x="170049" y="392927"/>
                  </a:lnTo>
                  <a:lnTo>
                    <a:pt x="169041" y="392696"/>
                  </a:lnTo>
                  <a:lnTo>
                    <a:pt x="171173" y="389306"/>
                  </a:lnTo>
                  <a:lnTo>
                    <a:pt x="172159" y="384812"/>
                  </a:lnTo>
                  <a:lnTo>
                    <a:pt x="171622" y="383188"/>
                  </a:lnTo>
                  <a:lnTo>
                    <a:pt x="170222" y="380620"/>
                  </a:lnTo>
                  <a:lnTo>
                    <a:pt x="170935" y="379549"/>
                  </a:lnTo>
                  <a:lnTo>
                    <a:pt x="170072" y="378076"/>
                  </a:lnTo>
                  <a:lnTo>
                    <a:pt x="171159" y="376955"/>
                  </a:lnTo>
                  <a:lnTo>
                    <a:pt x="171450" y="375463"/>
                  </a:lnTo>
                  <a:lnTo>
                    <a:pt x="169628" y="374445"/>
                  </a:lnTo>
                  <a:lnTo>
                    <a:pt x="169058" y="373376"/>
                  </a:lnTo>
                  <a:lnTo>
                    <a:pt x="169510" y="371640"/>
                  </a:lnTo>
                  <a:lnTo>
                    <a:pt x="171378" y="370352"/>
                  </a:lnTo>
                  <a:lnTo>
                    <a:pt x="171247" y="368845"/>
                  </a:lnTo>
                  <a:lnTo>
                    <a:pt x="169571" y="368589"/>
                  </a:lnTo>
                  <a:lnTo>
                    <a:pt x="168104" y="367165"/>
                  </a:lnTo>
                  <a:lnTo>
                    <a:pt x="168249" y="365898"/>
                  </a:lnTo>
                  <a:lnTo>
                    <a:pt x="169259" y="364063"/>
                  </a:lnTo>
                  <a:lnTo>
                    <a:pt x="168912" y="363218"/>
                  </a:lnTo>
                  <a:lnTo>
                    <a:pt x="167218" y="362930"/>
                  </a:lnTo>
                  <a:lnTo>
                    <a:pt x="167021" y="361729"/>
                  </a:lnTo>
                  <a:lnTo>
                    <a:pt x="165437" y="361451"/>
                  </a:lnTo>
                  <a:lnTo>
                    <a:pt x="164972" y="362839"/>
                  </a:lnTo>
                  <a:lnTo>
                    <a:pt x="163641" y="363382"/>
                  </a:lnTo>
                  <a:lnTo>
                    <a:pt x="162012" y="363110"/>
                  </a:lnTo>
                  <a:lnTo>
                    <a:pt x="160402" y="361896"/>
                  </a:lnTo>
                  <a:lnTo>
                    <a:pt x="159911" y="360451"/>
                  </a:lnTo>
                  <a:lnTo>
                    <a:pt x="158992" y="359836"/>
                  </a:lnTo>
                  <a:lnTo>
                    <a:pt x="158283" y="361076"/>
                  </a:lnTo>
                  <a:lnTo>
                    <a:pt x="155600" y="363000"/>
                  </a:lnTo>
                  <a:lnTo>
                    <a:pt x="154239" y="365123"/>
                  </a:lnTo>
                  <a:lnTo>
                    <a:pt x="152064" y="366246"/>
                  </a:lnTo>
                  <a:lnTo>
                    <a:pt x="150313" y="367534"/>
                  </a:lnTo>
                  <a:lnTo>
                    <a:pt x="147855" y="368046"/>
                  </a:lnTo>
                  <a:lnTo>
                    <a:pt x="148246" y="369845"/>
                  </a:lnTo>
                  <a:lnTo>
                    <a:pt x="147541" y="372307"/>
                  </a:lnTo>
                  <a:lnTo>
                    <a:pt x="147572" y="374707"/>
                  </a:lnTo>
                  <a:lnTo>
                    <a:pt x="144541" y="375594"/>
                  </a:lnTo>
                  <a:lnTo>
                    <a:pt x="143264" y="375330"/>
                  </a:lnTo>
                  <a:lnTo>
                    <a:pt x="141539" y="376066"/>
                  </a:lnTo>
                  <a:lnTo>
                    <a:pt x="140559" y="375166"/>
                  </a:lnTo>
                  <a:lnTo>
                    <a:pt x="140811" y="373413"/>
                  </a:lnTo>
                  <a:lnTo>
                    <a:pt x="139615" y="372754"/>
                  </a:lnTo>
                  <a:lnTo>
                    <a:pt x="139744" y="371377"/>
                  </a:lnTo>
                  <a:lnTo>
                    <a:pt x="138801" y="370404"/>
                  </a:lnTo>
                  <a:lnTo>
                    <a:pt x="138234" y="367602"/>
                  </a:lnTo>
                  <a:lnTo>
                    <a:pt x="138844" y="365011"/>
                  </a:lnTo>
                  <a:lnTo>
                    <a:pt x="140287" y="363329"/>
                  </a:lnTo>
                  <a:lnTo>
                    <a:pt x="139882" y="362814"/>
                  </a:lnTo>
                  <a:lnTo>
                    <a:pt x="141249" y="359096"/>
                  </a:lnTo>
                  <a:lnTo>
                    <a:pt x="143536" y="357863"/>
                  </a:lnTo>
                  <a:lnTo>
                    <a:pt x="145518" y="357276"/>
                  </a:lnTo>
                  <a:lnTo>
                    <a:pt x="146314" y="356318"/>
                  </a:lnTo>
                  <a:lnTo>
                    <a:pt x="148558" y="355183"/>
                  </a:lnTo>
                  <a:lnTo>
                    <a:pt x="148882" y="353612"/>
                  </a:lnTo>
                  <a:lnTo>
                    <a:pt x="147948" y="350370"/>
                  </a:lnTo>
                  <a:lnTo>
                    <a:pt x="150211" y="349059"/>
                  </a:lnTo>
                  <a:lnTo>
                    <a:pt x="153008" y="344588"/>
                  </a:lnTo>
                  <a:lnTo>
                    <a:pt x="154856" y="344803"/>
                  </a:lnTo>
                  <a:lnTo>
                    <a:pt x="157880" y="342501"/>
                  </a:lnTo>
                  <a:lnTo>
                    <a:pt x="158419" y="340411"/>
                  </a:lnTo>
                  <a:lnTo>
                    <a:pt x="160104" y="339677"/>
                  </a:lnTo>
                  <a:lnTo>
                    <a:pt x="160934" y="336746"/>
                  </a:lnTo>
                  <a:lnTo>
                    <a:pt x="162057" y="335102"/>
                  </a:lnTo>
                  <a:lnTo>
                    <a:pt x="162417" y="333606"/>
                  </a:lnTo>
                  <a:lnTo>
                    <a:pt x="162210" y="330575"/>
                  </a:lnTo>
                  <a:lnTo>
                    <a:pt x="163382" y="327833"/>
                  </a:lnTo>
                  <a:lnTo>
                    <a:pt x="161253" y="324833"/>
                  </a:lnTo>
                  <a:lnTo>
                    <a:pt x="161504" y="322153"/>
                  </a:lnTo>
                  <a:lnTo>
                    <a:pt x="161153" y="320380"/>
                  </a:lnTo>
                  <a:lnTo>
                    <a:pt x="161172" y="319494"/>
                  </a:lnTo>
                  <a:lnTo>
                    <a:pt x="162363" y="318595"/>
                  </a:lnTo>
                  <a:lnTo>
                    <a:pt x="163616" y="318816"/>
                  </a:lnTo>
                  <a:lnTo>
                    <a:pt x="167008" y="317755"/>
                  </a:lnTo>
                  <a:lnTo>
                    <a:pt x="168069" y="316077"/>
                  </a:lnTo>
                  <a:lnTo>
                    <a:pt x="169757" y="315371"/>
                  </a:lnTo>
                  <a:lnTo>
                    <a:pt x="169357" y="312846"/>
                  </a:lnTo>
                  <a:lnTo>
                    <a:pt x="168647" y="311946"/>
                  </a:lnTo>
                  <a:lnTo>
                    <a:pt x="169176" y="310519"/>
                  </a:lnTo>
                  <a:lnTo>
                    <a:pt x="170698" y="310387"/>
                  </a:lnTo>
                  <a:lnTo>
                    <a:pt x="172592" y="309582"/>
                  </a:lnTo>
                  <a:lnTo>
                    <a:pt x="170527" y="307514"/>
                  </a:lnTo>
                  <a:lnTo>
                    <a:pt x="169106" y="307623"/>
                  </a:lnTo>
                  <a:lnTo>
                    <a:pt x="168054" y="308342"/>
                  </a:lnTo>
                  <a:lnTo>
                    <a:pt x="167211" y="307738"/>
                  </a:lnTo>
                  <a:lnTo>
                    <a:pt x="166099" y="307969"/>
                  </a:lnTo>
                  <a:lnTo>
                    <a:pt x="165648" y="306354"/>
                  </a:lnTo>
                  <a:lnTo>
                    <a:pt x="164141" y="307252"/>
                  </a:lnTo>
                  <a:lnTo>
                    <a:pt x="163577" y="306240"/>
                  </a:lnTo>
                  <a:lnTo>
                    <a:pt x="160950" y="307847"/>
                  </a:lnTo>
                  <a:lnTo>
                    <a:pt x="160089" y="309930"/>
                  </a:lnTo>
                  <a:lnTo>
                    <a:pt x="157499" y="309196"/>
                  </a:lnTo>
                  <a:lnTo>
                    <a:pt x="156925" y="307551"/>
                  </a:lnTo>
                  <a:lnTo>
                    <a:pt x="155625" y="306161"/>
                  </a:lnTo>
                  <a:lnTo>
                    <a:pt x="156158" y="305535"/>
                  </a:lnTo>
                  <a:lnTo>
                    <a:pt x="154597" y="303860"/>
                  </a:lnTo>
                  <a:lnTo>
                    <a:pt x="153924" y="302346"/>
                  </a:lnTo>
                  <a:lnTo>
                    <a:pt x="155165" y="298717"/>
                  </a:lnTo>
                  <a:lnTo>
                    <a:pt x="156547" y="296073"/>
                  </a:lnTo>
                  <a:lnTo>
                    <a:pt x="158355" y="295188"/>
                  </a:lnTo>
                  <a:lnTo>
                    <a:pt x="157050" y="293995"/>
                  </a:lnTo>
                  <a:lnTo>
                    <a:pt x="158322" y="292809"/>
                  </a:lnTo>
                  <a:lnTo>
                    <a:pt x="158734" y="291053"/>
                  </a:lnTo>
                  <a:lnTo>
                    <a:pt x="157919" y="288709"/>
                  </a:lnTo>
                  <a:lnTo>
                    <a:pt x="158611" y="287513"/>
                  </a:lnTo>
                  <a:lnTo>
                    <a:pt x="158788" y="284056"/>
                  </a:lnTo>
                  <a:lnTo>
                    <a:pt x="160058" y="283801"/>
                  </a:lnTo>
                  <a:lnTo>
                    <a:pt x="160331" y="282604"/>
                  </a:lnTo>
                  <a:lnTo>
                    <a:pt x="159405" y="280206"/>
                  </a:lnTo>
                  <a:lnTo>
                    <a:pt x="158542" y="280067"/>
                  </a:lnTo>
                  <a:lnTo>
                    <a:pt x="156214" y="280836"/>
                  </a:lnTo>
                  <a:lnTo>
                    <a:pt x="154389" y="279525"/>
                  </a:lnTo>
                  <a:lnTo>
                    <a:pt x="154480" y="277583"/>
                  </a:lnTo>
                  <a:lnTo>
                    <a:pt x="152172" y="277397"/>
                  </a:lnTo>
                  <a:lnTo>
                    <a:pt x="150038" y="277686"/>
                  </a:lnTo>
                  <a:lnTo>
                    <a:pt x="147255" y="277674"/>
                  </a:lnTo>
                  <a:lnTo>
                    <a:pt x="146404" y="276849"/>
                  </a:lnTo>
                  <a:lnTo>
                    <a:pt x="144742" y="276757"/>
                  </a:lnTo>
                  <a:lnTo>
                    <a:pt x="144081" y="275828"/>
                  </a:lnTo>
                  <a:lnTo>
                    <a:pt x="141842" y="275495"/>
                  </a:lnTo>
                  <a:lnTo>
                    <a:pt x="141861" y="273934"/>
                  </a:lnTo>
                  <a:lnTo>
                    <a:pt x="140791" y="273594"/>
                  </a:lnTo>
                  <a:lnTo>
                    <a:pt x="139680" y="272018"/>
                  </a:lnTo>
                  <a:lnTo>
                    <a:pt x="137774" y="272868"/>
                  </a:lnTo>
                  <a:lnTo>
                    <a:pt x="138138" y="274059"/>
                  </a:lnTo>
                  <a:lnTo>
                    <a:pt x="137715" y="276220"/>
                  </a:lnTo>
                  <a:lnTo>
                    <a:pt x="136717" y="276623"/>
                  </a:lnTo>
                  <a:lnTo>
                    <a:pt x="137446" y="279081"/>
                  </a:lnTo>
                  <a:lnTo>
                    <a:pt x="136282" y="281351"/>
                  </a:lnTo>
                  <a:lnTo>
                    <a:pt x="135851" y="279819"/>
                  </a:lnTo>
                  <a:lnTo>
                    <a:pt x="132036" y="280406"/>
                  </a:lnTo>
                  <a:lnTo>
                    <a:pt x="130661" y="281285"/>
                  </a:lnTo>
                  <a:lnTo>
                    <a:pt x="127308" y="281178"/>
                  </a:lnTo>
                  <a:lnTo>
                    <a:pt x="125964" y="281778"/>
                  </a:lnTo>
                  <a:lnTo>
                    <a:pt x="124079" y="280088"/>
                  </a:lnTo>
                  <a:lnTo>
                    <a:pt x="125252" y="278586"/>
                  </a:lnTo>
                  <a:lnTo>
                    <a:pt x="124700" y="277147"/>
                  </a:lnTo>
                  <a:lnTo>
                    <a:pt x="122721" y="278721"/>
                  </a:lnTo>
                  <a:lnTo>
                    <a:pt x="121874" y="277514"/>
                  </a:lnTo>
                  <a:lnTo>
                    <a:pt x="119913" y="276873"/>
                  </a:lnTo>
                  <a:lnTo>
                    <a:pt x="118406" y="277526"/>
                  </a:lnTo>
                  <a:lnTo>
                    <a:pt x="117251" y="277010"/>
                  </a:lnTo>
                  <a:lnTo>
                    <a:pt x="116386" y="275721"/>
                  </a:lnTo>
                  <a:lnTo>
                    <a:pt x="114662" y="278033"/>
                  </a:lnTo>
                  <a:lnTo>
                    <a:pt x="112709" y="279104"/>
                  </a:lnTo>
                  <a:lnTo>
                    <a:pt x="112120" y="281184"/>
                  </a:lnTo>
                  <a:lnTo>
                    <a:pt x="112155" y="282877"/>
                  </a:lnTo>
                  <a:lnTo>
                    <a:pt x="110278" y="286221"/>
                  </a:lnTo>
                  <a:lnTo>
                    <a:pt x="108534" y="287745"/>
                  </a:lnTo>
                  <a:lnTo>
                    <a:pt x="107474" y="286707"/>
                  </a:lnTo>
                  <a:lnTo>
                    <a:pt x="105142" y="288582"/>
                  </a:lnTo>
                  <a:lnTo>
                    <a:pt x="104447" y="289719"/>
                  </a:lnTo>
                  <a:lnTo>
                    <a:pt x="101225" y="292832"/>
                  </a:lnTo>
                  <a:lnTo>
                    <a:pt x="100974" y="293965"/>
                  </a:lnTo>
                  <a:lnTo>
                    <a:pt x="99694" y="295665"/>
                  </a:lnTo>
                  <a:lnTo>
                    <a:pt x="99995" y="296251"/>
                  </a:lnTo>
                  <a:lnTo>
                    <a:pt x="97913" y="301297"/>
                  </a:lnTo>
                  <a:lnTo>
                    <a:pt x="95085" y="302032"/>
                  </a:lnTo>
                  <a:lnTo>
                    <a:pt x="93810" y="302307"/>
                  </a:lnTo>
                  <a:lnTo>
                    <a:pt x="92788" y="301795"/>
                  </a:lnTo>
                  <a:lnTo>
                    <a:pt x="93127" y="299796"/>
                  </a:lnTo>
                  <a:lnTo>
                    <a:pt x="92747" y="297967"/>
                  </a:lnTo>
                  <a:lnTo>
                    <a:pt x="90616" y="296486"/>
                  </a:lnTo>
                  <a:lnTo>
                    <a:pt x="89909" y="294840"/>
                  </a:lnTo>
                  <a:lnTo>
                    <a:pt x="88650" y="295248"/>
                  </a:lnTo>
                  <a:lnTo>
                    <a:pt x="87630" y="297863"/>
                  </a:lnTo>
                  <a:lnTo>
                    <a:pt x="85992" y="298112"/>
                  </a:lnTo>
                  <a:lnTo>
                    <a:pt x="84192" y="297088"/>
                  </a:lnTo>
                  <a:lnTo>
                    <a:pt x="83450" y="298128"/>
                  </a:lnTo>
                  <a:lnTo>
                    <a:pt x="81128" y="295997"/>
                  </a:lnTo>
                  <a:lnTo>
                    <a:pt x="81740" y="293641"/>
                  </a:lnTo>
                  <a:lnTo>
                    <a:pt x="83417" y="290080"/>
                  </a:lnTo>
                  <a:lnTo>
                    <a:pt x="83025" y="289071"/>
                  </a:lnTo>
                  <a:lnTo>
                    <a:pt x="83308" y="287561"/>
                  </a:lnTo>
                  <a:lnTo>
                    <a:pt x="82354" y="287332"/>
                  </a:lnTo>
                  <a:lnTo>
                    <a:pt x="78900" y="287709"/>
                  </a:lnTo>
                  <a:lnTo>
                    <a:pt x="78034" y="286414"/>
                  </a:lnTo>
                  <a:lnTo>
                    <a:pt x="75958" y="286713"/>
                  </a:lnTo>
                  <a:lnTo>
                    <a:pt x="74794" y="285598"/>
                  </a:lnTo>
                  <a:lnTo>
                    <a:pt x="72544" y="288038"/>
                  </a:lnTo>
                  <a:lnTo>
                    <a:pt x="70999" y="289206"/>
                  </a:lnTo>
                  <a:lnTo>
                    <a:pt x="70472" y="292751"/>
                  </a:lnTo>
                  <a:lnTo>
                    <a:pt x="69773" y="293269"/>
                  </a:lnTo>
                  <a:lnTo>
                    <a:pt x="68661" y="297164"/>
                  </a:lnTo>
                  <a:lnTo>
                    <a:pt x="67717" y="297669"/>
                  </a:lnTo>
                  <a:lnTo>
                    <a:pt x="65029" y="296628"/>
                  </a:lnTo>
                  <a:lnTo>
                    <a:pt x="64215" y="297098"/>
                  </a:lnTo>
                  <a:lnTo>
                    <a:pt x="62957" y="299752"/>
                  </a:lnTo>
                  <a:lnTo>
                    <a:pt x="63099" y="300568"/>
                  </a:lnTo>
                  <a:lnTo>
                    <a:pt x="64505" y="301430"/>
                  </a:lnTo>
                  <a:lnTo>
                    <a:pt x="64762" y="303422"/>
                  </a:lnTo>
                  <a:lnTo>
                    <a:pt x="65763" y="305861"/>
                  </a:lnTo>
                  <a:lnTo>
                    <a:pt x="64942" y="308113"/>
                  </a:lnTo>
                  <a:lnTo>
                    <a:pt x="62770" y="309104"/>
                  </a:lnTo>
                  <a:lnTo>
                    <a:pt x="61817" y="308376"/>
                  </a:lnTo>
                  <a:lnTo>
                    <a:pt x="62048" y="307367"/>
                  </a:lnTo>
                  <a:lnTo>
                    <a:pt x="56701" y="308075"/>
                  </a:lnTo>
                  <a:lnTo>
                    <a:pt x="56400" y="307020"/>
                  </a:lnTo>
                  <a:lnTo>
                    <a:pt x="57173" y="305970"/>
                  </a:lnTo>
                  <a:lnTo>
                    <a:pt x="56319" y="305032"/>
                  </a:lnTo>
                  <a:lnTo>
                    <a:pt x="57028" y="303994"/>
                  </a:lnTo>
                  <a:lnTo>
                    <a:pt x="57231" y="302460"/>
                  </a:lnTo>
                  <a:lnTo>
                    <a:pt x="58293" y="302825"/>
                  </a:lnTo>
                  <a:lnTo>
                    <a:pt x="59558" y="300157"/>
                  </a:lnTo>
                  <a:lnTo>
                    <a:pt x="58179" y="298586"/>
                  </a:lnTo>
                  <a:lnTo>
                    <a:pt x="57525" y="299627"/>
                  </a:lnTo>
                  <a:lnTo>
                    <a:pt x="56074" y="298470"/>
                  </a:lnTo>
                  <a:lnTo>
                    <a:pt x="54391" y="298348"/>
                  </a:lnTo>
                  <a:lnTo>
                    <a:pt x="54183" y="296550"/>
                  </a:lnTo>
                  <a:lnTo>
                    <a:pt x="53472" y="296169"/>
                  </a:lnTo>
                  <a:lnTo>
                    <a:pt x="50469" y="298132"/>
                  </a:lnTo>
                  <a:lnTo>
                    <a:pt x="48630" y="298015"/>
                  </a:lnTo>
                  <a:lnTo>
                    <a:pt x="47376" y="299542"/>
                  </a:lnTo>
                  <a:lnTo>
                    <a:pt x="45624" y="299686"/>
                  </a:lnTo>
                  <a:lnTo>
                    <a:pt x="44541" y="297860"/>
                  </a:lnTo>
                  <a:lnTo>
                    <a:pt x="43652" y="297445"/>
                  </a:lnTo>
                  <a:lnTo>
                    <a:pt x="43427" y="296152"/>
                  </a:lnTo>
                  <a:lnTo>
                    <a:pt x="41856" y="295778"/>
                  </a:lnTo>
                  <a:lnTo>
                    <a:pt x="41387" y="294445"/>
                  </a:lnTo>
                  <a:lnTo>
                    <a:pt x="42289" y="292983"/>
                  </a:lnTo>
                  <a:lnTo>
                    <a:pt x="43222" y="292463"/>
                  </a:lnTo>
                  <a:lnTo>
                    <a:pt x="45044" y="292461"/>
                  </a:lnTo>
                  <a:lnTo>
                    <a:pt x="45684" y="290401"/>
                  </a:lnTo>
                  <a:lnTo>
                    <a:pt x="44724" y="289128"/>
                  </a:lnTo>
                  <a:lnTo>
                    <a:pt x="43234" y="288996"/>
                  </a:lnTo>
                  <a:lnTo>
                    <a:pt x="42835" y="286930"/>
                  </a:lnTo>
                  <a:lnTo>
                    <a:pt x="40875" y="282520"/>
                  </a:lnTo>
                  <a:lnTo>
                    <a:pt x="41956" y="280503"/>
                  </a:lnTo>
                  <a:lnTo>
                    <a:pt x="42082" y="279330"/>
                  </a:lnTo>
                  <a:lnTo>
                    <a:pt x="43280" y="278199"/>
                  </a:lnTo>
                  <a:lnTo>
                    <a:pt x="42585" y="277135"/>
                  </a:lnTo>
                  <a:lnTo>
                    <a:pt x="39677" y="278957"/>
                  </a:lnTo>
                  <a:lnTo>
                    <a:pt x="37755" y="279788"/>
                  </a:lnTo>
                  <a:lnTo>
                    <a:pt x="36603" y="279710"/>
                  </a:lnTo>
                  <a:lnTo>
                    <a:pt x="34454" y="280715"/>
                  </a:lnTo>
                  <a:lnTo>
                    <a:pt x="33497" y="278837"/>
                  </a:lnTo>
                  <a:lnTo>
                    <a:pt x="30990" y="278439"/>
                  </a:lnTo>
                  <a:lnTo>
                    <a:pt x="30062" y="276156"/>
                  </a:lnTo>
                  <a:lnTo>
                    <a:pt x="31421" y="274900"/>
                  </a:lnTo>
                  <a:lnTo>
                    <a:pt x="31836" y="273267"/>
                  </a:lnTo>
                  <a:lnTo>
                    <a:pt x="33619" y="268998"/>
                  </a:lnTo>
                  <a:lnTo>
                    <a:pt x="37100" y="266585"/>
                  </a:lnTo>
                  <a:lnTo>
                    <a:pt x="36012" y="265570"/>
                  </a:lnTo>
                  <a:lnTo>
                    <a:pt x="37390" y="264312"/>
                  </a:lnTo>
                  <a:lnTo>
                    <a:pt x="37145" y="262525"/>
                  </a:lnTo>
                  <a:lnTo>
                    <a:pt x="38885" y="261195"/>
                  </a:lnTo>
                  <a:lnTo>
                    <a:pt x="38577" y="259540"/>
                  </a:lnTo>
                  <a:lnTo>
                    <a:pt x="37496" y="257544"/>
                  </a:lnTo>
                  <a:lnTo>
                    <a:pt x="36951" y="255079"/>
                  </a:lnTo>
                  <a:lnTo>
                    <a:pt x="36030" y="254290"/>
                  </a:lnTo>
                  <a:lnTo>
                    <a:pt x="35641" y="252734"/>
                  </a:lnTo>
                  <a:lnTo>
                    <a:pt x="34085" y="253371"/>
                  </a:lnTo>
                  <a:lnTo>
                    <a:pt x="32167" y="252156"/>
                  </a:lnTo>
                  <a:lnTo>
                    <a:pt x="31061" y="250251"/>
                  </a:lnTo>
                  <a:lnTo>
                    <a:pt x="31195" y="249426"/>
                  </a:lnTo>
                  <a:lnTo>
                    <a:pt x="33125" y="249390"/>
                  </a:lnTo>
                  <a:lnTo>
                    <a:pt x="35428" y="250006"/>
                  </a:lnTo>
                  <a:lnTo>
                    <a:pt x="38778" y="248101"/>
                  </a:lnTo>
                  <a:lnTo>
                    <a:pt x="39463" y="246672"/>
                  </a:lnTo>
                  <a:lnTo>
                    <a:pt x="41798" y="245132"/>
                  </a:lnTo>
                  <a:lnTo>
                    <a:pt x="44622" y="245198"/>
                  </a:lnTo>
                  <a:lnTo>
                    <a:pt x="45069" y="246310"/>
                  </a:lnTo>
                  <a:close/>
                </a:path>
              </a:pathLst>
            </a:custGeom>
            <a:solidFill>
              <a:srgbClr val="72B1D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22128" y="2508016"/>
              <a:ext cx="622793" cy="482016"/>
            </a:xfrm>
            <a:custGeom>
              <a:avLst/>
              <a:pathLst>
                <a:path w="622793" h="482016">
                  <a:moveTo>
                    <a:pt x="315983" y="425196"/>
                  </a:moveTo>
                  <a:lnTo>
                    <a:pt x="315131" y="428483"/>
                  </a:lnTo>
                  <a:lnTo>
                    <a:pt x="313194" y="433267"/>
                  </a:lnTo>
                  <a:lnTo>
                    <a:pt x="312462" y="436095"/>
                  </a:lnTo>
                  <a:lnTo>
                    <a:pt x="313026" y="437801"/>
                  </a:lnTo>
                  <a:lnTo>
                    <a:pt x="312221" y="438835"/>
                  </a:lnTo>
                  <a:lnTo>
                    <a:pt x="308835" y="440475"/>
                  </a:lnTo>
                  <a:lnTo>
                    <a:pt x="308258" y="442455"/>
                  </a:lnTo>
                  <a:lnTo>
                    <a:pt x="306783" y="442832"/>
                  </a:lnTo>
                  <a:lnTo>
                    <a:pt x="305765" y="445053"/>
                  </a:lnTo>
                  <a:lnTo>
                    <a:pt x="304050" y="446707"/>
                  </a:lnTo>
                  <a:lnTo>
                    <a:pt x="303249" y="449939"/>
                  </a:lnTo>
                  <a:lnTo>
                    <a:pt x="301207" y="451108"/>
                  </a:lnTo>
                  <a:lnTo>
                    <a:pt x="300422" y="454164"/>
                  </a:lnTo>
                  <a:lnTo>
                    <a:pt x="299094" y="454503"/>
                  </a:lnTo>
                  <a:lnTo>
                    <a:pt x="299442" y="456021"/>
                  </a:lnTo>
                  <a:lnTo>
                    <a:pt x="298275" y="457303"/>
                  </a:lnTo>
                  <a:lnTo>
                    <a:pt x="295578" y="458374"/>
                  </a:lnTo>
                  <a:lnTo>
                    <a:pt x="295178" y="459577"/>
                  </a:lnTo>
                  <a:lnTo>
                    <a:pt x="292669" y="460723"/>
                  </a:lnTo>
                  <a:lnTo>
                    <a:pt x="292335" y="461713"/>
                  </a:lnTo>
                  <a:lnTo>
                    <a:pt x="291000" y="462836"/>
                  </a:lnTo>
                  <a:lnTo>
                    <a:pt x="288662" y="462814"/>
                  </a:lnTo>
                  <a:lnTo>
                    <a:pt x="287749" y="464195"/>
                  </a:lnTo>
                  <a:lnTo>
                    <a:pt x="288985" y="465294"/>
                  </a:lnTo>
                  <a:lnTo>
                    <a:pt x="288574" y="466866"/>
                  </a:lnTo>
                  <a:lnTo>
                    <a:pt x="286764" y="467948"/>
                  </a:lnTo>
                  <a:lnTo>
                    <a:pt x="287454" y="470021"/>
                  </a:lnTo>
                  <a:lnTo>
                    <a:pt x="285941" y="470023"/>
                  </a:lnTo>
                  <a:lnTo>
                    <a:pt x="284781" y="471611"/>
                  </a:lnTo>
                  <a:lnTo>
                    <a:pt x="285716" y="472776"/>
                  </a:lnTo>
                  <a:lnTo>
                    <a:pt x="284192" y="473554"/>
                  </a:lnTo>
                  <a:lnTo>
                    <a:pt x="283073" y="476822"/>
                  </a:lnTo>
                  <a:lnTo>
                    <a:pt x="280860" y="476154"/>
                  </a:lnTo>
                  <a:lnTo>
                    <a:pt x="279010" y="477794"/>
                  </a:lnTo>
                  <a:lnTo>
                    <a:pt x="280759" y="477826"/>
                  </a:lnTo>
                  <a:lnTo>
                    <a:pt x="282236" y="479018"/>
                  </a:lnTo>
                  <a:lnTo>
                    <a:pt x="280227" y="479576"/>
                  </a:lnTo>
                  <a:lnTo>
                    <a:pt x="278504" y="479053"/>
                  </a:lnTo>
                  <a:lnTo>
                    <a:pt x="277637" y="480821"/>
                  </a:lnTo>
                  <a:lnTo>
                    <a:pt x="275513" y="480747"/>
                  </a:lnTo>
                  <a:lnTo>
                    <a:pt x="272590" y="478430"/>
                  </a:lnTo>
                  <a:lnTo>
                    <a:pt x="271332" y="480325"/>
                  </a:lnTo>
                  <a:lnTo>
                    <a:pt x="268955" y="481881"/>
                  </a:lnTo>
                  <a:lnTo>
                    <a:pt x="266367" y="479471"/>
                  </a:lnTo>
                  <a:lnTo>
                    <a:pt x="265722" y="479567"/>
                  </a:lnTo>
                  <a:lnTo>
                    <a:pt x="263809" y="481369"/>
                  </a:lnTo>
                  <a:lnTo>
                    <a:pt x="261607" y="482016"/>
                  </a:lnTo>
                  <a:lnTo>
                    <a:pt x="260024" y="479117"/>
                  </a:lnTo>
                  <a:lnTo>
                    <a:pt x="258486" y="478006"/>
                  </a:lnTo>
                  <a:lnTo>
                    <a:pt x="256315" y="478619"/>
                  </a:lnTo>
                  <a:lnTo>
                    <a:pt x="253872" y="479876"/>
                  </a:lnTo>
                  <a:lnTo>
                    <a:pt x="253193" y="479293"/>
                  </a:lnTo>
                  <a:lnTo>
                    <a:pt x="253772" y="477601"/>
                  </a:lnTo>
                  <a:lnTo>
                    <a:pt x="255581" y="475651"/>
                  </a:lnTo>
                  <a:lnTo>
                    <a:pt x="256975" y="475648"/>
                  </a:lnTo>
                  <a:lnTo>
                    <a:pt x="258058" y="473107"/>
                  </a:lnTo>
                  <a:lnTo>
                    <a:pt x="260073" y="471915"/>
                  </a:lnTo>
                  <a:lnTo>
                    <a:pt x="259767" y="470896"/>
                  </a:lnTo>
                  <a:lnTo>
                    <a:pt x="260327" y="468581"/>
                  </a:lnTo>
                  <a:lnTo>
                    <a:pt x="261714" y="467560"/>
                  </a:lnTo>
                  <a:lnTo>
                    <a:pt x="262804" y="466045"/>
                  </a:lnTo>
                  <a:lnTo>
                    <a:pt x="263644" y="463192"/>
                  </a:lnTo>
                  <a:lnTo>
                    <a:pt x="261897" y="462609"/>
                  </a:lnTo>
                  <a:lnTo>
                    <a:pt x="261980" y="461813"/>
                  </a:lnTo>
                  <a:lnTo>
                    <a:pt x="263372" y="460036"/>
                  </a:lnTo>
                  <a:lnTo>
                    <a:pt x="264760" y="459726"/>
                  </a:lnTo>
                  <a:lnTo>
                    <a:pt x="265330" y="458118"/>
                  </a:lnTo>
                  <a:lnTo>
                    <a:pt x="266972" y="456597"/>
                  </a:lnTo>
                  <a:lnTo>
                    <a:pt x="263502" y="455465"/>
                  </a:lnTo>
                  <a:lnTo>
                    <a:pt x="263384" y="454215"/>
                  </a:lnTo>
                  <a:lnTo>
                    <a:pt x="264826" y="451030"/>
                  </a:lnTo>
                  <a:lnTo>
                    <a:pt x="264297" y="449853"/>
                  </a:lnTo>
                  <a:lnTo>
                    <a:pt x="260776" y="449929"/>
                  </a:lnTo>
                  <a:lnTo>
                    <a:pt x="260204" y="447509"/>
                  </a:lnTo>
                  <a:lnTo>
                    <a:pt x="257747" y="448248"/>
                  </a:lnTo>
                  <a:lnTo>
                    <a:pt x="257161" y="446563"/>
                  </a:lnTo>
                  <a:lnTo>
                    <a:pt x="257378" y="445506"/>
                  </a:lnTo>
                  <a:lnTo>
                    <a:pt x="255970" y="443626"/>
                  </a:lnTo>
                  <a:lnTo>
                    <a:pt x="257200" y="442512"/>
                  </a:lnTo>
                  <a:lnTo>
                    <a:pt x="257068" y="441399"/>
                  </a:lnTo>
                  <a:lnTo>
                    <a:pt x="255672" y="439795"/>
                  </a:lnTo>
                  <a:lnTo>
                    <a:pt x="254006" y="440116"/>
                  </a:lnTo>
                  <a:lnTo>
                    <a:pt x="253484" y="437029"/>
                  </a:lnTo>
                  <a:lnTo>
                    <a:pt x="251341" y="436555"/>
                  </a:lnTo>
                  <a:lnTo>
                    <a:pt x="251628" y="435774"/>
                  </a:lnTo>
                  <a:lnTo>
                    <a:pt x="250438" y="434193"/>
                  </a:lnTo>
                  <a:lnTo>
                    <a:pt x="250749" y="430694"/>
                  </a:lnTo>
                  <a:lnTo>
                    <a:pt x="249338" y="429953"/>
                  </a:lnTo>
                  <a:lnTo>
                    <a:pt x="249358" y="429011"/>
                  </a:lnTo>
                  <a:lnTo>
                    <a:pt x="247906" y="427480"/>
                  </a:lnTo>
                  <a:lnTo>
                    <a:pt x="247733" y="424977"/>
                  </a:lnTo>
                  <a:lnTo>
                    <a:pt x="245796" y="422268"/>
                  </a:lnTo>
                  <a:lnTo>
                    <a:pt x="245890" y="421280"/>
                  </a:lnTo>
                  <a:lnTo>
                    <a:pt x="244993" y="419699"/>
                  </a:lnTo>
                  <a:lnTo>
                    <a:pt x="245227" y="417803"/>
                  </a:lnTo>
                  <a:lnTo>
                    <a:pt x="246172" y="416716"/>
                  </a:lnTo>
                  <a:lnTo>
                    <a:pt x="245313" y="415293"/>
                  </a:lnTo>
                  <a:lnTo>
                    <a:pt x="244749" y="413059"/>
                  </a:lnTo>
                  <a:lnTo>
                    <a:pt x="243817" y="413140"/>
                  </a:lnTo>
                  <a:lnTo>
                    <a:pt x="242563" y="411739"/>
                  </a:lnTo>
                  <a:lnTo>
                    <a:pt x="240258" y="412128"/>
                  </a:lnTo>
                  <a:lnTo>
                    <a:pt x="238193" y="413312"/>
                  </a:lnTo>
                  <a:lnTo>
                    <a:pt x="236427" y="412900"/>
                  </a:lnTo>
                  <a:lnTo>
                    <a:pt x="237555" y="409477"/>
                  </a:lnTo>
                  <a:lnTo>
                    <a:pt x="237809" y="407394"/>
                  </a:lnTo>
                  <a:lnTo>
                    <a:pt x="237432" y="406444"/>
                  </a:lnTo>
                  <a:lnTo>
                    <a:pt x="238314" y="405650"/>
                  </a:lnTo>
                  <a:lnTo>
                    <a:pt x="236562" y="404323"/>
                  </a:lnTo>
                  <a:lnTo>
                    <a:pt x="234996" y="400366"/>
                  </a:lnTo>
                  <a:lnTo>
                    <a:pt x="234776" y="398301"/>
                  </a:lnTo>
                  <a:lnTo>
                    <a:pt x="235395" y="396567"/>
                  </a:lnTo>
                  <a:lnTo>
                    <a:pt x="235706" y="391881"/>
                  </a:lnTo>
                  <a:lnTo>
                    <a:pt x="236634" y="391309"/>
                  </a:lnTo>
                  <a:lnTo>
                    <a:pt x="238652" y="391312"/>
                  </a:lnTo>
                  <a:lnTo>
                    <a:pt x="238499" y="390562"/>
                  </a:lnTo>
                  <a:lnTo>
                    <a:pt x="236445" y="389863"/>
                  </a:lnTo>
                  <a:lnTo>
                    <a:pt x="234821" y="388600"/>
                  </a:lnTo>
                  <a:lnTo>
                    <a:pt x="235223" y="387368"/>
                  </a:lnTo>
                  <a:lnTo>
                    <a:pt x="236514" y="387074"/>
                  </a:lnTo>
                  <a:lnTo>
                    <a:pt x="238571" y="385349"/>
                  </a:lnTo>
                  <a:lnTo>
                    <a:pt x="239824" y="384905"/>
                  </a:lnTo>
                  <a:lnTo>
                    <a:pt x="239459" y="383582"/>
                  </a:lnTo>
                  <a:lnTo>
                    <a:pt x="242899" y="379470"/>
                  </a:lnTo>
                  <a:lnTo>
                    <a:pt x="243282" y="378406"/>
                  </a:lnTo>
                  <a:lnTo>
                    <a:pt x="242687" y="376348"/>
                  </a:lnTo>
                  <a:lnTo>
                    <a:pt x="244700" y="376641"/>
                  </a:lnTo>
                  <a:lnTo>
                    <a:pt x="245430" y="375433"/>
                  </a:lnTo>
                  <a:lnTo>
                    <a:pt x="247384" y="373830"/>
                  </a:lnTo>
                  <a:lnTo>
                    <a:pt x="245502" y="371284"/>
                  </a:lnTo>
                  <a:lnTo>
                    <a:pt x="244641" y="371994"/>
                  </a:lnTo>
                  <a:lnTo>
                    <a:pt x="242949" y="371778"/>
                  </a:lnTo>
                  <a:lnTo>
                    <a:pt x="239754" y="369346"/>
                  </a:lnTo>
                  <a:lnTo>
                    <a:pt x="238772" y="369763"/>
                  </a:lnTo>
                  <a:lnTo>
                    <a:pt x="239038" y="372518"/>
                  </a:lnTo>
                  <a:lnTo>
                    <a:pt x="236365" y="372809"/>
                  </a:lnTo>
                  <a:lnTo>
                    <a:pt x="235687" y="372233"/>
                  </a:lnTo>
                  <a:lnTo>
                    <a:pt x="234865" y="368375"/>
                  </a:lnTo>
                  <a:lnTo>
                    <a:pt x="235844" y="367485"/>
                  </a:lnTo>
                  <a:lnTo>
                    <a:pt x="235326" y="365892"/>
                  </a:lnTo>
                  <a:lnTo>
                    <a:pt x="234086" y="365163"/>
                  </a:lnTo>
                  <a:lnTo>
                    <a:pt x="234503" y="363101"/>
                  </a:lnTo>
                  <a:lnTo>
                    <a:pt x="233784" y="362061"/>
                  </a:lnTo>
                  <a:lnTo>
                    <a:pt x="234950" y="360468"/>
                  </a:lnTo>
                  <a:lnTo>
                    <a:pt x="232947" y="358038"/>
                  </a:lnTo>
                  <a:lnTo>
                    <a:pt x="231604" y="358077"/>
                  </a:lnTo>
                  <a:lnTo>
                    <a:pt x="229719" y="359136"/>
                  </a:lnTo>
                  <a:lnTo>
                    <a:pt x="227207" y="358255"/>
                  </a:lnTo>
                  <a:lnTo>
                    <a:pt x="227713" y="356774"/>
                  </a:lnTo>
                  <a:lnTo>
                    <a:pt x="227048" y="354386"/>
                  </a:lnTo>
                  <a:lnTo>
                    <a:pt x="229085" y="353432"/>
                  </a:lnTo>
                  <a:lnTo>
                    <a:pt x="227985" y="351249"/>
                  </a:lnTo>
                  <a:lnTo>
                    <a:pt x="228738" y="349822"/>
                  </a:lnTo>
                  <a:lnTo>
                    <a:pt x="228020" y="348113"/>
                  </a:lnTo>
                  <a:lnTo>
                    <a:pt x="225028" y="346513"/>
                  </a:lnTo>
                  <a:lnTo>
                    <a:pt x="225646" y="345347"/>
                  </a:lnTo>
                  <a:lnTo>
                    <a:pt x="224794" y="344318"/>
                  </a:lnTo>
                  <a:lnTo>
                    <a:pt x="222957" y="343657"/>
                  </a:lnTo>
                  <a:lnTo>
                    <a:pt x="222766" y="342619"/>
                  </a:lnTo>
                  <a:lnTo>
                    <a:pt x="221057" y="341246"/>
                  </a:lnTo>
                  <a:lnTo>
                    <a:pt x="221731" y="340199"/>
                  </a:lnTo>
                  <a:lnTo>
                    <a:pt x="220341" y="338826"/>
                  </a:lnTo>
                  <a:lnTo>
                    <a:pt x="221773" y="335900"/>
                  </a:lnTo>
                  <a:lnTo>
                    <a:pt x="221448" y="333720"/>
                  </a:lnTo>
                  <a:lnTo>
                    <a:pt x="222155" y="333133"/>
                  </a:lnTo>
                  <a:lnTo>
                    <a:pt x="222277" y="331191"/>
                  </a:lnTo>
                  <a:lnTo>
                    <a:pt x="219558" y="331014"/>
                  </a:lnTo>
                  <a:lnTo>
                    <a:pt x="218489" y="331763"/>
                  </a:lnTo>
                  <a:lnTo>
                    <a:pt x="216711" y="330269"/>
                  </a:lnTo>
                  <a:lnTo>
                    <a:pt x="217261" y="328505"/>
                  </a:lnTo>
                  <a:lnTo>
                    <a:pt x="216945" y="327338"/>
                  </a:lnTo>
                  <a:lnTo>
                    <a:pt x="215777" y="326953"/>
                  </a:lnTo>
                  <a:lnTo>
                    <a:pt x="215119" y="325538"/>
                  </a:lnTo>
                  <a:lnTo>
                    <a:pt x="214306" y="322275"/>
                  </a:lnTo>
                  <a:lnTo>
                    <a:pt x="215118" y="322018"/>
                  </a:lnTo>
                  <a:lnTo>
                    <a:pt x="215787" y="320434"/>
                  </a:lnTo>
                  <a:lnTo>
                    <a:pt x="215069" y="319744"/>
                  </a:lnTo>
                  <a:lnTo>
                    <a:pt x="215553" y="318630"/>
                  </a:lnTo>
                  <a:lnTo>
                    <a:pt x="214729" y="317239"/>
                  </a:lnTo>
                  <a:lnTo>
                    <a:pt x="214450" y="315443"/>
                  </a:lnTo>
                  <a:lnTo>
                    <a:pt x="212740" y="315085"/>
                  </a:lnTo>
                  <a:lnTo>
                    <a:pt x="210628" y="314077"/>
                  </a:lnTo>
                  <a:lnTo>
                    <a:pt x="210597" y="315243"/>
                  </a:lnTo>
                  <a:lnTo>
                    <a:pt x="209458" y="316679"/>
                  </a:lnTo>
                  <a:lnTo>
                    <a:pt x="207985" y="316525"/>
                  </a:lnTo>
                  <a:lnTo>
                    <a:pt x="206845" y="313556"/>
                  </a:lnTo>
                  <a:lnTo>
                    <a:pt x="207004" y="312789"/>
                  </a:lnTo>
                  <a:lnTo>
                    <a:pt x="206335" y="308499"/>
                  </a:lnTo>
                  <a:lnTo>
                    <a:pt x="206692" y="306578"/>
                  </a:lnTo>
                  <a:lnTo>
                    <a:pt x="207453" y="305262"/>
                  </a:lnTo>
                  <a:lnTo>
                    <a:pt x="207359" y="302805"/>
                  </a:lnTo>
                  <a:lnTo>
                    <a:pt x="207971" y="301956"/>
                  </a:lnTo>
                  <a:lnTo>
                    <a:pt x="206985" y="297658"/>
                  </a:lnTo>
                  <a:lnTo>
                    <a:pt x="205791" y="295296"/>
                  </a:lnTo>
                  <a:lnTo>
                    <a:pt x="206859" y="294611"/>
                  </a:lnTo>
                  <a:lnTo>
                    <a:pt x="208796" y="291649"/>
                  </a:lnTo>
                  <a:lnTo>
                    <a:pt x="208431" y="288392"/>
                  </a:lnTo>
                  <a:lnTo>
                    <a:pt x="209201" y="287773"/>
                  </a:lnTo>
                  <a:lnTo>
                    <a:pt x="209041" y="286455"/>
                  </a:lnTo>
                  <a:lnTo>
                    <a:pt x="206843" y="287641"/>
                  </a:lnTo>
                  <a:lnTo>
                    <a:pt x="205855" y="286979"/>
                  </a:lnTo>
                  <a:lnTo>
                    <a:pt x="203664" y="287820"/>
                  </a:lnTo>
                  <a:lnTo>
                    <a:pt x="202283" y="287801"/>
                  </a:lnTo>
                  <a:lnTo>
                    <a:pt x="201714" y="289544"/>
                  </a:lnTo>
                  <a:lnTo>
                    <a:pt x="200482" y="290567"/>
                  </a:lnTo>
                  <a:lnTo>
                    <a:pt x="200247" y="291661"/>
                  </a:lnTo>
                  <a:lnTo>
                    <a:pt x="197907" y="291998"/>
                  </a:lnTo>
                  <a:lnTo>
                    <a:pt x="195830" y="293709"/>
                  </a:lnTo>
                  <a:lnTo>
                    <a:pt x="195075" y="295802"/>
                  </a:lnTo>
                  <a:lnTo>
                    <a:pt x="195288" y="297897"/>
                  </a:lnTo>
                  <a:lnTo>
                    <a:pt x="193686" y="300211"/>
                  </a:lnTo>
                  <a:lnTo>
                    <a:pt x="192562" y="300488"/>
                  </a:lnTo>
                  <a:lnTo>
                    <a:pt x="192358" y="302519"/>
                  </a:lnTo>
                  <a:lnTo>
                    <a:pt x="190821" y="303576"/>
                  </a:lnTo>
                  <a:lnTo>
                    <a:pt x="190537" y="304805"/>
                  </a:lnTo>
                  <a:lnTo>
                    <a:pt x="187941" y="307824"/>
                  </a:lnTo>
                  <a:lnTo>
                    <a:pt x="186691" y="308087"/>
                  </a:lnTo>
                  <a:lnTo>
                    <a:pt x="185969" y="309380"/>
                  </a:lnTo>
                  <a:lnTo>
                    <a:pt x="184744" y="309218"/>
                  </a:lnTo>
                  <a:lnTo>
                    <a:pt x="182561" y="310532"/>
                  </a:lnTo>
                  <a:lnTo>
                    <a:pt x="181666" y="311624"/>
                  </a:lnTo>
                  <a:lnTo>
                    <a:pt x="181624" y="313679"/>
                  </a:lnTo>
                  <a:lnTo>
                    <a:pt x="180756" y="313391"/>
                  </a:lnTo>
                  <a:lnTo>
                    <a:pt x="180913" y="311065"/>
                  </a:lnTo>
                  <a:lnTo>
                    <a:pt x="180360" y="309935"/>
                  </a:lnTo>
                  <a:lnTo>
                    <a:pt x="178384" y="308732"/>
                  </a:lnTo>
                  <a:lnTo>
                    <a:pt x="175568" y="308579"/>
                  </a:lnTo>
                  <a:lnTo>
                    <a:pt x="175231" y="307626"/>
                  </a:lnTo>
                  <a:lnTo>
                    <a:pt x="176168" y="305791"/>
                  </a:lnTo>
                  <a:lnTo>
                    <a:pt x="179443" y="304212"/>
                  </a:lnTo>
                  <a:lnTo>
                    <a:pt x="180110" y="303272"/>
                  </a:lnTo>
                  <a:lnTo>
                    <a:pt x="180102" y="301740"/>
                  </a:lnTo>
                  <a:lnTo>
                    <a:pt x="178879" y="300300"/>
                  </a:lnTo>
                  <a:lnTo>
                    <a:pt x="176385" y="300722"/>
                  </a:lnTo>
                  <a:lnTo>
                    <a:pt x="174865" y="300263"/>
                  </a:lnTo>
                  <a:lnTo>
                    <a:pt x="173107" y="298380"/>
                  </a:lnTo>
                  <a:lnTo>
                    <a:pt x="175443" y="295917"/>
                  </a:lnTo>
                  <a:lnTo>
                    <a:pt x="179057" y="291458"/>
                  </a:lnTo>
                  <a:lnTo>
                    <a:pt x="177160" y="290010"/>
                  </a:lnTo>
                  <a:lnTo>
                    <a:pt x="175187" y="287498"/>
                  </a:lnTo>
                  <a:lnTo>
                    <a:pt x="174422" y="287225"/>
                  </a:lnTo>
                  <a:lnTo>
                    <a:pt x="172798" y="285544"/>
                  </a:lnTo>
                  <a:lnTo>
                    <a:pt x="169927" y="283561"/>
                  </a:lnTo>
                  <a:lnTo>
                    <a:pt x="169517" y="280911"/>
                  </a:lnTo>
                  <a:lnTo>
                    <a:pt x="169970" y="279711"/>
                  </a:lnTo>
                  <a:lnTo>
                    <a:pt x="169745" y="278191"/>
                  </a:lnTo>
                  <a:lnTo>
                    <a:pt x="168465" y="277147"/>
                  </a:lnTo>
                  <a:lnTo>
                    <a:pt x="166439" y="277509"/>
                  </a:lnTo>
                  <a:lnTo>
                    <a:pt x="165527" y="275644"/>
                  </a:lnTo>
                  <a:lnTo>
                    <a:pt x="163917" y="276660"/>
                  </a:lnTo>
                  <a:lnTo>
                    <a:pt x="160661" y="275887"/>
                  </a:lnTo>
                  <a:lnTo>
                    <a:pt x="158994" y="276422"/>
                  </a:lnTo>
                  <a:lnTo>
                    <a:pt x="159173" y="273783"/>
                  </a:lnTo>
                  <a:lnTo>
                    <a:pt x="157973" y="273421"/>
                  </a:lnTo>
                  <a:lnTo>
                    <a:pt x="157953" y="272406"/>
                  </a:lnTo>
                  <a:lnTo>
                    <a:pt x="155882" y="272428"/>
                  </a:lnTo>
                  <a:lnTo>
                    <a:pt x="153796" y="273436"/>
                  </a:lnTo>
                  <a:lnTo>
                    <a:pt x="151179" y="271007"/>
                  </a:lnTo>
                  <a:lnTo>
                    <a:pt x="148287" y="267345"/>
                  </a:lnTo>
                  <a:lnTo>
                    <a:pt x="146697" y="266420"/>
                  </a:lnTo>
                  <a:lnTo>
                    <a:pt x="144993" y="266364"/>
                  </a:lnTo>
                  <a:lnTo>
                    <a:pt x="145306" y="264764"/>
                  </a:lnTo>
                  <a:lnTo>
                    <a:pt x="144721" y="263799"/>
                  </a:lnTo>
                  <a:lnTo>
                    <a:pt x="143021" y="263314"/>
                  </a:lnTo>
                  <a:lnTo>
                    <a:pt x="141973" y="261550"/>
                  </a:lnTo>
                  <a:lnTo>
                    <a:pt x="142359" y="259682"/>
                  </a:lnTo>
                  <a:lnTo>
                    <a:pt x="143433" y="258393"/>
                  </a:lnTo>
                  <a:lnTo>
                    <a:pt x="141945" y="256739"/>
                  </a:lnTo>
                  <a:lnTo>
                    <a:pt x="140438" y="256617"/>
                  </a:lnTo>
                  <a:lnTo>
                    <a:pt x="138628" y="255024"/>
                  </a:lnTo>
                  <a:lnTo>
                    <a:pt x="137925" y="255890"/>
                  </a:lnTo>
                  <a:lnTo>
                    <a:pt x="136881" y="255552"/>
                  </a:lnTo>
                  <a:lnTo>
                    <a:pt x="135791" y="256461"/>
                  </a:lnTo>
                  <a:lnTo>
                    <a:pt x="135014" y="259827"/>
                  </a:lnTo>
                  <a:lnTo>
                    <a:pt x="133054" y="261358"/>
                  </a:lnTo>
                  <a:lnTo>
                    <a:pt x="132522" y="262706"/>
                  </a:lnTo>
                  <a:lnTo>
                    <a:pt x="132567" y="265527"/>
                  </a:lnTo>
                  <a:lnTo>
                    <a:pt x="126454" y="265903"/>
                  </a:lnTo>
                  <a:lnTo>
                    <a:pt x="125015" y="265053"/>
                  </a:lnTo>
                  <a:lnTo>
                    <a:pt x="122291" y="261710"/>
                  </a:lnTo>
                  <a:lnTo>
                    <a:pt x="122110" y="261976"/>
                  </a:lnTo>
                  <a:lnTo>
                    <a:pt x="121933" y="262239"/>
                  </a:lnTo>
                  <a:lnTo>
                    <a:pt x="121546" y="262802"/>
                  </a:lnTo>
                  <a:lnTo>
                    <a:pt x="121056" y="263038"/>
                  </a:lnTo>
                  <a:lnTo>
                    <a:pt x="120720" y="262720"/>
                  </a:lnTo>
                  <a:lnTo>
                    <a:pt x="118608" y="258927"/>
                  </a:lnTo>
                  <a:lnTo>
                    <a:pt x="115702" y="259629"/>
                  </a:lnTo>
                  <a:lnTo>
                    <a:pt x="115674" y="259760"/>
                  </a:lnTo>
                  <a:lnTo>
                    <a:pt x="115641" y="259962"/>
                  </a:lnTo>
                  <a:lnTo>
                    <a:pt x="115579" y="260149"/>
                  </a:lnTo>
                  <a:lnTo>
                    <a:pt x="115745" y="261139"/>
                  </a:lnTo>
                  <a:lnTo>
                    <a:pt x="114274" y="262068"/>
                  </a:lnTo>
                  <a:lnTo>
                    <a:pt x="113896" y="260670"/>
                  </a:lnTo>
                  <a:lnTo>
                    <a:pt x="112321" y="258594"/>
                  </a:lnTo>
                  <a:lnTo>
                    <a:pt x="111443" y="256194"/>
                  </a:lnTo>
                  <a:lnTo>
                    <a:pt x="110712" y="255589"/>
                  </a:lnTo>
                  <a:lnTo>
                    <a:pt x="108844" y="255806"/>
                  </a:lnTo>
                  <a:lnTo>
                    <a:pt x="107603" y="254817"/>
                  </a:lnTo>
                  <a:lnTo>
                    <a:pt x="108491" y="252429"/>
                  </a:lnTo>
                  <a:lnTo>
                    <a:pt x="106969" y="250977"/>
                  </a:lnTo>
                  <a:lnTo>
                    <a:pt x="106863" y="249621"/>
                  </a:lnTo>
                  <a:lnTo>
                    <a:pt x="110211" y="248124"/>
                  </a:lnTo>
                  <a:lnTo>
                    <a:pt x="113199" y="248914"/>
                  </a:lnTo>
                  <a:lnTo>
                    <a:pt x="115622" y="249789"/>
                  </a:lnTo>
                  <a:lnTo>
                    <a:pt x="115845" y="249877"/>
                  </a:lnTo>
                  <a:lnTo>
                    <a:pt x="116199" y="250001"/>
                  </a:lnTo>
                  <a:lnTo>
                    <a:pt x="116378" y="250070"/>
                  </a:lnTo>
                  <a:lnTo>
                    <a:pt x="116921" y="248046"/>
                  </a:lnTo>
                  <a:lnTo>
                    <a:pt x="116002" y="246953"/>
                  </a:lnTo>
                  <a:lnTo>
                    <a:pt x="115531" y="247267"/>
                  </a:lnTo>
                  <a:lnTo>
                    <a:pt x="115148" y="247339"/>
                  </a:lnTo>
                  <a:lnTo>
                    <a:pt x="115063" y="247112"/>
                  </a:lnTo>
                  <a:lnTo>
                    <a:pt x="114872" y="246641"/>
                  </a:lnTo>
                  <a:lnTo>
                    <a:pt x="114356" y="245422"/>
                  </a:lnTo>
                  <a:lnTo>
                    <a:pt x="114565" y="245445"/>
                  </a:lnTo>
                  <a:lnTo>
                    <a:pt x="114524" y="245158"/>
                  </a:lnTo>
                  <a:lnTo>
                    <a:pt x="114682" y="244310"/>
                  </a:lnTo>
                  <a:lnTo>
                    <a:pt x="114872" y="244926"/>
                  </a:lnTo>
                  <a:lnTo>
                    <a:pt x="117796" y="246107"/>
                  </a:lnTo>
                  <a:lnTo>
                    <a:pt x="119250" y="246138"/>
                  </a:lnTo>
                  <a:lnTo>
                    <a:pt x="119657" y="245924"/>
                  </a:lnTo>
                  <a:lnTo>
                    <a:pt x="119940" y="245863"/>
                  </a:lnTo>
                  <a:lnTo>
                    <a:pt x="120119" y="245935"/>
                  </a:lnTo>
                  <a:lnTo>
                    <a:pt x="120036" y="243528"/>
                  </a:lnTo>
                  <a:lnTo>
                    <a:pt x="121772" y="242431"/>
                  </a:lnTo>
                  <a:lnTo>
                    <a:pt x="121850" y="240836"/>
                  </a:lnTo>
                  <a:lnTo>
                    <a:pt x="120657" y="237952"/>
                  </a:lnTo>
                  <a:lnTo>
                    <a:pt x="121071" y="236748"/>
                  </a:lnTo>
                  <a:lnTo>
                    <a:pt x="119310" y="233575"/>
                  </a:lnTo>
                  <a:lnTo>
                    <a:pt x="118336" y="233056"/>
                  </a:lnTo>
                  <a:lnTo>
                    <a:pt x="118509" y="230762"/>
                  </a:lnTo>
                  <a:lnTo>
                    <a:pt x="119333" y="230063"/>
                  </a:lnTo>
                  <a:lnTo>
                    <a:pt x="118956" y="228148"/>
                  </a:lnTo>
                  <a:lnTo>
                    <a:pt x="118300" y="227968"/>
                  </a:lnTo>
                  <a:lnTo>
                    <a:pt x="117760" y="226078"/>
                  </a:lnTo>
                  <a:lnTo>
                    <a:pt x="116995" y="225494"/>
                  </a:lnTo>
                  <a:lnTo>
                    <a:pt x="117392" y="222783"/>
                  </a:lnTo>
                  <a:lnTo>
                    <a:pt x="115568" y="218797"/>
                  </a:lnTo>
                  <a:lnTo>
                    <a:pt x="114815" y="216171"/>
                  </a:lnTo>
                  <a:lnTo>
                    <a:pt x="113966" y="216046"/>
                  </a:lnTo>
                  <a:lnTo>
                    <a:pt x="112801" y="213730"/>
                  </a:lnTo>
                  <a:lnTo>
                    <a:pt x="111391" y="212764"/>
                  </a:lnTo>
                  <a:lnTo>
                    <a:pt x="113050" y="211545"/>
                  </a:lnTo>
                  <a:lnTo>
                    <a:pt x="111068" y="209296"/>
                  </a:lnTo>
                  <a:lnTo>
                    <a:pt x="110789" y="208449"/>
                  </a:lnTo>
                  <a:lnTo>
                    <a:pt x="108645" y="207157"/>
                  </a:lnTo>
                  <a:lnTo>
                    <a:pt x="108254" y="205608"/>
                  </a:lnTo>
                  <a:lnTo>
                    <a:pt x="108400" y="203352"/>
                  </a:lnTo>
                  <a:lnTo>
                    <a:pt x="108390" y="202199"/>
                  </a:lnTo>
                  <a:lnTo>
                    <a:pt x="108801" y="201784"/>
                  </a:lnTo>
                  <a:lnTo>
                    <a:pt x="109228" y="201664"/>
                  </a:lnTo>
                  <a:lnTo>
                    <a:pt x="109383" y="201996"/>
                  </a:lnTo>
                  <a:lnTo>
                    <a:pt x="109580" y="201852"/>
                  </a:lnTo>
                  <a:lnTo>
                    <a:pt x="110575" y="197756"/>
                  </a:lnTo>
                  <a:lnTo>
                    <a:pt x="111992" y="197030"/>
                  </a:lnTo>
                  <a:lnTo>
                    <a:pt x="112114" y="195231"/>
                  </a:lnTo>
                  <a:lnTo>
                    <a:pt x="108085" y="193619"/>
                  </a:lnTo>
                  <a:lnTo>
                    <a:pt x="106553" y="192234"/>
                  </a:lnTo>
                  <a:lnTo>
                    <a:pt x="105715" y="190471"/>
                  </a:lnTo>
                  <a:lnTo>
                    <a:pt x="105095" y="187094"/>
                  </a:lnTo>
                  <a:lnTo>
                    <a:pt x="99937" y="178803"/>
                  </a:lnTo>
                  <a:lnTo>
                    <a:pt x="98439" y="178790"/>
                  </a:lnTo>
                  <a:lnTo>
                    <a:pt x="96826" y="177322"/>
                  </a:lnTo>
                  <a:lnTo>
                    <a:pt x="95737" y="177260"/>
                  </a:lnTo>
                  <a:lnTo>
                    <a:pt x="95442" y="176683"/>
                  </a:lnTo>
                  <a:lnTo>
                    <a:pt x="94834" y="174453"/>
                  </a:lnTo>
                  <a:lnTo>
                    <a:pt x="94620" y="173815"/>
                  </a:lnTo>
                  <a:lnTo>
                    <a:pt x="94621" y="173658"/>
                  </a:lnTo>
                  <a:lnTo>
                    <a:pt x="95299" y="173339"/>
                  </a:lnTo>
                  <a:lnTo>
                    <a:pt x="96014" y="173336"/>
                  </a:lnTo>
                  <a:lnTo>
                    <a:pt x="96398" y="171349"/>
                  </a:lnTo>
                  <a:lnTo>
                    <a:pt x="95234" y="168668"/>
                  </a:lnTo>
                  <a:lnTo>
                    <a:pt x="95353" y="166956"/>
                  </a:lnTo>
                  <a:lnTo>
                    <a:pt x="96053" y="166182"/>
                  </a:lnTo>
                  <a:lnTo>
                    <a:pt x="96012" y="164670"/>
                  </a:lnTo>
                  <a:lnTo>
                    <a:pt x="95324" y="164054"/>
                  </a:lnTo>
                  <a:lnTo>
                    <a:pt x="91573" y="164335"/>
                  </a:lnTo>
                  <a:lnTo>
                    <a:pt x="89846" y="164967"/>
                  </a:lnTo>
                  <a:lnTo>
                    <a:pt x="89258" y="165289"/>
                  </a:lnTo>
                  <a:lnTo>
                    <a:pt x="88862" y="165512"/>
                  </a:lnTo>
                  <a:lnTo>
                    <a:pt x="82483" y="170761"/>
                  </a:lnTo>
                  <a:lnTo>
                    <a:pt x="78027" y="174002"/>
                  </a:lnTo>
                  <a:lnTo>
                    <a:pt x="77250" y="174305"/>
                  </a:lnTo>
                  <a:lnTo>
                    <a:pt x="77060" y="174389"/>
                  </a:lnTo>
                  <a:lnTo>
                    <a:pt x="75029" y="175196"/>
                  </a:lnTo>
                  <a:lnTo>
                    <a:pt x="72928" y="176023"/>
                  </a:lnTo>
                  <a:lnTo>
                    <a:pt x="71873" y="176582"/>
                  </a:lnTo>
                  <a:lnTo>
                    <a:pt x="69689" y="179070"/>
                  </a:lnTo>
                  <a:lnTo>
                    <a:pt x="68174" y="181135"/>
                  </a:lnTo>
                  <a:lnTo>
                    <a:pt x="67336" y="183114"/>
                  </a:lnTo>
                  <a:lnTo>
                    <a:pt x="66289" y="184115"/>
                  </a:lnTo>
                  <a:lnTo>
                    <a:pt x="66098" y="184128"/>
                  </a:lnTo>
                  <a:lnTo>
                    <a:pt x="64305" y="184296"/>
                  </a:lnTo>
                  <a:lnTo>
                    <a:pt x="58930" y="186390"/>
                  </a:lnTo>
                  <a:lnTo>
                    <a:pt x="55868" y="187353"/>
                  </a:lnTo>
                  <a:lnTo>
                    <a:pt x="55684" y="187498"/>
                  </a:lnTo>
                  <a:lnTo>
                    <a:pt x="55520" y="187627"/>
                  </a:lnTo>
                  <a:lnTo>
                    <a:pt x="54538" y="188246"/>
                  </a:lnTo>
                  <a:lnTo>
                    <a:pt x="53982" y="188497"/>
                  </a:lnTo>
                  <a:lnTo>
                    <a:pt x="46894" y="188580"/>
                  </a:lnTo>
                  <a:lnTo>
                    <a:pt x="43469" y="188858"/>
                  </a:lnTo>
                  <a:lnTo>
                    <a:pt x="40383" y="186813"/>
                  </a:lnTo>
                  <a:lnTo>
                    <a:pt x="40565" y="185186"/>
                  </a:lnTo>
                  <a:lnTo>
                    <a:pt x="41685" y="181919"/>
                  </a:lnTo>
                  <a:lnTo>
                    <a:pt x="41865" y="172883"/>
                  </a:lnTo>
                  <a:lnTo>
                    <a:pt x="41328" y="166874"/>
                  </a:lnTo>
                  <a:lnTo>
                    <a:pt x="40461" y="167260"/>
                  </a:lnTo>
                  <a:lnTo>
                    <a:pt x="37594" y="166658"/>
                  </a:lnTo>
                  <a:lnTo>
                    <a:pt x="37238" y="165074"/>
                  </a:lnTo>
                  <a:lnTo>
                    <a:pt x="37335" y="162512"/>
                  </a:lnTo>
                  <a:lnTo>
                    <a:pt x="35523" y="159490"/>
                  </a:lnTo>
                  <a:lnTo>
                    <a:pt x="31369" y="157906"/>
                  </a:lnTo>
                  <a:lnTo>
                    <a:pt x="31800" y="156950"/>
                  </a:lnTo>
                  <a:lnTo>
                    <a:pt x="31388" y="155548"/>
                  </a:lnTo>
                  <a:lnTo>
                    <a:pt x="30193" y="154489"/>
                  </a:lnTo>
                  <a:lnTo>
                    <a:pt x="29522" y="149214"/>
                  </a:lnTo>
                  <a:lnTo>
                    <a:pt x="30449" y="146668"/>
                  </a:lnTo>
                  <a:lnTo>
                    <a:pt x="32478" y="145421"/>
                  </a:lnTo>
                  <a:lnTo>
                    <a:pt x="33286" y="144306"/>
                  </a:lnTo>
                  <a:lnTo>
                    <a:pt x="32708" y="142900"/>
                  </a:lnTo>
                  <a:lnTo>
                    <a:pt x="30377" y="143265"/>
                  </a:lnTo>
                  <a:lnTo>
                    <a:pt x="29253" y="142818"/>
                  </a:lnTo>
                  <a:lnTo>
                    <a:pt x="29368" y="142515"/>
                  </a:lnTo>
                  <a:lnTo>
                    <a:pt x="30012" y="140739"/>
                  </a:lnTo>
                  <a:lnTo>
                    <a:pt x="31092" y="141646"/>
                  </a:lnTo>
                  <a:lnTo>
                    <a:pt x="31604" y="141755"/>
                  </a:lnTo>
                  <a:lnTo>
                    <a:pt x="31754" y="141829"/>
                  </a:lnTo>
                  <a:lnTo>
                    <a:pt x="32079" y="142009"/>
                  </a:lnTo>
                  <a:lnTo>
                    <a:pt x="33785" y="140513"/>
                  </a:lnTo>
                  <a:lnTo>
                    <a:pt x="33026" y="139872"/>
                  </a:lnTo>
                  <a:lnTo>
                    <a:pt x="30290" y="139946"/>
                  </a:lnTo>
                  <a:lnTo>
                    <a:pt x="29318" y="139423"/>
                  </a:lnTo>
                  <a:lnTo>
                    <a:pt x="28832" y="137873"/>
                  </a:lnTo>
                  <a:lnTo>
                    <a:pt x="29207" y="136132"/>
                  </a:lnTo>
                  <a:lnTo>
                    <a:pt x="28204" y="134250"/>
                  </a:lnTo>
                  <a:lnTo>
                    <a:pt x="27426" y="130404"/>
                  </a:lnTo>
                  <a:lnTo>
                    <a:pt x="26512" y="130335"/>
                  </a:lnTo>
                  <a:lnTo>
                    <a:pt x="26362" y="129053"/>
                  </a:lnTo>
                  <a:lnTo>
                    <a:pt x="25781" y="128822"/>
                  </a:lnTo>
                  <a:lnTo>
                    <a:pt x="26127" y="127933"/>
                  </a:lnTo>
                  <a:lnTo>
                    <a:pt x="26081" y="127614"/>
                  </a:lnTo>
                  <a:lnTo>
                    <a:pt x="26990" y="127699"/>
                  </a:lnTo>
                  <a:lnTo>
                    <a:pt x="27677" y="127587"/>
                  </a:lnTo>
                  <a:lnTo>
                    <a:pt x="27981" y="127492"/>
                  </a:lnTo>
                  <a:lnTo>
                    <a:pt x="28471" y="123983"/>
                  </a:lnTo>
                  <a:lnTo>
                    <a:pt x="27688" y="119115"/>
                  </a:lnTo>
                  <a:lnTo>
                    <a:pt x="29253" y="117762"/>
                  </a:lnTo>
                  <a:lnTo>
                    <a:pt x="29852" y="115187"/>
                  </a:lnTo>
                  <a:lnTo>
                    <a:pt x="30577" y="113489"/>
                  </a:lnTo>
                  <a:lnTo>
                    <a:pt x="30526" y="110644"/>
                  </a:lnTo>
                  <a:lnTo>
                    <a:pt x="29957" y="106814"/>
                  </a:lnTo>
                  <a:lnTo>
                    <a:pt x="31050" y="105266"/>
                  </a:lnTo>
                  <a:lnTo>
                    <a:pt x="31542" y="104337"/>
                  </a:lnTo>
                  <a:lnTo>
                    <a:pt x="32110" y="103082"/>
                  </a:lnTo>
                  <a:lnTo>
                    <a:pt x="33242" y="103144"/>
                  </a:lnTo>
                  <a:lnTo>
                    <a:pt x="35299" y="103290"/>
                  </a:lnTo>
                  <a:lnTo>
                    <a:pt x="36832" y="102081"/>
                  </a:lnTo>
                  <a:lnTo>
                    <a:pt x="37714" y="100901"/>
                  </a:lnTo>
                  <a:lnTo>
                    <a:pt x="38470" y="97174"/>
                  </a:lnTo>
                  <a:lnTo>
                    <a:pt x="38287" y="94602"/>
                  </a:lnTo>
                  <a:lnTo>
                    <a:pt x="32369" y="92827"/>
                  </a:lnTo>
                  <a:lnTo>
                    <a:pt x="32132" y="87458"/>
                  </a:lnTo>
                  <a:lnTo>
                    <a:pt x="32341" y="85623"/>
                  </a:lnTo>
                  <a:lnTo>
                    <a:pt x="34470" y="82415"/>
                  </a:lnTo>
                  <a:lnTo>
                    <a:pt x="33012" y="79065"/>
                  </a:lnTo>
                  <a:lnTo>
                    <a:pt x="30686" y="78415"/>
                  </a:lnTo>
                  <a:lnTo>
                    <a:pt x="26962" y="76628"/>
                  </a:lnTo>
                  <a:lnTo>
                    <a:pt x="24399" y="75036"/>
                  </a:lnTo>
                  <a:lnTo>
                    <a:pt x="23053" y="73414"/>
                  </a:lnTo>
                  <a:lnTo>
                    <a:pt x="23109" y="71908"/>
                  </a:lnTo>
                  <a:lnTo>
                    <a:pt x="22470" y="69290"/>
                  </a:lnTo>
                  <a:lnTo>
                    <a:pt x="21132" y="67809"/>
                  </a:lnTo>
                  <a:lnTo>
                    <a:pt x="20976" y="66584"/>
                  </a:lnTo>
                  <a:lnTo>
                    <a:pt x="20744" y="65316"/>
                  </a:lnTo>
                  <a:lnTo>
                    <a:pt x="21673" y="65339"/>
                  </a:lnTo>
                  <a:lnTo>
                    <a:pt x="22644" y="65065"/>
                  </a:lnTo>
                  <a:lnTo>
                    <a:pt x="23107" y="62834"/>
                  </a:lnTo>
                  <a:lnTo>
                    <a:pt x="22514" y="61518"/>
                  </a:lnTo>
                  <a:lnTo>
                    <a:pt x="20979" y="56448"/>
                  </a:lnTo>
                  <a:lnTo>
                    <a:pt x="19624" y="54764"/>
                  </a:lnTo>
                  <a:lnTo>
                    <a:pt x="16414" y="54116"/>
                  </a:lnTo>
                  <a:lnTo>
                    <a:pt x="16093" y="54521"/>
                  </a:lnTo>
                  <a:lnTo>
                    <a:pt x="15942" y="54476"/>
                  </a:lnTo>
                  <a:lnTo>
                    <a:pt x="15547" y="54327"/>
                  </a:lnTo>
                  <a:lnTo>
                    <a:pt x="14847" y="54053"/>
                  </a:lnTo>
                  <a:lnTo>
                    <a:pt x="14347" y="53960"/>
                  </a:lnTo>
                  <a:lnTo>
                    <a:pt x="13312" y="54358"/>
                  </a:lnTo>
                  <a:lnTo>
                    <a:pt x="12780" y="54457"/>
                  </a:lnTo>
                  <a:lnTo>
                    <a:pt x="11639" y="54992"/>
                  </a:lnTo>
                  <a:lnTo>
                    <a:pt x="11387" y="55253"/>
                  </a:lnTo>
                  <a:lnTo>
                    <a:pt x="10811" y="55345"/>
                  </a:lnTo>
                  <a:lnTo>
                    <a:pt x="10623" y="56960"/>
                  </a:lnTo>
                  <a:lnTo>
                    <a:pt x="10247" y="56832"/>
                  </a:lnTo>
                  <a:lnTo>
                    <a:pt x="10065" y="56781"/>
                  </a:lnTo>
                  <a:lnTo>
                    <a:pt x="9506" y="56593"/>
                  </a:lnTo>
                  <a:lnTo>
                    <a:pt x="8858" y="56362"/>
                  </a:lnTo>
                  <a:lnTo>
                    <a:pt x="7232" y="56640"/>
                  </a:lnTo>
                  <a:lnTo>
                    <a:pt x="4476" y="55621"/>
                  </a:lnTo>
                  <a:lnTo>
                    <a:pt x="1682" y="53632"/>
                  </a:lnTo>
                  <a:lnTo>
                    <a:pt x="1728" y="52540"/>
                  </a:lnTo>
                  <a:lnTo>
                    <a:pt x="0" y="50950"/>
                  </a:lnTo>
                  <a:lnTo>
                    <a:pt x="358" y="50087"/>
                  </a:lnTo>
                  <a:lnTo>
                    <a:pt x="705" y="49911"/>
                  </a:lnTo>
                  <a:lnTo>
                    <a:pt x="743" y="49640"/>
                  </a:lnTo>
                  <a:lnTo>
                    <a:pt x="792" y="49497"/>
                  </a:lnTo>
                  <a:lnTo>
                    <a:pt x="807" y="49322"/>
                  </a:lnTo>
                  <a:lnTo>
                    <a:pt x="1922" y="49398"/>
                  </a:lnTo>
                  <a:lnTo>
                    <a:pt x="2944" y="50001"/>
                  </a:lnTo>
                  <a:lnTo>
                    <a:pt x="3142" y="49998"/>
                  </a:lnTo>
                  <a:lnTo>
                    <a:pt x="3376" y="49932"/>
                  </a:lnTo>
                  <a:lnTo>
                    <a:pt x="3270" y="49653"/>
                  </a:lnTo>
                  <a:lnTo>
                    <a:pt x="3686" y="49380"/>
                  </a:lnTo>
                  <a:lnTo>
                    <a:pt x="4131" y="48650"/>
                  </a:lnTo>
                  <a:lnTo>
                    <a:pt x="4548" y="48243"/>
                  </a:lnTo>
                  <a:lnTo>
                    <a:pt x="4773" y="48162"/>
                  </a:lnTo>
                  <a:lnTo>
                    <a:pt x="5018" y="47939"/>
                  </a:lnTo>
                  <a:lnTo>
                    <a:pt x="5177" y="47912"/>
                  </a:lnTo>
                  <a:lnTo>
                    <a:pt x="5357" y="47862"/>
                  </a:lnTo>
                  <a:lnTo>
                    <a:pt x="5054" y="47128"/>
                  </a:lnTo>
                  <a:lnTo>
                    <a:pt x="5315" y="47114"/>
                  </a:lnTo>
                  <a:lnTo>
                    <a:pt x="5591" y="47835"/>
                  </a:lnTo>
                  <a:lnTo>
                    <a:pt x="5991" y="47852"/>
                  </a:lnTo>
                  <a:lnTo>
                    <a:pt x="6172" y="47813"/>
                  </a:lnTo>
                  <a:lnTo>
                    <a:pt x="7060" y="47062"/>
                  </a:lnTo>
                  <a:lnTo>
                    <a:pt x="6975" y="45471"/>
                  </a:lnTo>
                  <a:lnTo>
                    <a:pt x="6996" y="45309"/>
                  </a:lnTo>
                  <a:lnTo>
                    <a:pt x="7115" y="45013"/>
                  </a:lnTo>
                  <a:lnTo>
                    <a:pt x="7279" y="44846"/>
                  </a:lnTo>
                  <a:lnTo>
                    <a:pt x="7697" y="44896"/>
                  </a:lnTo>
                  <a:lnTo>
                    <a:pt x="7880" y="44854"/>
                  </a:lnTo>
                  <a:lnTo>
                    <a:pt x="8263" y="44149"/>
                  </a:lnTo>
                  <a:lnTo>
                    <a:pt x="7684" y="43620"/>
                  </a:lnTo>
                  <a:lnTo>
                    <a:pt x="9018" y="41147"/>
                  </a:lnTo>
                  <a:lnTo>
                    <a:pt x="11120" y="39618"/>
                  </a:lnTo>
                  <a:lnTo>
                    <a:pt x="10381" y="37316"/>
                  </a:lnTo>
                  <a:lnTo>
                    <a:pt x="11393" y="35674"/>
                  </a:lnTo>
                  <a:lnTo>
                    <a:pt x="10287" y="33167"/>
                  </a:lnTo>
                  <a:lnTo>
                    <a:pt x="10610" y="31692"/>
                  </a:lnTo>
                  <a:lnTo>
                    <a:pt x="8981" y="29911"/>
                  </a:lnTo>
                  <a:lnTo>
                    <a:pt x="7919" y="29546"/>
                  </a:lnTo>
                  <a:lnTo>
                    <a:pt x="7372" y="28735"/>
                  </a:lnTo>
                  <a:lnTo>
                    <a:pt x="7461" y="28579"/>
                  </a:lnTo>
                  <a:lnTo>
                    <a:pt x="7556" y="28243"/>
                  </a:lnTo>
                  <a:lnTo>
                    <a:pt x="8506" y="27897"/>
                  </a:lnTo>
                  <a:lnTo>
                    <a:pt x="8841" y="27881"/>
                  </a:lnTo>
                  <a:lnTo>
                    <a:pt x="9067" y="27841"/>
                  </a:lnTo>
                  <a:lnTo>
                    <a:pt x="9148" y="27526"/>
                  </a:lnTo>
                  <a:lnTo>
                    <a:pt x="9126" y="27259"/>
                  </a:lnTo>
                  <a:lnTo>
                    <a:pt x="9142" y="27122"/>
                  </a:lnTo>
                  <a:lnTo>
                    <a:pt x="9532" y="27087"/>
                  </a:lnTo>
                  <a:lnTo>
                    <a:pt x="9804" y="27156"/>
                  </a:lnTo>
                  <a:lnTo>
                    <a:pt x="10798" y="26504"/>
                  </a:lnTo>
                  <a:lnTo>
                    <a:pt x="10900" y="26348"/>
                  </a:lnTo>
                  <a:lnTo>
                    <a:pt x="10943" y="26111"/>
                  </a:lnTo>
                  <a:lnTo>
                    <a:pt x="12699" y="25877"/>
                  </a:lnTo>
                  <a:lnTo>
                    <a:pt x="14148" y="27906"/>
                  </a:lnTo>
                  <a:lnTo>
                    <a:pt x="17984" y="27678"/>
                  </a:lnTo>
                  <a:lnTo>
                    <a:pt x="18516" y="29096"/>
                  </a:lnTo>
                  <a:lnTo>
                    <a:pt x="22386" y="30420"/>
                  </a:lnTo>
                  <a:lnTo>
                    <a:pt x="23829" y="31701"/>
                  </a:lnTo>
                  <a:lnTo>
                    <a:pt x="25463" y="31943"/>
                  </a:lnTo>
                  <a:lnTo>
                    <a:pt x="25673" y="33393"/>
                  </a:lnTo>
                  <a:lnTo>
                    <a:pt x="27460" y="34570"/>
                  </a:lnTo>
                  <a:lnTo>
                    <a:pt x="28259" y="35861"/>
                  </a:lnTo>
                  <a:lnTo>
                    <a:pt x="28182" y="37720"/>
                  </a:lnTo>
                  <a:lnTo>
                    <a:pt x="28770" y="39056"/>
                  </a:lnTo>
                  <a:lnTo>
                    <a:pt x="30342" y="39790"/>
                  </a:lnTo>
                  <a:lnTo>
                    <a:pt x="31775" y="39865"/>
                  </a:lnTo>
                  <a:lnTo>
                    <a:pt x="35827" y="41356"/>
                  </a:lnTo>
                  <a:lnTo>
                    <a:pt x="36836" y="42459"/>
                  </a:lnTo>
                  <a:lnTo>
                    <a:pt x="37114" y="43883"/>
                  </a:lnTo>
                  <a:lnTo>
                    <a:pt x="38587" y="44245"/>
                  </a:lnTo>
                  <a:lnTo>
                    <a:pt x="38702" y="45627"/>
                  </a:lnTo>
                  <a:lnTo>
                    <a:pt x="39241" y="46422"/>
                  </a:lnTo>
                  <a:lnTo>
                    <a:pt x="39393" y="46946"/>
                  </a:lnTo>
                  <a:lnTo>
                    <a:pt x="39558" y="47066"/>
                  </a:lnTo>
                  <a:lnTo>
                    <a:pt x="39808" y="47056"/>
                  </a:lnTo>
                  <a:lnTo>
                    <a:pt x="39903" y="46705"/>
                  </a:lnTo>
                  <a:lnTo>
                    <a:pt x="42309" y="45399"/>
                  </a:lnTo>
                  <a:lnTo>
                    <a:pt x="43548" y="43795"/>
                  </a:lnTo>
                  <a:lnTo>
                    <a:pt x="43574" y="42517"/>
                  </a:lnTo>
                  <a:lnTo>
                    <a:pt x="44514" y="42009"/>
                  </a:lnTo>
                  <a:lnTo>
                    <a:pt x="44654" y="41651"/>
                  </a:lnTo>
                  <a:lnTo>
                    <a:pt x="44457" y="41395"/>
                  </a:lnTo>
                  <a:lnTo>
                    <a:pt x="44611" y="41086"/>
                  </a:lnTo>
                  <a:lnTo>
                    <a:pt x="45750" y="41521"/>
                  </a:lnTo>
                  <a:lnTo>
                    <a:pt x="46344" y="41484"/>
                  </a:lnTo>
                  <a:lnTo>
                    <a:pt x="46902" y="41438"/>
                  </a:lnTo>
                  <a:lnTo>
                    <a:pt x="46637" y="40888"/>
                  </a:lnTo>
                  <a:lnTo>
                    <a:pt x="46084" y="37086"/>
                  </a:lnTo>
                  <a:lnTo>
                    <a:pt x="46180" y="36951"/>
                  </a:lnTo>
                  <a:lnTo>
                    <a:pt x="46179" y="36646"/>
                  </a:lnTo>
                  <a:lnTo>
                    <a:pt x="46192" y="35783"/>
                  </a:lnTo>
                  <a:lnTo>
                    <a:pt x="47018" y="35485"/>
                  </a:lnTo>
                  <a:lnTo>
                    <a:pt x="51594" y="35829"/>
                  </a:lnTo>
                  <a:lnTo>
                    <a:pt x="53498" y="39453"/>
                  </a:lnTo>
                  <a:lnTo>
                    <a:pt x="54817" y="41228"/>
                  </a:lnTo>
                  <a:lnTo>
                    <a:pt x="55298" y="44647"/>
                  </a:lnTo>
                  <a:lnTo>
                    <a:pt x="55368" y="47720"/>
                  </a:lnTo>
                  <a:lnTo>
                    <a:pt x="55630" y="47828"/>
                  </a:lnTo>
                  <a:lnTo>
                    <a:pt x="56117" y="48012"/>
                  </a:lnTo>
                  <a:lnTo>
                    <a:pt x="56583" y="47709"/>
                  </a:lnTo>
                  <a:lnTo>
                    <a:pt x="57246" y="46074"/>
                  </a:lnTo>
                  <a:lnTo>
                    <a:pt x="57959" y="45118"/>
                  </a:lnTo>
                  <a:lnTo>
                    <a:pt x="58228" y="44887"/>
                  </a:lnTo>
                  <a:lnTo>
                    <a:pt x="58501" y="44695"/>
                  </a:lnTo>
                  <a:lnTo>
                    <a:pt x="58634" y="44614"/>
                  </a:lnTo>
                  <a:lnTo>
                    <a:pt x="59424" y="45950"/>
                  </a:lnTo>
                  <a:lnTo>
                    <a:pt x="61760" y="48592"/>
                  </a:lnTo>
                  <a:lnTo>
                    <a:pt x="64149" y="49239"/>
                  </a:lnTo>
                  <a:lnTo>
                    <a:pt x="64731" y="52810"/>
                  </a:lnTo>
                  <a:lnTo>
                    <a:pt x="65734" y="53026"/>
                  </a:lnTo>
                  <a:lnTo>
                    <a:pt x="66134" y="55726"/>
                  </a:lnTo>
                  <a:lnTo>
                    <a:pt x="67548" y="55602"/>
                  </a:lnTo>
                  <a:lnTo>
                    <a:pt x="69836" y="55402"/>
                  </a:lnTo>
                  <a:lnTo>
                    <a:pt x="70049" y="55376"/>
                  </a:lnTo>
                  <a:lnTo>
                    <a:pt x="70662" y="55320"/>
                  </a:lnTo>
                  <a:lnTo>
                    <a:pt x="71085" y="54631"/>
                  </a:lnTo>
                  <a:lnTo>
                    <a:pt x="70978" y="53892"/>
                  </a:lnTo>
                  <a:lnTo>
                    <a:pt x="71885" y="53745"/>
                  </a:lnTo>
                  <a:lnTo>
                    <a:pt x="71248" y="52472"/>
                  </a:lnTo>
                  <a:lnTo>
                    <a:pt x="72539" y="51542"/>
                  </a:lnTo>
                  <a:lnTo>
                    <a:pt x="73906" y="49698"/>
                  </a:lnTo>
                  <a:lnTo>
                    <a:pt x="71328" y="43386"/>
                  </a:lnTo>
                  <a:lnTo>
                    <a:pt x="72229" y="42416"/>
                  </a:lnTo>
                  <a:lnTo>
                    <a:pt x="72438" y="42005"/>
                  </a:lnTo>
                  <a:lnTo>
                    <a:pt x="72644" y="41382"/>
                  </a:lnTo>
                  <a:lnTo>
                    <a:pt x="74416" y="41364"/>
                  </a:lnTo>
                  <a:lnTo>
                    <a:pt x="76116" y="37555"/>
                  </a:lnTo>
                  <a:lnTo>
                    <a:pt x="76233" y="36237"/>
                  </a:lnTo>
                  <a:lnTo>
                    <a:pt x="75490" y="31402"/>
                  </a:lnTo>
                  <a:lnTo>
                    <a:pt x="74968" y="27926"/>
                  </a:lnTo>
                  <a:lnTo>
                    <a:pt x="74213" y="23115"/>
                  </a:lnTo>
                  <a:lnTo>
                    <a:pt x="73949" y="21374"/>
                  </a:lnTo>
                  <a:lnTo>
                    <a:pt x="84499" y="19772"/>
                  </a:lnTo>
                  <a:lnTo>
                    <a:pt x="87606" y="19275"/>
                  </a:lnTo>
                  <a:lnTo>
                    <a:pt x="90186" y="18906"/>
                  </a:lnTo>
                  <a:lnTo>
                    <a:pt x="90504" y="18470"/>
                  </a:lnTo>
                  <a:lnTo>
                    <a:pt x="91736" y="16730"/>
                  </a:lnTo>
                  <a:lnTo>
                    <a:pt x="93772" y="16275"/>
                  </a:lnTo>
                  <a:lnTo>
                    <a:pt x="94466" y="16129"/>
                  </a:lnTo>
                  <a:lnTo>
                    <a:pt x="93898" y="12547"/>
                  </a:lnTo>
                  <a:lnTo>
                    <a:pt x="93856" y="12244"/>
                  </a:lnTo>
                  <a:lnTo>
                    <a:pt x="95448" y="11997"/>
                  </a:lnTo>
                  <a:lnTo>
                    <a:pt x="95501" y="8675"/>
                  </a:lnTo>
                  <a:lnTo>
                    <a:pt x="96540" y="6910"/>
                  </a:lnTo>
                  <a:lnTo>
                    <a:pt x="97939" y="5772"/>
                  </a:lnTo>
                  <a:lnTo>
                    <a:pt x="98519" y="5350"/>
                  </a:lnTo>
                  <a:lnTo>
                    <a:pt x="98770" y="5165"/>
                  </a:lnTo>
                  <a:lnTo>
                    <a:pt x="99212" y="4977"/>
                  </a:lnTo>
                  <a:lnTo>
                    <a:pt x="100951" y="3755"/>
                  </a:lnTo>
                  <a:lnTo>
                    <a:pt x="101325" y="3233"/>
                  </a:lnTo>
                  <a:lnTo>
                    <a:pt x="101507" y="3125"/>
                  </a:lnTo>
                  <a:lnTo>
                    <a:pt x="103214" y="2830"/>
                  </a:lnTo>
                  <a:lnTo>
                    <a:pt x="105000" y="3938"/>
                  </a:lnTo>
                  <a:lnTo>
                    <a:pt x="105695" y="4972"/>
                  </a:lnTo>
                  <a:lnTo>
                    <a:pt x="108082" y="4821"/>
                  </a:lnTo>
                  <a:lnTo>
                    <a:pt x="109585" y="5391"/>
                  </a:lnTo>
                  <a:lnTo>
                    <a:pt x="110153" y="7013"/>
                  </a:lnTo>
                  <a:lnTo>
                    <a:pt x="111514" y="7435"/>
                  </a:lnTo>
                  <a:lnTo>
                    <a:pt x="111703" y="7370"/>
                  </a:lnTo>
                  <a:lnTo>
                    <a:pt x="111911" y="6956"/>
                  </a:lnTo>
                  <a:lnTo>
                    <a:pt x="112295" y="6843"/>
                  </a:lnTo>
                  <a:lnTo>
                    <a:pt x="112072" y="6526"/>
                  </a:lnTo>
                  <a:lnTo>
                    <a:pt x="112382" y="5813"/>
                  </a:lnTo>
                  <a:lnTo>
                    <a:pt x="112537" y="5736"/>
                  </a:lnTo>
                  <a:lnTo>
                    <a:pt x="112709" y="5548"/>
                  </a:lnTo>
                  <a:lnTo>
                    <a:pt x="113271" y="5976"/>
                  </a:lnTo>
                  <a:lnTo>
                    <a:pt x="114993" y="5581"/>
                  </a:lnTo>
                  <a:lnTo>
                    <a:pt x="115787" y="5905"/>
                  </a:lnTo>
                  <a:lnTo>
                    <a:pt x="116271" y="6293"/>
                  </a:lnTo>
                  <a:lnTo>
                    <a:pt x="116391" y="6623"/>
                  </a:lnTo>
                  <a:lnTo>
                    <a:pt x="116652" y="6527"/>
                  </a:lnTo>
                  <a:lnTo>
                    <a:pt x="117925" y="5737"/>
                  </a:lnTo>
                  <a:lnTo>
                    <a:pt x="118594" y="4653"/>
                  </a:lnTo>
                  <a:lnTo>
                    <a:pt x="119110" y="4316"/>
                  </a:lnTo>
                  <a:lnTo>
                    <a:pt x="119413" y="4109"/>
                  </a:lnTo>
                  <a:lnTo>
                    <a:pt x="121139" y="5070"/>
                  </a:lnTo>
                  <a:lnTo>
                    <a:pt x="122300" y="6370"/>
                  </a:lnTo>
                  <a:lnTo>
                    <a:pt x="124214" y="6815"/>
                  </a:lnTo>
                  <a:lnTo>
                    <a:pt x="124544" y="6687"/>
                  </a:lnTo>
                  <a:lnTo>
                    <a:pt x="125443" y="6515"/>
                  </a:lnTo>
                  <a:lnTo>
                    <a:pt x="125660" y="6458"/>
                  </a:lnTo>
                  <a:lnTo>
                    <a:pt x="125800" y="5430"/>
                  </a:lnTo>
                  <a:lnTo>
                    <a:pt x="126227" y="5039"/>
                  </a:lnTo>
                  <a:lnTo>
                    <a:pt x="126194" y="4811"/>
                  </a:lnTo>
                  <a:lnTo>
                    <a:pt x="130256" y="4197"/>
                  </a:lnTo>
                  <a:lnTo>
                    <a:pt x="130989" y="4649"/>
                  </a:lnTo>
                  <a:lnTo>
                    <a:pt x="132569" y="4254"/>
                  </a:lnTo>
                  <a:lnTo>
                    <a:pt x="133538" y="4429"/>
                  </a:lnTo>
                  <a:lnTo>
                    <a:pt x="133938" y="4465"/>
                  </a:lnTo>
                  <a:lnTo>
                    <a:pt x="134708" y="4059"/>
                  </a:lnTo>
                  <a:lnTo>
                    <a:pt x="135140" y="3690"/>
                  </a:lnTo>
                  <a:lnTo>
                    <a:pt x="135947" y="4070"/>
                  </a:lnTo>
                  <a:lnTo>
                    <a:pt x="136261" y="3943"/>
                  </a:lnTo>
                  <a:lnTo>
                    <a:pt x="136415" y="3932"/>
                  </a:lnTo>
                  <a:lnTo>
                    <a:pt x="136747" y="3841"/>
                  </a:lnTo>
                  <a:lnTo>
                    <a:pt x="137145" y="3767"/>
                  </a:lnTo>
                  <a:lnTo>
                    <a:pt x="137912" y="3362"/>
                  </a:lnTo>
                  <a:lnTo>
                    <a:pt x="138367" y="2807"/>
                  </a:lnTo>
                  <a:lnTo>
                    <a:pt x="138503" y="2840"/>
                  </a:lnTo>
                  <a:lnTo>
                    <a:pt x="138704" y="2752"/>
                  </a:lnTo>
                  <a:lnTo>
                    <a:pt x="139060" y="2514"/>
                  </a:lnTo>
                  <a:lnTo>
                    <a:pt x="139061" y="2226"/>
                  </a:lnTo>
                  <a:lnTo>
                    <a:pt x="139051" y="1855"/>
                  </a:lnTo>
                  <a:lnTo>
                    <a:pt x="139350" y="1838"/>
                  </a:lnTo>
                  <a:lnTo>
                    <a:pt x="139546" y="1890"/>
                  </a:lnTo>
                  <a:lnTo>
                    <a:pt x="139768" y="1971"/>
                  </a:lnTo>
                  <a:lnTo>
                    <a:pt x="140372" y="1708"/>
                  </a:lnTo>
                  <a:lnTo>
                    <a:pt x="140733" y="1222"/>
                  </a:lnTo>
                  <a:lnTo>
                    <a:pt x="141327" y="696"/>
                  </a:lnTo>
                  <a:lnTo>
                    <a:pt x="141735" y="338"/>
                  </a:lnTo>
                  <a:lnTo>
                    <a:pt x="141955" y="121"/>
                  </a:lnTo>
                  <a:lnTo>
                    <a:pt x="143042" y="382"/>
                  </a:lnTo>
                  <a:lnTo>
                    <a:pt x="144952" y="0"/>
                  </a:lnTo>
                  <a:lnTo>
                    <a:pt x="145698" y="2336"/>
                  </a:lnTo>
                  <a:lnTo>
                    <a:pt x="145027" y="3625"/>
                  </a:lnTo>
                  <a:lnTo>
                    <a:pt x="145672" y="4247"/>
                  </a:lnTo>
                  <a:lnTo>
                    <a:pt x="146318" y="4345"/>
                  </a:lnTo>
                  <a:lnTo>
                    <a:pt x="147007" y="3338"/>
                  </a:lnTo>
                  <a:lnTo>
                    <a:pt x="147078" y="2227"/>
                  </a:lnTo>
                  <a:lnTo>
                    <a:pt x="147233" y="1936"/>
                  </a:lnTo>
                  <a:lnTo>
                    <a:pt x="147429" y="1653"/>
                  </a:lnTo>
                  <a:lnTo>
                    <a:pt x="148936" y="1275"/>
                  </a:lnTo>
                  <a:lnTo>
                    <a:pt x="149457" y="2474"/>
                  </a:lnTo>
                  <a:lnTo>
                    <a:pt x="148542" y="4171"/>
                  </a:lnTo>
                  <a:lnTo>
                    <a:pt x="148791" y="5477"/>
                  </a:lnTo>
                  <a:lnTo>
                    <a:pt x="150345" y="7013"/>
                  </a:lnTo>
                  <a:lnTo>
                    <a:pt x="150238" y="7955"/>
                  </a:lnTo>
                  <a:lnTo>
                    <a:pt x="148828" y="9057"/>
                  </a:lnTo>
                  <a:lnTo>
                    <a:pt x="150026" y="11119"/>
                  </a:lnTo>
                  <a:lnTo>
                    <a:pt x="149813" y="12382"/>
                  </a:lnTo>
                  <a:lnTo>
                    <a:pt x="151745" y="12710"/>
                  </a:lnTo>
                  <a:lnTo>
                    <a:pt x="152186" y="13819"/>
                  </a:lnTo>
                  <a:lnTo>
                    <a:pt x="151109" y="14713"/>
                  </a:lnTo>
                  <a:lnTo>
                    <a:pt x="152636" y="16664"/>
                  </a:lnTo>
                  <a:lnTo>
                    <a:pt x="151334" y="19013"/>
                  </a:lnTo>
                  <a:lnTo>
                    <a:pt x="152421" y="19787"/>
                  </a:lnTo>
                  <a:lnTo>
                    <a:pt x="152686" y="21064"/>
                  </a:lnTo>
                  <a:lnTo>
                    <a:pt x="152246" y="22833"/>
                  </a:lnTo>
                  <a:lnTo>
                    <a:pt x="153618" y="23633"/>
                  </a:lnTo>
                  <a:lnTo>
                    <a:pt x="154075" y="26490"/>
                  </a:lnTo>
                  <a:lnTo>
                    <a:pt x="153730" y="26607"/>
                  </a:lnTo>
                  <a:lnTo>
                    <a:pt x="153395" y="26650"/>
                  </a:lnTo>
                  <a:lnTo>
                    <a:pt x="151958" y="26176"/>
                  </a:lnTo>
                  <a:lnTo>
                    <a:pt x="151468" y="26274"/>
                  </a:lnTo>
                  <a:lnTo>
                    <a:pt x="151262" y="26387"/>
                  </a:lnTo>
                  <a:lnTo>
                    <a:pt x="151063" y="26537"/>
                  </a:lnTo>
                  <a:lnTo>
                    <a:pt x="150922" y="27039"/>
                  </a:lnTo>
                  <a:lnTo>
                    <a:pt x="151151" y="27415"/>
                  </a:lnTo>
                  <a:lnTo>
                    <a:pt x="152585" y="28293"/>
                  </a:lnTo>
                  <a:lnTo>
                    <a:pt x="152384" y="29815"/>
                  </a:lnTo>
                  <a:lnTo>
                    <a:pt x="151818" y="29910"/>
                  </a:lnTo>
                  <a:lnTo>
                    <a:pt x="151036" y="30051"/>
                  </a:lnTo>
                  <a:lnTo>
                    <a:pt x="150510" y="30196"/>
                  </a:lnTo>
                  <a:lnTo>
                    <a:pt x="150144" y="30375"/>
                  </a:lnTo>
                  <a:lnTo>
                    <a:pt x="149712" y="30811"/>
                  </a:lnTo>
                  <a:lnTo>
                    <a:pt x="149415" y="31767"/>
                  </a:lnTo>
                  <a:lnTo>
                    <a:pt x="149791" y="34430"/>
                  </a:lnTo>
                  <a:lnTo>
                    <a:pt x="151736" y="36974"/>
                  </a:lnTo>
                  <a:lnTo>
                    <a:pt x="155348" y="38352"/>
                  </a:lnTo>
                  <a:lnTo>
                    <a:pt x="155650" y="39426"/>
                  </a:lnTo>
                  <a:lnTo>
                    <a:pt x="156179" y="42451"/>
                  </a:lnTo>
                  <a:lnTo>
                    <a:pt x="155746" y="42993"/>
                  </a:lnTo>
                  <a:lnTo>
                    <a:pt x="155453" y="42977"/>
                  </a:lnTo>
                  <a:lnTo>
                    <a:pt x="154644" y="42886"/>
                  </a:lnTo>
                  <a:lnTo>
                    <a:pt x="153937" y="43099"/>
                  </a:lnTo>
                  <a:lnTo>
                    <a:pt x="153844" y="43259"/>
                  </a:lnTo>
                  <a:lnTo>
                    <a:pt x="153744" y="43491"/>
                  </a:lnTo>
                  <a:lnTo>
                    <a:pt x="154044" y="44682"/>
                  </a:lnTo>
                  <a:lnTo>
                    <a:pt x="155746" y="46403"/>
                  </a:lnTo>
                  <a:lnTo>
                    <a:pt x="155630" y="46928"/>
                  </a:lnTo>
                  <a:lnTo>
                    <a:pt x="155356" y="46945"/>
                  </a:lnTo>
                  <a:lnTo>
                    <a:pt x="155105" y="46984"/>
                  </a:lnTo>
                  <a:lnTo>
                    <a:pt x="154807" y="47100"/>
                  </a:lnTo>
                  <a:lnTo>
                    <a:pt x="154525" y="47338"/>
                  </a:lnTo>
                  <a:lnTo>
                    <a:pt x="154212" y="47603"/>
                  </a:lnTo>
                  <a:lnTo>
                    <a:pt x="153841" y="47995"/>
                  </a:lnTo>
                  <a:lnTo>
                    <a:pt x="153608" y="48074"/>
                  </a:lnTo>
                  <a:lnTo>
                    <a:pt x="152982" y="48161"/>
                  </a:lnTo>
                  <a:lnTo>
                    <a:pt x="152412" y="48218"/>
                  </a:lnTo>
                  <a:lnTo>
                    <a:pt x="152220" y="48260"/>
                  </a:lnTo>
                  <a:lnTo>
                    <a:pt x="151988" y="48447"/>
                  </a:lnTo>
                  <a:lnTo>
                    <a:pt x="151743" y="48854"/>
                  </a:lnTo>
                  <a:lnTo>
                    <a:pt x="151743" y="49298"/>
                  </a:lnTo>
                  <a:lnTo>
                    <a:pt x="152563" y="51206"/>
                  </a:lnTo>
                  <a:lnTo>
                    <a:pt x="155091" y="51090"/>
                  </a:lnTo>
                  <a:lnTo>
                    <a:pt x="156895" y="52464"/>
                  </a:lnTo>
                  <a:lnTo>
                    <a:pt x="157917" y="53749"/>
                  </a:lnTo>
                  <a:lnTo>
                    <a:pt x="158009" y="55537"/>
                  </a:lnTo>
                  <a:lnTo>
                    <a:pt x="160481" y="56987"/>
                  </a:lnTo>
                  <a:lnTo>
                    <a:pt x="159884" y="59016"/>
                  </a:lnTo>
                  <a:lnTo>
                    <a:pt x="161022" y="60263"/>
                  </a:lnTo>
                  <a:lnTo>
                    <a:pt x="159858" y="61161"/>
                  </a:lnTo>
                  <a:lnTo>
                    <a:pt x="161087" y="62874"/>
                  </a:lnTo>
                  <a:lnTo>
                    <a:pt x="162414" y="63583"/>
                  </a:lnTo>
                  <a:lnTo>
                    <a:pt x="163372" y="63606"/>
                  </a:lnTo>
                  <a:lnTo>
                    <a:pt x="163685" y="63524"/>
                  </a:lnTo>
                  <a:lnTo>
                    <a:pt x="164423" y="63023"/>
                  </a:lnTo>
                  <a:lnTo>
                    <a:pt x="165296" y="62175"/>
                  </a:lnTo>
                  <a:lnTo>
                    <a:pt x="165877" y="61885"/>
                  </a:lnTo>
                  <a:lnTo>
                    <a:pt x="166212" y="61911"/>
                  </a:lnTo>
                  <a:lnTo>
                    <a:pt x="166861" y="62864"/>
                  </a:lnTo>
                  <a:lnTo>
                    <a:pt x="166119" y="64152"/>
                  </a:lnTo>
                  <a:lnTo>
                    <a:pt x="166981" y="65733"/>
                  </a:lnTo>
                  <a:lnTo>
                    <a:pt x="168851" y="65700"/>
                  </a:lnTo>
                  <a:lnTo>
                    <a:pt x="169187" y="66443"/>
                  </a:lnTo>
                  <a:lnTo>
                    <a:pt x="168445" y="67797"/>
                  </a:lnTo>
                  <a:lnTo>
                    <a:pt x="168663" y="69097"/>
                  </a:lnTo>
                  <a:lnTo>
                    <a:pt x="170640" y="70557"/>
                  </a:lnTo>
                  <a:lnTo>
                    <a:pt x="174061" y="69857"/>
                  </a:lnTo>
                  <a:lnTo>
                    <a:pt x="174705" y="70048"/>
                  </a:lnTo>
                  <a:lnTo>
                    <a:pt x="175357" y="72972"/>
                  </a:lnTo>
                  <a:lnTo>
                    <a:pt x="174307" y="74462"/>
                  </a:lnTo>
                  <a:lnTo>
                    <a:pt x="175673" y="77952"/>
                  </a:lnTo>
                  <a:lnTo>
                    <a:pt x="177284" y="79593"/>
                  </a:lnTo>
                  <a:lnTo>
                    <a:pt x="181041" y="78013"/>
                  </a:lnTo>
                  <a:lnTo>
                    <a:pt x="182569" y="78151"/>
                  </a:lnTo>
                  <a:lnTo>
                    <a:pt x="184286" y="81034"/>
                  </a:lnTo>
                  <a:lnTo>
                    <a:pt x="186677" y="82186"/>
                  </a:lnTo>
                  <a:lnTo>
                    <a:pt x="187029" y="82236"/>
                  </a:lnTo>
                  <a:lnTo>
                    <a:pt x="187376" y="82181"/>
                  </a:lnTo>
                  <a:lnTo>
                    <a:pt x="188961" y="81064"/>
                  </a:lnTo>
                  <a:lnTo>
                    <a:pt x="188643" y="79261"/>
                  </a:lnTo>
                  <a:lnTo>
                    <a:pt x="188690" y="78599"/>
                  </a:lnTo>
                  <a:lnTo>
                    <a:pt x="188836" y="78476"/>
                  </a:lnTo>
                  <a:lnTo>
                    <a:pt x="189051" y="78388"/>
                  </a:lnTo>
                  <a:lnTo>
                    <a:pt x="189315" y="78353"/>
                  </a:lnTo>
                  <a:lnTo>
                    <a:pt x="190466" y="78783"/>
                  </a:lnTo>
                  <a:lnTo>
                    <a:pt x="191891" y="79870"/>
                  </a:lnTo>
                  <a:lnTo>
                    <a:pt x="192796" y="80113"/>
                  </a:lnTo>
                  <a:lnTo>
                    <a:pt x="193255" y="80029"/>
                  </a:lnTo>
                  <a:lnTo>
                    <a:pt x="193920" y="79822"/>
                  </a:lnTo>
                  <a:lnTo>
                    <a:pt x="194272" y="79598"/>
                  </a:lnTo>
                  <a:lnTo>
                    <a:pt x="195053" y="78829"/>
                  </a:lnTo>
                  <a:lnTo>
                    <a:pt x="195625" y="78534"/>
                  </a:lnTo>
                  <a:lnTo>
                    <a:pt x="196080" y="78487"/>
                  </a:lnTo>
                  <a:lnTo>
                    <a:pt x="198119" y="79336"/>
                  </a:lnTo>
                  <a:lnTo>
                    <a:pt x="198598" y="79258"/>
                  </a:lnTo>
                  <a:lnTo>
                    <a:pt x="199335" y="78529"/>
                  </a:lnTo>
                  <a:lnTo>
                    <a:pt x="200066" y="77473"/>
                  </a:lnTo>
                  <a:lnTo>
                    <a:pt x="200592" y="77036"/>
                  </a:lnTo>
                  <a:lnTo>
                    <a:pt x="201583" y="77049"/>
                  </a:lnTo>
                  <a:lnTo>
                    <a:pt x="201836" y="77696"/>
                  </a:lnTo>
                  <a:lnTo>
                    <a:pt x="201782" y="79506"/>
                  </a:lnTo>
                  <a:lnTo>
                    <a:pt x="202676" y="79900"/>
                  </a:lnTo>
                  <a:lnTo>
                    <a:pt x="203171" y="79729"/>
                  </a:lnTo>
                  <a:lnTo>
                    <a:pt x="203479" y="79566"/>
                  </a:lnTo>
                  <a:lnTo>
                    <a:pt x="204537" y="78559"/>
                  </a:lnTo>
                  <a:lnTo>
                    <a:pt x="204977" y="78236"/>
                  </a:lnTo>
                  <a:lnTo>
                    <a:pt x="205702" y="78185"/>
                  </a:lnTo>
                  <a:lnTo>
                    <a:pt x="207407" y="79563"/>
                  </a:lnTo>
                  <a:lnTo>
                    <a:pt x="208050" y="79772"/>
                  </a:lnTo>
                  <a:lnTo>
                    <a:pt x="208449" y="79635"/>
                  </a:lnTo>
                  <a:lnTo>
                    <a:pt x="208702" y="79369"/>
                  </a:lnTo>
                  <a:lnTo>
                    <a:pt x="208938" y="78099"/>
                  </a:lnTo>
                  <a:lnTo>
                    <a:pt x="208503" y="76108"/>
                  </a:lnTo>
                  <a:lnTo>
                    <a:pt x="208581" y="74543"/>
                  </a:lnTo>
                  <a:lnTo>
                    <a:pt x="210132" y="72347"/>
                  </a:lnTo>
                  <a:lnTo>
                    <a:pt x="210155" y="71094"/>
                  </a:lnTo>
                  <a:lnTo>
                    <a:pt x="210290" y="70833"/>
                  </a:lnTo>
                  <a:lnTo>
                    <a:pt x="210537" y="70510"/>
                  </a:lnTo>
                  <a:lnTo>
                    <a:pt x="211570" y="70607"/>
                  </a:lnTo>
                  <a:lnTo>
                    <a:pt x="212115" y="71398"/>
                  </a:lnTo>
                  <a:lnTo>
                    <a:pt x="212493" y="73918"/>
                  </a:lnTo>
                  <a:lnTo>
                    <a:pt x="214912" y="74834"/>
                  </a:lnTo>
                  <a:lnTo>
                    <a:pt x="217636" y="74761"/>
                  </a:lnTo>
                  <a:lnTo>
                    <a:pt x="218288" y="77868"/>
                  </a:lnTo>
                  <a:lnTo>
                    <a:pt x="219192" y="80697"/>
                  </a:lnTo>
                  <a:lnTo>
                    <a:pt x="221397" y="81189"/>
                  </a:lnTo>
                  <a:lnTo>
                    <a:pt x="221688" y="82298"/>
                  </a:lnTo>
                  <a:lnTo>
                    <a:pt x="220236" y="83393"/>
                  </a:lnTo>
                  <a:lnTo>
                    <a:pt x="220466" y="84709"/>
                  </a:lnTo>
                  <a:lnTo>
                    <a:pt x="221880" y="84891"/>
                  </a:lnTo>
                  <a:lnTo>
                    <a:pt x="222246" y="84866"/>
                  </a:lnTo>
                  <a:lnTo>
                    <a:pt x="222743" y="84636"/>
                  </a:lnTo>
                  <a:lnTo>
                    <a:pt x="223261" y="84220"/>
                  </a:lnTo>
                  <a:lnTo>
                    <a:pt x="223977" y="83353"/>
                  </a:lnTo>
                  <a:lnTo>
                    <a:pt x="224843" y="82426"/>
                  </a:lnTo>
                  <a:lnTo>
                    <a:pt x="225585" y="82173"/>
                  </a:lnTo>
                  <a:lnTo>
                    <a:pt x="226091" y="82310"/>
                  </a:lnTo>
                  <a:lnTo>
                    <a:pt x="228182" y="83358"/>
                  </a:lnTo>
                  <a:lnTo>
                    <a:pt x="232015" y="81673"/>
                  </a:lnTo>
                  <a:lnTo>
                    <a:pt x="233765" y="81767"/>
                  </a:lnTo>
                  <a:lnTo>
                    <a:pt x="234600" y="82658"/>
                  </a:lnTo>
                  <a:lnTo>
                    <a:pt x="235033" y="82927"/>
                  </a:lnTo>
                  <a:lnTo>
                    <a:pt x="235400" y="83113"/>
                  </a:lnTo>
                  <a:lnTo>
                    <a:pt x="235724" y="81690"/>
                  </a:lnTo>
                  <a:lnTo>
                    <a:pt x="235914" y="81496"/>
                  </a:lnTo>
                  <a:lnTo>
                    <a:pt x="236153" y="81317"/>
                  </a:lnTo>
                  <a:lnTo>
                    <a:pt x="236403" y="81208"/>
                  </a:lnTo>
                  <a:lnTo>
                    <a:pt x="237076" y="81738"/>
                  </a:lnTo>
                  <a:lnTo>
                    <a:pt x="237958" y="83295"/>
                  </a:lnTo>
                  <a:lnTo>
                    <a:pt x="239299" y="83975"/>
                  </a:lnTo>
                  <a:lnTo>
                    <a:pt x="239790" y="83777"/>
                  </a:lnTo>
                  <a:lnTo>
                    <a:pt x="241631" y="81770"/>
                  </a:lnTo>
                  <a:lnTo>
                    <a:pt x="243896" y="77936"/>
                  </a:lnTo>
                  <a:lnTo>
                    <a:pt x="243274" y="76448"/>
                  </a:lnTo>
                  <a:lnTo>
                    <a:pt x="243092" y="75750"/>
                  </a:lnTo>
                  <a:lnTo>
                    <a:pt x="243204" y="75547"/>
                  </a:lnTo>
                  <a:lnTo>
                    <a:pt x="243340" y="75481"/>
                  </a:lnTo>
                  <a:lnTo>
                    <a:pt x="245997" y="75190"/>
                  </a:lnTo>
                  <a:lnTo>
                    <a:pt x="246910" y="75386"/>
                  </a:lnTo>
                  <a:lnTo>
                    <a:pt x="247270" y="76496"/>
                  </a:lnTo>
                  <a:lnTo>
                    <a:pt x="247478" y="76792"/>
                  </a:lnTo>
                  <a:lnTo>
                    <a:pt x="248008" y="76952"/>
                  </a:lnTo>
                  <a:lnTo>
                    <a:pt x="248418" y="76737"/>
                  </a:lnTo>
                  <a:lnTo>
                    <a:pt x="249304" y="76379"/>
                  </a:lnTo>
                  <a:lnTo>
                    <a:pt x="249867" y="76084"/>
                  </a:lnTo>
                  <a:lnTo>
                    <a:pt x="250759" y="75650"/>
                  </a:lnTo>
                  <a:lnTo>
                    <a:pt x="251400" y="75379"/>
                  </a:lnTo>
                  <a:lnTo>
                    <a:pt x="252703" y="75151"/>
                  </a:lnTo>
                  <a:lnTo>
                    <a:pt x="253530" y="74849"/>
                  </a:lnTo>
                  <a:lnTo>
                    <a:pt x="254194" y="74404"/>
                  </a:lnTo>
                  <a:lnTo>
                    <a:pt x="255708" y="72481"/>
                  </a:lnTo>
                  <a:lnTo>
                    <a:pt x="256076" y="72212"/>
                  </a:lnTo>
                  <a:lnTo>
                    <a:pt x="256458" y="72118"/>
                  </a:lnTo>
                  <a:lnTo>
                    <a:pt x="257034" y="72305"/>
                  </a:lnTo>
                  <a:lnTo>
                    <a:pt x="258498" y="73487"/>
                  </a:lnTo>
                  <a:lnTo>
                    <a:pt x="260285" y="72853"/>
                  </a:lnTo>
                  <a:lnTo>
                    <a:pt x="261190" y="73974"/>
                  </a:lnTo>
                  <a:lnTo>
                    <a:pt x="260469" y="75017"/>
                  </a:lnTo>
                  <a:lnTo>
                    <a:pt x="261692" y="75572"/>
                  </a:lnTo>
                  <a:lnTo>
                    <a:pt x="261037" y="76656"/>
                  </a:lnTo>
                  <a:lnTo>
                    <a:pt x="261860" y="77523"/>
                  </a:lnTo>
                  <a:lnTo>
                    <a:pt x="261311" y="79838"/>
                  </a:lnTo>
                  <a:lnTo>
                    <a:pt x="262092" y="81304"/>
                  </a:lnTo>
                  <a:lnTo>
                    <a:pt x="261860" y="84257"/>
                  </a:lnTo>
                  <a:lnTo>
                    <a:pt x="260831" y="86443"/>
                  </a:lnTo>
                  <a:lnTo>
                    <a:pt x="260793" y="87790"/>
                  </a:lnTo>
                  <a:lnTo>
                    <a:pt x="262749" y="89090"/>
                  </a:lnTo>
                  <a:lnTo>
                    <a:pt x="263075" y="90323"/>
                  </a:lnTo>
                  <a:lnTo>
                    <a:pt x="264511" y="92548"/>
                  </a:lnTo>
                  <a:lnTo>
                    <a:pt x="265844" y="93052"/>
                  </a:lnTo>
                  <a:lnTo>
                    <a:pt x="266718" y="94314"/>
                  </a:lnTo>
                  <a:lnTo>
                    <a:pt x="268470" y="95355"/>
                  </a:lnTo>
                  <a:lnTo>
                    <a:pt x="268314" y="97024"/>
                  </a:lnTo>
                  <a:lnTo>
                    <a:pt x="269039" y="98062"/>
                  </a:lnTo>
                  <a:lnTo>
                    <a:pt x="270711" y="97971"/>
                  </a:lnTo>
                  <a:lnTo>
                    <a:pt x="272148" y="99592"/>
                  </a:lnTo>
                  <a:lnTo>
                    <a:pt x="273321" y="99653"/>
                  </a:lnTo>
                  <a:lnTo>
                    <a:pt x="275236" y="101879"/>
                  </a:lnTo>
                  <a:lnTo>
                    <a:pt x="277664" y="101401"/>
                  </a:lnTo>
                  <a:lnTo>
                    <a:pt x="279406" y="103249"/>
                  </a:lnTo>
                  <a:lnTo>
                    <a:pt x="280159" y="104872"/>
                  </a:lnTo>
                  <a:lnTo>
                    <a:pt x="281643" y="104958"/>
                  </a:lnTo>
                  <a:lnTo>
                    <a:pt x="283446" y="104199"/>
                  </a:lnTo>
                  <a:lnTo>
                    <a:pt x="285873" y="104950"/>
                  </a:lnTo>
                  <a:lnTo>
                    <a:pt x="286673" y="106356"/>
                  </a:lnTo>
                  <a:lnTo>
                    <a:pt x="287720" y="106756"/>
                  </a:lnTo>
                  <a:lnTo>
                    <a:pt x="289718" y="106361"/>
                  </a:lnTo>
                  <a:lnTo>
                    <a:pt x="290642" y="107267"/>
                  </a:lnTo>
                  <a:lnTo>
                    <a:pt x="290878" y="107488"/>
                  </a:lnTo>
                  <a:lnTo>
                    <a:pt x="291084" y="107592"/>
                  </a:lnTo>
                  <a:lnTo>
                    <a:pt x="291325" y="107490"/>
                  </a:lnTo>
                  <a:lnTo>
                    <a:pt x="291486" y="107197"/>
                  </a:lnTo>
                  <a:lnTo>
                    <a:pt x="291283" y="106733"/>
                  </a:lnTo>
                  <a:lnTo>
                    <a:pt x="291393" y="106426"/>
                  </a:lnTo>
                  <a:lnTo>
                    <a:pt x="292142" y="106553"/>
                  </a:lnTo>
                  <a:lnTo>
                    <a:pt x="293701" y="105830"/>
                  </a:lnTo>
                  <a:lnTo>
                    <a:pt x="295229" y="106046"/>
                  </a:lnTo>
                  <a:lnTo>
                    <a:pt x="295572" y="106975"/>
                  </a:lnTo>
                  <a:lnTo>
                    <a:pt x="296065" y="106651"/>
                  </a:lnTo>
                  <a:lnTo>
                    <a:pt x="296236" y="106690"/>
                  </a:lnTo>
                  <a:lnTo>
                    <a:pt x="296450" y="106672"/>
                  </a:lnTo>
                  <a:lnTo>
                    <a:pt x="296575" y="106389"/>
                  </a:lnTo>
                  <a:lnTo>
                    <a:pt x="296381" y="106044"/>
                  </a:lnTo>
                  <a:lnTo>
                    <a:pt x="296552" y="105848"/>
                  </a:lnTo>
                  <a:lnTo>
                    <a:pt x="296943" y="105962"/>
                  </a:lnTo>
                  <a:lnTo>
                    <a:pt x="297079" y="105945"/>
                  </a:lnTo>
                  <a:lnTo>
                    <a:pt x="297298" y="105885"/>
                  </a:lnTo>
                  <a:lnTo>
                    <a:pt x="297047" y="104882"/>
                  </a:lnTo>
                  <a:lnTo>
                    <a:pt x="298475" y="104058"/>
                  </a:lnTo>
                  <a:lnTo>
                    <a:pt x="299291" y="103340"/>
                  </a:lnTo>
                  <a:lnTo>
                    <a:pt x="298997" y="102856"/>
                  </a:lnTo>
                  <a:lnTo>
                    <a:pt x="298983" y="102632"/>
                  </a:lnTo>
                  <a:lnTo>
                    <a:pt x="299031" y="102432"/>
                  </a:lnTo>
                  <a:lnTo>
                    <a:pt x="299211" y="102243"/>
                  </a:lnTo>
                  <a:lnTo>
                    <a:pt x="299526" y="102250"/>
                  </a:lnTo>
                  <a:lnTo>
                    <a:pt x="299839" y="102625"/>
                  </a:lnTo>
                  <a:lnTo>
                    <a:pt x="299986" y="103541"/>
                  </a:lnTo>
                  <a:lnTo>
                    <a:pt x="300746" y="103227"/>
                  </a:lnTo>
                  <a:lnTo>
                    <a:pt x="300990" y="103416"/>
                  </a:lnTo>
                  <a:lnTo>
                    <a:pt x="301228" y="103401"/>
                  </a:lnTo>
                  <a:lnTo>
                    <a:pt x="301423" y="102928"/>
                  </a:lnTo>
                  <a:lnTo>
                    <a:pt x="301885" y="102603"/>
                  </a:lnTo>
                  <a:lnTo>
                    <a:pt x="302035" y="102398"/>
                  </a:lnTo>
                  <a:lnTo>
                    <a:pt x="302172" y="102236"/>
                  </a:lnTo>
                  <a:lnTo>
                    <a:pt x="302726" y="102865"/>
                  </a:lnTo>
                  <a:lnTo>
                    <a:pt x="302899" y="102925"/>
                  </a:lnTo>
                  <a:lnTo>
                    <a:pt x="303095" y="102938"/>
                  </a:lnTo>
                  <a:lnTo>
                    <a:pt x="303554" y="102635"/>
                  </a:lnTo>
                  <a:lnTo>
                    <a:pt x="303954" y="101682"/>
                  </a:lnTo>
                  <a:lnTo>
                    <a:pt x="304836" y="100995"/>
                  </a:lnTo>
                  <a:lnTo>
                    <a:pt x="305436" y="100319"/>
                  </a:lnTo>
                  <a:lnTo>
                    <a:pt x="305877" y="100017"/>
                  </a:lnTo>
                  <a:lnTo>
                    <a:pt x="306074" y="99716"/>
                  </a:lnTo>
                  <a:lnTo>
                    <a:pt x="306312" y="99492"/>
                  </a:lnTo>
                  <a:lnTo>
                    <a:pt x="306578" y="99345"/>
                  </a:lnTo>
                  <a:lnTo>
                    <a:pt x="307185" y="99083"/>
                  </a:lnTo>
                  <a:lnTo>
                    <a:pt x="307444" y="98583"/>
                  </a:lnTo>
                  <a:lnTo>
                    <a:pt x="307606" y="98430"/>
                  </a:lnTo>
                  <a:lnTo>
                    <a:pt x="307953" y="98308"/>
                  </a:lnTo>
                  <a:lnTo>
                    <a:pt x="308210" y="98391"/>
                  </a:lnTo>
                  <a:lnTo>
                    <a:pt x="308708" y="99366"/>
                  </a:lnTo>
                  <a:lnTo>
                    <a:pt x="309012" y="99321"/>
                  </a:lnTo>
                  <a:lnTo>
                    <a:pt x="309181" y="99343"/>
                  </a:lnTo>
                  <a:lnTo>
                    <a:pt x="309409" y="99324"/>
                  </a:lnTo>
                  <a:lnTo>
                    <a:pt x="309547" y="99321"/>
                  </a:lnTo>
                  <a:lnTo>
                    <a:pt x="309790" y="99011"/>
                  </a:lnTo>
                  <a:lnTo>
                    <a:pt x="309840" y="98806"/>
                  </a:lnTo>
                  <a:lnTo>
                    <a:pt x="310042" y="98397"/>
                  </a:lnTo>
                  <a:lnTo>
                    <a:pt x="310914" y="98473"/>
                  </a:lnTo>
                  <a:lnTo>
                    <a:pt x="312255" y="98004"/>
                  </a:lnTo>
                  <a:lnTo>
                    <a:pt x="312419" y="97717"/>
                  </a:lnTo>
                  <a:lnTo>
                    <a:pt x="313075" y="97908"/>
                  </a:lnTo>
                  <a:lnTo>
                    <a:pt x="313253" y="97932"/>
                  </a:lnTo>
                  <a:lnTo>
                    <a:pt x="313429" y="97902"/>
                  </a:lnTo>
                  <a:lnTo>
                    <a:pt x="313604" y="97455"/>
                  </a:lnTo>
                  <a:lnTo>
                    <a:pt x="313731" y="97276"/>
                  </a:lnTo>
                  <a:lnTo>
                    <a:pt x="313859" y="97167"/>
                  </a:lnTo>
                  <a:lnTo>
                    <a:pt x="314232" y="97212"/>
                  </a:lnTo>
                  <a:lnTo>
                    <a:pt x="315185" y="97988"/>
                  </a:lnTo>
                  <a:lnTo>
                    <a:pt x="315368" y="98043"/>
                  </a:lnTo>
                  <a:lnTo>
                    <a:pt x="315580" y="97996"/>
                  </a:lnTo>
                  <a:lnTo>
                    <a:pt x="315745" y="97881"/>
                  </a:lnTo>
                  <a:lnTo>
                    <a:pt x="316310" y="96866"/>
                  </a:lnTo>
                  <a:lnTo>
                    <a:pt x="317417" y="96758"/>
                  </a:lnTo>
                  <a:lnTo>
                    <a:pt x="320499" y="98247"/>
                  </a:lnTo>
                  <a:lnTo>
                    <a:pt x="322045" y="99310"/>
                  </a:lnTo>
                  <a:lnTo>
                    <a:pt x="322260" y="100498"/>
                  </a:lnTo>
                  <a:lnTo>
                    <a:pt x="324563" y="102654"/>
                  </a:lnTo>
                  <a:lnTo>
                    <a:pt x="327548" y="102699"/>
                  </a:lnTo>
                  <a:lnTo>
                    <a:pt x="328005" y="103741"/>
                  </a:lnTo>
                  <a:lnTo>
                    <a:pt x="329667" y="103819"/>
                  </a:lnTo>
                  <a:lnTo>
                    <a:pt x="331077" y="105262"/>
                  </a:lnTo>
                  <a:lnTo>
                    <a:pt x="331149" y="106656"/>
                  </a:lnTo>
                  <a:lnTo>
                    <a:pt x="331436" y="107414"/>
                  </a:lnTo>
                  <a:lnTo>
                    <a:pt x="331700" y="107452"/>
                  </a:lnTo>
                  <a:lnTo>
                    <a:pt x="331853" y="107283"/>
                  </a:lnTo>
                  <a:lnTo>
                    <a:pt x="332062" y="107065"/>
                  </a:lnTo>
                  <a:lnTo>
                    <a:pt x="332428" y="107125"/>
                  </a:lnTo>
                  <a:lnTo>
                    <a:pt x="332740" y="107302"/>
                  </a:lnTo>
                  <a:lnTo>
                    <a:pt x="333093" y="107042"/>
                  </a:lnTo>
                  <a:lnTo>
                    <a:pt x="333333" y="106406"/>
                  </a:lnTo>
                  <a:lnTo>
                    <a:pt x="333998" y="106554"/>
                  </a:lnTo>
                  <a:lnTo>
                    <a:pt x="335552" y="106479"/>
                  </a:lnTo>
                  <a:lnTo>
                    <a:pt x="336619" y="107189"/>
                  </a:lnTo>
                  <a:lnTo>
                    <a:pt x="337609" y="106751"/>
                  </a:lnTo>
                  <a:lnTo>
                    <a:pt x="341194" y="107089"/>
                  </a:lnTo>
                  <a:lnTo>
                    <a:pt x="342487" y="107698"/>
                  </a:lnTo>
                  <a:lnTo>
                    <a:pt x="343040" y="110851"/>
                  </a:lnTo>
                  <a:lnTo>
                    <a:pt x="342768" y="112941"/>
                  </a:lnTo>
                  <a:lnTo>
                    <a:pt x="343974" y="113691"/>
                  </a:lnTo>
                  <a:lnTo>
                    <a:pt x="345363" y="115746"/>
                  </a:lnTo>
                  <a:lnTo>
                    <a:pt x="345718" y="117287"/>
                  </a:lnTo>
                  <a:lnTo>
                    <a:pt x="347804" y="119031"/>
                  </a:lnTo>
                  <a:lnTo>
                    <a:pt x="350326" y="123535"/>
                  </a:lnTo>
                  <a:lnTo>
                    <a:pt x="350487" y="126077"/>
                  </a:lnTo>
                  <a:lnTo>
                    <a:pt x="350206" y="127371"/>
                  </a:lnTo>
                  <a:lnTo>
                    <a:pt x="349436" y="128165"/>
                  </a:lnTo>
                  <a:lnTo>
                    <a:pt x="349023" y="128214"/>
                  </a:lnTo>
                  <a:lnTo>
                    <a:pt x="348830" y="128218"/>
                  </a:lnTo>
                  <a:lnTo>
                    <a:pt x="347689" y="128146"/>
                  </a:lnTo>
                  <a:lnTo>
                    <a:pt x="347419" y="128294"/>
                  </a:lnTo>
                  <a:lnTo>
                    <a:pt x="347265" y="128352"/>
                  </a:lnTo>
                  <a:lnTo>
                    <a:pt x="347111" y="128431"/>
                  </a:lnTo>
                  <a:lnTo>
                    <a:pt x="346909" y="128748"/>
                  </a:lnTo>
                  <a:lnTo>
                    <a:pt x="346235" y="128864"/>
                  </a:lnTo>
                  <a:lnTo>
                    <a:pt x="344725" y="131234"/>
                  </a:lnTo>
                  <a:lnTo>
                    <a:pt x="344914" y="133001"/>
                  </a:lnTo>
                  <a:lnTo>
                    <a:pt x="343775" y="135564"/>
                  </a:lnTo>
                  <a:lnTo>
                    <a:pt x="344627" y="140996"/>
                  </a:lnTo>
                  <a:lnTo>
                    <a:pt x="346036" y="143079"/>
                  </a:lnTo>
                  <a:lnTo>
                    <a:pt x="347422" y="145740"/>
                  </a:lnTo>
                  <a:lnTo>
                    <a:pt x="346753" y="149005"/>
                  </a:lnTo>
                  <a:lnTo>
                    <a:pt x="347652" y="151339"/>
                  </a:lnTo>
                  <a:lnTo>
                    <a:pt x="347443" y="154828"/>
                  </a:lnTo>
                  <a:lnTo>
                    <a:pt x="346621" y="156129"/>
                  </a:lnTo>
                  <a:lnTo>
                    <a:pt x="347441" y="156690"/>
                  </a:lnTo>
                  <a:lnTo>
                    <a:pt x="347720" y="158428"/>
                  </a:lnTo>
                  <a:lnTo>
                    <a:pt x="348019" y="158866"/>
                  </a:lnTo>
                  <a:lnTo>
                    <a:pt x="348240" y="158857"/>
                  </a:lnTo>
                  <a:lnTo>
                    <a:pt x="348783" y="158368"/>
                  </a:lnTo>
                  <a:lnTo>
                    <a:pt x="350521" y="156435"/>
                  </a:lnTo>
                  <a:lnTo>
                    <a:pt x="350473" y="155339"/>
                  </a:lnTo>
                  <a:lnTo>
                    <a:pt x="350697" y="154883"/>
                  </a:lnTo>
                  <a:lnTo>
                    <a:pt x="350862" y="154470"/>
                  </a:lnTo>
                  <a:lnTo>
                    <a:pt x="352320" y="154491"/>
                  </a:lnTo>
                  <a:lnTo>
                    <a:pt x="352933" y="155003"/>
                  </a:lnTo>
                  <a:lnTo>
                    <a:pt x="353463" y="155112"/>
                  </a:lnTo>
                  <a:lnTo>
                    <a:pt x="353714" y="155203"/>
                  </a:lnTo>
                  <a:lnTo>
                    <a:pt x="354508" y="154457"/>
                  </a:lnTo>
                  <a:lnTo>
                    <a:pt x="355537" y="153201"/>
                  </a:lnTo>
                  <a:lnTo>
                    <a:pt x="355764" y="152406"/>
                  </a:lnTo>
                  <a:lnTo>
                    <a:pt x="355462" y="152194"/>
                  </a:lnTo>
                  <a:lnTo>
                    <a:pt x="355848" y="152032"/>
                  </a:lnTo>
                  <a:lnTo>
                    <a:pt x="356158" y="152268"/>
                  </a:lnTo>
                  <a:lnTo>
                    <a:pt x="356471" y="151955"/>
                  </a:lnTo>
                  <a:lnTo>
                    <a:pt x="358476" y="151592"/>
                  </a:lnTo>
                  <a:lnTo>
                    <a:pt x="358587" y="153667"/>
                  </a:lnTo>
                  <a:lnTo>
                    <a:pt x="359641" y="153791"/>
                  </a:lnTo>
                  <a:lnTo>
                    <a:pt x="360056" y="154230"/>
                  </a:lnTo>
                  <a:lnTo>
                    <a:pt x="360565" y="154149"/>
                  </a:lnTo>
                  <a:lnTo>
                    <a:pt x="361284" y="154548"/>
                  </a:lnTo>
                  <a:lnTo>
                    <a:pt x="361710" y="154712"/>
                  </a:lnTo>
                  <a:lnTo>
                    <a:pt x="362277" y="153412"/>
                  </a:lnTo>
                  <a:lnTo>
                    <a:pt x="362262" y="152767"/>
                  </a:lnTo>
                  <a:lnTo>
                    <a:pt x="362525" y="152256"/>
                  </a:lnTo>
                  <a:lnTo>
                    <a:pt x="365492" y="152682"/>
                  </a:lnTo>
                  <a:lnTo>
                    <a:pt x="370057" y="152984"/>
                  </a:lnTo>
                  <a:lnTo>
                    <a:pt x="372787" y="154645"/>
                  </a:lnTo>
                  <a:lnTo>
                    <a:pt x="373872" y="154550"/>
                  </a:lnTo>
                  <a:lnTo>
                    <a:pt x="377398" y="156373"/>
                  </a:lnTo>
                  <a:lnTo>
                    <a:pt x="377816" y="157449"/>
                  </a:lnTo>
                  <a:lnTo>
                    <a:pt x="380609" y="158026"/>
                  </a:lnTo>
                  <a:lnTo>
                    <a:pt x="381495" y="160301"/>
                  </a:lnTo>
                  <a:lnTo>
                    <a:pt x="379965" y="161433"/>
                  </a:lnTo>
                  <a:lnTo>
                    <a:pt x="379223" y="162886"/>
                  </a:lnTo>
                  <a:lnTo>
                    <a:pt x="378978" y="162883"/>
                  </a:lnTo>
                  <a:lnTo>
                    <a:pt x="378458" y="162771"/>
                  </a:lnTo>
                  <a:lnTo>
                    <a:pt x="377896" y="162804"/>
                  </a:lnTo>
                  <a:lnTo>
                    <a:pt x="377517" y="162159"/>
                  </a:lnTo>
                  <a:lnTo>
                    <a:pt x="375834" y="162505"/>
                  </a:lnTo>
                  <a:lnTo>
                    <a:pt x="375640" y="162578"/>
                  </a:lnTo>
                  <a:lnTo>
                    <a:pt x="375494" y="162823"/>
                  </a:lnTo>
                  <a:lnTo>
                    <a:pt x="375276" y="163325"/>
                  </a:lnTo>
                  <a:lnTo>
                    <a:pt x="374742" y="163405"/>
                  </a:lnTo>
                  <a:lnTo>
                    <a:pt x="375374" y="165026"/>
                  </a:lnTo>
                  <a:lnTo>
                    <a:pt x="374631" y="166525"/>
                  </a:lnTo>
                  <a:lnTo>
                    <a:pt x="375603" y="168612"/>
                  </a:lnTo>
                  <a:lnTo>
                    <a:pt x="377001" y="169359"/>
                  </a:lnTo>
                  <a:lnTo>
                    <a:pt x="377493" y="170449"/>
                  </a:lnTo>
                  <a:lnTo>
                    <a:pt x="377139" y="171792"/>
                  </a:lnTo>
                  <a:lnTo>
                    <a:pt x="376030" y="173101"/>
                  </a:lnTo>
                  <a:lnTo>
                    <a:pt x="376168" y="174098"/>
                  </a:lnTo>
                  <a:lnTo>
                    <a:pt x="377388" y="174482"/>
                  </a:lnTo>
                  <a:lnTo>
                    <a:pt x="378285" y="175602"/>
                  </a:lnTo>
                  <a:lnTo>
                    <a:pt x="378831" y="177240"/>
                  </a:lnTo>
                  <a:lnTo>
                    <a:pt x="380606" y="179199"/>
                  </a:lnTo>
                  <a:lnTo>
                    <a:pt x="382111" y="181922"/>
                  </a:lnTo>
                  <a:lnTo>
                    <a:pt x="384010" y="183307"/>
                  </a:lnTo>
                  <a:lnTo>
                    <a:pt x="384928" y="184810"/>
                  </a:lnTo>
                  <a:lnTo>
                    <a:pt x="384911" y="186569"/>
                  </a:lnTo>
                  <a:lnTo>
                    <a:pt x="383740" y="187674"/>
                  </a:lnTo>
                  <a:lnTo>
                    <a:pt x="382816" y="189306"/>
                  </a:lnTo>
                  <a:lnTo>
                    <a:pt x="385131" y="192880"/>
                  </a:lnTo>
                  <a:lnTo>
                    <a:pt x="386829" y="193026"/>
                  </a:lnTo>
                  <a:lnTo>
                    <a:pt x="387821" y="194293"/>
                  </a:lnTo>
                  <a:lnTo>
                    <a:pt x="388251" y="194640"/>
                  </a:lnTo>
                  <a:lnTo>
                    <a:pt x="388625" y="194767"/>
                  </a:lnTo>
                  <a:lnTo>
                    <a:pt x="389792" y="193945"/>
                  </a:lnTo>
                  <a:lnTo>
                    <a:pt x="390062" y="192871"/>
                  </a:lnTo>
                  <a:lnTo>
                    <a:pt x="390265" y="192464"/>
                  </a:lnTo>
                  <a:lnTo>
                    <a:pt x="390436" y="192279"/>
                  </a:lnTo>
                  <a:lnTo>
                    <a:pt x="390478" y="192144"/>
                  </a:lnTo>
                  <a:lnTo>
                    <a:pt x="390747" y="191796"/>
                  </a:lnTo>
                  <a:lnTo>
                    <a:pt x="391436" y="192554"/>
                  </a:lnTo>
                  <a:lnTo>
                    <a:pt x="391165" y="195139"/>
                  </a:lnTo>
                  <a:lnTo>
                    <a:pt x="392083" y="198078"/>
                  </a:lnTo>
                  <a:lnTo>
                    <a:pt x="391718" y="200779"/>
                  </a:lnTo>
                  <a:lnTo>
                    <a:pt x="393477" y="202190"/>
                  </a:lnTo>
                  <a:lnTo>
                    <a:pt x="394180" y="202384"/>
                  </a:lnTo>
                  <a:lnTo>
                    <a:pt x="395349" y="203255"/>
                  </a:lnTo>
                  <a:lnTo>
                    <a:pt x="395575" y="203168"/>
                  </a:lnTo>
                  <a:lnTo>
                    <a:pt x="395734" y="203089"/>
                  </a:lnTo>
                  <a:lnTo>
                    <a:pt x="396525" y="202459"/>
                  </a:lnTo>
                  <a:lnTo>
                    <a:pt x="396766" y="202151"/>
                  </a:lnTo>
                  <a:lnTo>
                    <a:pt x="396822" y="201963"/>
                  </a:lnTo>
                  <a:lnTo>
                    <a:pt x="397671" y="202437"/>
                  </a:lnTo>
                  <a:lnTo>
                    <a:pt x="399247" y="202365"/>
                  </a:lnTo>
                  <a:lnTo>
                    <a:pt x="400479" y="204118"/>
                  </a:lnTo>
                  <a:lnTo>
                    <a:pt x="402000" y="203476"/>
                  </a:lnTo>
                  <a:lnTo>
                    <a:pt x="403523" y="203895"/>
                  </a:lnTo>
                  <a:lnTo>
                    <a:pt x="403718" y="203786"/>
                  </a:lnTo>
                  <a:lnTo>
                    <a:pt x="404066" y="203281"/>
                  </a:lnTo>
                  <a:lnTo>
                    <a:pt x="404954" y="202713"/>
                  </a:lnTo>
                  <a:lnTo>
                    <a:pt x="405434" y="202215"/>
                  </a:lnTo>
                  <a:lnTo>
                    <a:pt x="405918" y="201806"/>
                  </a:lnTo>
                  <a:lnTo>
                    <a:pt x="407972" y="201628"/>
                  </a:lnTo>
                  <a:lnTo>
                    <a:pt x="408823" y="201370"/>
                  </a:lnTo>
                  <a:lnTo>
                    <a:pt x="409246" y="201295"/>
                  </a:lnTo>
                  <a:lnTo>
                    <a:pt x="409623" y="201274"/>
                  </a:lnTo>
                  <a:lnTo>
                    <a:pt x="410080" y="200897"/>
                  </a:lnTo>
                  <a:lnTo>
                    <a:pt x="410564" y="200200"/>
                  </a:lnTo>
                  <a:lnTo>
                    <a:pt x="410738" y="200073"/>
                  </a:lnTo>
                  <a:lnTo>
                    <a:pt x="411961" y="200421"/>
                  </a:lnTo>
                  <a:lnTo>
                    <a:pt x="412194" y="200293"/>
                  </a:lnTo>
                  <a:lnTo>
                    <a:pt x="412785" y="199897"/>
                  </a:lnTo>
                  <a:lnTo>
                    <a:pt x="413059" y="199853"/>
                  </a:lnTo>
                  <a:lnTo>
                    <a:pt x="414403" y="198407"/>
                  </a:lnTo>
                  <a:lnTo>
                    <a:pt x="415071" y="199568"/>
                  </a:lnTo>
                  <a:lnTo>
                    <a:pt x="417903" y="201505"/>
                  </a:lnTo>
                  <a:lnTo>
                    <a:pt x="420740" y="201762"/>
                  </a:lnTo>
                  <a:lnTo>
                    <a:pt x="422158" y="202200"/>
                  </a:lnTo>
                  <a:lnTo>
                    <a:pt x="423309" y="204137"/>
                  </a:lnTo>
                  <a:lnTo>
                    <a:pt x="424902" y="202372"/>
                  </a:lnTo>
                  <a:lnTo>
                    <a:pt x="425432" y="199023"/>
                  </a:lnTo>
                  <a:lnTo>
                    <a:pt x="426404" y="197348"/>
                  </a:lnTo>
                  <a:lnTo>
                    <a:pt x="428610" y="198233"/>
                  </a:lnTo>
                  <a:lnTo>
                    <a:pt x="430550" y="197710"/>
                  </a:lnTo>
                  <a:lnTo>
                    <a:pt x="431784" y="195861"/>
                  </a:lnTo>
                  <a:lnTo>
                    <a:pt x="432931" y="195070"/>
                  </a:lnTo>
                  <a:lnTo>
                    <a:pt x="435846" y="191193"/>
                  </a:lnTo>
                  <a:lnTo>
                    <a:pt x="436731" y="190928"/>
                  </a:lnTo>
                  <a:lnTo>
                    <a:pt x="438415" y="190981"/>
                  </a:lnTo>
                  <a:lnTo>
                    <a:pt x="439126" y="192144"/>
                  </a:lnTo>
                  <a:lnTo>
                    <a:pt x="438933" y="193030"/>
                  </a:lnTo>
                  <a:lnTo>
                    <a:pt x="439519" y="195552"/>
                  </a:lnTo>
                  <a:lnTo>
                    <a:pt x="441817" y="198584"/>
                  </a:lnTo>
                  <a:lnTo>
                    <a:pt x="443217" y="199663"/>
                  </a:lnTo>
                  <a:lnTo>
                    <a:pt x="443628" y="201221"/>
                  </a:lnTo>
                  <a:lnTo>
                    <a:pt x="446151" y="205412"/>
                  </a:lnTo>
                  <a:lnTo>
                    <a:pt x="446272" y="207776"/>
                  </a:lnTo>
                  <a:lnTo>
                    <a:pt x="446800" y="210494"/>
                  </a:lnTo>
                  <a:lnTo>
                    <a:pt x="448327" y="212993"/>
                  </a:lnTo>
                  <a:lnTo>
                    <a:pt x="449353" y="214107"/>
                  </a:lnTo>
                  <a:lnTo>
                    <a:pt x="450372" y="214334"/>
                  </a:lnTo>
                  <a:lnTo>
                    <a:pt x="449708" y="216684"/>
                  </a:lnTo>
                  <a:lnTo>
                    <a:pt x="450146" y="219369"/>
                  </a:lnTo>
                  <a:lnTo>
                    <a:pt x="451690" y="219495"/>
                  </a:lnTo>
                  <a:lnTo>
                    <a:pt x="452103" y="219117"/>
                  </a:lnTo>
                  <a:lnTo>
                    <a:pt x="452884" y="219277"/>
                  </a:lnTo>
                  <a:lnTo>
                    <a:pt x="453199" y="219140"/>
                  </a:lnTo>
                  <a:lnTo>
                    <a:pt x="453479" y="219116"/>
                  </a:lnTo>
                  <a:lnTo>
                    <a:pt x="453753" y="219036"/>
                  </a:lnTo>
                  <a:lnTo>
                    <a:pt x="453881" y="218666"/>
                  </a:lnTo>
                  <a:lnTo>
                    <a:pt x="453921" y="218427"/>
                  </a:lnTo>
                  <a:lnTo>
                    <a:pt x="454093" y="218347"/>
                  </a:lnTo>
                  <a:lnTo>
                    <a:pt x="455728" y="219083"/>
                  </a:lnTo>
                  <a:lnTo>
                    <a:pt x="458131" y="222377"/>
                  </a:lnTo>
                  <a:lnTo>
                    <a:pt x="455884" y="224803"/>
                  </a:lnTo>
                  <a:lnTo>
                    <a:pt x="455425" y="225913"/>
                  </a:lnTo>
                  <a:lnTo>
                    <a:pt x="456846" y="227071"/>
                  </a:lnTo>
                  <a:lnTo>
                    <a:pt x="458028" y="230978"/>
                  </a:lnTo>
                  <a:lnTo>
                    <a:pt x="458396" y="231370"/>
                  </a:lnTo>
                  <a:lnTo>
                    <a:pt x="458224" y="231444"/>
                  </a:lnTo>
                  <a:lnTo>
                    <a:pt x="458096" y="231445"/>
                  </a:lnTo>
                  <a:lnTo>
                    <a:pt x="457459" y="231308"/>
                  </a:lnTo>
                  <a:lnTo>
                    <a:pt x="456361" y="231988"/>
                  </a:lnTo>
                  <a:lnTo>
                    <a:pt x="456213" y="232173"/>
                  </a:lnTo>
                  <a:lnTo>
                    <a:pt x="456081" y="232317"/>
                  </a:lnTo>
                  <a:lnTo>
                    <a:pt x="456061" y="233029"/>
                  </a:lnTo>
                  <a:lnTo>
                    <a:pt x="456927" y="232897"/>
                  </a:lnTo>
                  <a:lnTo>
                    <a:pt x="457636" y="233935"/>
                  </a:lnTo>
                  <a:lnTo>
                    <a:pt x="459638" y="235007"/>
                  </a:lnTo>
                  <a:lnTo>
                    <a:pt x="459836" y="237546"/>
                  </a:lnTo>
                  <a:lnTo>
                    <a:pt x="461088" y="239353"/>
                  </a:lnTo>
                  <a:lnTo>
                    <a:pt x="462004" y="241962"/>
                  </a:lnTo>
                  <a:lnTo>
                    <a:pt x="463223" y="246917"/>
                  </a:lnTo>
                  <a:lnTo>
                    <a:pt x="463916" y="247359"/>
                  </a:lnTo>
                  <a:lnTo>
                    <a:pt x="464162" y="249039"/>
                  </a:lnTo>
                  <a:lnTo>
                    <a:pt x="465033" y="249046"/>
                  </a:lnTo>
                  <a:lnTo>
                    <a:pt x="465649" y="250507"/>
                  </a:lnTo>
                  <a:lnTo>
                    <a:pt x="466793" y="250486"/>
                  </a:lnTo>
                  <a:lnTo>
                    <a:pt x="467369" y="250284"/>
                  </a:lnTo>
                  <a:lnTo>
                    <a:pt x="467848" y="250267"/>
                  </a:lnTo>
                  <a:lnTo>
                    <a:pt x="467978" y="250234"/>
                  </a:lnTo>
                  <a:lnTo>
                    <a:pt x="468444" y="249836"/>
                  </a:lnTo>
                  <a:lnTo>
                    <a:pt x="468757" y="249360"/>
                  </a:lnTo>
                  <a:lnTo>
                    <a:pt x="470282" y="249325"/>
                  </a:lnTo>
                  <a:lnTo>
                    <a:pt x="471157" y="250656"/>
                  </a:lnTo>
                  <a:lnTo>
                    <a:pt x="472442" y="250874"/>
                  </a:lnTo>
                  <a:lnTo>
                    <a:pt x="473311" y="251301"/>
                  </a:lnTo>
                  <a:lnTo>
                    <a:pt x="474265" y="252075"/>
                  </a:lnTo>
                  <a:lnTo>
                    <a:pt x="474431" y="252059"/>
                  </a:lnTo>
                  <a:lnTo>
                    <a:pt x="475228" y="251349"/>
                  </a:lnTo>
                  <a:lnTo>
                    <a:pt x="475409" y="251041"/>
                  </a:lnTo>
                  <a:lnTo>
                    <a:pt x="475731" y="250847"/>
                  </a:lnTo>
                  <a:lnTo>
                    <a:pt x="475932" y="250579"/>
                  </a:lnTo>
                  <a:lnTo>
                    <a:pt x="476854" y="250214"/>
                  </a:lnTo>
                  <a:lnTo>
                    <a:pt x="478037" y="250117"/>
                  </a:lnTo>
                  <a:lnTo>
                    <a:pt x="479386" y="249899"/>
                  </a:lnTo>
                  <a:lnTo>
                    <a:pt x="479648" y="249833"/>
                  </a:lnTo>
                  <a:lnTo>
                    <a:pt x="479818" y="249146"/>
                  </a:lnTo>
                  <a:lnTo>
                    <a:pt x="480582" y="248873"/>
                  </a:lnTo>
                  <a:lnTo>
                    <a:pt x="481220" y="249238"/>
                  </a:lnTo>
                  <a:lnTo>
                    <a:pt x="481355" y="249199"/>
                  </a:lnTo>
                  <a:lnTo>
                    <a:pt x="481920" y="248885"/>
                  </a:lnTo>
                  <a:lnTo>
                    <a:pt x="482313" y="248518"/>
                  </a:lnTo>
                  <a:lnTo>
                    <a:pt x="482578" y="248422"/>
                  </a:lnTo>
                  <a:lnTo>
                    <a:pt x="482804" y="247938"/>
                  </a:lnTo>
                  <a:lnTo>
                    <a:pt x="483050" y="247855"/>
                  </a:lnTo>
                  <a:lnTo>
                    <a:pt x="484264" y="247880"/>
                  </a:lnTo>
                  <a:lnTo>
                    <a:pt x="484385" y="248492"/>
                  </a:lnTo>
                  <a:lnTo>
                    <a:pt x="484757" y="248484"/>
                  </a:lnTo>
                  <a:lnTo>
                    <a:pt x="485415" y="248049"/>
                  </a:lnTo>
                  <a:lnTo>
                    <a:pt x="486740" y="247490"/>
                  </a:lnTo>
                  <a:lnTo>
                    <a:pt x="488331" y="245681"/>
                  </a:lnTo>
                  <a:lnTo>
                    <a:pt x="488451" y="242120"/>
                  </a:lnTo>
                  <a:lnTo>
                    <a:pt x="487482" y="240923"/>
                  </a:lnTo>
                  <a:lnTo>
                    <a:pt x="487261" y="239394"/>
                  </a:lnTo>
                  <a:lnTo>
                    <a:pt x="487651" y="237924"/>
                  </a:lnTo>
                  <a:lnTo>
                    <a:pt x="487291" y="236822"/>
                  </a:lnTo>
                  <a:lnTo>
                    <a:pt x="488424" y="235634"/>
                  </a:lnTo>
                  <a:lnTo>
                    <a:pt x="487435" y="234297"/>
                  </a:lnTo>
                  <a:lnTo>
                    <a:pt x="487741" y="232654"/>
                  </a:lnTo>
                  <a:lnTo>
                    <a:pt x="487159" y="228842"/>
                  </a:lnTo>
                  <a:lnTo>
                    <a:pt x="488038" y="227658"/>
                  </a:lnTo>
                  <a:lnTo>
                    <a:pt x="489002" y="226893"/>
                  </a:lnTo>
                  <a:lnTo>
                    <a:pt x="489138" y="226497"/>
                  </a:lnTo>
                  <a:lnTo>
                    <a:pt x="489714" y="225907"/>
                  </a:lnTo>
                  <a:lnTo>
                    <a:pt x="489876" y="225791"/>
                  </a:lnTo>
                  <a:lnTo>
                    <a:pt x="491399" y="226281"/>
                  </a:lnTo>
                  <a:lnTo>
                    <a:pt x="491924" y="227490"/>
                  </a:lnTo>
                  <a:lnTo>
                    <a:pt x="492191" y="227782"/>
                  </a:lnTo>
                  <a:lnTo>
                    <a:pt x="492962" y="227824"/>
                  </a:lnTo>
                  <a:lnTo>
                    <a:pt x="493279" y="227703"/>
                  </a:lnTo>
                  <a:lnTo>
                    <a:pt x="493517" y="227356"/>
                  </a:lnTo>
                  <a:lnTo>
                    <a:pt x="493441" y="227152"/>
                  </a:lnTo>
                  <a:lnTo>
                    <a:pt x="493430" y="227017"/>
                  </a:lnTo>
                  <a:lnTo>
                    <a:pt x="493454" y="226712"/>
                  </a:lnTo>
                  <a:lnTo>
                    <a:pt x="493413" y="226417"/>
                  </a:lnTo>
                  <a:lnTo>
                    <a:pt x="496442" y="227636"/>
                  </a:lnTo>
                  <a:lnTo>
                    <a:pt x="496636" y="227550"/>
                  </a:lnTo>
                  <a:lnTo>
                    <a:pt x="497102" y="227464"/>
                  </a:lnTo>
                  <a:lnTo>
                    <a:pt x="497239" y="227427"/>
                  </a:lnTo>
                  <a:lnTo>
                    <a:pt x="497378" y="227364"/>
                  </a:lnTo>
                  <a:lnTo>
                    <a:pt x="498346" y="226701"/>
                  </a:lnTo>
                  <a:lnTo>
                    <a:pt x="498463" y="226025"/>
                  </a:lnTo>
                  <a:lnTo>
                    <a:pt x="498766" y="225868"/>
                  </a:lnTo>
                  <a:lnTo>
                    <a:pt x="498906" y="225881"/>
                  </a:lnTo>
                  <a:lnTo>
                    <a:pt x="499272" y="225894"/>
                  </a:lnTo>
                  <a:lnTo>
                    <a:pt x="499680" y="225779"/>
                  </a:lnTo>
                  <a:lnTo>
                    <a:pt x="499785" y="224597"/>
                  </a:lnTo>
                  <a:lnTo>
                    <a:pt x="500299" y="223796"/>
                  </a:lnTo>
                  <a:lnTo>
                    <a:pt x="500375" y="223647"/>
                  </a:lnTo>
                  <a:lnTo>
                    <a:pt x="501197" y="223580"/>
                  </a:lnTo>
                  <a:lnTo>
                    <a:pt x="501765" y="223201"/>
                  </a:lnTo>
                  <a:lnTo>
                    <a:pt x="501916" y="223150"/>
                  </a:lnTo>
                  <a:lnTo>
                    <a:pt x="502087" y="223145"/>
                  </a:lnTo>
                  <a:lnTo>
                    <a:pt x="502430" y="223027"/>
                  </a:lnTo>
                  <a:lnTo>
                    <a:pt x="503629" y="221574"/>
                  </a:lnTo>
                  <a:lnTo>
                    <a:pt x="503601" y="221068"/>
                  </a:lnTo>
                  <a:lnTo>
                    <a:pt x="503603" y="220882"/>
                  </a:lnTo>
                  <a:lnTo>
                    <a:pt x="504780" y="220934"/>
                  </a:lnTo>
                  <a:lnTo>
                    <a:pt x="505388" y="220516"/>
                  </a:lnTo>
                  <a:lnTo>
                    <a:pt x="505548" y="220368"/>
                  </a:lnTo>
                  <a:lnTo>
                    <a:pt x="507578" y="221218"/>
                  </a:lnTo>
                  <a:lnTo>
                    <a:pt x="508991" y="220887"/>
                  </a:lnTo>
                  <a:lnTo>
                    <a:pt x="510053" y="221175"/>
                  </a:lnTo>
                  <a:lnTo>
                    <a:pt x="510433" y="221048"/>
                  </a:lnTo>
                  <a:lnTo>
                    <a:pt x="510815" y="221030"/>
                  </a:lnTo>
                  <a:lnTo>
                    <a:pt x="511121" y="220983"/>
                  </a:lnTo>
                  <a:lnTo>
                    <a:pt x="511481" y="220939"/>
                  </a:lnTo>
                  <a:lnTo>
                    <a:pt x="511791" y="220876"/>
                  </a:lnTo>
                  <a:lnTo>
                    <a:pt x="512079" y="220434"/>
                  </a:lnTo>
                  <a:lnTo>
                    <a:pt x="512275" y="220342"/>
                  </a:lnTo>
                  <a:lnTo>
                    <a:pt x="512676" y="220187"/>
                  </a:lnTo>
                  <a:lnTo>
                    <a:pt x="514648" y="220557"/>
                  </a:lnTo>
                  <a:lnTo>
                    <a:pt x="515960" y="221068"/>
                  </a:lnTo>
                  <a:lnTo>
                    <a:pt x="518475" y="220061"/>
                  </a:lnTo>
                  <a:lnTo>
                    <a:pt x="520182" y="220566"/>
                  </a:lnTo>
                  <a:lnTo>
                    <a:pt x="520661" y="220412"/>
                  </a:lnTo>
                  <a:lnTo>
                    <a:pt x="520807" y="220422"/>
                  </a:lnTo>
                  <a:lnTo>
                    <a:pt x="521303" y="220718"/>
                  </a:lnTo>
                  <a:lnTo>
                    <a:pt x="521143" y="220379"/>
                  </a:lnTo>
                  <a:lnTo>
                    <a:pt x="521030" y="219832"/>
                  </a:lnTo>
                  <a:lnTo>
                    <a:pt x="521105" y="218987"/>
                  </a:lnTo>
                  <a:lnTo>
                    <a:pt x="521935" y="218911"/>
                  </a:lnTo>
                  <a:lnTo>
                    <a:pt x="522818" y="219285"/>
                  </a:lnTo>
                  <a:lnTo>
                    <a:pt x="523040" y="219152"/>
                  </a:lnTo>
                  <a:lnTo>
                    <a:pt x="523525" y="219173"/>
                  </a:lnTo>
                  <a:lnTo>
                    <a:pt x="523713" y="219239"/>
                  </a:lnTo>
                  <a:lnTo>
                    <a:pt x="524142" y="217071"/>
                  </a:lnTo>
                  <a:lnTo>
                    <a:pt x="523546" y="216217"/>
                  </a:lnTo>
                  <a:lnTo>
                    <a:pt x="524614" y="214993"/>
                  </a:lnTo>
                  <a:lnTo>
                    <a:pt x="523783" y="213652"/>
                  </a:lnTo>
                  <a:lnTo>
                    <a:pt x="526147" y="211988"/>
                  </a:lnTo>
                  <a:lnTo>
                    <a:pt x="526476" y="211269"/>
                  </a:lnTo>
                  <a:lnTo>
                    <a:pt x="527017" y="211006"/>
                  </a:lnTo>
                  <a:lnTo>
                    <a:pt x="527047" y="210690"/>
                  </a:lnTo>
                  <a:lnTo>
                    <a:pt x="527638" y="209985"/>
                  </a:lnTo>
                  <a:lnTo>
                    <a:pt x="528006" y="209959"/>
                  </a:lnTo>
                  <a:lnTo>
                    <a:pt x="528161" y="209988"/>
                  </a:lnTo>
                  <a:lnTo>
                    <a:pt x="528392" y="209932"/>
                  </a:lnTo>
                  <a:lnTo>
                    <a:pt x="528461" y="209412"/>
                  </a:lnTo>
                  <a:lnTo>
                    <a:pt x="528811" y="209364"/>
                  </a:lnTo>
                  <a:lnTo>
                    <a:pt x="529150" y="208801"/>
                  </a:lnTo>
                  <a:lnTo>
                    <a:pt x="529319" y="208613"/>
                  </a:lnTo>
                  <a:lnTo>
                    <a:pt x="529509" y="209496"/>
                  </a:lnTo>
                  <a:lnTo>
                    <a:pt x="529929" y="209616"/>
                  </a:lnTo>
                  <a:lnTo>
                    <a:pt x="530232" y="209625"/>
                  </a:lnTo>
                  <a:lnTo>
                    <a:pt x="530323" y="209346"/>
                  </a:lnTo>
                  <a:lnTo>
                    <a:pt x="530525" y="209090"/>
                  </a:lnTo>
                  <a:lnTo>
                    <a:pt x="530666" y="209020"/>
                  </a:lnTo>
                  <a:lnTo>
                    <a:pt x="530906" y="208628"/>
                  </a:lnTo>
                  <a:lnTo>
                    <a:pt x="531196" y="208482"/>
                  </a:lnTo>
                  <a:lnTo>
                    <a:pt x="531581" y="208498"/>
                  </a:lnTo>
                  <a:lnTo>
                    <a:pt x="531601" y="208200"/>
                  </a:lnTo>
                  <a:lnTo>
                    <a:pt x="531916" y="207558"/>
                  </a:lnTo>
                  <a:lnTo>
                    <a:pt x="532552" y="207579"/>
                  </a:lnTo>
                  <a:lnTo>
                    <a:pt x="532540" y="207898"/>
                  </a:lnTo>
                  <a:lnTo>
                    <a:pt x="532963" y="208306"/>
                  </a:lnTo>
                  <a:lnTo>
                    <a:pt x="533259" y="208064"/>
                  </a:lnTo>
                  <a:lnTo>
                    <a:pt x="533626" y="207388"/>
                  </a:lnTo>
                  <a:lnTo>
                    <a:pt x="533735" y="207239"/>
                  </a:lnTo>
                  <a:lnTo>
                    <a:pt x="535077" y="207508"/>
                  </a:lnTo>
                  <a:lnTo>
                    <a:pt x="536516" y="208310"/>
                  </a:lnTo>
                  <a:lnTo>
                    <a:pt x="537883" y="209837"/>
                  </a:lnTo>
                  <a:lnTo>
                    <a:pt x="537373" y="211690"/>
                  </a:lnTo>
                  <a:lnTo>
                    <a:pt x="538981" y="213375"/>
                  </a:lnTo>
                  <a:lnTo>
                    <a:pt x="539084" y="217286"/>
                  </a:lnTo>
                  <a:lnTo>
                    <a:pt x="538466" y="219656"/>
                  </a:lnTo>
                  <a:lnTo>
                    <a:pt x="539456" y="222261"/>
                  </a:lnTo>
                  <a:lnTo>
                    <a:pt x="540944" y="222939"/>
                  </a:lnTo>
                  <a:lnTo>
                    <a:pt x="541184" y="223763"/>
                  </a:lnTo>
                  <a:lnTo>
                    <a:pt x="542181" y="224390"/>
                  </a:lnTo>
                  <a:lnTo>
                    <a:pt x="542692" y="224236"/>
                  </a:lnTo>
                  <a:lnTo>
                    <a:pt x="542891" y="224412"/>
                  </a:lnTo>
                  <a:lnTo>
                    <a:pt x="543097" y="224078"/>
                  </a:lnTo>
                  <a:lnTo>
                    <a:pt x="543133" y="223927"/>
                  </a:lnTo>
                  <a:lnTo>
                    <a:pt x="543330" y="223804"/>
                  </a:lnTo>
                  <a:lnTo>
                    <a:pt x="543535" y="223862"/>
                  </a:lnTo>
                  <a:lnTo>
                    <a:pt x="543673" y="223744"/>
                  </a:lnTo>
                  <a:lnTo>
                    <a:pt x="543989" y="223745"/>
                  </a:lnTo>
                  <a:lnTo>
                    <a:pt x="544981" y="222867"/>
                  </a:lnTo>
                  <a:lnTo>
                    <a:pt x="544942" y="221306"/>
                  </a:lnTo>
                  <a:lnTo>
                    <a:pt x="545395" y="220770"/>
                  </a:lnTo>
                  <a:lnTo>
                    <a:pt x="545330" y="220582"/>
                  </a:lnTo>
                  <a:lnTo>
                    <a:pt x="546018" y="220679"/>
                  </a:lnTo>
                  <a:lnTo>
                    <a:pt x="546783" y="220511"/>
                  </a:lnTo>
                  <a:lnTo>
                    <a:pt x="546981" y="220548"/>
                  </a:lnTo>
                  <a:lnTo>
                    <a:pt x="547809" y="219256"/>
                  </a:lnTo>
                  <a:lnTo>
                    <a:pt x="547748" y="217228"/>
                  </a:lnTo>
                  <a:lnTo>
                    <a:pt x="548333" y="216915"/>
                  </a:lnTo>
                  <a:lnTo>
                    <a:pt x="549272" y="215765"/>
                  </a:lnTo>
                  <a:lnTo>
                    <a:pt x="549737" y="215876"/>
                  </a:lnTo>
                  <a:lnTo>
                    <a:pt x="550075" y="215509"/>
                  </a:lnTo>
                  <a:lnTo>
                    <a:pt x="550110" y="214943"/>
                  </a:lnTo>
                  <a:lnTo>
                    <a:pt x="550708" y="214792"/>
                  </a:lnTo>
                  <a:lnTo>
                    <a:pt x="551032" y="214605"/>
                  </a:lnTo>
                  <a:lnTo>
                    <a:pt x="551058" y="214389"/>
                  </a:lnTo>
                  <a:lnTo>
                    <a:pt x="551237" y="214293"/>
                  </a:lnTo>
                  <a:lnTo>
                    <a:pt x="551882" y="214669"/>
                  </a:lnTo>
                  <a:lnTo>
                    <a:pt x="553241" y="215003"/>
                  </a:lnTo>
                  <a:lnTo>
                    <a:pt x="553659" y="214649"/>
                  </a:lnTo>
                  <a:lnTo>
                    <a:pt x="554141" y="214432"/>
                  </a:lnTo>
                  <a:lnTo>
                    <a:pt x="554353" y="214352"/>
                  </a:lnTo>
                  <a:lnTo>
                    <a:pt x="554483" y="214379"/>
                  </a:lnTo>
                  <a:lnTo>
                    <a:pt x="555583" y="212540"/>
                  </a:lnTo>
                  <a:lnTo>
                    <a:pt x="555413" y="211323"/>
                  </a:lnTo>
                  <a:lnTo>
                    <a:pt x="557663" y="209453"/>
                  </a:lnTo>
                  <a:lnTo>
                    <a:pt x="557753" y="207533"/>
                  </a:lnTo>
                  <a:lnTo>
                    <a:pt x="558418" y="206149"/>
                  </a:lnTo>
                  <a:lnTo>
                    <a:pt x="559456" y="205895"/>
                  </a:lnTo>
                  <a:lnTo>
                    <a:pt x="559701" y="205544"/>
                  </a:lnTo>
                  <a:lnTo>
                    <a:pt x="560043" y="205397"/>
                  </a:lnTo>
                  <a:lnTo>
                    <a:pt x="560051" y="205202"/>
                  </a:lnTo>
                  <a:lnTo>
                    <a:pt x="561398" y="205799"/>
                  </a:lnTo>
                  <a:lnTo>
                    <a:pt x="560914" y="207537"/>
                  </a:lnTo>
                  <a:lnTo>
                    <a:pt x="561501" y="208403"/>
                  </a:lnTo>
                  <a:lnTo>
                    <a:pt x="561218" y="210191"/>
                  </a:lnTo>
                  <a:lnTo>
                    <a:pt x="559662" y="212906"/>
                  </a:lnTo>
                  <a:lnTo>
                    <a:pt x="559654" y="214495"/>
                  </a:lnTo>
                  <a:lnTo>
                    <a:pt x="560755" y="214999"/>
                  </a:lnTo>
                  <a:lnTo>
                    <a:pt x="562525" y="218111"/>
                  </a:lnTo>
                  <a:lnTo>
                    <a:pt x="561426" y="219455"/>
                  </a:lnTo>
                  <a:lnTo>
                    <a:pt x="561875" y="221422"/>
                  </a:lnTo>
                  <a:lnTo>
                    <a:pt x="562723" y="222706"/>
                  </a:lnTo>
                  <a:lnTo>
                    <a:pt x="561199" y="223705"/>
                  </a:lnTo>
                  <a:lnTo>
                    <a:pt x="562415" y="225958"/>
                  </a:lnTo>
                  <a:lnTo>
                    <a:pt x="562299" y="229150"/>
                  </a:lnTo>
                  <a:lnTo>
                    <a:pt x="563075" y="230431"/>
                  </a:lnTo>
                  <a:lnTo>
                    <a:pt x="565108" y="232449"/>
                  </a:lnTo>
                  <a:lnTo>
                    <a:pt x="564189" y="234820"/>
                  </a:lnTo>
                  <a:lnTo>
                    <a:pt x="563247" y="236118"/>
                  </a:lnTo>
                  <a:lnTo>
                    <a:pt x="563605" y="238714"/>
                  </a:lnTo>
                  <a:lnTo>
                    <a:pt x="564428" y="240612"/>
                  </a:lnTo>
                  <a:lnTo>
                    <a:pt x="565992" y="241172"/>
                  </a:lnTo>
                  <a:lnTo>
                    <a:pt x="566598" y="240781"/>
                  </a:lnTo>
                  <a:lnTo>
                    <a:pt x="566932" y="241108"/>
                  </a:lnTo>
                  <a:lnTo>
                    <a:pt x="567240" y="241031"/>
                  </a:lnTo>
                  <a:lnTo>
                    <a:pt x="567346" y="240805"/>
                  </a:lnTo>
                  <a:lnTo>
                    <a:pt x="567952" y="240344"/>
                  </a:lnTo>
                  <a:lnTo>
                    <a:pt x="568091" y="240250"/>
                  </a:lnTo>
                  <a:lnTo>
                    <a:pt x="568421" y="240191"/>
                  </a:lnTo>
                  <a:lnTo>
                    <a:pt x="569444" y="240407"/>
                  </a:lnTo>
                  <a:lnTo>
                    <a:pt x="570174" y="241989"/>
                  </a:lnTo>
                  <a:lnTo>
                    <a:pt x="572700" y="242738"/>
                  </a:lnTo>
                  <a:lnTo>
                    <a:pt x="576283" y="243324"/>
                  </a:lnTo>
                  <a:lnTo>
                    <a:pt x="578108" y="243112"/>
                  </a:lnTo>
                  <a:lnTo>
                    <a:pt x="578502" y="244310"/>
                  </a:lnTo>
                  <a:lnTo>
                    <a:pt x="578027" y="246156"/>
                  </a:lnTo>
                  <a:lnTo>
                    <a:pt x="580743" y="246712"/>
                  </a:lnTo>
                  <a:lnTo>
                    <a:pt x="581142" y="248157"/>
                  </a:lnTo>
                  <a:lnTo>
                    <a:pt x="582911" y="248089"/>
                  </a:lnTo>
                  <a:lnTo>
                    <a:pt x="584741" y="248806"/>
                  </a:lnTo>
                  <a:lnTo>
                    <a:pt x="585235" y="250131"/>
                  </a:lnTo>
                  <a:lnTo>
                    <a:pt x="586755" y="250384"/>
                  </a:lnTo>
                  <a:lnTo>
                    <a:pt x="589182" y="252976"/>
                  </a:lnTo>
                  <a:lnTo>
                    <a:pt x="590880" y="253860"/>
                  </a:lnTo>
                  <a:lnTo>
                    <a:pt x="592053" y="257725"/>
                  </a:lnTo>
                  <a:lnTo>
                    <a:pt x="593350" y="259585"/>
                  </a:lnTo>
                  <a:lnTo>
                    <a:pt x="595326" y="259971"/>
                  </a:lnTo>
                  <a:lnTo>
                    <a:pt x="595785" y="259881"/>
                  </a:lnTo>
                  <a:lnTo>
                    <a:pt x="596051" y="259780"/>
                  </a:lnTo>
                  <a:lnTo>
                    <a:pt x="596296" y="259894"/>
                  </a:lnTo>
                  <a:lnTo>
                    <a:pt x="597190" y="258049"/>
                  </a:lnTo>
                  <a:lnTo>
                    <a:pt x="598734" y="256155"/>
                  </a:lnTo>
                  <a:lnTo>
                    <a:pt x="599382" y="256195"/>
                  </a:lnTo>
                  <a:lnTo>
                    <a:pt x="600017" y="255269"/>
                  </a:lnTo>
                  <a:lnTo>
                    <a:pt x="600184" y="255231"/>
                  </a:lnTo>
                  <a:lnTo>
                    <a:pt x="600817" y="254878"/>
                  </a:lnTo>
                  <a:lnTo>
                    <a:pt x="601158" y="254753"/>
                  </a:lnTo>
                  <a:lnTo>
                    <a:pt x="601312" y="254676"/>
                  </a:lnTo>
                  <a:lnTo>
                    <a:pt x="602127" y="253911"/>
                  </a:lnTo>
                  <a:lnTo>
                    <a:pt x="602324" y="253451"/>
                  </a:lnTo>
                  <a:lnTo>
                    <a:pt x="603950" y="253355"/>
                  </a:lnTo>
                  <a:lnTo>
                    <a:pt x="605295" y="254881"/>
                  </a:lnTo>
                  <a:lnTo>
                    <a:pt x="606599" y="255650"/>
                  </a:lnTo>
                  <a:lnTo>
                    <a:pt x="608108" y="257849"/>
                  </a:lnTo>
                  <a:lnTo>
                    <a:pt x="609963" y="258741"/>
                  </a:lnTo>
                  <a:lnTo>
                    <a:pt x="610303" y="259995"/>
                  </a:lnTo>
                  <a:lnTo>
                    <a:pt x="611398" y="260687"/>
                  </a:lnTo>
                  <a:lnTo>
                    <a:pt x="611696" y="260300"/>
                  </a:lnTo>
                  <a:lnTo>
                    <a:pt x="612076" y="260453"/>
                  </a:lnTo>
                  <a:lnTo>
                    <a:pt x="612211" y="260285"/>
                  </a:lnTo>
                  <a:lnTo>
                    <a:pt x="612401" y="260278"/>
                  </a:lnTo>
                  <a:lnTo>
                    <a:pt x="613329" y="259345"/>
                  </a:lnTo>
                  <a:lnTo>
                    <a:pt x="613424" y="259122"/>
                  </a:lnTo>
                  <a:lnTo>
                    <a:pt x="613901" y="258942"/>
                  </a:lnTo>
                  <a:lnTo>
                    <a:pt x="614759" y="259360"/>
                  </a:lnTo>
                  <a:lnTo>
                    <a:pt x="614880" y="259231"/>
                  </a:lnTo>
                  <a:lnTo>
                    <a:pt x="615182" y="259192"/>
                  </a:lnTo>
                  <a:lnTo>
                    <a:pt x="615325" y="258791"/>
                  </a:lnTo>
                  <a:lnTo>
                    <a:pt x="615459" y="258119"/>
                  </a:lnTo>
                  <a:lnTo>
                    <a:pt x="616483" y="257847"/>
                  </a:lnTo>
                  <a:lnTo>
                    <a:pt x="616985" y="257856"/>
                  </a:lnTo>
                  <a:lnTo>
                    <a:pt x="617372" y="257368"/>
                  </a:lnTo>
                  <a:lnTo>
                    <a:pt x="617279" y="256701"/>
                  </a:lnTo>
                  <a:lnTo>
                    <a:pt x="617404" y="256261"/>
                  </a:lnTo>
                  <a:lnTo>
                    <a:pt x="619589" y="256901"/>
                  </a:lnTo>
                  <a:lnTo>
                    <a:pt x="620524" y="256957"/>
                  </a:lnTo>
                  <a:lnTo>
                    <a:pt x="620883" y="256872"/>
                  </a:lnTo>
                  <a:lnTo>
                    <a:pt x="621050" y="256834"/>
                  </a:lnTo>
                  <a:lnTo>
                    <a:pt x="621925" y="255953"/>
                  </a:lnTo>
                  <a:lnTo>
                    <a:pt x="621348" y="254637"/>
                  </a:lnTo>
                  <a:lnTo>
                    <a:pt x="621816" y="253930"/>
                  </a:lnTo>
                  <a:lnTo>
                    <a:pt x="622793" y="254242"/>
                  </a:lnTo>
                  <a:lnTo>
                    <a:pt x="622268" y="257907"/>
                  </a:lnTo>
                  <a:lnTo>
                    <a:pt x="621347" y="258955"/>
                  </a:lnTo>
                  <a:lnTo>
                    <a:pt x="621631" y="260909"/>
                  </a:lnTo>
                  <a:lnTo>
                    <a:pt x="622439" y="261418"/>
                  </a:lnTo>
                  <a:lnTo>
                    <a:pt x="622458" y="263615"/>
                  </a:lnTo>
                  <a:lnTo>
                    <a:pt x="621511" y="264640"/>
                  </a:lnTo>
                  <a:lnTo>
                    <a:pt x="620281" y="264892"/>
                  </a:lnTo>
                  <a:lnTo>
                    <a:pt x="619289" y="268998"/>
                  </a:lnTo>
                  <a:lnTo>
                    <a:pt x="619538" y="272068"/>
                  </a:lnTo>
                  <a:lnTo>
                    <a:pt x="618760" y="272835"/>
                  </a:lnTo>
                  <a:lnTo>
                    <a:pt x="618660" y="274853"/>
                  </a:lnTo>
                  <a:lnTo>
                    <a:pt x="615503" y="277324"/>
                  </a:lnTo>
                  <a:lnTo>
                    <a:pt x="615132" y="280041"/>
                  </a:lnTo>
                  <a:lnTo>
                    <a:pt x="616326" y="281348"/>
                  </a:lnTo>
                  <a:lnTo>
                    <a:pt x="615711" y="283397"/>
                  </a:lnTo>
                  <a:lnTo>
                    <a:pt x="616299" y="285245"/>
                  </a:lnTo>
                  <a:lnTo>
                    <a:pt x="614840" y="287553"/>
                  </a:lnTo>
                  <a:lnTo>
                    <a:pt x="613391" y="288423"/>
                  </a:lnTo>
                  <a:lnTo>
                    <a:pt x="612551" y="291533"/>
                  </a:lnTo>
                  <a:lnTo>
                    <a:pt x="609977" y="292190"/>
                  </a:lnTo>
                  <a:lnTo>
                    <a:pt x="610276" y="293601"/>
                  </a:lnTo>
                  <a:lnTo>
                    <a:pt x="609555" y="294232"/>
                  </a:lnTo>
                  <a:lnTo>
                    <a:pt x="608821" y="296287"/>
                  </a:lnTo>
                  <a:lnTo>
                    <a:pt x="609845" y="297503"/>
                  </a:lnTo>
                  <a:lnTo>
                    <a:pt x="609519" y="298734"/>
                  </a:lnTo>
                  <a:lnTo>
                    <a:pt x="610608" y="301087"/>
                  </a:lnTo>
                  <a:lnTo>
                    <a:pt x="611728" y="300897"/>
                  </a:lnTo>
                  <a:lnTo>
                    <a:pt x="611509" y="303384"/>
                  </a:lnTo>
                  <a:lnTo>
                    <a:pt x="609715" y="305555"/>
                  </a:lnTo>
                  <a:lnTo>
                    <a:pt x="608110" y="305494"/>
                  </a:lnTo>
                  <a:lnTo>
                    <a:pt x="606839" y="304624"/>
                  </a:lnTo>
                  <a:lnTo>
                    <a:pt x="606234" y="305318"/>
                  </a:lnTo>
                  <a:lnTo>
                    <a:pt x="604404" y="304412"/>
                  </a:lnTo>
                  <a:lnTo>
                    <a:pt x="603373" y="305808"/>
                  </a:lnTo>
                  <a:lnTo>
                    <a:pt x="603823" y="307366"/>
                  </a:lnTo>
                  <a:lnTo>
                    <a:pt x="604660" y="308207"/>
                  </a:lnTo>
                  <a:lnTo>
                    <a:pt x="605011" y="310157"/>
                  </a:lnTo>
                  <a:lnTo>
                    <a:pt x="603303" y="310054"/>
                  </a:lnTo>
                  <a:lnTo>
                    <a:pt x="601022" y="310604"/>
                  </a:lnTo>
                  <a:lnTo>
                    <a:pt x="598973" y="308929"/>
                  </a:lnTo>
                  <a:lnTo>
                    <a:pt x="596657" y="309446"/>
                  </a:lnTo>
                  <a:lnTo>
                    <a:pt x="596344" y="310448"/>
                  </a:lnTo>
                  <a:lnTo>
                    <a:pt x="595227" y="311016"/>
                  </a:lnTo>
                  <a:lnTo>
                    <a:pt x="594257" y="309987"/>
                  </a:lnTo>
                  <a:lnTo>
                    <a:pt x="593237" y="310211"/>
                  </a:lnTo>
                  <a:lnTo>
                    <a:pt x="592264" y="308559"/>
                  </a:lnTo>
                  <a:lnTo>
                    <a:pt x="589499" y="308706"/>
                  </a:lnTo>
                  <a:lnTo>
                    <a:pt x="588375" y="309862"/>
                  </a:lnTo>
                  <a:lnTo>
                    <a:pt x="588329" y="312015"/>
                  </a:lnTo>
                  <a:lnTo>
                    <a:pt x="586449" y="311682"/>
                  </a:lnTo>
                  <a:lnTo>
                    <a:pt x="584977" y="312732"/>
                  </a:lnTo>
                  <a:lnTo>
                    <a:pt x="583543" y="311610"/>
                  </a:lnTo>
                  <a:lnTo>
                    <a:pt x="580748" y="311478"/>
                  </a:lnTo>
                  <a:lnTo>
                    <a:pt x="579446" y="312672"/>
                  </a:lnTo>
                  <a:lnTo>
                    <a:pt x="578693" y="312529"/>
                  </a:lnTo>
                  <a:lnTo>
                    <a:pt x="576738" y="313939"/>
                  </a:lnTo>
                  <a:lnTo>
                    <a:pt x="574208" y="314248"/>
                  </a:lnTo>
                  <a:lnTo>
                    <a:pt x="572192" y="316751"/>
                  </a:lnTo>
                  <a:lnTo>
                    <a:pt x="570529" y="317095"/>
                  </a:lnTo>
                  <a:lnTo>
                    <a:pt x="569658" y="317836"/>
                  </a:lnTo>
                  <a:lnTo>
                    <a:pt x="567885" y="318081"/>
                  </a:lnTo>
                  <a:lnTo>
                    <a:pt x="567754" y="318954"/>
                  </a:lnTo>
                  <a:lnTo>
                    <a:pt x="565849" y="319888"/>
                  </a:lnTo>
                  <a:lnTo>
                    <a:pt x="565485" y="321600"/>
                  </a:lnTo>
                  <a:lnTo>
                    <a:pt x="564186" y="322100"/>
                  </a:lnTo>
                  <a:lnTo>
                    <a:pt x="565239" y="323795"/>
                  </a:lnTo>
                  <a:lnTo>
                    <a:pt x="567175" y="324046"/>
                  </a:lnTo>
                  <a:lnTo>
                    <a:pt x="567886" y="325437"/>
                  </a:lnTo>
                  <a:lnTo>
                    <a:pt x="571098" y="324564"/>
                  </a:lnTo>
                  <a:lnTo>
                    <a:pt x="571928" y="324053"/>
                  </a:lnTo>
                  <a:lnTo>
                    <a:pt x="574572" y="325494"/>
                  </a:lnTo>
                  <a:lnTo>
                    <a:pt x="575696" y="326467"/>
                  </a:lnTo>
                  <a:lnTo>
                    <a:pt x="576721" y="329405"/>
                  </a:lnTo>
                  <a:lnTo>
                    <a:pt x="577990" y="330332"/>
                  </a:lnTo>
                  <a:lnTo>
                    <a:pt x="578043" y="331856"/>
                  </a:lnTo>
                  <a:lnTo>
                    <a:pt x="578744" y="333131"/>
                  </a:lnTo>
                  <a:lnTo>
                    <a:pt x="578035" y="335378"/>
                  </a:lnTo>
                  <a:lnTo>
                    <a:pt x="576572" y="336602"/>
                  </a:lnTo>
                  <a:lnTo>
                    <a:pt x="574609" y="337071"/>
                  </a:lnTo>
                  <a:lnTo>
                    <a:pt x="574996" y="338254"/>
                  </a:lnTo>
                  <a:lnTo>
                    <a:pt x="574390" y="339299"/>
                  </a:lnTo>
                  <a:lnTo>
                    <a:pt x="574305" y="341239"/>
                  </a:lnTo>
                  <a:lnTo>
                    <a:pt x="576520" y="343010"/>
                  </a:lnTo>
                  <a:lnTo>
                    <a:pt x="576638" y="346262"/>
                  </a:lnTo>
                  <a:lnTo>
                    <a:pt x="577249" y="347566"/>
                  </a:lnTo>
                  <a:lnTo>
                    <a:pt x="575310" y="347398"/>
                  </a:lnTo>
                  <a:lnTo>
                    <a:pt x="574868" y="346127"/>
                  </a:lnTo>
                  <a:lnTo>
                    <a:pt x="575618" y="343075"/>
                  </a:lnTo>
                  <a:lnTo>
                    <a:pt x="573870" y="342145"/>
                  </a:lnTo>
                  <a:lnTo>
                    <a:pt x="573689" y="339751"/>
                  </a:lnTo>
                  <a:lnTo>
                    <a:pt x="572361" y="337905"/>
                  </a:lnTo>
                  <a:lnTo>
                    <a:pt x="571379" y="333691"/>
                  </a:lnTo>
                  <a:lnTo>
                    <a:pt x="571939" y="332526"/>
                  </a:lnTo>
                  <a:lnTo>
                    <a:pt x="571542" y="331153"/>
                  </a:lnTo>
                  <a:lnTo>
                    <a:pt x="569820" y="330543"/>
                  </a:lnTo>
                  <a:lnTo>
                    <a:pt x="568935" y="330791"/>
                  </a:lnTo>
                  <a:lnTo>
                    <a:pt x="567763" y="332704"/>
                  </a:lnTo>
                  <a:lnTo>
                    <a:pt x="567461" y="334149"/>
                  </a:lnTo>
                  <a:lnTo>
                    <a:pt x="568543" y="335742"/>
                  </a:lnTo>
                  <a:lnTo>
                    <a:pt x="567517" y="337225"/>
                  </a:lnTo>
                  <a:lnTo>
                    <a:pt x="565901" y="337182"/>
                  </a:lnTo>
                  <a:lnTo>
                    <a:pt x="565149" y="335331"/>
                  </a:lnTo>
                  <a:lnTo>
                    <a:pt x="565303" y="334398"/>
                  </a:lnTo>
                  <a:lnTo>
                    <a:pt x="566628" y="332491"/>
                  </a:lnTo>
                  <a:lnTo>
                    <a:pt x="564952" y="331644"/>
                  </a:lnTo>
                  <a:lnTo>
                    <a:pt x="562836" y="332859"/>
                  </a:lnTo>
                  <a:lnTo>
                    <a:pt x="561879" y="330431"/>
                  </a:lnTo>
                  <a:lnTo>
                    <a:pt x="559337" y="328791"/>
                  </a:lnTo>
                  <a:lnTo>
                    <a:pt x="558385" y="327673"/>
                  </a:lnTo>
                  <a:lnTo>
                    <a:pt x="556546" y="324126"/>
                  </a:lnTo>
                  <a:lnTo>
                    <a:pt x="554756" y="323672"/>
                  </a:lnTo>
                  <a:lnTo>
                    <a:pt x="553455" y="321008"/>
                  </a:lnTo>
                  <a:lnTo>
                    <a:pt x="553987" y="319567"/>
                  </a:lnTo>
                  <a:lnTo>
                    <a:pt x="553571" y="317372"/>
                  </a:lnTo>
                  <a:lnTo>
                    <a:pt x="554486" y="310363"/>
                  </a:lnTo>
                  <a:lnTo>
                    <a:pt x="555441" y="309315"/>
                  </a:lnTo>
                  <a:lnTo>
                    <a:pt x="555731" y="307660"/>
                  </a:lnTo>
                  <a:lnTo>
                    <a:pt x="554214" y="306388"/>
                  </a:lnTo>
                  <a:lnTo>
                    <a:pt x="551378" y="306717"/>
                  </a:lnTo>
                  <a:lnTo>
                    <a:pt x="548850" y="305844"/>
                  </a:lnTo>
                  <a:lnTo>
                    <a:pt x="546616" y="306620"/>
                  </a:lnTo>
                  <a:lnTo>
                    <a:pt x="544437" y="304923"/>
                  </a:lnTo>
                  <a:lnTo>
                    <a:pt x="546074" y="304072"/>
                  </a:lnTo>
                  <a:lnTo>
                    <a:pt x="545637" y="302166"/>
                  </a:lnTo>
                  <a:lnTo>
                    <a:pt x="547131" y="300228"/>
                  </a:lnTo>
                  <a:lnTo>
                    <a:pt x="544841" y="299065"/>
                  </a:lnTo>
                  <a:lnTo>
                    <a:pt x="543732" y="299827"/>
                  </a:lnTo>
                  <a:lnTo>
                    <a:pt x="542135" y="300796"/>
                  </a:lnTo>
                  <a:lnTo>
                    <a:pt x="539619" y="301005"/>
                  </a:lnTo>
                  <a:lnTo>
                    <a:pt x="538015" y="299795"/>
                  </a:lnTo>
                  <a:lnTo>
                    <a:pt x="536472" y="300210"/>
                  </a:lnTo>
                  <a:lnTo>
                    <a:pt x="535425" y="299925"/>
                  </a:lnTo>
                  <a:lnTo>
                    <a:pt x="534926" y="297176"/>
                  </a:lnTo>
                  <a:lnTo>
                    <a:pt x="534445" y="296955"/>
                  </a:lnTo>
                  <a:lnTo>
                    <a:pt x="531263" y="297984"/>
                  </a:lnTo>
                  <a:lnTo>
                    <a:pt x="530800" y="299722"/>
                  </a:lnTo>
                  <a:lnTo>
                    <a:pt x="529458" y="300435"/>
                  </a:lnTo>
                  <a:lnTo>
                    <a:pt x="528627" y="302192"/>
                  </a:lnTo>
                  <a:lnTo>
                    <a:pt x="529821" y="304802"/>
                  </a:lnTo>
                  <a:lnTo>
                    <a:pt x="528316" y="304927"/>
                  </a:lnTo>
                  <a:lnTo>
                    <a:pt x="527130" y="310548"/>
                  </a:lnTo>
                  <a:lnTo>
                    <a:pt x="526051" y="311194"/>
                  </a:lnTo>
                  <a:lnTo>
                    <a:pt x="525473" y="314434"/>
                  </a:lnTo>
                  <a:lnTo>
                    <a:pt x="525720" y="316069"/>
                  </a:lnTo>
                  <a:lnTo>
                    <a:pt x="524924" y="317461"/>
                  </a:lnTo>
                  <a:lnTo>
                    <a:pt x="523949" y="318912"/>
                  </a:lnTo>
                  <a:lnTo>
                    <a:pt x="523800" y="320346"/>
                  </a:lnTo>
                  <a:lnTo>
                    <a:pt x="522693" y="322693"/>
                  </a:lnTo>
                  <a:lnTo>
                    <a:pt x="522998" y="323873"/>
                  </a:lnTo>
                  <a:lnTo>
                    <a:pt x="524797" y="325969"/>
                  </a:lnTo>
                  <a:lnTo>
                    <a:pt x="522115" y="328605"/>
                  </a:lnTo>
                  <a:lnTo>
                    <a:pt x="523247" y="330122"/>
                  </a:lnTo>
                  <a:lnTo>
                    <a:pt x="522667" y="331667"/>
                  </a:lnTo>
                  <a:lnTo>
                    <a:pt x="522377" y="334171"/>
                  </a:lnTo>
                  <a:lnTo>
                    <a:pt x="521527" y="334468"/>
                  </a:lnTo>
                  <a:lnTo>
                    <a:pt x="521170" y="336306"/>
                  </a:lnTo>
                  <a:lnTo>
                    <a:pt x="521764" y="337738"/>
                  </a:lnTo>
                  <a:lnTo>
                    <a:pt x="521278" y="339379"/>
                  </a:lnTo>
                  <a:lnTo>
                    <a:pt x="521095" y="341878"/>
                  </a:lnTo>
                  <a:lnTo>
                    <a:pt x="521688" y="344331"/>
                  </a:lnTo>
                  <a:lnTo>
                    <a:pt x="519947" y="347272"/>
                  </a:lnTo>
                  <a:lnTo>
                    <a:pt x="518854" y="348139"/>
                  </a:lnTo>
                  <a:lnTo>
                    <a:pt x="516881" y="347753"/>
                  </a:lnTo>
                  <a:lnTo>
                    <a:pt x="514964" y="347806"/>
                  </a:lnTo>
                  <a:lnTo>
                    <a:pt x="513713" y="345354"/>
                  </a:lnTo>
                  <a:lnTo>
                    <a:pt x="511345" y="346278"/>
                  </a:lnTo>
                  <a:lnTo>
                    <a:pt x="512868" y="346914"/>
                  </a:lnTo>
                  <a:lnTo>
                    <a:pt x="511962" y="349647"/>
                  </a:lnTo>
                  <a:lnTo>
                    <a:pt x="511155" y="349661"/>
                  </a:lnTo>
                  <a:lnTo>
                    <a:pt x="509902" y="351479"/>
                  </a:lnTo>
                  <a:lnTo>
                    <a:pt x="510725" y="352204"/>
                  </a:lnTo>
                  <a:lnTo>
                    <a:pt x="508153" y="353241"/>
                  </a:lnTo>
                  <a:lnTo>
                    <a:pt x="507098" y="351192"/>
                  </a:lnTo>
                  <a:lnTo>
                    <a:pt x="505616" y="349462"/>
                  </a:lnTo>
                  <a:lnTo>
                    <a:pt x="503709" y="348536"/>
                  </a:lnTo>
                  <a:lnTo>
                    <a:pt x="502610" y="346955"/>
                  </a:lnTo>
                  <a:lnTo>
                    <a:pt x="500923" y="347391"/>
                  </a:lnTo>
                  <a:lnTo>
                    <a:pt x="499300" y="346263"/>
                  </a:lnTo>
                  <a:lnTo>
                    <a:pt x="498768" y="348073"/>
                  </a:lnTo>
                  <a:lnTo>
                    <a:pt x="497204" y="348303"/>
                  </a:lnTo>
                  <a:lnTo>
                    <a:pt x="497435" y="345912"/>
                  </a:lnTo>
                  <a:lnTo>
                    <a:pt x="496207" y="345714"/>
                  </a:lnTo>
                  <a:lnTo>
                    <a:pt x="495562" y="347079"/>
                  </a:lnTo>
                  <a:lnTo>
                    <a:pt x="496587" y="348861"/>
                  </a:lnTo>
                  <a:lnTo>
                    <a:pt x="495460" y="349677"/>
                  </a:lnTo>
                  <a:lnTo>
                    <a:pt x="494825" y="347950"/>
                  </a:lnTo>
                  <a:lnTo>
                    <a:pt x="493601" y="348630"/>
                  </a:lnTo>
                  <a:lnTo>
                    <a:pt x="493375" y="350186"/>
                  </a:lnTo>
                  <a:lnTo>
                    <a:pt x="494395" y="351190"/>
                  </a:lnTo>
                  <a:lnTo>
                    <a:pt x="492452" y="352201"/>
                  </a:lnTo>
                  <a:lnTo>
                    <a:pt x="491235" y="351589"/>
                  </a:lnTo>
                  <a:lnTo>
                    <a:pt x="490699" y="352642"/>
                  </a:lnTo>
                  <a:lnTo>
                    <a:pt x="489251" y="352338"/>
                  </a:lnTo>
                  <a:lnTo>
                    <a:pt x="488389" y="354313"/>
                  </a:lnTo>
                  <a:lnTo>
                    <a:pt x="490262" y="356093"/>
                  </a:lnTo>
                  <a:lnTo>
                    <a:pt x="490034" y="357170"/>
                  </a:lnTo>
                  <a:lnTo>
                    <a:pt x="487519" y="357118"/>
                  </a:lnTo>
                  <a:lnTo>
                    <a:pt x="488999" y="358625"/>
                  </a:lnTo>
                  <a:lnTo>
                    <a:pt x="486943" y="359774"/>
                  </a:lnTo>
                  <a:lnTo>
                    <a:pt x="488383" y="360837"/>
                  </a:lnTo>
                  <a:lnTo>
                    <a:pt x="487402" y="362190"/>
                  </a:lnTo>
                  <a:lnTo>
                    <a:pt x="485302" y="362481"/>
                  </a:lnTo>
                  <a:lnTo>
                    <a:pt x="485205" y="364215"/>
                  </a:lnTo>
                  <a:lnTo>
                    <a:pt x="486987" y="364594"/>
                  </a:lnTo>
                  <a:lnTo>
                    <a:pt x="485872" y="367962"/>
                  </a:lnTo>
                  <a:lnTo>
                    <a:pt x="484239" y="368880"/>
                  </a:lnTo>
                  <a:lnTo>
                    <a:pt x="483836" y="370704"/>
                  </a:lnTo>
                  <a:lnTo>
                    <a:pt x="482400" y="370543"/>
                  </a:lnTo>
                  <a:lnTo>
                    <a:pt x="482078" y="371641"/>
                  </a:lnTo>
                  <a:lnTo>
                    <a:pt x="480827" y="372989"/>
                  </a:lnTo>
                  <a:lnTo>
                    <a:pt x="477231" y="372960"/>
                  </a:lnTo>
                  <a:lnTo>
                    <a:pt x="476205" y="373770"/>
                  </a:lnTo>
                  <a:lnTo>
                    <a:pt x="476048" y="375845"/>
                  </a:lnTo>
                  <a:lnTo>
                    <a:pt x="474709" y="376251"/>
                  </a:lnTo>
                  <a:lnTo>
                    <a:pt x="474138" y="377170"/>
                  </a:lnTo>
                  <a:lnTo>
                    <a:pt x="471685" y="376757"/>
                  </a:lnTo>
                  <a:lnTo>
                    <a:pt x="470625" y="377895"/>
                  </a:lnTo>
                  <a:lnTo>
                    <a:pt x="471080" y="380311"/>
                  </a:lnTo>
                  <a:lnTo>
                    <a:pt x="470683" y="382474"/>
                  </a:lnTo>
                  <a:lnTo>
                    <a:pt x="469077" y="383908"/>
                  </a:lnTo>
                  <a:lnTo>
                    <a:pt x="466990" y="383681"/>
                  </a:lnTo>
                  <a:lnTo>
                    <a:pt x="463242" y="382621"/>
                  </a:lnTo>
                  <a:lnTo>
                    <a:pt x="461705" y="381679"/>
                  </a:lnTo>
                  <a:lnTo>
                    <a:pt x="460345" y="381473"/>
                  </a:lnTo>
                  <a:lnTo>
                    <a:pt x="459331" y="382244"/>
                  </a:lnTo>
                  <a:lnTo>
                    <a:pt x="457473" y="380778"/>
                  </a:lnTo>
                  <a:lnTo>
                    <a:pt x="456679" y="380803"/>
                  </a:lnTo>
                  <a:lnTo>
                    <a:pt x="454371" y="383376"/>
                  </a:lnTo>
                  <a:lnTo>
                    <a:pt x="452928" y="383891"/>
                  </a:lnTo>
                  <a:lnTo>
                    <a:pt x="451560" y="383517"/>
                  </a:lnTo>
                  <a:lnTo>
                    <a:pt x="451311" y="382467"/>
                  </a:lnTo>
                  <a:lnTo>
                    <a:pt x="450247" y="382085"/>
                  </a:lnTo>
                  <a:lnTo>
                    <a:pt x="448238" y="382526"/>
                  </a:lnTo>
                  <a:lnTo>
                    <a:pt x="447712" y="384490"/>
                  </a:lnTo>
                  <a:lnTo>
                    <a:pt x="445831" y="385433"/>
                  </a:lnTo>
                  <a:lnTo>
                    <a:pt x="441153" y="384979"/>
                  </a:lnTo>
                  <a:lnTo>
                    <a:pt x="438629" y="383520"/>
                  </a:lnTo>
                  <a:lnTo>
                    <a:pt x="437496" y="383159"/>
                  </a:lnTo>
                  <a:lnTo>
                    <a:pt x="435288" y="383513"/>
                  </a:lnTo>
                  <a:lnTo>
                    <a:pt x="427884" y="382853"/>
                  </a:lnTo>
                  <a:lnTo>
                    <a:pt x="418761" y="382996"/>
                  </a:lnTo>
                  <a:lnTo>
                    <a:pt x="417513" y="383329"/>
                  </a:lnTo>
                  <a:lnTo>
                    <a:pt x="415006" y="383189"/>
                  </a:lnTo>
                  <a:lnTo>
                    <a:pt x="413319" y="384156"/>
                  </a:lnTo>
                  <a:lnTo>
                    <a:pt x="411365" y="385121"/>
                  </a:lnTo>
                  <a:lnTo>
                    <a:pt x="412213" y="386344"/>
                  </a:lnTo>
                  <a:lnTo>
                    <a:pt x="413963" y="387809"/>
                  </a:lnTo>
                  <a:lnTo>
                    <a:pt x="416082" y="389544"/>
                  </a:lnTo>
                  <a:lnTo>
                    <a:pt x="415885" y="391910"/>
                  </a:lnTo>
                  <a:lnTo>
                    <a:pt x="416597" y="394038"/>
                  </a:lnTo>
                  <a:lnTo>
                    <a:pt x="415847" y="398696"/>
                  </a:lnTo>
                  <a:lnTo>
                    <a:pt x="416421" y="401236"/>
                  </a:lnTo>
                  <a:lnTo>
                    <a:pt x="416397" y="402821"/>
                  </a:lnTo>
                  <a:lnTo>
                    <a:pt x="418671" y="404033"/>
                  </a:lnTo>
                  <a:lnTo>
                    <a:pt x="418656" y="406532"/>
                  </a:lnTo>
                  <a:lnTo>
                    <a:pt x="420250" y="409783"/>
                  </a:lnTo>
                  <a:lnTo>
                    <a:pt x="421415" y="410039"/>
                  </a:lnTo>
                  <a:lnTo>
                    <a:pt x="422559" y="411876"/>
                  </a:lnTo>
                  <a:lnTo>
                    <a:pt x="424520" y="412354"/>
                  </a:lnTo>
                  <a:lnTo>
                    <a:pt x="425930" y="413181"/>
                  </a:lnTo>
                  <a:lnTo>
                    <a:pt x="427294" y="416454"/>
                  </a:lnTo>
                  <a:lnTo>
                    <a:pt x="428751" y="416967"/>
                  </a:lnTo>
                  <a:lnTo>
                    <a:pt x="428879" y="419211"/>
                  </a:lnTo>
                  <a:lnTo>
                    <a:pt x="429613" y="420199"/>
                  </a:lnTo>
                  <a:lnTo>
                    <a:pt x="429608" y="421604"/>
                  </a:lnTo>
                  <a:lnTo>
                    <a:pt x="428260" y="422722"/>
                  </a:lnTo>
                  <a:lnTo>
                    <a:pt x="427437" y="425857"/>
                  </a:lnTo>
                  <a:lnTo>
                    <a:pt x="426019" y="427400"/>
                  </a:lnTo>
                  <a:lnTo>
                    <a:pt x="424821" y="427959"/>
                  </a:lnTo>
                  <a:lnTo>
                    <a:pt x="424855" y="430029"/>
                  </a:lnTo>
                  <a:lnTo>
                    <a:pt x="422367" y="435729"/>
                  </a:lnTo>
                  <a:lnTo>
                    <a:pt x="421362" y="435495"/>
                  </a:lnTo>
                  <a:lnTo>
                    <a:pt x="420160" y="436257"/>
                  </a:lnTo>
                  <a:lnTo>
                    <a:pt x="419532" y="437672"/>
                  </a:lnTo>
                  <a:lnTo>
                    <a:pt x="417627" y="438133"/>
                  </a:lnTo>
                  <a:lnTo>
                    <a:pt x="416525" y="439722"/>
                  </a:lnTo>
                  <a:lnTo>
                    <a:pt x="415385" y="438161"/>
                  </a:lnTo>
                  <a:lnTo>
                    <a:pt x="416321" y="437317"/>
                  </a:lnTo>
                  <a:lnTo>
                    <a:pt x="413423" y="436905"/>
                  </a:lnTo>
                  <a:lnTo>
                    <a:pt x="411796" y="437253"/>
                  </a:lnTo>
                  <a:lnTo>
                    <a:pt x="411835" y="435897"/>
                  </a:lnTo>
                  <a:lnTo>
                    <a:pt x="410341" y="435234"/>
                  </a:lnTo>
                  <a:lnTo>
                    <a:pt x="410130" y="433432"/>
                  </a:lnTo>
                  <a:lnTo>
                    <a:pt x="409164" y="433131"/>
                  </a:lnTo>
                  <a:lnTo>
                    <a:pt x="408727" y="434610"/>
                  </a:lnTo>
                  <a:lnTo>
                    <a:pt x="407137" y="433339"/>
                  </a:lnTo>
                  <a:lnTo>
                    <a:pt x="406041" y="433370"/>
                  </a:lnTo>
                  <a:lnTo>
                    <a:pt x="405424" y="432411"/>
                  </a:lnTo>
                  <a:lnTo>
                    <a:pt x="403551" y="434027"/>
                  </a:lnTo>
                  <a:lnTo>
                    <a:pt x="400964" y="433299"/>
                  </a:lnTo>
                  <a:lnTo>
                    <a:pt x="400834" y="436319"/>
                  </a:lnTo>
                  <a:lnTo>
                    <a:pt x="399798" y="434858"/>
                  </a:lnTo>
                  <a:lnTo>
                    <a:pt x="396051" y="434952"/>
                  </a:lnTo>
                  <a:lnTo>
                    <a:pt x="392630" y="434353"/>
                  </a:lnTo>
                  <a:lnTo>
                    <a:pt x="391462" y="434924"/>
                  </a:lnTo>
                  <a:lnTo>
                    <a:pt x="389395" y="434599"/>
                  </a:lnTo>
                  <a:lnTo>
                    <a:pt x="386897" y="436072"/>
                  </a:lnTo>
                  <a:lnTo>
                    <a:pt x="385757" y="435438"/>
                  </a:lnTo>
                  <a:lnTo>
                    <a:pt x="384528" y="433860"/>
                  </a:lnTo>
                  <a:lnTo>
                    <a:pt x="383188" y="434339"/>
                  </a:lnTo>
                  <a:lnTo>
                    <a:pt x="381405" y="433965"/>
                  </a:lnTo>
                  <a:lnTo>
                    <a:pt x="380071" y="432402"/>
                  </a:lnTo>
                  <a:lnTo>
                    <a:pt x="380004" y="430052"/>
                  </a:lnTo>
                  <a:lnTo>
                    <a:pt x="378798" y="430786"/>
                  </a:lnTo>
                  <a:lnTo>
                    <a:pt x="376957" y="429970"/>
                  </a:lnTo>
                  <a:lnTo>
                    <a:pt x="374876" y="429722"/>
                  </a:lnTo>
                  <a:lnTo>
                    <a:pt x="374366" y="431398"/>
                  </a:lnTo>
                  <a:lnTo>
                    <a:pt x="372458" y="431111"/>
                  </a:lnTo>
                  <a:lnTo>
                    <a:pt x="371630" y="431530"/>
                  </a:lnTo>
                  <a:lnTo>
                    <a:pt x="370908" y="430049"/>
                  </a:lnTo>
                  <a:lnTo>
                    <a:pt x="369931" y="429576"/>
                  </a:lnTo>
                  <a:lnTo>
                    <a:pt x="367963" y="429997"/>
                  </a:lnTo>
                  <a:lnTo>
                    <a:pt x="367379" y="431091"/>
                  </a:lnTo>
                  <a:lnTo>
                    <a:pt x="362744" y="428661"/>
                  </a:lnTo>
                  <a:lnTo>
                    <a:pt x="363396" y="427685"/>
                  </a:lnTo>
                  <a:lnTo>
                    <a:pt x="361920" y="426890"/>
                  </a:lnTo>
                  <a:lnTo>
                    <a:pt x="360944" y="427963"/>
                  </a:lnTo>
                  <a:lnTo>
                    <a:pt x="358817" y="426374"/>
                  </a:lnTo>
                  <a:lnTo>
                    <a:pt x="358538" y="425713"/>
                  </a:lnTo>
                  <a:lnTo>
                    <a:pt x="356790" y="425748"/>
                  </a:lnTo>
                  <a:lnTo>
                    <a:pt x="355948" y="424550"/>
                  </a:lnTo>
                  <a:lnTo>
                    <a:pt x="352561" y="424691"/>
                  </a:lnTo>
                  <a:lnTo>
                    <a:pt x="353012" y="422278"/>
                  </a:lnTo>
                  <a:lnTo>
                    <a:pt x="354243" y="421954"/>
                  </a:lnTo>
                  <a:lnTo>
                    <a:pt x="354840" y="420527"/>
                  </a:lnTo>
                  <a:lnTo>
                    <a:pt x="356267" y="419561"/>
                  </a:lnTo>
                  <a:lnTo>
                    <a:pt x="352953" y="419275"/>
                  </a:lnTo>
                  <a:lnTo>
                    <a:pt x="352960" y="417603"/>
                  </a:lnTo>
                  <a:lnTo>
                    <a:pt x="351684" y="417734"/>
                  </a:lnTo>
                  <a:lnTo>
                    <a:pt x="351500" y="415490"/>
                  </a:lnTo>
                  <a:lnTo>
                    <a:pt x="349816" y="415622"/>
                  </a:lnTo>
                  <a:lnTo>
                    <a:pt x="349485" y="414559"/>
                  </a:lnTo>
                  <a:lnTo>
                    <a:pt x="347237" y="413070"/>
                  </a:lnTo>
                  <a:lnTo>
                    <a:pt x="348491" y="410656"/>
                  </a:lnTo>
                  <a:lnTo>
                    <a:pt x="348063" y="407145"/>
                  </a:lnTo>
                  <a:lnTo>
                    <a:pt x="346359" y="407224"/>
                  </a:lnTo>
                  <a:lnTo>
                    <a:pt x="345221" y="406773"/>
                  </a:lnTo>
                  <a:lnTo>
                    <a:pt x="345411" y="405537"/>
                  </a:lnTo>
                  <a:lnTo>
                    <a:pt x="343876" y="405264"/>
                  </a:lnTo>
                  <a:lnTo>
                    <a:pt x="342931" y="404334"/>
                  </a:lnTo>
                  <a:lnTo>
                    <a:pt x="341183" y="404724"/>
                  </a:lnTo>
                  <a:lnTo>
                    <a:pt x="341800" y="402080"/>
                  </a:lnTo>
                  <a:lnTo>
                    <a:pt x="340422" y="401248"/>
                  </a:lnTo>
                  <a:lnTo>
                    <a:pt x="336765" y="403913"/>
                  </a:lnTo>
                  <a:lnTo>
                    <a:pt x="335568" y="405855"/>
                  </a:lnTo>
                  <a:lnTo>
                    <a:pt x="334818" y="408414"/>
                  </a:lnTo>
                  <a:lnTo>
                    <a:pt x="333703" y="408172"/>
                  </a:lnTo>
                  <a:lnTo>
                    <a:pt x="332562" y="406728"/>
                  </a:lnTo>
                  <a:lnTo>
                    <a:pt x="331716" y="408276"/>
                  </a:lnTo>
                  <a:lnTo>
                    <a:pt x="331956" y="410703"/>
                  </a:lnTo>
                  <a:lnTo>
                    <a:pt x="330850" y="411198"/>
                  </a:lnTo>
                  <a:lnTo>
                    <a:pt x="330386" y="409412"/>
                  </a:lnTo>
                  <a:lnTo>
                    <a:pt x="327996" y="407180"/>
                  </a:lnTo>
                  <a:lnTo>
                    <a:pt x="326570" y="406203"/>
                  </a:lnTo>
                  <a:lnTo>
                    <a:pt x="325290" y="406521"/>
                  </a:lnTo>
                  <a:lnTo>
                    <a:pt x="324630" y="407636"/>
                  </a:lnTo>
                  <a:lnTo>
                    <a:pt x="325079" y="408650"/>
                  </a:lnTo>
                  <a:lnTo>
                    <a:pt x="327067" y="409728"/>
                  </a:lnTo>
                  <a:lnTo>
                    <a:pt x="324751" y="413124"/>
                  </a:lnTo>
                  <a:lnTo>
                    <a:pt x="322553" y="414347"/>
                  </a:lnTo>
                  <a:lnTo>
                    <a:pt x="320715" y="412893"/>
                  </a:lnTo>
                  <a:lnTo>
                    <a:pt x="319483" y="414232"/>
                  </a:lnTo>
                  <a:lnTo>
                    <a:pt x="319422" y="416165"/>
                  </a:lnTo>
                  <a:lnTo>
                    <a:pt x="317152" y="417672"/>
                  </a:lnTo>
                  <a:lnTo>
                    <a:pt x="316765" y="418775"/>
                  </a:lnTo>
                  <a:lnTo>
                    <a:pt x="317847" y="421740"/>
                  </a:lnTo>
                  <a:lnTo>
                    <a:pt x="317903" y="422943"/>
                  </a:lnTo>
                  <a:lnTo>
                    <a:pt x="316592" y="423852"/>
                  </a:lnTo>
                  <a:close/>
                </a:path>
              </a:pathLst>
            </a:custGeom>
            <a:solidFill>
              <a:srgbClr val="C9DDF0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82058" y="3457588"/>
              <a:ext cx="361473" cy="333286"/>
            </a:xfrm>
            <a:custGeom>
              <a:avLst/>
              <a:pathLst>
                <a:path w="361473" h="333286">
                  <a:moveTo>
                    <a:pt x="229134" y="302438"/>
                  </a:moveTo>
                  <a:lnTo>
                    <a:pt x="226450" y="303194"/>
                  </a:lnTo>
                  <a:lnTo>
                    <a:pt x="224113" y="302604"/>
                  </a:lnTo>
                  <a:lnTo>
                    <a:pt x="222028" y="304123"/>
                  </a:lnTo>
                  <a:lnTo>
                    <a:pt x="220057" y="301861"/>
                  </a:lnTo>
                  <a:lnTo>
                    <a:pt x="218511" y="302462"/>
                  </a:lnTo>
                  <a:lnTo>
                    <a:pt x="215791" y="302696"/>
                  </a:lnTo>
                  <a:lnTo>
                    <a:pt x="215198" y="303871"/>
                  </a:lnTo>
                  <a:lnTo>
                    <a:pt x="213537" y="302649"/>
                  </a:lnTo>
                  <a:lnTo>
                    <a:pt x="211191" y="304146"/>
                  </a:lnTo>
                  <a:lnTo>
                    <a:pt x="210048" y="305480"/>
                  </a:lnTo>
                  <a:lnTo>
                    <a:pt x="208503" y="307056"/>
                  </a:lnTo>
                  <a:lnTo>
                    <a:pt x="206848" y="306697"/>
                  </a:lnTo>
                  <a:lnTo>
                    <a:pt x="206669" y="305574"/>
                  </a:lnTo>
                  <a:lnTo>
                    <a:pt x="204168" y="303329"/>
                  </a:lnTo>
                  <a:lnTo>
                    <a:pt x="202992" y="303558"/>
                  </a:lnTo>
                  <a:lnTo>
                    <a:pt x="201705" y="302971"/>
                  </a:lnTo>
                  <a:lnTo>
                    <a:pt x="199515" y="303547"/>
                  </a:lnTo>
                  <a:lnTo>
                    <a:pt x="198109" y="302003"/>
                  </a:lnTo>
                  <a:lnTo>
                    <a:pt x="196600" y="302311"/>
                  </a:lnTo>
                  <a:lnTo>
                    <a:pt x="193424" y="300597"/>
                  </a:lnTo>
                  <a:lnTo>
                    <a:pt x="193039" y="299376"/>
                  </a:lnTo>
                  <a:lnTo>
                    <a:pt x="194300" y="295090"/>
                  </a:lnTo>
                  <a:lnTo>
                    <a:pt x="193538" y="293601"/>
                  </a:lnTo>
                  <a:lnTo>
                    <a:pt x="192400" y="292716"/>
                  </a:lnTo>
                  <a:lnTo>
                    <a:pt x="192130" y="295117"/>
                  </a:lnTo>
                  <a:lnTo>
                    <a:pt x="188823" y="295549"/>
                  </a:lnTo>
                  <a:lnTo>
                    <a:pt x="187055" y="296497"/>
                  </a:lnTo>
                  <a:lnTo>
                    <a:pt x="186695" y="295680"/>
                  </a:lnTo>
                  <a:lnTo>
                    <a:pt x="185079" y="295830"/>
                  </a:lnTo>
                  <a:lnTo>
                    <a:pt x="182556" y="294769"/>
                  </a:lnTo>
                  <a:lnTo>
                    <a:pt x="182596" y="293145"/>
                  </a:lnTo>
                  <a:lnTo>
                    <a:pt x="181521" y="292752"/>
                  </a:lnTo>
                  <a:lnTo>
                    <a:pt x="180039" y="293183"/>
                  </a:lnTo>
                  <a:lnTo>
                    <a:pt x="179519" y="294505"/>
                  </a:lnTo>
                  <a:lnTo>
                    <a:pt x="176743" y="296499"/>
                  </a:lnTo>
                  <a:lnTo>
                    <a:pt x="176632" y="297646"/>
                  </a:lnTo>
                  <a:lnTo>
                    <a:pt x="175244" y="297312"/>
                  </a:lnTo>
                  <a:lnTo>
                    <a:pt x="173001" y="297772"/>
                  </a:lnTo>
                  <a:lnTo>
                    <a:pt x="172090" y="297540"/>
                  </a:lnTo>
                  <a:lnTo>
                    <a:pt x="170801" y="297169"/>
                  </a:lnTo>
                  <a:lnTo>
                    <a:pt x="168856" y="297464"/>
                  </a:lnTo>
                  <a:lnTo>
                    <a:pt x="165050" y="297288"/>
                  </a:lnTo>
                  <a:lnTo>
                    <a:pt x="162880" y="297415"/>
                  </a:lnTo>
                  <a:lnTo>
                    <a:pt x="161441" y="297107"/>
                  </a:lnTo>
                  <a:lnTo>
                    <a:pt x="156723" y="298071"/>
                  </a:lnTo>
                  <a:lnTo>
                    <a:pt x="155797" y="297288"/>
                  </a:lnTo>
                  <a:lnTo>
                    <a:pt x="155614" y="295652"/>
                  </a:lnTo>
                  <a:lnTo>
                    <a:pt x="154506" y="294455"/>
                  </a:lnTo>
                  <a:lnTo>
                    <a:pt x="152267" y="294113"/>
                  </a:lnTo>
                  <a:lnTo>
                    <a:pt x="151818" y="293171"/>
                  </a:lnTo>
                  <a:lnTo>
                    <a:pt x="151913" y="291081"/>
                  </a:lnTo>
                  <a:lnTo>
                    <a:pt x="154070" y="286403"/>
                  </a:lnTo>
                  <a:lnTo>
                    <a:pt x="154905" y="287984"/>
                  </a:lnTo>
                  <a:lnTo>
                    <a:pt x="157711" y="287425"/>
                  </a:lnTo>
                  <a:lnTo>
                    <a:pt x="160295" y="285832"/>
                  </a:lnTo>
                  <a:lnTo>
                    <a:pt x="161486" y="283652"/>
                  </a:lnTo>
                  <a:lnTo>
                    <a:pt x="161323" y="281574"/>
                  </a:lnTo>
                  <a:lnTo>
                    <a:pt x="162193" y="278667"/>
                  </a:lnTo>
                  <a:lnTo>
                    <a:pt x="162559" y="275681"/>
                  </a:lnTo>
                  <a:lnTo>
                    <a:pt x="161768" y="275359"/>
                  </a:lnTo>
                  <a:lnTo>
                    <a:pt x="162281" y="272892"/>
                  </a:lnTo>
                  <a:lnTo>
                    <a:pt x="161981" y="271002"/>
                  </a:lnTo>
                  <a:lnTo>
                    <a:pt x="160771" y="268444"/>
                  </a:lnTo>
                  <a:lnTo>
                    <a:pt x="159136" y="267948"/>
                  </a:lnTo>
                  <a:lnTo>
                    <a:pt x="157171" y="268787"/>
                  </a:lnTo>
                  <a:lnTo>
                    <a:pt x="155903" y="266003"/>
                  </a:lnTo>
                  <a:lnTo>
                    <a:pt x="156931" y="265259"/>
                  </a:lnTo>
                  <a:lnTo>
                    <a:pt x="155326" y="264039"/>
                  </a:lnTo>
                  <a:lnTo>
                    <a:pt x="153844" y="264408"/>
                  </a:lnTo>
                  <a:lnTo>
                    <a:pt x="152914" y="267696"/>
                  </a:lnTo>
                  <a:lnTo>
                    <a:pt x="151645" y="267286"/>
                  </a:lnTo>
                  <a:lnTo>
                    <a:pt x="149579" y="267526"/>
                  </a:lnTo>
                  <a:lnTo>
                    <a:pt x="147222" y="266733"/>
                  </a:lnTo>
                  <a:lnTo>
                    <a:pt x="147079" y="264439"/>
                  </a:lnTo>
                  <a:lnTo>
                    <a:pt x="147660" y="264556"/>
                  </a:lnTo>
                  <a:lnTo>
                    <a:pt x="150080" y="262170"/>
                  </a:lnTo>
                  <a:lnTo>
                    <a:pt x="149586" y="260849"/>
                  </a:lnTo>
                  <a:lnTo>
                    <a:pt x="147599" y="260450"/>
                  </a:lnTo>
                  <a:lnTo>
                    <a:pt x="146807" y="258331"/>
                  </a:lnTo>
                  <a:lnTo>
                    <a:pt x="144729" y="258408"/>
                  </a:lnTo>
                  <a:lnTo>
                    <a:pt x="143683" y="259370"/>
                  </a:lnTo>
                  <a:lnTo>
                    <a:pt x="142305" y="259234"/>
                  </a:lnTo>
                  <a:lnTo>
                    <a:pt x="141368" y="260486"/>
                  </a:lnTo>
                  <a:lnTo>
                    <a:pt x="140019" y="259817"/>
                  </a:lnTo>
                  <a:lnTo>
                    <a:pt x="140238" y="258084"/>
                  </a:lnTo>
                  <a:lnTo>
                    <a:pt x="138370" y="257783"/>
                  </a:lnTo>
                  <a:lnTo>
                    <a:pt x="137842" y="256827"/>
                  </a:lnTo>
                  <a:lnTo>
                    <a:pt x="136522" y="256830"/>
                  </a:lnTo>
                  <a:lnTo>
                    <a:pt x="137980" y="252045"/>
                  </a:lnTo>
                  <a:lnTo>
                    <a:pt x="135527" y="250825"/>
                  </a:lnTo>
                  <a:lnTo>
                    <a:pt x="135884" y="249193"/>
                  </a:lnTo>
                  <a:lnTo>
                    <a:pt x="132246" y="247555"/>
                  </a:lnTo>
                  <a:lnTo>
                    <a:pt x="131411" y="246605"/>
                  </a:lnTo>
                  <a:lnTo>
                    <a:pt x="130320" y="246547"/>
                  </a:lnTo>
                  <a:lnTo>
                    <a:pt x="128928" y="245385"/>
                  </a:lnTo>
                  <a:lnTo>
                    <a:pt x="129721" y="241491"/>
                  </a:lnTo>
                  <a:lnTo>
                    <a:pt x="130640" y="240902"/>
                  </a:lnTo>
                  <a:lnTo>
                    <a:pt x="130316" y="237607"/>
                  </a:lnTo>
                  <a:lnTo>
                    <a:pt x="130856" y="236452"/>
                  </a:lnTo>
                  <a:lnTo>
                    <a:pt x="130259" y="235718"/>
                  </a:lnTo>
                  <a:lnTo>
                    <a:pt x="131021" y="234624"/>
                  </a:lnTo>
                  <a:lnTo>
                    <a:pt x="132634" y="233626"/>
                  </a:lnTo>
                  <a:lnTo>
                    <a:pt x="135274" y="232495"/>
                  </a:lnTo>
                  <a:lnTo>
                    <a:pt x="136993" y="230971"/>
                  </a:lnTo>
                  <a:lnTo>
                    <a:pt x="138027" y="229242"/>
                  </a:lnTo>
                  <a:lnTo>
                    <a:pt x="137390" y="227604"/>
                  </a:lnTo>
                  <a:lnTo>
                    <a:pt x="138307" y="225397"/>
                  </a:lnTo>
                  <a:lnTo>
                    <a:pt x="139264" y="225792"/>
                  </a:lnTo>
                  <a:lnTo>
                    <a:pt x="141012" y="224985"/>
                  </a:lnTo>
                  <a:lnTo>
                    <a:pt x="144018" y="224991"/>
                  </a:lnTo>
                  <a:lnTo>
                    <a:pt x="146962" y="224201"/>
                  </a:lnTo>
                  <a:lnTo>
                    <a:pt x="148940" y="221094"/>
                  </a:lnTo>
                  <a:lnTo>
                    <a:pt x="147934" y="219950"/>
                  </a:lnTo>
                  <a:lnTo>
                    <a:pt x="148675" y="218474"/>
                  </a:lnTo>
                  <a:lnTo>
                    <a:pt x="147999" y="216970"/>
                  </a:lnTo>
                  <a:lnTo>
                    <a:pt x="149758" y="215112"/>
                  </a:lnTo>
                  <a:lnTo>
                    <a:pt x="151060" y="214477"/>
                  </a:lnTo>
                  <a:lnTo>
                    <a:pt x="150096" y="213467"/>
                  </a:lnTo>
                  <a:lnTo>
                    <a:pt x="150664" y="211356"/>
                  </a:lnTo>
                  <a:lnTo>
                    <a:pt x="149315" y="210645"/>
                  </a:lnTo>
                  <a:lnTo>
                    <a:pt x="149846" y="208233"/>
                  </a:lnTo>
                  <a:lnTo>
                    <a:pt x="150078" y="204859"/>
                  </a:lnTo>
                  <a:lnTo>
                    <a:pt x="147191" y="203986"/>
                  </a:lnTo>
                  <a:lnTo>
                    <a:pt x="145931" y="204658"/>
                  </a:lnTo>
                  <a:lnTo>
                    <a:pt x="143616" y="203567"/>
                  </a:lnTo>
                  <a:lnTo>
                    <a:pt x="143631" y="202210"/>
                  </a:lnTo>
                  <a:lnTo>
                    <a:pt x="145247" y="201258"/>
                  </a:lnTo>
                  <a:lnTo>
                    <a:pt x="144435" y="200464"/>
                  </a:lnTo>
                  <a:lnTo>
                    <a:pt x="144691" y="199385"/>
                  </a:lnTo>
                  <a:lnTo>
                    <a:pt x="141786" y="197312"/>
                  </a:lnTo>
                  <a:lnTo>
                    <a:pt x="142158" y="195633"/>
                  </a:lnTo>
                  <a:lnTo>
                    <a:pt x="144238" y="194801"/>
                  </a:lnTo>
                  <a:lnTo>
                    <a:pt x="145628" y="195164"/>
                  </a:lnTo>
                  <a:lnTo>
                    <a:pt x="146247" y="196202"/>
                  </a:lnTo>
                  <a:lnTo>
                    <a:pt x="147485" y="195132"/>
                  </a:lnTo>
                  <a:lnTo>
                    <a:pt x="150605" y="195483"/>
                  </a:lnTo>
                  <a:lnTo>
                    <a:pt x="150400" y="194151"/>
                  </a:lnTo>
                  <a:lnTo>
                    <a:pt x="152176" y="193988"/>
                  </a:lnTo>
                  <a:lnTo>
                    <a:pt x="152832" y="195466"/>
                  </a:lnTo>
                  <a:lnTo>
                    <a:pt x="154250" y="194313"/>
                  </a:lnTo>
                  <a:lnTo>
                    <a:pt x="155427" y="194786"/>
                  </a:lnTo>
                  <a:lnTo>
                    <a:pt x="156006" y="195948"/>
                  </a:lnTo>
                  <a:lnTo>
                    <a:pt x="157103" y="195802"/>
                  </a:lnTo>
                  <a:lnTo>
                    <a:pt x="158572" y="194417"/>
                  </a:lnTo>
                  <a:lnTo>
                    <a:pt x="158732" y="196685"/>
                  </a:lnTo>
                  <a:lnTo>
                    <a:pt x="160118" y="197023"/>
                  </a:lnTo>
                  <a:lnTo>
                    <a:pt x="162475" y="195638"/>
                  </a:lnTo>
                  <a:lnTo>
                    <a:pt x="163815" y="198227"/>
                  </a:lnTo>
                  <a:lnTo>
                    <a:pt x="165576" y="197916"/>
                  </a:lnTo>
                  <a:lnTo>
                    <a:pt x="167601" y="200178"/>
                  </a:lnTo>
                  <a:lnTo>
                    <a:pt x="168565" y="201916"/>
                  </a:lnTo>
                  <a:lnTo>
                    <a:pt x="169695" y="201918"/>
                  </a:lnTo>
                  <a:lnTo>
                    <a:pt x="171093" y="200853"/>
                  </a:lnTo>
                  <a:lnTo>
                    <a:pt x="172516" y="201102"/>
                  </a:lnTo>
                  <a:lnTo>
                    <a:pt x="172639" y="202009"/>
                  </a:lnTo>
                  <a:lnTo>
                    <a:pt x="173890" y="203398"/>
                  </a:lnTo>
                  <a:lnTo>
                    <a:pt x="174189" y="205081"/>
                  </a:lnTo>
                  <a:lnTo>
                    <a:pt x="175326" y="205819"/>
                  </a:lnTo>
                  <a:lnTo>
                    <a:pt x="176027" y="204806"/>
                  </a:lnTo>
                  <a:lnTo>
                    <a:pt x="178507" y="202869"/>
                  </a:lnTo>
                  <a:lnTo>
                    <a:pt x="180654" y="199463"/>
                  </a:lnTo>
                  <a:lnTo>
                    <a:pt x="179795" y="198049"/>
                  </a:lnTo>
                  <a:lnTo>
                    <a:pt x="182367" y="196245"/>
                  </a:lnTo>
                  <a:lnTo>
                    <a:pt x="184034" y="196396"/>
                  </a:lnTo>
                  <a:lnTo>
                    <a:pt x="184601" y="194402"/>
                  </a:lnTo>
                  <a:lnTo>
                    <a:pt x="183822" y="193302"/>
                  </a:lnTo>
                  <a:lnTo>
                    <a:pt x="183290" y="191365"/>
                  </a:lnTo>
                  <a:lnTo>
                    <a:pt x="183482" y="186387"/>
                  </a:lnTo>
                  <a:lnTo>
                    <a:pt x="183260" y="183927"/>
                  </a:lnTo>
                  <a:lnTo>
                    <a:pt x="182788" y="183130"/>
                  </a:lnTo>
                  <a:lnTo>
                    <a:pt x="181758" y="177447"/>
                  </a:lnTo>
                  <a:lnTo>
                    <a:pt x="177122" y="177661"/>
                  </a:lnTo>
                  <a:lnTo>
                    <a:pt x="176557" y="177371"/>
                  </a:lnTo>
                  <a:lnTo>
                    <a:pt x="174436" y="174471"/>
                  </a:lnTo>
                  <a:lnTo>
                    <a:pt x="173382" y="173685"/>
                  </a:lnTo>
                  <a:lnTo>
                    <a:pt x="172746" y="170908"/>
                  </a:lnTo>
                  <a:lnTo>
                    <a:pt x="171241" y="171321"/>
                  </a:lnTo>
                  <a:lnTo>
                    <a:pt x="171193" y="167517"/>
                  </a:lnTo>
                  <a:lnTo>
                    <a:pt x="169451" y="167327"/>
                  </a:lnTo>
                  <a:lnTo>
                    <a:pt x="165608" y="168810"/>
                  </a:lnTo>
                  <a:lnTo>
                    <a:pt x="162851" y="168283"/>
                  </a:lnTo>
                  <a:lnTo>
                    <a:pt x="163031" y="167252"/>
                  </a:lnTo>
                  <a:lnTo>
                    <a:pt x="160168" y="167440"/>
                  </a:lnTo>
                  <a:lnTo>
                    <a:pt x="160140" y="169718"/>
                  </a:lnTo>
                  <a:lnTo>
                    <a:pt x="159371" y="170891"/>
                  </a:lnTo>
                  <a:lnTo>
                    <a:pt x="158212" y="170191"/>
                  </a:lnTo>
                  <a:lnTo>
                    <a:pt x="157742" y="175197"/>
                  </a:lnTo>
                  <a:lnTo>
                    <a:pt x="155656" y="175679"/>
                  </a:lnTo>
                  <a:lnTo>
                    <a:pt x="153946" y="174973"/>
                  </a:lnTo>
                  <a:lnTo>
                    <a:pt x="153294" y="175312"/>
                  </a:lnTo>
                  <a:lnTo>
                    <a:pt x="153559" y="179364"/>
                  </a:lnTo>
                  <a:lnTo>
                    <a:pt x="152919" y="179898"/>
                  </a:lnTo>
                  <a:lnTo>
                    <a:pt x="152988" y="181429"/>
                  </a:lnTo>
                  <a:lnTo>
                    <a:pt x="153863" y="182658"/>
                  </a:lnTo>
                  <a:lnTo>
                    <a:pt x="154170" y="184187"/>
                  </a:lnTo>
                  <a:lnTo>
                    <a:pt x="152122" y="185337"/>
                  </a:lnTo>
                  <a:lnTo>
                    <a:pt x="149893" y="184911"/>
                  </a:lnTo>
                  <a:lnTo>
                    <a:pt x="146656" y="183585"/>
                  </a:lnTo>
                  <a:lnTo>
                    <a:pt x="145218" y="184029"/>
                  </a:lnTo>
                  <a:lnTo>
                    <a:pt x="144608" y="184965"/>
                  </a:lnTo>
                  <a:lnTo>
                    <a:pt x="142615" y="185539"/>
                  </a:lnTo>
                  <a:lnTo>
                    <a:pt x="141527" y="184719"/>
                  </a:lnTo>
                  <a:lnTo>
                    <a:pt x="138991" y="185235"/>
                  </a:lnTo>
                  <a:lnTo>
                    <a:pt x="135038" y="185029"/>
                  </a:lnTo>
                  <a:lnTo>
                    <a:pt x="134471" y="183716"/>
                  </a:lnTo>
                  <a:lnTo>
                    <a:pt x="132688" y="185643"/>
                  </a:lnTo>
                  <a:lnTo>
                    <a:pt x="129628" y="185574"/>
                  </a:lnTo>
                  <a:lnTo>
                    <a:pt x="129041" y="181817"/>
                  </a:lnTo>
                  <a:lnTo>
                    <a:pt x="127921" y="181460"/>
                  </a:lnTo>
                  <a:lnTo>
                    <a:pt x="126973" y="182327"/>
                  </a:lnTo>
                  <a:lnTo>
                    <a:pt x="126220" y="181115"/>
                  </a:lnTo>
                  <a:lnTo>
                    <a:pt x="124706" y="180495"/>
                  </a:lnTo>
                  <a:lnTo>
                    <a:pt x="124427" y="179386"/>
                  </a:lnTo>
                  <a:lnTo>
                    <a:pt x="125211" y="178590"/>
                  </a:lnTo>
                  <a:lnTo>
                    <a:pt x="124744" y="175775"/>
                  </a:lnTo>
                  <a:lnTo>
                    <a:pt x="122650" y="175041"/>
                  </a:lnTo>
                  <a:lnTo>
                    <a:pt x="121606" y="175705"/>
                  </a:lnTo>
                  <a:lnTo>
                    <a:pt x="120474" y="170531"/>
                  </a:lnTo>
                  <a:lnTo>
                    <a:pt x="121652" y="169013"/>
                  </a:lnTo>
                  <a:lnTo>
                    <a:pt x="124358" y="168174"/>
                  </a:lnTo>
                  <a:lnTo>
                    <a:pt x="125029" y="166535"/>
                  </a:lnTo>
                  <a:lnTo>
                    <a:pt x="122814" y="166490"/>
                  </a:lnTo>
                  <a:lnTo>
                    <a:pt x="121722" y="165502"/>
                  </a:lnTo>
                  <a:lnTo>
                    <a:pt x="121233" y="164267"/>
                  </a:lnTo>
                  <a:lnTo>
                    <a:pt x="121145" y="162017"/>
                  </a:lnTo>
                  <a:lnTo>
                    <a:pt x="120126" y="158830"/>
                  </a:lnTo>
                  <a:lnTo>
                    <a:pt x="119608" y="155423"/>
                  </a:lnTo>
                  <a:lnTo>
                    <a:pt x="119874" y="152258"/>
                  </a:lnTo>
                  <a:lnTo>
                    <a:pt x="119720" y="150329"/>
                  </a:lnTo>
                  <a:lnTo>
                    <a:pt x="119092" y="148921"/>
                  </a:lnTo>
                  <a:lnTo>
                    <a:pt x="116934" y="147482"/>
                  </a:lnTo>
                  <a:lnTo>
                    <a:pt x="115524" y="149207"/>
                  </a:lnTo>
                  <a:lnTo>
                    <a:pt x="115757" y="150310"/>
                  </a:lnTo>
                  <a:lnTo>
                    <a:pt x="115052" y="151195"/>
                  </a:lnTo>
                  <a:lnTo>
                    <a:pt x="111136" y="152715"/>
                  </a:lnTo>
                  <a:lnTo>
                    <a:pt x="109990" y="153425"/>
                  </a:lnTo>
                  <a:lnTo>
                    <a:pt x="107917" y="153818"/>
                  </a:lnTo>
                  <a:lnTo>
                    <a:pt x="107820" y="152491"/>
                  </a:lnTo>
                  <a:lnTo>
                    <a:pt x="104761" y="150384"/>
                  </a:lnTo>
                  <a:lnTo>
                    <a:pt x="104238" y="148834"/>
                  </a:lnTo>
                  <a:lnTo>
                    <a:pt x="104480" y="147127"/>
                  </a:lnTo>
                  <a:lnTo>
                    <a:pt x="101761" y="146920"/>
                  </a:lnTo>
                  <a:lnTo>
                    <a:pt x="102126" y="144850"/>
                  </a:lnTo>
                  <a:lnTo>
                    <a:pt x="101575" y="144046"/>
                  </a:lnTo>
                  <a:lnTo>
                    <a:pt x="103532" y="142951"/>
                  </a:lnTo>
                  <a:lnTo>
                    <a:pt x="104379" y="141464"/>
                  </a:lnTo>
                  <a:lnTo>
                    <a:pt x="104557" y="139638"/>
                  </a:lnTo>
                  <a:lnTo>
                    <a:pt x="104114" y="138571"/>
                  </a:lnTo>
                  <a:lnTo>
                    <a:pt x="107341" y="135661"/>
                  </a:lnTo>
                  <a:lnTo>
                    <a:pt x="107276" y="134256"/>
                  </a:lnTo>
                  <a:lnTo>
                    <a:pt x="106548" y="132992"/>
                  </a:lnTo>
                  <a:lnTo>
                    <a:pt x="107300" y="129047"/>
                  </a:lnTo>
                  <a:lnTo>
                    <a:pt x="109170" y="126501"/>
                  </a:lnTo>
                  <a:lnTo>
                    <a:pt x="112409" y="127777"/>
                  </a:lnTo>
                  <a:lnTo>
                    <a:pt x="112429" y="123559"/>
                  </a:lnTo>
                  <a:lnTo>
                    <a:pt x="113000" y="118821"/>
                  </a:lnTo>
                  <a:lnTo>
                    <a:pt x="112678" y="116865"/>
                  </a:lnTo>
                  <a:lnTo>
                    <a:pt x="116281" y="113268"/>
                  </a:lnTo>
                  <a:lnTo>
                    <a:pt x="116014" y="111045"/>
                  </a:lnTo>
                  <a:lnTo>
                    <a:pt x="116255" y="109324"/>
                  </a:lnTo>
                  <a:lnTo>
                    <a:pt x="115810" y="107757"/>
                  </a:lnTo>
                  <a:lnTo>
                    <a:pt x="117430" y="107032"/>
                  </a:lnTo>
                  <a:lnTo>
                    <a:pt x="116294" y="106657"/>
                  </a:lnTo>
                  <a:lnTo>
                    <a:pt x="115038" y="106903"/>
                  </a:lnTo>
                  <a:lnTo>
                    <a:pt x="113045" y="105358"/>
                  </a:lnTo>
                  <a:lnTo>
                    <a:pt x="109671" y="105411"/>
                  </a:lnTo>
                  <a:lnTo>
                    <a:pt x="108520" y="106480"/>
                  </a:lnTo>
                  <a:lnTo>
                    <a:pt x="106665" y="106941"/>
                  </a:lnTo>
                  <a:lnTo>
                    <a:pt x="102525" y="106526"/>
                  </a:lnTo>
                  <a:lnTo>
                    <a:pt x="101396" y="108195"/>
                  </a:lnTo>
                  <a:lnTo>
                    <a:pt x="99065" y="107707"/>
                  </a:lnTo>
                  <a:lnTo>
                    <a:pt x="98242" y="108713"/>
                  </a:lnTo>
                  <a:lnTo>
                    <a:pt x="96386" y="107812"/>
                  </a:lnTo>
                  <a:lnTo>
                    <a:pt x="94227" y="107587"/>
                  </a:lnTo>
                  <a:lnTo>
                    <a:pt x="92050" y="107894"/>
                  </a:lnTo>
                  <a:lnTo>
                    <a:pt x="89529" y="109582"/>
                  </a:lnTo>
                  <a:lnTo>
                    <a:pt x="88335" y="108695"/>
                  </a:lnTo>
                  <a:lnTo>
                    <a:pt x="87638" y="106884"/>
                  </a:lnTo>
                  <a:lnTo>
                    <a:pt x="88833" y="105633"/>
                  </a:lnTo>
                  <a:lnTo>
                    <a:pt x="89516" y="101771"/>
                  </a:lnTo>
                  <a:lnTo>
                    <a:pt x="89362" y="100668"/>
                  </a:lnTo>
                  <a:lnTo>
                    <a:pt x="89914" y="96154"/>
                  </a:lnTo>
                  <a:lnTo>
                    <a:pt x="88766" y="95667"/>
                  </a:lnTo>
                  <a:lnTo>
                    <a:pt x="87130" y="96648"/>
                  </a:lnTo>
                  <a:lnTo>
                    <a:pt x="86373" y="95987"/>
                  </a:lnTo>
                  <a:lnTo>
                    <a:pt x="85503" y="93856"/>
                  </a:lnTo>
                  <a:lnTo>
                    <a:pt x="84380" y="92342"/>
                  </a:lnTo>
                  <a:lnTo>
                    <a:pt x="83760" y="89732"/>
                  </a:lnTo>
                  <a:lnTo>
                    <a:pt x="84296" y="88342"/>
                  </a:lnTo>
                  <a:lnTo>
                    <a:pt x="83975" y="87418"/>
                  </a:lnTo>
                  <a:lnTo>
                    <a:pt x="81626" y="85092"/>
                  </a:lnTo>
                  <a:lnTo>
                    <a:pt x="80783" y="86929"/>
                  </a:lnTo>
                  <a:lnTo>
                    <a:pt x="78150" y="88633"/>
                  </a:lnTo>
                  <a:lnTo>
                    <a:pt x="76143" y="86262"/>
                  </a:lnTo>
                  <a:lnTo>
                    <a:pt x="76188" y="84595"/>
                  </a:lnTo>
                  <a:lnTo>
                    <a:pt x="74424" y="82758"/>
                  </a:lnTo>
                  <a:lnTo>
                    <a:pt x="71759" y="83650"/>
                  </a:lnTo>
                  <a:lnTo>
                    <a:pt x="70691" y="84443"/>
                  </a:lnTo>
                  <a:lnTo>
                    <a:pt x="67813" y="85336"/>
                  </a:lnTo>
                  <a:lnTo>
                    <a:pt x="66929" y="84446"/>
                  </a:lnTo>
                  <a:lnTo>
                    <a:pt x="65379" y="81814"/>
                  </a:lnTo>
                  <a:lnTo>
                    <a:pt x="63787" y="80388"/>
                  </a:lnTo>
                  <a:lnTo>
                    <a:pt x="61674" y="80772"/>
                  </a:lnTo>
                  <a:lnTo>
                    <a:pt x="60942" y="82118"/>
                  </a:lnTo>
                  <a:lnTo>
                    <a:pt x="58904" y="81224"/>
                  </a:lnTo>
                  <a:lnTo>
                    <a:pt x="57657" y="82229"/>
                  </a:lnTo>
                  <a:lnTo>
                    <a:pt x="55539" y="82364"/>
                  </a:lnTo>
                  <a:lnTo>
                    <a:pt x="53476" y="82014"/>
                  </a:lnTo>
                  <a:lnTo>
                    <a:pt x="51449" y="80812"/>
                  </a:lnTo>
                  <a:lnTo>
                    <a:pt x="50742" y="79640"/>
                  </a:lnTo>
                  <a:lnTo>
                    <a:pt x="49688" y="79475"/>
                  </a:lnTo>
                  <a:lnTo>
                    <a:pt x="49249" y="77597"/>
                  </a:lnTo>
                  <a:lnTo>
                    <a:pt x="47914" y="77252"/>
                  </a:lnTo>
                  <a:lnTo>
                    <a:pt x="46857" y="76069"/>
                  </a:lnTo>
                  <a:lnTo>
                    <a:pt x="45718" y="75989"/>
                  </a:lnTo>
                  <a:lnTo>
                    <a:pt x="43102" y="74435"/>
                  </a:lnTo>
                  <a:lnTo>
                    <a:pt x="43056" y="72915"/>
                  </a:lnTo>
                  <a:lnTo>
                    <a:pt x="44110" y="71410"/>
                  </a:lnTo>
                  <a:lnTo>
                    <a:pt x="44351" y="70190"/>
                  </a:lnTo>
                  <a:lnTo>
                    <a:pt x="43073" y="68541"/>
                  </a:lnTo>
                  <a:lnTo>
                    <a:pt x="40078" y="66433"/>
                  </a:lnTo>
                  <a:lnTo>
                    <a:pt x="39090" y="65355"/>
                  </a:lnTo>
                  <a:lnTo>
                    <a:pt x="39557" y="63714"/>
                  </a:lnTo>
                  <a:lnTo>
                    <a:pt x="39107" y="62300"/>
                  </a:lnTo>
                  <a:lnTo>
                    <a:pt x="39986" y="60545"/>
                  </a:lnTo>
                  <a:lnTo>
                    <a:pt x="39811" y="59566"/>
                  </a:lnTo>
                  <a:lnTo>
                    <a:pt x="38594" y="59182"/>
                  </a:lnTo>
                  <a:lnTo>
                    <a:pt x="39111" y="57200"/>
                  </a:lnTo>
                  <a:lnTo>
                    <a:pt x="35980" y="55782"/>
                  </a:lnTo>
                  <a:lnTo>
                    <a:pt x="33596" y="56089"/>
                  </a:lnTo>
                  <a:lnTo>
                    <a:pt x="32534" y="56936"/>
                  </a:lnTo>
                  <a:lnTo>
                    <a:pt x="30022" y="57170"/>
                  </a:lnTo>
                  <a:lnTo>
                    <a:pt x="28928" y="55849"/>
                  </a:lnTo>
                  <a:lnTo>
                    <a:pt x="27062" y="53925"/>
                  </a:lnTo>
                  <a:lnTo>
                    <a:pt x="26518" y="52187"/>
                  </a:lnTo>
                  <a:lnTo>
                    <a:pt x="25678" y="51480"/>
                  </a:lnTo>
                  <a:lnTo>
                    <a:pt x="23248" y="50696"/>
                  </a:lnTo>
                  <a:lnTo>
                    <a:pt x="19373" y="50661"/>
                  </a:lnTo>
                  <a:lnTo>
                    <a:pt x="16762" y="49463"/>
                  </a:lnTo>
                  <a:lnTo>
                    <a:pt x="15285" y="48546"/>
                  </a:lnTo>
                  <a:lnTo>
                    <a:pt x="15043" y="47664"/>
                  </a:lnTo>
                  <a:lnTo>
                    <a:pt x="13453" y="46743"/>
                  </a:lnTo>
                  <a:lnTo>
                    <a:pt x="12199" y="45391"/>
                  </a:lnTo>
                  <a:lnTo>
                    <a:pt x="10234" y="45213"/>
                  </a:lnTo>
                  <a:lnTo>
                    <a:pt x="8281" y="42874"/>
                  </a:lnTo>
                  <a:lnTo>
                    <a:pt x="8346" y="41659"/>
                  </a:lnTo>
                  <a:lnTo>
                    <a:pt x="7426" y="39628"/>
                  </a:lnTo>
                  <a:lnTo>
                    <a:pt x="5513" y="39209"/>
                  </a:lnTo>
                  <a:lnTo>
                    <a:pt x="4562" y="38464"/>
                  </a:lnTo>
                  <a:lnTo>
                    <a:pt x="3838" y="36592"/>
                  </a:lnTo>
                  <a:lnTo>
                    <a:pt x="1753" y="37641"/>
                  </a:lnTo>
                  <a:lnTo>
                    <a:pt x="788" y="37701"/>
                  </a:lnTo>
                  <a:lnTo>
                    <a:pt x="158" y="36775"/>
                  </a:lnTo>
                  <a:lnTo>
                    <a:pt x="1044" y="35519"/>
                  </a:lnTo>
                  <a:lnTo>
                    <a:pt x="1036" y="34178"/>
                  </a:lnTo>
                  <a:lnTo>
                    <a:pt x="1829" y="32099"/>
                  </a:lnTo>
                  <a:lnTo>
                    <a:pt x="0" y="31180"/>
                  </a:lnTo>
                  <a:lnTo>
                    <a:pt x="614" y="29119"/>
                  </a:lnTo>
                  <a:lnTo>
                    <a:pt x="2650" y="28642"/>
                  </a:lnTo>
                  <a:lnTo>
                    <a:pt x="3075" y="21105"/>
                  </a:lnTo>
                  <a:lnTo>
                    <a:pt x="3458" y="20170"/>
                  </a:lnTo>
                  <a:lnTo>
                    <a:pt x="5364" y="18317"/>
                  </a:lnTo>
                  <a:lnTo>
                    <a:pt x="5295" y="17740"/>
                  </a:lnTo>
                  <a:lnTo>
                    <a:pt x="12776" y="16682"/>
                  </a:lnTo>
                  <a:lnTo>
                    <a:pt x="16240" y="15626"/>
                  </a:lnTo>
                  <a:lnTo>
                    <a:pt x="16797" y="14279"/>
                  </a:lnTo>
                  <a:lnTo>
                    <a:pt x="17921" y="14864"/>
                  </a:lnTo>
                  <a:lnTo>
                    <a:pt x="22171" y="14764"/>
                  </a:lnTo>
                  <a:lnTo>
                    <a:pt x="23785" y="15470"/>
                  </a:lnTo>
                  <a:lnTo>
                    <a:pt x="26998" y="16125"/>
                  </a:lnTo>
                  <a:lnTo>
                    <a:pt x="27370" y="14259"/>
                  </a:lnTo>
                  <a:lnTo>
                    <a:pt x="27026" y="12585"/>
                  </a:lnTo>
                  <a:lnTo>
                    <a:pt x="28446" y="11923"/>
                  </a:lnTo>
                  <a:lnTo>
                    <a:pt x="28458" y="15206"/>
                  </a:lnTo>
                  <a:lnTo>
                    <a:pt x="28994" y="15233"/>
                  </a:lnTo>
                  <a:lnTo>
                    <a:pt x="29150" y="12256"/>
                  </a:lnTo>
                  <a:lnTo>
                    <a:pt x="29637" y="15126"/>
                  </a:lnTo>
                  <a:lnTo>
                    <a:pt x="31955" y="15195"/>
                  </a:lnTo>
                  <a:lnTo>
                    <a:pt x="33118" y="16428"/>
                  </a:lnTo>
                  <a:lnTo>
                    <a:pt x="36090" y="17836"/>
                  </a:lnTo>
                  <a:lnTo>
                    <a:pt x="36512" y="21863"/>
                  </a:lnTo>
                  <a:lnTo>
                    <a:pt x="38901" y="21746"/>
                  </a:lnTo>
                  <a:lnTo>
                    <a:pt x="39739" y="24050"/>
                  </a:lnTo>
                  <a:lnTo>
                    <a:pt x="37940" y="24387"/>
                  </a:lnTo>
                  <a:lnTo>
                    <a:pt x="37974" y="25637"/>
                  </a:lnTo>
                  <a:lnTo>
                    <a:pt x="38884" y="26378"/>
                  </a:lnTo>
                  <a:lnTo>
                    <a:pt x="39696" y="28054"/>
                  </a:lnTo>
                  <a:lnTo>
                    <a:pt x="42482" y="28406"/>
                  </a:lnTo>
                  <a:lnTo>
                    <a:pt x="45599" y="31961"/>
                  </a:lnTo>
                  <a:lnTo>
                    <a:pt x="45699" y="33480"/>
                  </a:lnTo>
                  <a:lnTo>
                    <a:pt x="45033" y="34917"/>
                  </a:lnTo>
                  <a:lnTo>
                    <a:pt x="45075" y="36319"/>
                  </a:lnTo>
                  <a:lnTo>
                    <a:pt x="45761" y="37770"/>
                  </a:lnTo>
                  <a:lnTo>
                    <a:pt x="47750" y="37003"/>
                  </a:lnTo>
                  <a:lnTo>
                    <a:pt x="49654" y="41893"/>
                  </a:lnTo>
                  <a:lnTo>
                    <a:pt x="50735" y="43452"/>
                  </a:lnTo>
                  <a:lnTo>
                    <a:pt x="50744" y="44292"/>
                  </a:lnTo>
                  <a:lnTo>
                    <a:pt x="50060" y="46807"/>
                  </a:lnTo>
                  <a:lnTo>
                    <a:pt x="51144" y="50067"/>
                  </a:lnTo>
                  <a:lnTo>
                    <a:pt x="51755" y="53658"/>
                  </a:lnTo>
                  <a:lnTo>
                    <a:pt x="53914" y="53666"/>
                  </a:lnTo>
                  <a:lnTo>
                    <a:pt x="54145" y="53129"/>
                  </a:lnTo>
                  <a:lnTo>
                    <a:pt x="56702" y="52793"/>
                  </a:lnTo>
                  <a:lnTo>
                    <a:pt x="57751" y="51800"/>
                  </a:lnTo>
                  <a:lnTo>
                    <a:pt x="58281" y="50444"/>
                  </a:lnTo>
                  <a:lnTo>
                    <a:pt x="57777" y="48731"/>
                  </a:lnTo>
                  <a:lnTo>
                    <a:pt x="58635" y="48589"/>
                  </a:lnTo>
                  <a:lnTo>
                    <a:pt x="58273" y="46275"/>
                  </a:lnTo>
                  <a:lnTo>
                    <a:pt x="60549" y="45363"/>
                  </a:lnTo>
                  <a:lnTo>
                    <a:pt x="60527" y="44769"/>
                  </a:lnTo>
                  <a:lnTo>
                    <a:pt x="63206" y="42204"/>
                  </a:lnTo>
                  <a:lnTo>
                    <a:pt x="65180" y="42048"/>
                  </a:lnTo>
                  <a:lnTo>
                    <a:pt x="66309" y="42765"/>
                  </a:lnTo>
                  <a:lnTo>
                    <a:pt x="66991" y="44646"/>
                  </a:lnTo>
                  <a:lnTo>
                    <a:pt x="67897" y="45438"/>
                  </a:lnTo>
                  <a:lnTo>
                    <a:pt x="69670" y="47581"/>
                  </a:lnTo>
                  <a:lnTo>
                    <a:pt x="71091" y="49774"/>
                  </a:lnTo>
                  <a:lnTo>
                    <a:pt x="72098" y="49670"/>
                  </a:lnTo>
                  <a:lnTo>
                    <a:pt x="72821" y="50701"/>
                  </a:lnTo>
                  <a:lnTo>
                    <a:pt x="75728" y="51113"/>
                  </a:lnTo>
                  <a:lnTo>
                    <a:pt x="76345" y="50493"/>
                  </a:lnTo>
                  <a:lnTo>
                    <a:pt x="77762" y="51431"/>
                  </a:lnTo>
                  <a:lnTo>
                    <a:pt x="79424" y="51065"/>
                  </a:lnTo>
                  <a:lnTo>
                    <a:pt x="80328" y="49299"/>
                  </a:lnTo>
                  <a:lnTo>
                    <a:pt x="81588" y="49453"/>
                  </a:lnTo>
                  <a:lnTo>
                    <a:pt x="83506" y="48484"/>
                  </a:lnTo>
                  <a:lnTo>
                    <a:pt x="84979" y="46270"/>
                  </a:lnTo>
                  <a:lnTo>
                    <a:pt x="85139" y="44889"/>
                  </a:lnTo>
                  <a:lnTo>
                    <a:pt x="87254" y="45089"/>
                  </a:lnTo>
                  <a:lnTo>
                    <a:pt x="90334" y="46034"/>
                  </a:lnTo>
                  <a:lnTo>
                    <a:pt x="91964" y="47102"/>
                  </a:lnTo>
                  <a:lnTo>
                    <a:pt x="92247" y="45484"/>
                  </a:lnTo>
                  <a:lnTo>
                    <a:pt x="92024" y="41957"/>
                  </a:lnTo>
                  <a:lnTo>
                    <a:pt x="92480" y="39097"/>
                  </a:lnTo>
                  <a:lnTo>
                    <a:pt x="92164" y="36767"/>
                  </a:lnTo>
                  <a:lnTo>
                    <a:pt x="92948" y="37195"/>
                  </a:lnTo>
                  <a:lnTo>
                    <a:pt x="94950" y="37100"/>
                  </a:lnTo>
                  <a:lnTo>
                    <a:pt x="99228" y="37317"/>
                  </a:lnTo>
                  <a:lnTo>
                    <a:pt x="99652" y="35324"/>
                  </a:lnTo>
                  <a:lnTo>
                    <a:pt x="101581" y="35741"/>
                  </a:lnTo>
                  <a:lnTo>
                    <a:pt x="102351" y="34684"/>
                  </a:lnTo>
                  <a:lnTo>
                    <a:pt x="104919" y="35343"/>
                  </a:lnTo>
                  <a:lnTo>
                    <a:pt x="105928" y="36435"/>
                  </a:lnTo>
                  <a:lnTo>
                    <a:pt x="106780" y="36102"/>
                  </a:lnTo>
                  <a:lnTo>
                    <a:pt x="112053" y="37101"/>
                  </a:lnTo>
                  <a:lnTo>
                    <a:pt x="111530" y="37967"/>
                  </a:lnTo>
                  <a:lnTo>
                    <a:pt x="112837" y="39296"/>
                  </a:lnTo>
                  <a:lnTo>
                    <a:pt x="112064" y="41325"/>
                  </a:lnTo>
                  <a:lnTo>
                    <a:pt x="110528" y="43164"/>
                  </a:lnTo>
                  <a:lnTo>
                    <a:pt x="113635" y="44282"/>
                  </a:lnTo>
                  <a:lnTo>
                    <a:pt x="117344" y="45146"/>
                  </a:lnTo>
                  <a:lnTo>
                    <a:pt x="116241" y="47051"/>
                  </a:lnTo>
                  <a:lnTo>
                    <a:pt x="116073" y="48202"/>
                  </a:lnTo>
                  <a:lnTo>
                    <a:pt x="114563" y="48830"/>
                  </a:lnTo>
                  <a:lnTo>
                    <a:pt x="114575" y="50540"/>
                  </a:lnTo>
                  <a:lnTo>
                    <a:pt x="116899" y="52214"/>
                  </a:lnTo>
                  <a:lnTo>
                    <a:pt x="116970" y="54393"/>
                  </a:lnTo>
                  <a:lnTo>
                    <a:pt x="116425" y="57797"/>
                  </a:lnTo>
                  <a:lnTo>
                    <a:pt x="119384" y="57691"/>
                  </a:lnTo>
                  <a:lnTo>
                    <a:pt x="121068" y="55897"/>
                  </a:lnTo>
                  <a:lnTo>
                    <a:pt x="123322" y="55981"/>
                  </a:lnTo>
                  <a:lnTo>
                    <a:pt x="124174" y="54436"/>
                  </a:lnTo>
                  <a:lnTo>
                    <a:pt x="127188" y="54623"/>
                  </a:lnTo>
                  <a:lnTo>
                    <a:pt x="129915" y="55150"/>
                  </a:lnTo>
                  <a:lnTo>
                    <a:pt x="131734" y="53600"/>
                  </a:lnTo>
                  <a:lnTo>
                    <a:pt x="132250" y="50619"/>
                  </a:lnTo>
                  <a:lnTo>
                    <a:pt x="133195" y="49438"/>
                  </a:lnTo>
                  <a:lnTo>
                    <a:pt x="133842" y="46664"/>
                  </a:lnTo>
                  <a:lnTo>
                    <a:pt x="133008" y="43832"/>
                  </a:lnTo>
                  <a:lnTo>
                    <a:pt x="132741" y="41365"/>
                  </a:lnTo>
                  <a:lnTo>
                    <a:pt x="133728" y="38766"/>
                  </a:lnTo>
                  <a:lnTo>
                    <a:pt x="134707" y="39429"/>
                  </a:lnTo>
                  <a:lnTo>
                    <a:pt x="136035" y="37912"/>
                  </a:lnTo>
                  <a:lnTo>
                    <a:pt x="135126" y="36330"/>
                  </a:lnTo>
                  <a:lnTo>
                    <a:pt x="135618" y="35024"/>
                  </a:lnTo>
                  <a:lnTo>
                    <a:pt x="137709" y="34950"/>
                  </a:lnTo>
                  <a:lnTo>
                    <a:pt x="139124" y="33612"/>
                  </a:lnTo>
                  <a:lnTo>
                    <a:pt x="139157" y="32093"/>
                  </a:lnTo>
                  <a:lnTo>
                    <a:pt x="140635" y="32524"/>
                  </a:lnTo>
                  <a:lnTo>
                    <a:pt x="144195" y="31899"/>
                  </a:lnTo>
                  <a:lnTo>
                    <a:pt x="144427" y="33276"/>
                  </a:lnTo>
                  <a:lnTo>
                    <a:pt x="146277" y="34015"/>
                  </a:lnTo>
                  <a:lnTo>
                    <a:pt x="148245" y="33518"/>
                  </a:lnTo>
                  <a:lnTo>
                    <a:pt x="149339" y="34697"/>
                  </a:lnTo>
                  <a:lnTo>
                    <a:pt x="151828" y="33466"/>
                  </a:lnTo>
                  <a:lnTo>
                    <a:pt x="153069" y="33501"/>
                  </a:lnTo>
                  <a:lnTo>
                    <a:pt x="155904" y="31298"/>
                  </a:lnTo>
                  <a:lnTo>
                    <a:pt x="154945" y="30050"/>
                  </a:lnTo>
                  <a:lnTo>
                    <a:pt x="153116" y="30141"/>
                  </a:lnTo>
                  <a:lnTo>
                    <a:pt x="151774" y="29468"/>
                  </a:lnTo>
                  <a:lnTo>
                    <a:pt x="151595" y="28042"/>
                  </a:lnTo>
                  <a:lnTo>
                    <a:pt x="153014" y="27809"/>
                  </a:lnTo>
                  <a:lnTo>
                    <a:pt x="152951" y="25840"/>
                  </a:lnTo>
                  <a:lnTo>
                    <a:pt x="155269" y="25589"/>
                  </a:lnTo>
                  <a:lnTo>
                    <a:pt x="155812" y="23080"/>
                  </a:lnTo>
                  <a:lnTo>
                    <a:pt x="156799" y="21879"/>
                  </a:lnTo>
                  <a:lnTo>
                    <a:pt x="157437" y="19159"/>
                  </a:lnTo>
                  <a:lnTo>
                    <a:pt x="158892" y="16547"/>
                  </a:lnTo>
                  <a:lnTo>
                    <a:pt x="160894" y="13976"/>
                  </a:lnTo>
                  <a:lnTo>
                    <a:pt x="161174" y="10130"/>
                  </a:lnTo>
                  <a:lnTo>
                    <a:pt x="161002" y="7920"/>
                  </a:lnTo>
                  <a:lnTo>
                    <a:pt x="164137" y="5864"/>
                  </a:lnTo>
                  <a:lnTo>
                    <a:pt x="165129" y="5630"/>
                  </a:lnTo>
                  <a:lnTo>
                    <a:pt x="166326" y="6411"/>
                  </a:lnTo>
                  <a:lnTo>
                    <a:pt x="169338" y="5843"/>
                  </a:lnTo>
                  <a:lnTo>
                    <a:pt x="170187" y="5384"/>
                  </a:lnTo>
                  <a:lnTo>
                    <a:pt x="173784" y="5592"/>
                  </a:lnTo>
                  <a:lnTo>
                    <a:pt x="174569" y="5197"/>
                  </a:lnTo>
                  <a:lnTo>
                    <a:pt x="177208" y="5330"/>
                  </a:lnTo>
                  <a:lnTo>
                    <a:pt x="178720" y="2095"/>
                  </a:lnTo>
                  <a:lnTo>
                    <a:pt x="180870" y="1240"/>
                  </a:lnTo>
                  <a:lnTo>
                    <a:pt x="182924" y="945"/>
                  </a:lnTo>
                  <a:lnTo>
                    <a:pt x="184050" y="1232"/>
                  </a:lnTo>
                  <a:lnTo>
                    <a:pt x="185341" y="0"/>
                  </a:lnTo>
                  <a:lnTo>
                    <a:pt x="188297" y="609"/>
                  </a:lnTo>
                  <a:lnTo>
                    <a:pt x="189529" y="3622"/>
                  </a:lnTo>
                  <a:lnTo>
                    <a:pt x="187832" y="4057"/>
                  </a:lnTo>
                  <a:lnTo>
                    <a:pt x="185171" y="5825"/>
                  </a:lnTo>
                  <a:lnTo>
                    <a:pt x="183447" y="11046"/>
                  </a:lnTo>
                  <a:lnTo>
                    <a:pt x="183537" y="16036"/>
                  </a:lnTo>
                  <a:lnTo>
                    <a:pt x="182874" y="18174"/>
                  </a:lnTo>
                  <a:lnTo>
                    <a:pt x="183606" y="19242"/>
                  </a:lnTo>
                  <a:lnTo>
                    <a:pt x="183396" y="20365"/>
                  </a:lnTo>
                  <a:lnTo>
                    <a:pt x="184031" y="22014"/>
                  </a:lnTo>
                  <a:lnTo>
                    <a:pt x="183594" y="22580"/>
                  </a:lnTo>
                  <a:lnTo>
                    <a:pt x="185204" y="25260"/>
                  </a:lnTo>
                  <a:lnTo>
                    <a:pt x="187368" y="25396"/>
                  </a:lnTo>
                  <a:lnTo>
                    <a:pt x="188207" y="25894"/>
                  </a:lnTo>
                  <a:lnTo>
                    <a:pt x="189981" y="27201"/>
                  </a:lnTo>
                  <a:lnTo>
                    <a:pt x="191898" y="27632"/>
                  </a:lnTo>
                  <a:lnTo>
                    <a:pt x="192981" y="27140"/>
                  </a:lnTo>
                  <a:lnTo>
                    <a:pt x="194200" y="28003"/>
                  </a:lnTo>
                  <a:lnTo>
                    <a:pt x="199423" y="27487"/>
                  </a:lnTo>
                  <a:lnTo>
                    <a:pt x="201849" y="28388"/>
                  </a:lnTo>
                  <a:lnTo>
                    <a:pt x="201291" y="29291"/>
                  </a:lnTo>
                  <a:lnTo>
                    <a:pt x="199270" y="29277"/>
                  </a:lnTo>
                  <a:lnTo>
                    <a:pt x="203514" y="31275"/>
                  </a:lnTo>
                  <a:lnTo>
                    <a:pt x="201531" y="33155"/>
                  </a:lnTo>
                  <a:lnTo>
                    <a:pt x="200398" y="33331"/>
                  </a:lnTo>
                  <a:lnTo>
                    <a:pt x="199980" y="35261"/>
                  </a:lnTo>
                  <a:lnTo>
                    <a:pt x="204433" y="38166"/>
                  </a:lnTo>
                  <a:lnTo>
                    <a:pt x="205963" y="38338"/>
                  </a:lnTo>
                  <a:lnTo>
                    <a:pt x="207361" y="40878"/>
                  </a:lnTo>
                  <a:lnTo>
                    <a:pt x="211437" y="43366"/>
                  </a:lnTo>
                  <a:lnTo>
                    <a:pt x="214075" y="44625"/>
                  </a:lnTo>
                  <a:lnTo>
                    <a:pt x="217571" y="46024"/>
                  </a:lnTo>
                  <a:lnTo>
                    <a:pt x="220196" y="47353"/>
                  </a:lnTo>
                  <a:lnTo>
                    <a:pt x="222120" y="49696"/>
                  </a:lnTo>
                  <a:lnTo>
                    <a:pt x="224566" y="50324"/>
                  </a:lnTo>
                  <a:lnTo>
                    <a:pt x="229051" y="50964"/>
                  </a:lnTo>
                  <a:lnTo>
                    <a:pt x="231851" y="51763"/>
                  </a:lnTo>
                  <a:lnTo>
                    <a:pt x="237021" y="54630"/>
                  </a:lnTo>
                  <a:lnTo>
                    <a:pt x="240925" y="57009"/>
                  </a:lnTo>
                  <a:lnTo>
                    <a:pt x="249287" y="61220"/>
                  </a:lnTo>
                  <a:lnTo>
                    <a:pt x="253123" y="62703"/>
                  </a:lnTo>
                  <a:lnTo>
                    <a:pt x="254129" y="64304"/>
                  </a:lnTo>
                  <a:lnTo>
                    <a:pt x="254501" y="67536"/>
                  </a:lnTo>
                  <a:lnTo>
                    <a:pt x="255619" y="71139"/>
                  </a:lnTo>
                  <a:lnTo>
                    <a:pt x="256638" y="73471"/>
                  </a:lnTo>
                  <a:lnTo>
                    <a:pt x="257433" y="77911"/>
                  </a:lnTo>
                  <a:lnTo>
                    <a:pt x="257930" y="80270"/>
                  </a:lnTo>
                  <a:lnTo>
                    <a:pt x="261607" y="89265"/>
                  </a:lnTo>
                  <a:lnTo>
                    <a:pt x="265532" y="98202"/>
                  </a:lnTo>
                  <a:lnTo>
                    <a:pt x="266498" y="101383"/>
                  </a:lnTo>
                  <a:lnTo>
                    <a:pt x="268703" y="104101"/>
                  </a:lnTo>
                  <a:lnTo>
                    <a:pt x="271885" y="112887"/>
                  </a:lnTo>
                  <a:lnTo>
                    <a:pt x="274400" y="116991"/>
                  </a:lnTo>
                  <a:lnTo>
                    <a:pt x="276219" y="120025"/>
                  </a:lnTo>
                  <a:lnTo>
                    <a:pt x="278081" y="124288"/>
                  </a:lnTo>
                  <a:lnTo>
                    <a:pt x="280481" y="130710"/>
                  </a:lnTo>
                  <a:lnTo>
                    <a:pt x="281338" y="136200"/>
                  </a:lnTo>
                  <a:lnTo>
                    <a:pt x="281995" y="138312"/>
                  </a:lnTo>
                  <a:lnTo>
                    <a:pt x="283820" y="140674"/>
                  </a:lnTo>
                  <a:lnTo>
                    <a:pt x="285563" y="140723"/>
                  </a:lnTo>
                  <a:lnTo>
                    <a:pt x="287203" y="141300"/>
                  </a:lnTo>
                  <a:lnTo>
                    <a:pt x="287898" y="142557"/>
                  </a:lnTo>
                  <a:lnTo>
                    <a:pt x="287106" y="144555"/>
                  </a:lnTo>
                  <a:lnTo>
                    <a:pt x="287052" y="145924"/>
                  </a:lnTo>
                  <a:lnTo>
                    <a:pt x="288574" y="146574"/>
                  </a:lnTo>
                  <a:lnTo>
                    <a:pt x="288620" y="148092"/>
                  </a:lnTo>
                  <a:lnTo>
                    <a:pt x="290575" y="156975"/>
                  </a:lnTo>
                  <a:lnTo>
                    <a:pt x="290432" y="160521"/>
                  </a:lnTo>
                  <a:lnTo>
                    <a:pt x="293395" y="162160"/>
                  </a:lnTo>
                  <a:lnTo>
                    <a:pt x="294344" y="163680"/>
                  </a:lnTo>
                  <a:lnTo>
                    <a:pt x="295487" y="170512"/>
                  </a:lnTo>
                  <a:lnTo>
                    <a:pt x="295951" y="172260"/>
                  </a:lnTo>
                  <a:lnTo>
                    <a:pt x="296918" y="172860"/>
                  </a:lnTo>
                  <a:lnTo>
                    <a:pt x="297476" y="174841"/>
                  </a:lnTo>
                  <a:lnTo>
                    <a:pt x="296873" y="182348"/>
                  </a:lnTo>
                  <a:lnTo>
                    <a:pt x="295813" y="183315"/>
                  </a:lnTo>
                  <a:lnTo>
                    <a:pt x="293828" y="183095"/>
                  </a:lnTo>
                  <a:lnTo>
                    <a:pt x="292714" y="184017"/>
                  </a:lnTo>
                  <a:lnTo>
                    <a:pt x="292316" y="185211"/>
                  </a:lnTo>
                  <a:lnTo>
                    <a:pt x="293275" y="186901"/>
                  </a:lnTo>
                  <a:lnTo>
                    <a:pt x="296338" y="188342"/>
                  </a:lnTo>
                  <a:lnTo>
                    <a:pt x="297138" y="190170"/>
                  </a:lnTo>
                  <a:lnTo>
                    <a:pt x="297251" y="192041"/>
                  </a:lnTo>
                  <a:lnTo>
                    <a:pt x="296218" y="193683"/>
                  </a:lnTo>
                  <a:lnTo>
                    <a:pt x="299987" y="194202"/>
                  </a:lnTo>
                  <a:lnTo>
                    <a:pt x="303610" y="196427"/>
                  </a:lnTo>
                  <a:lnTo>
                    <a:pt x="308520" y="200003"/>
                  </a:lnTo>
                  <a:lnTo>
                    <a:pt x="316021" y="203475"/>
                  </a:lnTo>
                  <a:lnTo>
                    <a:pt x="321318" y="204182"/>
                  </a:lnTo>
                  <a:lnTo>
                    <a:pt x="323797" y="205214"/>
                  </a:lnTo>
                  <a:lnTo>
                    <a:pt x="325531" y="206551"/>
                  </a:lnTo>
                  <a:lnTo>
                    <a:pt x="326050" y="207468"/>
                  </a:lnTo>
                  <a:lnTo>
                    <a:pt x="327022" y="212395"/>
                  </a:lnTo>
                  <a:lnTo>
                    <a:pt x="327443" y="217461"/>
                  </a:lnTo>
                  <a:lnTo>
                    <a:pt x="328134" y="219380"/>
                  </a:lnTo>
                  <a:lnTo>
                    <a:pt x="330470" y="220164"/>
                  </a:lnTo>
                  <a:lnTo>
                    <a:pt x="330835" y="224126"/>
                  </a:lnTo>
                  <a:lnTo>
                    <a:pt x="328377" y="225454"/>
                  </a:lnTo>
                  <a:lnTo>
                    <a:pt x="328190" y="226669"/>
                  </a:lnTo>
                  <a:lnTo>
                    <a:pt x="329124" y="227263"/>
                  </a:lnTo>
                  <a:lnTo>
                    <a:pt x="331061" y="227237"/>
                  </a:lnTo>
                  <a:lnTo>
                    <a:pt x="333512" y="228503"/>
                  </a:lnTo>
                  <a:lnTo>
                    <a:pt x="332512" y="229770"/>
                  </a:lnTo>
                  <a:lnTo>
                    <a:pt x="333737" y="230788"/>
                  </a:lnTo>
                  <a:lnTo>
                    <a:pt x="336838" y="231548"/>
                  </a:lnTo>
                  <a:lnTo>
                    <a:pt x="347547" y="235611"/>
                  </a:lnTo>
                  <a:lnTo>
                    <a:pt x="348405" y="237590"/>
                  </a:lnTo>
                  <a:lnTo>
                    <a:pt x="353801" y="243473"/>
                  </a:lnTo>
                  <a:lnTo>
                    <a:pt x="354724" y="245507"/>
                  </a:lnTo>
                  <a:lnTo>
                    <a:pt x="355016" y="247482"/>
                  </a:lnTo>
                  <a:lnTo>
                    <a:pt x="355939" y="250160"/>
                  </a:lnTo>
                  <a:lnTo>
                    <a:pt x="359276" y="256953"/>
                  </a:lnTo>
                  <a:lnTo>
                    <a:pt x="361159" y="261306"/>
                  </a:lnTo>
                  <a:lnTo>
                    <a:pt x="360993" y="262433"/>
                  </a:lnTo>
                  <a:lnTo>
                    <a:pt x="361473" y="268973"/>
                  </a:lnTo>
                  <a:lnTo>
                    <a:pt x="344729" y="264702"/>
                  </a:lnTo>
                  <a:lnTo>
                    <a:pt x="340062" y="262914"/>
                  </a:lnTo>
                  <a:lnTo>
                    <a:pt x="337297" y="262485"/>
                  </a:lnTo>
                  <a:lnTo>
                    <a:pt x="335064" y="261463"/>
                  </a:lnTo>
                  <a:lnTo>
                    <a:pt x="333412" y="260051"/>
                  </a:lnTo>
                  <a:lnTo>
                    <a:pt x="330772" y="258722"/>
                  </a:lnTo>
                  <a:lnTo>
                    <a:pt x="327995" y="258272"/>
                  </a:lnTo>
                  <a:lnTo>
                    <a:pt x="326441" y="257528"/>
                  </a:lnTo>
                  <a:lnTo>
                    <a:pt x="324764" y="254470"/>
                  </a:lnTo>
                  <a:lnTo>
                    <a:pt x="323450" y="252683"/>
                  </a:lnTo>
                  <a:lnTo>
                    <a:pt x="319466" y="250035"/>
                  </a:lnTo>
                  <a:lnTo>
                    <a:pt x="318107" y="249716"/>
                  </a:lnTo>
                  <a:lnTo>
                    <a:pt x="315772" y="250362"/>
                  </a:lnTo>
                  <a:lnTo>
                    <a:pt x="311569" y="252551"/>
                  </a:lnTo>
                  <a:lnTo>
                    <a:pt x="310355" y="253664"/>
                  </a:lnTo>
                  <a:lnTo>
                    <a:pt x="306292" y="258296"/>
                  </a:lnTo>
                  <a:lnTo>
                    <a:pt x="308022" y="258682"/>
                  </a:lnTo>
                  <a:lnTo>
                    <a:pt x="317286" y="269037"/>
                  </a:lnTo>
                  <a:lnTo>
                    <a:pt x="322626" y="273791"/>
                  </a:lnTo>
                  <a:lnTo>
                    <a:pt x="320781" y="276881"/>
                  </a:lnTo>
                  <a:lnTo>
                    <a:pt x="318042" y="278025"/>
                  </a:lnTo>
                  <a:lnTo>
                    <a:pt x="315379" y="279434"/>
                  </a:lnTo>
                  <a:lnTo>
                    <a:pt x="314201" y="278460"/>
                  </a:lnTo>
                  <a:lnTo>
                    <a:pt x="312779" y="279640"/>
                  </a:lnTo>
                  <a:lnTo>
                    <a:pt x="309029" y="281565"/>
                  </a:lnTo>
                  <a:lnTo>
                    <a:pt x="308185" y="282580"/>
                  </a:lnTo>
                  <a:lnTo>
                    <a:pt x="308897" y="284536"/>
                  </a:lnTo>
                  <a:lnTo>
                    <a:pt x="308224" y="286391"/>
                  </a:lnTo>
                  <a:lnTo>
                    <a:pt x="305988" y="287216"/>
                  </a:lnTo>
                  <a:lnTo>
                    <a:pt x="305538" y="287960"/>
                  </a:lnTo>
                  <a:lnTo>
                    <a:pt x="305639" y="289002"/>
                  </a:lnTo>
                  <a:lnTo>
                    <a:pt x="307064" y="289483"/>
                  </a:lnTo>
                  <a:lnTo>
                    <a:pt x="307033" y="292603"/>
                  </a:lnTo>
                  <a:lnTo>
                    <a:pt x="308265" y="292689"/>
                  </a:lnTo>
                  <a:lnTo>
                    <a:pt x="308567" y="294545"/>
                  </a:lnTo>
                  <a:lnTo>
                    <a:pt x="306244" y="293871"/>
                  </a:lnTo>
                  <a:lnTo>
                    <a:pt x="305533" y="294544"/>
                  </a:lnTo>
                  <a:lnTo>
                    <a:pt x="304119" y="293728"/>
                  </a:lnTo>
                  <a:lnTo>
                    <a:pt x="303844" y="295035"/>
                  </a:lnTo>
                  <a:lnTo>
                    <a:pt x="302740" y="295202"/>
                  </a:lnTo>
                  <a:lnTo>
                    <a:pt x="302700" y="298441"/>
                  </a:lnTo>
                  <a:lnTo>
                    <a:pt x="303626" y="303398"/>
                  </a:lnTo>
                  <a:lnTo>
                    <a:pt x="299867" y="305212"/>
                  </a:lnTo>
                  <a:lnTo>
                    <a:pt x="297649" y="305382"/>
                  </a:lnTo>
                  <a:lnTo>
                    <a:pt x="294209" y="304648"/>
                  </a:lnTo>
                  <a:lnTo>
                    <a:pt x="291053" y="305147"/>
                  </a:lnTo>
                  <a:lnTo>
                    <a:pt x="289478" y="307455"/>
                  </a:lnTo>
                  <a:lnTo>
                    <a:pt x="291754" y="308178"/>
                  </a:lnTo>
                  <a:lnTo>
                    <a:pt x="292234" y="309362"/>
                  </a:lnTo>
                  <a:lnTo>
                    <a:pt x="291912" y="310834"/>
                  </a:lnTo>
                  <a:lnTo>
                    <a:pt x="292346" y="313910"/>
                  </a:lnTo>
                  <a:lnTo>
                    <a:pt x="291702" y="314938"/>
                  </a:lnTo>
                  <a:lnTo>
                    <a:pt x="290154" y="315893"/>
                  </a:lnTo>
                  <a:lnTo>
                    <a:pt x="288857" y="315988"/>
                  </a:lnTo>
                  <a:lnTo>
                    <a:pt x="287158" y="314750"/>
                  </a:lnTo>
                  <a:lnTo>
                    <a:pt x="284584" y="315159"/>
                  </a:lnTo>
                  <a:lnTo>
                    <a:pt x="282327" y="318032"/>
                  </a:lnTo>
                  <a:lnTo>
                    <a:pt x="281018" y="317356"/>
                  </a:lnTo>
                  <a:lnTo>
                    <a:pt x="279257" y="317409"/>
                  </a:lnTo>
                  <a:lnTo>
                    <a:pt x="279215" y="318936"/>
                  </a:lnTo>
                  <a:lnTo>
                    <a:pt x="279980" y="320219"/>
                  </a:lnTo>
                  <a:lnTo>
                    <a:pt x="280225" y="323811"/>
                  </a:lnTo>
                  <a:lnTo>
                    <a:pt x="277644" y="324562"/>
                  </a:lnTo>
                  <a:lnTo>
                    <a:pt x="276655" y="325482"/>
                  </a:lnTo>
                  <a:lnTo>
                    <a:pt x="276506" y="326603"/>
                  </a:lnTo>
                  <a:lnTo>
                    <a:pt x="274631" y="325961"/>
                  </a:lnTo>
                  <a:lnTo>
                    <a:pt x="273137" y="326494"/>
                  </a:lnTo>
                  <a:lnTo>
                    <a:pt x="272233" y="326083"/>
                  </a:lnTo>
                  <a:lnTo>
                    <a:pt x="270611" y="327495"/>
                  </a:lnTo>
                  <a:lnTo>
                    <a:pt x="268661" y="330544"/>
                  </a:lnTo>
                  <a:lnTo>
                    <a:pt x="266777" y="333286"/>
                  </a:lnTo>
                  <a:lnTo>
                    <a:pt x="265783" y="332835"/>
                  </a:lnTo>
                  <a:lnTo>
                    <a:pt x="265004" y="331233"/>
                  </a:lnTo>
                  <a:lnTo>
                    <a:pt x="265019" y="330158"/>
                  </a:lnTo>
                  <a:lnTo>
                    <a:pt x="263601" y="328908"/>
                  </a:lnTo>
                  <a:lnTo>
                    <a:pt x="263971" y="328055"/>
                  </a:lnTo>
                  <a:lnTo>
                    <a:pt x="263412" y="325101"/>
                  </a:lnTo>
                  <a:lnTo>
                    <a:pt x="261549" y="322480"/>
                  </a:lnTo>
                  <a:lnTo>
                    <a:pt x="259694" y="323399"/>
                  </a:lnTo>
                  <a:lnTo>
                    <a:pt x="257358" y="323325"/>
                  </a:lnTo>
                  <a:lnTo>
                    <a:pt x="257426" y="320326"/>
                  </a:lnTo>
                  <a:lnTo>
                    <a:pt x="258175" y="319069"/>
                  </a:lnTo>
                  <a:lnTo>
                    <a:pt x="254123" y="320292"/>
                  </a:lnTo>
                  <a:lnTo>
                    <a:pt x="250434" y="320739"/>
                  </a:lnTo>
                  <a:lnTo>
                    <a:pt x="248689" y="320705"/>
                  </a:lnTo>
                  <a:lnTo>
                    <a:pt x="243903" y="319908"/>
                  </a:lnTo>
                  <a:lnTo>
                    <a:pt x="241078" y="318062"/>
                  </a:lnTo>
                  <a:lnTo>
                    <a:pt x="237645" y="314812"/>
                  </a:lnTo>
                  <a:lnTo>
                    <a:pt x="234387" y="313204"/>
                  </a:lnTo>
                  <a:lnTo>
                    <a:pt x="233539" y="310803"/>
                  </a:lnTo>
                  <a:lnTo>
                    <a:pt x="232334" y="309673"/>
                  </a:lnTo>
                  <a:lnTo>
                    <a:pt x="230823" y="307280"/>
                  </a:lnTo>
                  <a:lnTo>
                    <a:pt x="230212" y="304262"/>
                  </a:lnTo>
                  <a:close/>
                </a:path>
              </a:pathLst>
            </a:custGeom>
            <a:solidFill>
              <a:srgbClr val="3B8AC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02890" y="3841459"/>
              <a:ext cx="315442" cy="402199"/>
            </a:xfrm>
            <a:custGeom>
              <a:avLst/>
              <a:pathLst>
                <a:path w="315442" h="402199">
                  <a:moveTo>
                    <a:pt x="297082" y="50275"/>
                  </a:moveTo>
                  <a:lnTo>
                    <a:pt x="298098" y="51667"/>
                  </a:lnTo>
                  <a:lnTo>
                    <a:pt x="298035" y="53778"/>
                  </a:lnTo>
                  <a:lnTo>
                    <a:pt x="296453" y="54908"/>
                  </a:lnTo>
                  <a:lnTo>
                    <a:pt x="295989" y="56841"/>
                  </a:lnTo>
                  <a:lnTo>
                    <a:pt x="294491" y="58285"/>
                  </a:lnTo>
                  <a:lnTo>
                    <a:pt x="293410" y="58461"/>
                  </a:lnTo>
                  <a:lnTo>
                    <a:pt x="292021" y="57769"/>
                  </a:lnTo>
                  <a:lnTo>
                    <a:pt x="291411" y="58388"/>
                  </a:lnTo>
                  <a:lnTo>
                    <a:pt x="289504" y="58516"/>
                  </a:lnTo>
                  <a:lnTo>
                    <a:pt x="289509" y="61144"/>
                  </a:lnTo>
                  <a:lnTo>
                    <a:pt x="289920" y="62082"/>
                  </a:lnTo>
                  <a:lnTo>
                    <a:pt x="289361" y="63368"/>
                  </a:lnTo>
                  <a:lnTo>
                    <a:pt x="287379" y="63857"/>
                  </a:lnTo>
                  <a:lnTo>
                    <a:pt x="286802" y="66286"/>
                  </a:lnTo>
                  <a:lnTo>
                    <a:pt x="287546" y="68346"/>
                  </a:lnTo>
                  <a:lnTo>
                    <a:pt x="287153" y="70012"/>
                  </a:lnTo>
                  <a:lnTo>
                    <a:pt x="288064" y="70753"/>
                  </a:lnTo>
                  <a:lnTo>
                    <a:pt x="287094" y="71802"/>
                  </a:lnTo>
                  <a:lnTo>
                    <a:pt x="287602" y="72758"/>
                  </a:lnTo>
                  <a:lnTo>
                    <a:pt x="289523" y="73808"/>
                  </a:lnTo>
                  <a:lnTo>
                    <a:pt x="288957" y="75318"/>
                  </a:lnTo>
                  <a:lnTo>
                    <a:pt x="290313" y="77113"/>
                  </a:lnTo>
                  <a:lnTo>
                    <a:pt x="291079" y="79970"/>
                  </a:lnTo>
                  <a:lnTo>
                    <a:pt x="292035" y="78747"/>
                  </a:lnTo>
                  <a:lnTo>
                    <a:pt x="293692" y="80684"/>
                  </a:lnTo>
                  <a:lnTo>
                    <a:pt x="295283" y="80234"/>
                  </a:lnTo>
                  <a:lnTo>
                    <a:pt x="296669" y="80944"/>
                  </a:lnTo>
                  <a:lnTo>
                    <a:pt x="297464" y="82517"/>
                  </a:lnTo>
                  <a:lnTo>
                    <a:pt x="299329" y="83466"/>
                  </a:lnTo>
                  <a:lnTo>
                    <a:pt x="297926" y="85136"/>
                  </a:lnTo>
                  <a:lnTo>
                    <a:pt x="297497" y="86354"/>
                  </a:lnTo>
                  <a:lnTo>
                    <a:pt x="301199" y="84841"/>
                  </a:lnTo>
                  <a:lnTo>
                    <a:pt x="302036" y="85207"/>
                  </a:lnTo>
                  <a:lnTo>
                    <a:pt x="302441" y="86864"/>
                  </a:lnTo>
                  <a:lnTo>
                    <a:pt x="303583" y="89432"/>
                  </a:lnTo>
                  <a:lnTo>
                    <a:pt x="304036" y="91987"/>
                  </a:lnTo>
                  <a:lnTo>
                    <a:pt x="306136" y="92838"/>
                  </a:lnTo>
                  <a:lnTo>
                    <a:pt x="308358" y="93064"/>
                  </a:lnTo>
                  <a:lnTo>
                    <a:pt x="309363" y="95773"/>
                  </a:lnTo>
                  <a:lnTo>
                    <a:pt x="310523" y="100157"/>
                  </a:lnTo>
                  <a:lnTo>
                    <a:pt x="312429" y="102685"/>
                  </a:lnTo>
                  <a:lnTo>
                    <a:pt x="312540" y="106497"/>
                  </a:lnTo>
                  <a:lnTo>
                    <a:pt x="311015" y="110726"/>
                  </a:lnTo>
                  <a:lnTo>
                    <a:pt x="311717" y="111994"/>
                  </a:lnTo>
                  <a:lnTo>
                    <a:pt x="312139" y="114100"/>
                  </a:lnTo>
                  <a:lnTo>
                    <a:pt x="312422" y="115590"/>
                  </a:lnTo>
                  <a:lnTo>
                    <a:pt x="313762" y="117376"/>
                  </a:lnTo>
                  <a:lnTo>
                    <a:pt x="315442" y="117894"/>
                  </a:lnTo>
                  <a:lnTo>
                    <a:pt x="314661" y="119538"/>
                  </a:lnTo>
                  <a:lnTo>
                    <a:pt x="314054" y="121888"/>
                  </a:lnTo>
                  <a:lnTo>
                    <a:pt x="313003" y="122185"/>
                  </a:lnTo>
                  <a:lnTo>
                    <a:pt x="313034" y="123591"/>
                  </a:lnTo>
                  <a:lnTo>
                    <a:pt x="313965" y="124217"/>
                  </a:lnTo>
                  <a:lnTo>
                    <a:pt x="314875" y="126261"/>
                  </a:lnTo>
                  <a:lnTo>
                    <a:pt x="314980" y="129111"/>
                  </a:lnTo>
                  <a:lnTo>
                    <a:pt x="314376" y="130215"/>
                  </a:lnTo>
                  <a:lnTo>
                    <a:pt x="312581" y="131162"/>
                  </a:lnTo>
                  <a:lnTo>
                    <a:pt x="311972" y="130949"/>
                  </a:lnTo>
                  <a:lnTo>
                    <a:pt x="309666" y="132752"/>
                  </a:lnTo>
                  <a:lnTo>
                    <a:pt x="308704" y="132813"/>
                  </a:lnTo>
                  <a:lnTo>
                    <a:pt x="306496" y="134987"/>
                  </a:lnTo>
                  <a:lnTo>
                    <a:pt x="304935" y="135932"/>
                  </a:lnTo>
                  <a:lnTo>
                    <a:pt x="306533" y="138043"/>
                  </a:lnTo>
                  <a:lnTo>
                    <a:pt x="308646" y="138417"/>
                  </a:lnTo>
                  <a:lnTo>
                    <a:pt x="309068" y="139982"/>
                  </a:lnTo>
                  <a:lnTo>
                    <a:pt x="307794" y="141191"/>
                  </a:lnTo>
                  <a:lnTo>
                    <a:pt x="308378" y="142748"/>
                  </a:lnTo>
                  <a:lnTo>
                    <a:pt x="307366" y="145801"/>
                  </a:lnTo>
                  <a:lnTo>
                    <a:pt x="304503" y="145627"/>
                  </a:lnTo>
                  <a:lnTo>
                    <a:pt x="302367" y="146089"/>
                  </a:lnTo>
                  <a:lnTo>
                    <a:pt x="300918" y="147091"/>
                  </a:lnTo>
                  <a:lnTo>
                    <a:pt x="300283" y="146632"/>
                  </a:lnTo>
                  <a:lnTo>
                    <a:pt x="298550" y="147944"/>
                  </a:lnTo>
                  <a:lnTo>
                    <a:pt x="297503" y="148489"/>
                  </a:lnTo>
                  <a:lnTo>
                    <a:pt x="294558" y="147633"/>
                  </a:lnTo>
                  <a:lnTo>
                    <a:pt x="292426" y="149090"/>
                  </a:lnTo>
                  <a:lnTo>
                    <a:pt x="292965" y="150878"/>
                  </a:lnTo>
                  <a:lnTo>
                    <a:pt x="291385" y="150936"/>
                  </a:lnTo>
                  <a:lnTo>
                    <a:pt x="290656" y="152138"/>
                  </a:lnTo>
                  <a:lnTo>
                    <a:pt x="290896" y="154267"/>
                  </a:lnTo>
                  <a:lnTo>
                    <a:pt x="289299" y="154360"/>
                  </a:lnTo>
                  <a:lnTo>
                    <a:pt x="288574" y="153380"/>
                  </a:lnTo>
                  <a:lnTo>
                    <a:pt x="286863" y="152975"/>
                  </a:lnTo>
                  <a:lnTo>
                    <a:pt x="285083" y="153534"/>
                  </a:lnTo>
                  <a:lnTo>
                    <a:pt x="284536" y="152751"/>
                  </a:lnTo>
                  <a:lnTo>
                    <a:pt x="283740" y="154170"/>
                  </a:lnTo>
                  <a:lnTo>
                    <a:pt x="282425" y="154815"/>
                  </a:lnTo>
                  <a:lnTo>
                    <a:pt x="280985" y="153979"/>
                  </a:lnTo>
                  <a:lnTo>
                    <a:pt x="279538" y="154753"/>
                  </a:lnTo>
                  <a:lnTo>
                    <a:pt x="279017" y="155719"/>
                  </a:lnTo>
                  <a:lnTo>
                    <a:pt x="276391" y="156323"/>
                  </a:lnTo>
                  <a:lnTo>
                    <a:pt x="275395" y="156027"/>
                  </a:lnTo>
                  <a:lnTo>
                    <a:pt x="274131" y="157341"/>
                  </a:lnTo>
                  <a:lnTo>
                    <a:pt x="272760" y="157862"/>
                  </a:lnTo>
                  <a:lnTo>
                    <a:pt x="270848" y="159890"/>
                  </a:lnTo>
                  <a:lnTo>
                    <a:pt x="270352" y="163824"/>
                  </a:lnTo>
                  <a:lnTo>
                    <a:pt x="269356" y="164420"/>
                  </a:lnTo>
                  <a:lnTo>
                    <a:pt x="268044" y="166523"/>
                  </a:lnTo>
                  <a:lnTo>
                    <a:pt x="266400" y="165431"/>
                  </a:lnTo>
                  <a:lnTo>
                    <a:pt x="265707" y="164215"/>
                  </a:lnTo>
                  <a:lnTo>
                    <a:pt x="264221" y="164882"/>
                  </a:lnTo>
                  <a:lnTo>
                    <a:pt x="263137" y="163459"/>
                  </a:lnTo>
                  <a:lnTo>
                    <a:pt x="259562" y="161998"/>
                  </a:lnTo>
                  <a:lnTo>
                    <a:pt x="259144" y="160369"/>
                  </a:lnTo>
                  <a:lnTo>
                    <a:pt x="258023" y="158943"/>
                  </a:lnTo>
                  <a:lnTo>
                    <a:pt x="258187" y="158022"/>
                  </a:lnTo>
                  <a:lnTo>
                    <a:pt x="257573" y="156034"/>
                  </a:lnTo>
                  <a:lnTo>
                    <a:pt x="256366" y="155925"/>
                  </a:lnTo>
                  <a:lnTo>
                    <a:pt x="256211" y="154649"/>
                  </a:lnTo>
                  <a:lnTo>
                    <a:pt x="253201" y="153958"/>
                  </a:lnTo>
                  <a:lnTo>
                    <a:pt x="252775" y="155424"/>
                  </a:lnTo>
                  <a:lnTo>
                    <a:pt x="251030" y="157104"/>
                  </a:lnTo>
                  <a:lnTo>
                    <a:pt x="249496" y="156476"/>
                  </a:lnTo>
                  <a:lnTo>
                    <a:pt x="248998" y="157000"/>
                  </a:lnTo>
                  <a:lnTo>
                    <a:pt x="246308" y="159867"/>
                  </a:lnTo>
                  <a:lnTo>
                    <a:pt x="243863" y="160653"/>
                  </a:lnTo>
                  <a:lnTo>
                    <a:pt x="242741" y="162519"/>
                  </a:lnTo>
                  <a:lnTo>
                    <a:pt x="241707" y="162119"/>
                  </a:lnTo>
                  <a:lnTo>
                    <a:pt x="241908" y="160946"/>
                  </a:lnTo>
                  <a:lnTo>
                    <a:pt x="240747" y="159797"/>
                  </a:lnTo>
                  <a:lnTo>
                    <a:pt x="239802" y="161383"/>
                  </a:lnTo>
                  <a:lnTo>
                    <a:pt x="238281" y="161609"/>
                  </a:lnTo>
                  <a:lnTo>
                    <a:pt x="238084" y="163128"/>
                  </a:lnTo>
                  <a:lnTo>
                    <a:pt x="239782" y="164423"/>
                  </a:lnTo>
                  <a:lnTo>
                    <a:pt x="239442" y="166722"/>
                  </a:lnTo>
                  <a:lnTo>
                    <a:pt x="239947" y="168385"/>
                  </a:lnTo>
                  <a:lnTo>
                    <a:pt x="235985" y="172533"/>
                  </a:lnTo>
                  <a:lnTo>
                    <a:pt x="233391" y="173026"/>
                  </a:lnTo>
                  <a:lnTo>
                    <a:pt x="233323" y="175036"/>
                  </a:lnTo>
                  <a:lnTo>
                    <a:pt x="231387" y="175433"/>
                  </a:lnTo>
                  <a:lnTo>
                    <a:pt x="229474" y="174660"/>
                  </a:lnTo>
                  <a:lnTo>
                    <a:pt x="227626" y="174433"/>
                  </a:lnTo>
                  <a:lnTo>
                    <a:pt x="226695" y="175508"/>
                  </a:lnTo>
                  <a:lnTo>
                    <a:pt x="227471" y="177807"/>
                  </a:lnTo>
                  <a:lnTo>
                    <a:pt x="226324" y="179079"/>
                  </a:lnTo>
                  <a:lnTo>
                    <a:pt x="224199" y="176095"/>
                  </a:lnTo>
                  <a:lnTo>
                    <a:pt x="222901" y="176006"/>
                  </a:lnTo>
                  <a:lnTo>
                    <a:pt x="221592" y="177244"/>
                  </a:lnTo>
                  <a:lnTo>
                    <a:pt x="221399" y="178685"/>
                  </a:lnTo>
                  <a:lnTo>
                    <a:pt x="220503" y="179198"/>
                  </a:lnTo>
                  <a:lnTo>
                    <a:pt x="221856" y="181627"/>
                  </a:lnTo>
                  <a:lnTo>
                    <a:pt x="221362" y="183717"/>
                  </a:lnTo>
                  <a:lnTo>
                    <a:pt x="222978" y="184893"/>
                  </a:lnTo>
                  <a:lnTo>
                    <a:pt x="223805" y="185231"/>
                  </a:lnTo>
                  <a:lnTo>
                    <a:pt x="225735" y="183682"/>
                  </a:lnTo>
                  <a:lnTo>
                    <a:pt x="226854" y="185420"/>
                  </a:lnTo>
                  <a:lnTo>
                    <a:pt x="226837" y="187100"/>
                  </a:lnTo>
                  <a:lnTo>
                    <a:pt x="227360" y="191283"/>
                  </a:lnTo>
                  <a:lnTo>
                    <a:pt x="228345" y="191776"/>
                  </a:lnTo>
                  <a:lnTo>
                    <a:pt x="228817" y="193915"/>
                  </a:lnTo>
                  <a:lnTo>
                    <a:pt x="228480" y="195045"/>
                  </a:lnTo>
                  <a:lnTo>
                    <a:pt x="227182" y="195992"/>
                  </a:lnTo>
                  <a:lnTo>
                    <a:pt x="226726" y="199915"/>
                  </a:lnTo>
                  <a:lnTo>
                    <a:pt x="227318" y="200801"/>
                  </a:lnTo>
                  <a:lnTo>
                    <a:pt x="229449" y="201568"/>
                  </a:lnTo>
                  <a:lnTo>
                    <a:pt x="230390" y="202605"/>
                  </a:lnTo>
                  <a:lnTo>
                    <a:pt x="231340" y="203431"/>
                  </a:lnTo>
                  <a:lnTo>
                    <a:pt x="230972" y="205102"/>
                  </a:lnTo>
                  <a:lnTo>
                    <a:pt x="229917" y="206954"/>
                  </a:lnTo>
                  <a:lnTo>
                    <a:pt x="228027" y="208790"/>
                  </a:lnTo>
                  <a:lnTo>
                    <a:pt x="226524" y="209540"/>
                  </a:lnTo>
                  <a:lnTo>
                    <a:pt x="225707" y="211177"/>
                  </a:lnTo>
                  <a:lnTo>
                    <a:pt x="224736" y="211722"/>
                  </a:lnTo>
                  <a:lnTo>
                    <a:pt x="223088" y="214267"/>
                  </a:lnTo>
                  <a:lnTo>
                    <a:pt x="223701" y="217026"/>
                  </a:lnTo>
                  <a:lnTo>
                    <a:pt x="220300" y="218550"/>
                  </a:lnTo>
                  <a:lnTo>
                    <a:pt x="218207" y="219861"/>
                  </a:lnTo>
                  <a:lnTo>
                    <a:pt x="216875" y="221569"/>
                  </a:lnTo>
                  <a:lnTo>
                    <a:pt x="214516" y="221812"/>
                  </a:lnTo>
                  <a:lnTo>
                    <a:pt x="212590" y="222388"/>
                  </a:lnTo>
                  <a:lnTo>
                    <a:pt x="210733" y="223628"/>
                  </a:lnTo>
                  <a:lnTo>
                    <a:pt x="208562" y="222973"/>
                  </a:lnTo>
                  <a:lnTo>
                    <a:pt x="205165" y="224281"/>
                  </a:lnTo>
                  <a:lnTo>
                    <a:pt x="204669" y="225432"/>
                  </a:lnTo>
                  <a:lnTo>
                    <a:pt x="203176" y="224758"/>
                  </a:lnTo>
                  <a:lnTo>
                    <a:pt x="201667" y="224860"/>
                  </a:lnTo>
                  <a:lnTo>
                    <a:pt x="199658" y="225849"/>
                  </a:lnTo>
                  <a:lnTo>
                    <a:pt x="196682" y="229040"/>
                  </a:lnTo>
                  <a:lnTo>
                    <a:pt x="194697" y="232288"/>
                  </a:lnTo>
                  <a:lnTo>
                    <a:pt x="191814" y="234938"/>
                  </a:lnTo>
                  <a:lnTo>
                    <a:pt x="191251" y="235788"/>
                  </a:lnTo>
                  <a:lnTo>
                    <a:pt x="190930" y="238378"/>
                  </a:lnTo>
                  <a:lnTo>
                    <a:pt x="191895" y="241036"/>
                  </a:lnTo>
                  <a:lnTo>
                    <a:pt x="191354" y="242151"/>
                  </a:lnTo>
                  <a:lnTo>
                    <a:pt x="189087" y="244330"/>
                  </a:lnTo>
                  <a:lnTo>
                    <a:pt x="189394" y="246926"/>
                  </a:lnTo>
                  <a:lnTo>
                    <a:pt x="191373" y="249327"/>
                  </a:lnTo>
                  <a:lnTo>
                    <a:pt x="192550" y="249968"/>
                  </a:lnTo>
                  <a:lnTo>
                    <a:pt x="191548" y="254728"/>
                  </a:lnTo>
                  <a:lnTo>
                    <a:pt x="190628" y="255772"/>
                  </a:lnTo>
                  <a:lnTo>
                    <a:pt x="193250" y="257889"/>
                  </a:lnTo>
                  <a:lnTo>
                    <a:pt x="194483" y="259629"/>
                  </a:lnTo>
                  <a:lnTo>
                    <a:pt x="195255" y="261797"/>
                  </a:lnTo>
                  <a:lnTo>
                    <a:pt x="197012" y="261621"/>
                  </a:lnTo>
                  <a:lnTo>
                    <a:pt x="196362" y="264053"/>
                  </a:lnTo>
                  <a:lnTo>
                    <a:pt x="195249" y="264924"/>
                  </a:lnTo>
                  <a:lnTo>
                    <a:pt x="194831" y="266176"/>
                  </a:lnTo>
                  <a:lnTo>
                    <a:pt x="195243" y="267733"/>
                  </a:lnTo>
                  <a:lnTo>
                    <a:pt x="194653" y="269240"/>
                  </a:lnTo>
                  <a:lnTo>
                    <a:pt x="192699" y="269380"/>
                  </a:lnTo>
                  <a:lnTo>
                    <a:pt x="191573" y="267289"/>
                  </a:lnTo>
                  <a:lnTo>
                    <a:pt x="189367" y="266574"/>
                  </a:lnTo>
                  <a:lnTo>
                    <a:pt x="188830" y="267949"/>
                  </a:lnTo>
                  <a:lnTo>
                    <a:pt x="188000" y="268241"/>
                  </a:lnTo>
                  <a:lnTo>
                    <a:pt x="187444" y="270225"/>
                  </a:lnTo>
                  <a:lnTo>
                    <a:pt x="185485" y="271249"/>
                  </a:lnTo>
                  <a:lnTo>
                    <a:pt x="184156" y="272951"/>
                  </a:lnTo>
                  <a:lnTo>
                    <a:pt x="182833" y="275962"/>
                  </a:lnTo>
                  <a:lnTo>
                    <a:pt x="181774" y="276278"/>
                  </a:lnTo>
                  <a:lnTo>
                    <a:pt x="180725" y="278897"/>
                  </a:lnTo>
                  <a:lnTo>
                    <a:pt x="181623" y="282343"/>
                  </a:lnTo>
                  <a:lnTo>
                    <a:pt x="181181" y="283744"/>
                  </a:lnTo>
                  <a:lnTo>
                    <a:pt x="182565" y="284517"/>
                  </a:lnTo>
                  <a:lnTo>
                    <a:pt x="183979" y="284475"/>
                  </a:lnTo>
                  <a:lnTo>
                    <a:pt x="186272" y="283389"/>
                  </a:lnTo>
                  <a:lnTo>
                    <a:pt x="186856" y="284146"/>
                  </a:lnTo>
                  <a:lnTo>
                    <a:pt x="187281" y="287981"/>
                  </a:lnTo>
                  <a:lnTo>
                    <a:pt x="183062" y="291211"/>
                  </a:lnTo>
                  <a:lnTo>
                    <a:pt x="181749" y="292604"/>
                  </a:lnTo>
                  <a:lnTo>
                    <a:pt x="181670" y="293536"/>
                  </a:lnTo>
                  <a:lnTo>
                    <a:pt x="180588" y="293797"/>
                  </a:lnTo>
                  <a:lnTo>
                    <a:pt x="179156" y="295840"/>
                  </a:lnTo>
                  <a:lnTo>
                    <a:pt x="179659" y="297974"/>
                  </a:lnTo>
                  <a:lnTo>
                    <a:pt x="179599" y="298615"/>
                  </a:lnTo>
                  <a:lnTo>
                    <a:pt x="176923" y="298983"/>
                  </a:lnTo>
                  <a:lnTo>
                    <a:pt x="175388" y="301402"/>
                  </a:lnTo>
                  <a:lnTo>
                    <a:pt x="173193" y="301996"/>
                  </a:lnTo>
                  <a:lnTo>
                    <a:pt x="172550" y="302798"/>
                  </a:lnTo>
                  <a:lnTo>
                    <a:pt x="170871" y="302979"/>
                  </a:lnTo>
                  <a:lnTo>
                    <a:pt x="170315" y="302397"/>
                  </a:lnTo>
                  <a:lnTo>
                    <a:pt x="167354" y="303415"/>
                  </a:lnTo>
                  <a:lnTo>
                    <a:pt x="166845" y="304650"/>
                  </a:lnTo>
                  <a:lnTo>
                    <a:pt x="165792" y="304671"/>
                  </a:lnTo>
                  <a:lnTo>
                    <a:pt x="164324" y="305960"/>
                  </a:lnTo>
                  <a:lnTo>
                    <a:pt x="164393" y="308410"/>
                  </a:lnTo>
                  <a:lnTo>
                    <a:pt x="166168" y="309455"/>
                  </a:lnTo>
                  <a:lnTo>
                    <a:pt x="167265" y="311185"/>
                  </a:lnTo>
                  <a:lnTo>
                    <a:pt x="166576" y="312525"/>
                  </a:lnTo>
                  <a:lnTo>
                    <a:pt x="164253" y="313045"/>
                  </a:lnTo>
                  <a:lnTo>
                    <a:pt x="162863" y="315706"/>
                  </a:lnTo>
                  <a:lnTo>
                    <a:pt x="162793" y="317174"/>
                  </a:lnTo>
                  <a:lnTo>
                    <a:pt x="160846" y="317150"/>
                  </a:lnTo>
                  <a:lnTo>
                    <a:pt x="159783" y="317614"/>
                  </a:lnTo>
                  <a:lnTo>
                    <a:pt x="159957" y="320817"/>
                  </a:lnTo>
                  <a:lnTo>
                    <a:pt x="158548" y="323862"/>
                  </a:lnTo>
                  <a:lnTo>
                    <a:pt x="159260" y="324458"/>
                  </a:lnTo>
                  <a:lnTo>
                    <a:pt x="159956" y="326964"/>
                  </a:lnTo>
                  <a:lnTo>
                    <a:pt x="159396" y="328127"/>
                  </a:lnTo>
                  <a:lnTo>
                    <a:pt x="158314" y="328202"/>
                  </a:lnTo>
                  <a:lnTo>
                    <a:pt x="158266" y="330405"/>
                  </a:lnTo>
                  <a:lnTo>
                    <a:pt x="156931" y="330871"/>
                  </a:lnTo>
                  <a:lnTo>
                    <a:pt x="156384" y="333313"/>
                  </a:lnTo>
                  <a:lnTo>
                    <a:pt x="157152" y="333280"/>
                  </a:lnTo>
                  <a:lnTo>
                    <a:pt x="156703" y="334626"/>
                  </a:lnTo>
                  <a:lnTo>
                    <a:pt x="157318" y="337079"/>
                  </a:lnTo>
                  <a:lnTo>
                    <a:pt x="156066" y="337961"/>
                  </a:lnTo>
                  <a:lnTo>
                    <a:pt x="156426" y="338933"/>
                  </a:lnTo>
                  <a:lnTo>
                    <a:pt x="155455" y="340589"/>
                  </a:lnTo>
                  <a:lnTo>
                    <a:pt x="156434" y="344110"/>
                  </a:lnTo>
                  <a:lnTo>
                    <a:pt x="155045" y="346274"/>
                  </a:lnTo>
                  <a:lnTo>
                    <a:pt x="152494" y="346700"/>
                  </a:lnTo>
                  <a:lnTo>
                    <a:pt x="152669" y="348011"/>
                  </a:lnTo>
                  <a:lnTo>
                    <a:pt x="151482" y="350145"/>
                  </a:lnTo>
                  <a:lnTo>
                    <a:pt x="149602" y="350474"/>
                  </a:lnTo>
                  <a:lnTo>
                    <a:pt x="148900" y="351431"/>
                  </a:lnTo>
                  <a:lnTo>
                    <a:pt x="147592" y="351192"/>
                  </a:lnTo>
                  <a:lnTo>
                    <a:pt x="146630" y="352028"/>
                  </a:lnTo>
                  <a:lnTo>
                    <a:pt x="146513" y="354354"/>
                  </a:lnTo>
                  <a:lnTo>
                    <a:pt x="146598" y="356006"/>
                  </a:lnTo>
                  <a:lnTo>
                    <a:pt x="147937" y="356065"/>
                  </a:lnTo>
                  <a:lnTo>
                    <a:pt x="148743" y="357714"/>
                  </a:lnTo>
                  <a:lnTo>
                    <a:pt x="147818" y="358728"/>
                  </a:lnTo>
                  <a:lnTo>
                    <a:pt x="148210" y="360316"/>
                  </a:lnTo>
                  <a:lnTo>
                    <a:pt x="150028" y="360860"/>
                  </a:lnTo>
                  <a:lnTo>
                    <a:pt x="150387" y="362545"/>
                  </a:lnTo>
                  <a:lnTo>
                    <a:pt x="151314" y="363266"/>
                  </a:lnTo>
                  <a:lnTo>
                    <a:pt x="149355" y="364216"/>
                  </a:lnTo>
                  <a:lnTo>
                    <a:pt x="147794" y="365425"/>
                  </a:lnTo>
                  <a:lnTo>
                    <a:pt x="148331" y="367184"/>
                  </a:lnTo>
                  <a:lnTo>
                    <a:pt x="149444" y="367414"/>
                  </a:lnTo>
                  <a:lnTo>
                    <a:pt x="150595" y="368652"/>
                  </a:lnTo>
                  <a:lnTo>
                    <a:pt x="150604" y="369793"/>
                  </a:lnTo>
                  <a:lnTo>
                    <a:pt x="148396" y="368482"/>
                  </a:lnTo>
                  <a:lnTo>
                    <a:pt x="147575" y="369694"/>
                  </a:lnTo>
                  <a:lnTo>
                    <a:pt x="149015" y="371274"/>
                  </a:lnTo>
                  <a:lnTo>
                    <a:pt x="148105" y="371594"/>
                  </a:lnTo>
                  <a:lnTo>
                    <a:pt x="148555" y="373976"/>
                  </a:lnTo>
                  <a:lnTo>
                    <a:pt x="149756" y="374738"/>
                  </a:lnTo>
                  <a:lnTo>
                    <a:pt x="149077" y="375936"/>
                  </a:lnTo>
                  <a:lnTo>
                    <a:pt x="147674" y="376106"/>
                  </a:lnTo>
                  <a:lnTo>
                    <a:pt x="146300" y="373873"/>
                  </a:lnTo>
                  <a:lnTo>
                    <a:pt x="144611" y="373244"/>
                  </a:lnTo>
                  <a:lnTo>
                    <a:pt x="143641" y="374405"/>
                  </a:lnTo>
                  <a:lnTo>
                    <a:pt x="143363" y="376774"/>
                  </a:lnTo>
                  <a:lnTo>
                    <a:pt x="141919" y="376521"/>
                  </a:lnTo>
                  <a:lnTo>
                    <a:pt x="142516" y="378230"/>
                  </a:lnTo>
                  <a:lnTo>
                    <a:pt x="141648" y="378776"/>
                  </a:lnTo>
                  <a:lnTo>
                    <a:pt x="140810" y="381398"/>
                  </a:lnTo>
                  <a:lnTo>
                    <a:pt x="141538" y="382763"/>
                  </a:lnTo>
                  <a:lnTo>
                    <a:pt x="140279" y="384493"/>
                  </a:lnTo>
                  <a:lnTo>
                    <a:pt x="141813" y="387864"/>
                  </a:lnTo>
                  <a:lnTo>
                    <a:pt x="143479" y="387806"/>
                  </a:lnTo>
                  <a:lnTo>
                    <a:pt x="142931" y="389772"/>
                  </a:lnTo>
                  <a:lnTo>
                    <a:pt x="141593" y="389665"/>
                  </a:lnTo>
                  <a:lnTo>
                    <a:pt x="142837" y="392967"/>
                  </a:lnTo>
                  <a:lnTo>
                    <a:pt x="144209" y="394824"/>
                  </a:lnTo>
                  <a:lnTo>
                    <a:pt x="145687" y="396170"/>
                  </a:lnTo>
                  <a:lnTo>
                    <a:pt x="145947" y="397633"/>
                  </a:lnTo>
                  <a:lnTo>
                    <a:pt x="144389" y="397761"/>
                  </a:lnTo>
                  <a:lnTo>
                    <a:pt x="142085" y="397358"/>
                  </a:lnTo>
                  <a:lnTo>
                    <a:pt x="140430" y="398563"/>
                  </a:lnTo>
                  <a:lnTo>
                    <a:pt x="138804" y="399112"/>
                  </a:lnTo>
                  <a:lnTo>
                    <a:pt x="135711" y="398781"/>
                  </a:lnTo>
                  <a:lnTo>
                    <a:pt x="135208" y="397839"/>
                  </a:lnTo>
                  <a:lnTo>
                    <a:pt x="135649" y="396082"/>
                  </a:lnTo>
                  <a:lnTo>
                    <a:pt x="134782" y="394715"/>
                  </a:lnTo>
                  <a:lnTo>
                    <a:pt x="130734" y="393199"/>
                  </a:lnTo>
                  <a:lnTo>
                    <a:pt x="129800" y="393972"/>
                  </a:lnTo>
                  <a:lnTo>
                    <a:pt x="128289" y="393687"/>
                  </a:lnTo>
                  <a:lnTo>
                    <a:pt x="127563" y="392016"/>
                  </a:lnTo>
                  <a:lnTo>
                    <a:pt x="127350" y="389222"/>
                  </a:lnTo>
                  <a:lnTo>
                    <a:pt x="125931" y="388569"/>
                  </a:lnTo>
                  <a:lnTo>
                    <a:pt x="124231" y="386847"/>
                  </a:lnTo>
                  <a:lnTo>
                    <a:pt x="123752" y="385337"/>
                  </a:lnTo>
                  <a:lnTo>
                    <a:pt x="122347" y="383707"/>
                  </a:lnTo>
                  <a:lnTo>
                    <a:pt x="120554" y="383347"/>
                  </a:lnTo>
                  <a:lnTo>
                    <a:pt x="118103" y="381478"/>
                  </a:lnTo>
                  <a:lnTo>
                    <a:pt x="116592" y="382780"/>
                  </a:lnTo>
                  <a:lnTo>
                    <a:pt x="115570" y="382750"/>
                  </a:lnTo>
                  <a:lnTo>
                    <a:pt x="114601" y="385544"/>
                  </a:lnTo>
                  <a:lnTo>
                    <a:pt x="113348" y="384559"/>
                  </a:lnTo>
                  <a:lnTo>
                    <a:pt x="111270" y="383879"/>
                  </a:lnTo>
                  <a:lnTo>
                    <a:pt x="109462" y="384196"/>
                  </a:lnTo>
                  <a:lnTo>
                    <a:pt x="108202" y="385981"/>
                  </a:lnTo>
                  <a:lnTo>
                    <a:pt x="105988" y="386151"/>
                  </a:lnTo>
                  <a:lnTo>
                    <a:pt x="103394" y="387212"/>
                  </a:lnTo>
                  <a:lnTo>
                    <a:pt x="104090" y="388584"/>
                  </a:lnTo>
                  <a:lnTo>
                    <a:pt x="102397" y="388364"/>
                  </a:lnTo>
                  <a:lnTo>
                    <a:pt x="97735" y="389861"/>
                  </a:lnTo>
                  <a:lnTo>
                    <a:pt x="96905" y="388105"/>
                  </a:lnTo>
                  <a:lnTo>
                    <a:pt x="94872" y="387930"/>
                  </a:lnTo>
                  <a:lnTo>
                    <a:pt x="93128" y="390191"/>
                  </a:lnTo>
                  <a:lnTo>
                    <a:pt x="90179" y="389892"/>
                  </a:lnTo>
                  <a:lnTo>
                    <a:pt x="88659" y="391145"/>
                  </a:lnTo>
                  <a:lnTo>
                    <a:pt x="87475" y="390435"/>
                  </a:lnTo>
                  <a:lnTo>
                    <a:pt x="85729" y="390707"/>
                  </a:lnTo>
                  <a:lnTo>
                    <a:pt x="85230" y="394483"/>
                  </a:lnTo>
                  <a:lnTo>
                    <a:pt x="84008" y="397211"/>
                  </a:lnTo>
                  <a:lnTo>
                    <a:pt x="83115" y="397695"/>
                  </a:lnTo>
                  <a:lnTo>
                    <a:pt x="81672" y="394873"/>
                  </a:lnTo>
                  <a:lnTo>
                    <a:pt x="80362" y="395874"/>
                  </a:lnTo>
                  <a:lnTo>
                    <a:pt x="78934" y="394671"/>
                  </a:lnTo>
                  <a:lnTo>
                    <a:pt x="77453" y="394142"/>
                  </a:lnTo>
                  <a:lnTo>
                    <a:pt x="76664" y="394649"/>
                  </a:lnTo>
                  <a:lnTo>
                    <a:pt x="75613" y="393911"/>
                  </a:lnTo>
                  <a:lnTo>
                    <a:pt x="74321" y="394183"/>
                  </a:lnTo>
                  <a:lnTo>
                    <a:pt x="74339" y="397689"/>
                  </a:lnTo>
                  <a:lnTo>
                    <a:pt x="73426" y="398282"/>
                  </a:lnTo>
                  <a:lnTo>
                    <a:pt x="72556" y="400257"/>
                  </a:lnTo>
                  <a:lnTo>
                    <a:pt x="71355" y="399375"/>
                  </a:lnTo>
                  <a:lnTo>
                    <a:pt x="69986" y="396196"/>
                  </a:lnTo>
                  <a:lnTo>
                    <a:pt x="68279" y="397129"/>
                  </a:lnTo>
                  <a:lnTo>
                    <a:pt x="67362" y="396755"/>
                  </a:lnTo>
                  <a:lnTo>
                    <a:pt x="66328" y="397606"/>
                  </a:lnTo>
                  <a:lnTo>
                    <a:pt x="65311" y="399409"/>
                  </a:lnTo>
                  <a:lnTo>
                    <a:pt x="62360" y="399072"/>
                  </a:lnTo>
                  <a:lnTo>
                    <a:pt x="61548" y="397934"/>
                  </a:lnTo>
                  <a:lnTo>
                    <a:pt x="59387" y="399689"/>
                  </a:lnTo>
                  <a:lnTo>
                    <a:pt x="58015" y="400084"/>
                  </a:lnTo>
                  <a:lnTo>
                    <a:pt x="57402" y="401349"/>
                  </a:lnTo>
                  <a:lnTo>
                    <a:pt x="55643" y="402199"/>
                  </a:lnTo>
                  <a:lnTo>
                    <a:pt x="53045" y="401982"/>
                  </a:lnTo>
                  <a:lnTo>
                    <a:pt x="53109" y="400088"/>
                  </a:lnTo>
                  <a:lnTo>
                    <a:pt x="52292" y="399745"/>
                  </a:lnTo>
                  <a:lnTo>
                    <a:pt x="52269" y="397598"/>
                  </a:lnTo>
                  <a:lnTo>
                    <a:pt x="49945" y="396127"/>
                  </a:lnTo>
                  <a:lnTo>
                    <a:pt x="46983" y="396881"/>
                  </a:lnTo>
                  <a:lnTo>
                    <a:pt x="45885" y="395046"/>
                  </a:lnTo>
                  <a:lnTo>
                    <a:pt x="45801" y="393734"/>
                  </a:lnTo>
                  <a:lnTo>
                    <a:pt x="43786" y="392130"/>
                  </a:lnTo>
                  <a:lnTo>
                    <a:pt x="42055" y="392206"/>
                  </a:lnTo>
                  <a:lnTo>
                    <a:pt x="39616" y="391352"/>
                  </a:lnTo>
                  <a:lnTo>
                    <a:pt x="38373" y="391850"/>
                  </a:lnTo>
                  <a:lnTo>
                    <a:pt x="39398" y="391084"/>
                  </a:lnTo>
                  <a:lnTo>
                    <a:pt x="38069" y="389246"/>
                  </a:lnTo>
                  <a:lnTo>
                    <a:pt x="39472" y="388423"/>
                  </a:lnTo>
                  <a:lnTo>
                    <a:pt x="40681" y="388822"/>
                  </a:lnTo>
                  <a:lnTo>
                    <a:pt x="42005" y="388169"/>
                  </a:lnTo>
                  <a:lnTo>
                    <a:pt x="43720" y="388200"/>
                  </a:lnTo>
                  <a:lnTo>
                    <a:pt x="45143" y="387445"/>
                  </a:lnTo>
                  <a:lnTo>
                    <a:pt x="45450" y="386082"/>
                  </a:lnTo>
                  <a:lnTo>
                    <a:pt x="47212" y="385615"/>
                  </a:lnTo>
                  <a:lnTo>
                    <a:pt x="48758" y="384558"/>
                  </a:lnTo>
                  <a:lnTo>
                    <a:pt x="49147" y="383531"/>
                  </a:lnTo>
                  <a:lnTo>
                    <a:pt x="48637" y="382385"/>
                  </a:lnTo>
                  <a:lnTo>
                    <a:pt x="49185" y="380451"/>
                  </a:lnTo>
                  <a:lnTo>
                    <a:pt x="51463" y="376683"/>
                  </a:lnTo>
                  <a:lnTo>
                    <a:pt x="53084" y="375502"/>
                  </a:lnTo>
                  <a:lnTo>
                    <a:pt x="53200" y="374439"/>
                  </a:lnTo>
                  <a:lnTo>
                    <a:pt x="52293" y="372991"/>
                  </a:lnTo>
                  <a:lnTo>
                    <a:pt x="53026" y="371910"/>
                  </a:lnTo>
                  <a:lnTo>
                    <a:pt x="52665" y="370283"/>
                  </a:lnTo>
                  <a:lnTo>
                    <a:pt x="54203" y="369948"/>
                  </a:lnTo>
                  <a:lnTo>
                    <a:pt x="54411" y="368793"/>
                  </a:lnTo>
                  <a:lnTo>
                    <a:pt x="56659" y="368106"/>
                  </a:lnTo>
                  <a:lnTo>
                    <a:pt x="56511" y="367095"/>
                  </a:lnTo>
                  <a:lnTo>
                    <a:pt x="58041" y="366440"/>
                  </a:lnTo>
                  <a:lnTo>
                    <a:pt x="59738" y="366838"/>
                  </a:lnTo>
                  <a:lnTo>
                    <a:pt x="60431" y="365106"/>
                  </a:lnTo>
                  <a:lnTo>
                    <a:pt x="61455" y="365222"/>
                  </a:lnTo>
                  <a:lnTo>
                    <a:pt x="61998" y="363322"/>
                  </a:lnTo>
                  <a:lnTo>
                    <a:pt x="63319" y="361352"/>
                  </a:lnTo>
                  <a:lnTo>
                    <a:pt x="66042" y="360938"/>
                  </a:lnTo>
                  <a:lnTo>
                    <a:pt x="68376" y="361612"/>
                  </a:lnTo>
                  <a:lnTo>
                    <a:pt x="70022" y="360401"/>
                  </a:lnTo>
                  <a:lnTo>
                    <a:pt x="69983" y="359682"/>
                  </a:lnTo>
                  <a:lnTo>
                    <a:pt x="71834" y="359462"/>
                  </a:lnTo>
                  <a:lnTo>
                    <a:pt x="74484" y="358272"/>
                  </a:lnTo>
                  <a:lnTo>
                    <a:pt x="74632" y="357747"/>
                  </a:lnTo>
                  <a:lnTo>
                    <a:pt x="74551" y="356089"/>
                  </a:lnTo>
                  <a:lnTo>
                    <a:pt x="73820" y="355336"/>
                  </a:lnTo>
                  <a:lnTo>
                    <a:pt x="72390" y="355307"/>
                  </a:lnTo>
                  <a:lnTo>
                    <a:pt x="71303" y="354597"/>
                  </a:lnTo>
                  <a:lnTo>
                    <a:pt x="71910" y="353042"/>
                  </a:lnTo>
                  <a:lnTo>
                    <a:pt x="71832" y="351735"/>
                  </a:lnTo>
                  <a:lnTo>
                    <a:pt x="73038" y="351160"/>
                  </a:lnTo>
                  <a:lnTo>
                    <a:pt x="75028" y="349300"/>
                  </a:lnTo>
                  <a:lnTo>
                    <a:pt x="74980" y="347426"/>
                  </a:lnTo>
                  <a:lnTo>
                    <a:pt x="73762" y="346760"/>
                  </a:lnTo>
                  <a:lnTo>
                    <a:pt x="73688" y="345473"/>
                  </a:lnTo>
                  <a:lnTo>
                    <a:pt x="71723" y="344052"/>
                  </a:lnTo>
                  <a:lnTo>
                    <a:pt x="69959" y="343720"/>
                  </a:lnTo>
                  <a:lnTo>
                    <a:pt x="68135" y="343875"/>
                  </a:lnTo>
                  <a:lnTo>
                    <a:pt x="66536" y="341483"/>
                  </a:lnTo>
                  <a:lnTo>
                    <a:pt x="65763" y="341404"/>
                  </a:lnTo>
                  <a:lnTo>
                    <a:pt x="65777" y="339529"/>
                  </a:lnTo>
                  <a:lnTo>
                    <a:pt x="63977" y="338473"/>
                  </a:lnTo>
                  <a:lnTo>
                    <a:pt x="61951" y="337324"/>
                  </a:lnTo>
                  <a:lnTo>
                    <a:pt x="59721" y="338629"/>
                  </a:lnTo>
                  <a:lnTo>
                    <a:pt x="59910" y="339627"/>
                  </a:lnTo>
                  <a:lnTo>
                    <a:pt x="57902" y="340561"/>
                  </a:lnTo>
                  <a:lnTo>
                    <a:pt x="55981" y="339505"/>
                  </a:lnTo>
                  <a:lnTo>
                    <a:pt x="55386" y="340246"/>
                  </a:lnTo>
                  <a:lnTo>
                    <a:pt x="54829" y="342531"/>
                  </a:lnTo>
                  <a:lnTo>
                    <a:pt x="53083" y="343212"/>
                  </a:lnTo>
                  <a:lnTo>
                    <a:pt x="51787" y="344425"/>
                  </a:lnTo>
                  <a:lnTo>
                    <a:pt x="47406" y="342898"/>
                  </a:lnTo>
                  <a:lnTo>
                    <a:pt x="46854" y="343213"/>
                  </a:lnTo>
                  <a:lnTo>
                    <a:pt x="46968" y="345125"/>
                  </a:lnTo>
                  <a:lnTo>
                    <a:pt x="46178" y="345643"/>
                  </a:lnTo>
                  <a:lnTo>
                    <a:pt x="44588" y="345474"/>
                  </a:lnTo>
                  <a:lnTo>
                    <a:pt x="43691" y="346142"/>
                  </a:lnTo>
                  <a:lnTo>
                    <a:pt x="42339" y="345616"/>
                  </a:lnTo>
                  <a:lnTo>
                    <a:pt x="40349" y="345689"/>
                  </a:lnTo>
                  <a:lnTo>
                    <a:pt x="39630" y="344399"/>
                  </a:lnTo>
                  <a:lnTo>
                    <a:pt x="38730" y="345126"/>
                  </a:lnTo>
                  <a:lnTo>
                    <a:pt x="37334" y="344671"/>
                  </a:lnTo>
                  <a:lnTo>
                    <a:pt x="35579" y="345039"/>
                  </a:lnTo>
                  <a:lnTo>
                    <a:pt x="33801" y="346032"/>
                  </a:lnTo>
                  <a:lnTo>
                    <a:pt x="32498" y="347369"/>
                  </a:lnTo>
                  <a:lnTo>
                    <a:pt x="30723" y="347216"/>
                  </a:lnTo>
                  <a:lnTo>
                    <a:pt x="29694" y="349120"/>
                  </a:lnTo>
                  <a:lnTo>
                    <a:pt x="28067" y="347009"/>
                  </a:lnTo>
                  <a:lnTo>
                    <a:pt x="29969" y="344295"/>
                  </a:lnTo>
                  <a:lnTo>
                    <a:pt x="29014" y="343623"/>
                  </a:lnTo>
                  <a:lnTo>
                    <a:pt x="30434" y="342175"/>
                  </a:lnTo>
                  <a:lnTo>
                    <a:pt x="28608" y="339631"/>
                  </a:lnTo>
                  <a:lnTo>
                    <a:pt x="27634" y="338742"/>
                  </a:lnTo>
                  <a:lnTo>
                    <a:pt x="26043" y="337612"/>
                  </a:lnTo>
                  <a:lnTo>
                    <a:pt x="27320" y="336212"/>
                  </a:lnTo>
                  <a:lnTo>
                    <a:pt x="26996" y="335402"/>
                  </a:lnTo>
                  <a:lnTo>
                    <a:pt x="24680" y="334805"/>
                  </a:lnTo>
                  <a:lnTo>
                    <a:pt x="23581" y="335571"/>
                  </a:lnTo>
                  <a:lnTo>
                    <a:pt x="23271" y="334317"/>
                  </a:lnTo>
                  <a:lnTo>
                    <a:pt x="24379" y="332886"/>
                  </a:lnTo>
                  <a:lnTo>
                    <a:pt x="24129" y="331081"/>
                  </a:lnTo>
                  <a:lnTo>
                    <a:pt x="24567" y="329745"/>
                  </a:lnTo>
                  <a:lnTo>
                    <a:pt x="26108" y="328703"/>
                  </a:lnTo>
                  <a:lnTo>
                    <a:pt x="26670" y="327155"/>
                  </a:lnTo>
                  <a:lnTo>
                    <a:pt x="25811" y="326240"/>
                  </a:lnTo>
                  <a:lnTo>
                    <a:pt x="26042" y="324388"/>
                  </a:lnTo>
                  <a:lnTo>
                    <a:pt x="24374" y="323493"/>
                  </a:lnTo>
                  <a:lnTo>
                    <a:pt x="23267" y="320113"/>
                  </a:lnTo>
                  <a:lnTo>
                    <a:pt x="21575" y="317135"/>
                  </a:lnTo>
                  <a:lnTo>
                    <a:pt x="21678" y="315042"/>
                  </a:lnTo>
                  <a:lnTo>
                    <a:pt x="21919" y="314418"/>
                  </a:lnTo>
                  <a:lnTo>
                    <a:pt x="24668" y="311735"/>
                  </a:lnTo>
                  <a:lnTo>
                    <a:pt x="24603" y="310341"/>
                  </a:lnTo>
                  <a:lnTo>
                    <a:pt x="25285" y="309071"/>
                  </a:lnTo>
                  <a:lnTo>
                    <a:pt x="25206" y="307704"/>
                  </a:lnTo>
                  <a:lnTo>
                    <a:pt x="26570" y="305814"/>
                  </a:lnTo>
                  <a:lnTo>
                    <a:pt x="27787" y="305068"/>
                  </a:lnTo>
                  <a:lnTo>
                    <a:pt x="28945" y="303487"/>
                  </a:lnTo>
                  <a:lnTo>
                    <a:pt x="28529" y="301642"/>
                  </a:lnTo>
                  <a:lnTo>
                    <a:pt x="29146" y="300241"/>
                  </a:lnTo>
                  <a:lnTo>
                    <a:pt x="28458" y="297867"/>
                  </a:lnTo>
                  <a:lnTo>
                    <a:pt x="28939" y="297213"/>
                  </a:lnTo>
                  <a:lnTo>
                    <a:pt x="27709" y="295584"/>
                  </a:lnTo>
                  <a:lnTo>
                    <a:pt x="27670" y="294766"/>
                  </a:lnTo>
                  <a:lnTo>
                    <a:pt x="28931" y="293663"/>
                  </a:lnTo>
                  <a:lnTo>
                    <a:pt x="29388" y="291680"/>
                  </a:lnTo>
                  <a:lnTo>
                    <a:pt x="30072" y="290847"/>
                  </a:lnTo>
                  <a:lnTo>
                    <a:pt x="31615" y="290290"/>
                  </a:lnTo>
                  <a:lnTo>
                    <a:pt x="32628" y="291162"/>
                  </a:lnTo>
                  <a:lnTo>
                    <a:pt x="34002" y="290940"/>
                  </a:lnTo>
                  <a:lnTo>
                    <a:pt x="34859" y="289886"/>
                  </a:lnTo>
                  <a:lnTo>
                    <a:pt x="34120" y="288740"/>
                  </a:lnTo>
                  <a:lnTo>
                    <a:pt x="38141" y="287096"/>
                  </a:lnTo>
                  <a:lnTo>
                    <a:pt x="39293" y="287232"/>
                  </a:lnTo>
                  <a:lnTo>
                    <a:pt x="42412" y="285025"/>
                  </a:lnTo>
                  <a:lnTo>
                    <a:pt x="41201" y="283859"/>
                  </a:lnTo>
                  <a:lnTo>
                    <a:pt x="42086" y="283042"/>
                  </a:lnTo>
                  <a:lnTo>
                    <a:pt x="41092" y="281387"/>
                  </a:lnTo>
                  <a:lnTo>
                    <a:pt x="39509" y="281847"/>
                  </a:lnTo>
                  <a:lnTo>
                    <a:pt x="38801" y="280579"/>
                  </a:lnTo>
                  <a:lnTo>
                    <a:pt x="36259" y="281379"/>
                  </a:lnTo>
                  <a:lnTo>
                    <a:pt x="33642" y="282594"/>
                  </a:lnTo>
                  <a:lnTo>
                    <a:pt x="32820" y="283878"/>
                  </a:lnTo>
                  <a:lnTo>
                    <a:pt x="30924" y="284037"/>
                  </a:lnTo>
                  <a:lnTo>
                    <a:pt x="29757" y="283232"/>
                  </a:lnTo>
                  <a:lnTo>
                    <a:pt x="27985" y="282749"/>
                  </a:lnTo>
                  <a:lnTo>
                    <a:pt x="24729" y="285111"/>
                  </a:lnTo>
                  <a:lnTo>
                    <a:pt x="23561" y="284187"/>
                  </a:lnTo>
                  <a:lnTo>
                    <a:pt x="23664" y="282704"/>
                  </a:lnTo>
                  <a:lnTo>
                    <a:pt x="25204" y="281452"/>
                  </a:lnTo>
                  <a:lnTo>
                    <a:pt x="25771" y="278909"/>
                  </a:lnTo>
                  <a:lnTo>
                    <a:pt x="29008" y="276875"/>
                  </a:lnTo>
                  <a:lnTo>
                    <a:pt x="28488" y="275682"/>
                  </a:lnTo>
                  <a:lnTo>
                    <a:pt x="29809" y="273791"/>
                  </a:lnTo>
                  <a:lnTo>
                    <a:pt x="29413" y="272801"/>
                  </a:lnTo>
                  <a:lnTo>
                    <a:pt x="30182" y="271803"/>
                  </a:lnTo>
                  <a:lnTo>
                    <a:pt x="29171" y="269520"/>
                  </a:lnTo>
                  <a:lnTo>
                    <a:pt x="29886" y="268022"/>
                  </a:lnTo>
                  <a:lnTo>
                    <a:pt x="31142" y="266891"/>
                  </a:lnTo>
                  <a:lnTo>
                    <a:pt x="32824" y="266508"/>
                  </a:lnTo>
                  <a:lnTo>
                    <a:pt x="32946" y="263343"/>
                  </a:lnTo>
                  <a:lnTo>
                    <a:pt x="34172" y="261591"/>
                  </a:lnTo>
                  <a:lnTo>
                    <a:pt x="31798" y="261612"/>
                  </a:lnTo>
                  <a:lnTo>
                    <a:pt x="32537" y="259816"/>
                  </a:lnTo>
                  <a:lnTo>
                    <a:pt x="32671" y="258333"/>
                  </a:lnTo>
                  <a:lnTo>
                    <a:pt x="33934" y="255903"/>
                  </a:lnTo>
                  <a:lnTo>
                    <a:pt x="34076" y="254803"/>
                  </a:lnTo>
                  <a:lnTo>
                    <a:pt x="29858" y="254448"/>
                  </a:lnTo>
                  <a:lnTo>
                    <a:pt x="28392" y="253905"/>
                  </a:lnTo>
                  <a:lnTo>
                    <a:pt x="26892" y="251884"/>
                  </a:lnTo>
                  <a:lnTo>
                    <a:pt x="21110" y="251866"/>
                  </a:lnTo>
                  <a:lnTo>
                    <a:pt x="18632" y="249194"/>
                  </a:lnTo>
                  <a:lnTo>
                    <a:pt x="18146" y="248399"/>
                  </a:lnTo>
                  <a:lnTo>
                    <a:pt x="18205" y="245399"/>
                  </a:lnTo>
                  <a:lnTo>
                    <a:pt x="17885" y="244770"/>
                  </a:lnTo>
                  <a:lnTo>
                    <a:pt x="17697" y="240849"/>
                  </a:lnTo>
                  <a:lnTo>
                    <a:pt x="16986" y="239405"/>
                  </a:lnTo>
                  <a:lnTo>
                    <a:pt x="16550" y="238202"/>
                  </a:lnTo>
                  <a:lnTo>
                    <a:pt x="17981" y="236731"/>
                  </a:lnTo>
                  <a:lnTo>
                    <a:pt x="19239" y="234385"/>
                  </a:lnTo>
                  <a:lnTo>
                    <a:pt x="20183" y="234309"/>
                  </a:lnTo>
                  <a:lnTo>
                    <a:pt x="20139" y="231631"/>
                  </a:lnTo>
                  <a:lnTo>
                    <a:pt x="20834" y="229621"/>
                  </a:lnTo>
                  <a:lnTo>
                    <a:pt x="22391" y="228090"/>
                  </a:lnTo>
                  <a:lnTo>
                    <a:pt x="22071" y="227163"/>
                  </a:lnTo>
                  <a:lnTo>
                    <a:pt x="20211" y="226827"/>
                  </a:lnTo>
                  <a:lnTo>
                    <a:pt x="18854" y="225006"/>
                  </a:lnTo>
                  <a:lnTo>
                    <a:pt x="18326" y="222968"/>
                  </a:lnTo>
                  <a:lnTo>
                    <a:pt x="17348" y="223100"/>
                  </a:lnTo>
                  <a:lnTo>
                    <a:pt x="16725" y="221786"/>
                  </a:lnTo>
                  <a:lnTo>
                    <a:pt x="15317" y="220938"/>
                  </a:lnTo>
                  <a:lnTo>
                    <a:pt x="14732" y="217279"/>
                  </a:lnTo>
                  <a:lnTo>
                    <a:pt x="12948" y="218044"/>
                  </a:lnTo>
                  <a:lnTo>
                    <a:pt x="12430" y="217376"/>
                  </a:lnTo>
                  <a:lnTo>
                    <a:pt x="12629" y="215340"/>
                  </a:lnTo>
                  <a:lnTo>
                    <a:pt x="12908" y="214442"/>
                  </a:lnTo>
                  <a:lnTo>
                    <a:pt x="15188" y="211768"/>
                  </a:lnTo>
                  <a:lnTo>
                    <a:pt x="15724" y="210421"/>
                  </a:lnTo>
                  <a:lnTo>
                    <a:pt x="17284" y="208297"/>
                  </a:lnTo>
                  <a:lnTo>
                    <a:pt x="18104" y="204936"/>
                  </a:lnTo>
                  <a:lnTo>
                    <a:pt x="18869" y="203807"/>
                  </a:lnTo>
                  <a:lnTo>
                    <a:pt x="17767" y="202333"/>
                  </a:lnTo>
                  <a:lnTo>
                    <a:pt x="18945" y="199340"/>
                  </a:lnTo>
                  <a:lnTo>
                    <a:pt x="18926" y="196592"/>
                  </a:lnTo>
                  <a:lnTo>
                    <a:pt x="15716" y="198046"/>
                  </a:lnTo>
                  <a:lnTo>
                    <a:pt x="14941" y="197786"/>
                  </a:lnTo>
                  <a:lnTo>
                    <a:pt x="11846" y="198334"/>
                  </a:lnTo>
                  <a:lnTo>
                    <a:pt x="10604" y="199209"/>
                  </a:lnTo>
                  <a:lnTo>
                    <a:pt x="9260" y="199189"/>
                  </a:lnTo>
                  <a:lnTo>
                    <a:pt x="7780" y="200408"/>
                  </a:lnTo>
                  <a:lnTo>
                    <a:pt x="6007" y="200316"/>
                  </a:lnTo>
                  <a:lnTo>
                    <a:pt x="5077" y="199293"/>
                  </a:lnTo>
                  <a:lnTo>
                    <a:pt x="2438" y="199436"/>
                  </a:lnTo>
                  <a:lnTo>
                    <a:pt x="1648" y="197984"/>
                  </a:lnTo>
                  <a:lnTo>
                    <a:pt x="1537" y="196526"/>
                  </a:lnTo>
                  <a:lnTo>
                    <a:pt x="2943" y="194818"/>
                  </a:lnTo>
                  <a:lnTo>
                    <a:pt x="1219" y="193424"/>
                  </a:lnTo>
                  <a:lnTo>
                    <a:pt x="1342" y="191869"/>
                  </a:lnTo>
                  <a:lnTo>
                    <a:pt x="849" y="190581"/>
                  </a:lnTo>
                  <a:lnTo>
                    <a:pt x="2289" y="189911"/>
                  </a:lnTo>
                  <a:lnTo>
                    <a:pt x="3104" y="188427"/>
                  </a:lnTo>
                  <a:lnTo>
                    <a:pt x="2036" y="187234"/>
                  </a:lnTo>
                  <a:lnTo>
                    <a:pt x="293" y="186501"/>
                  </a:lnTo>
                  <a:lnTo>
                    <a:pt x="0" y="185021"/>
                  </a:lnTo>
                  <a:lnTo>
                    <a:pt x="1473" y="182074"/>
                  </a:lnTo>
                  <a:lnTo>
                    <a:pt x="1725" y="180783"/>
                  </a:lnTo>
                  <a:lnTo>
                    <a:pt x="1831" y="179226"/>
                  </a:lnTo>
                  <a:lnTo>
                    <a:pt x="2614" y="178042"/>
                  </a:lnTo>
                  <a:lnTo>
                    <a:pt x="5175" y="175856"/>
                  </a:lnTo>
                  <a:lnTo>
                    <a:pt x="5849" y="174206"/>
                  </a:lnTo>
                  <a:lnTo>
                    <a:pt x="7573" y="172423"/>
                  </a:lnTo>
                  <a:lnTo>
                    <a:pt x="7732" y="170863"/>
                  </a:lnTo>
                  <a:lnTo>
                    <a:pt x="9802" y="168452"/>
                  </a:lnTo>
                  <a:lnTo>
                    <a:pt x="11863" y="166655"/>
                  </a:lnTo>
                  <a:lnTo>
                    <a:pt x="12019" y="164214"/>
                  </a:lnTo>
                  <a:lnTo>
                    <a:pt x="11419" y="162244"/>
                  </a:lnTo>
                  <a:lnTo>
                    <a:pt x="9919" y="161669"/>
                  </a:lnTo>
                  <a:lnTo>
                    <a:pt x="9749" y="160467"/>
                  </a:lnTo>
                  <a:lnTo>
                    <a:pt x="11232" y="156845"/>
                  </a:lnTo>
                  <a:lnTo>
                    <a:pt x="12266" y="155651"/>
                  </a:lnTo>
                  <a:lnTo>
                    <a:pt x="13764" y="155363"/>
                  </a:lnTo>
                  <a:lnTo>
                    <a:pt x="14427" y="153987"/>
                  </a:lnTo>
                  <a:lnTo>
                    <a:pt x="17156" y="154152"/>
                  </a:lnTo>
                  <a:lnTo>
                    <a:pt x="18096" y="151971"/>
                  </a:lnTo>
                  <a:lnTo>
                    <a:pt x="20698" y="152995"/>
                  </a:lnTo>
                  <a:lnTo>
                    <a:pt x="21706" y="152566"/>
                  </a:lnTo>
                  <a:lnTo>
                    <a:pt x="22975" y="150724"/>
                  </a:lnTo>
                  <a:lnTo>
                    <a:pt x="24672" y="150999"/>
                  </a:lnTo>
                  <a:lnTo>
                    <a:pt x="24763" y="149224"/>
                  </a:lnTo>
                  <a:lnTo>
                    <a:pt x="28886" y="149081"/>
                  </a:lnTo>
                  <a:lnTo>
                    <a:pt x="30033" y="148226"/>
                  </a:lnTo>
                  <a:lnTo>
                    <a:pt x="30127" y="147887"/>
                  </a:lnTo>
                  <a:lnTo>
                    <a:pt x="28231" y="144653"/>
                  </a:lnTo>
                  <a:lnTo>
                    <a:pt x="27639" y="142089"/>
                  </a:lnTo>
                  <a:lnTo>
                    <a:pt x="26643" y="140387"/>
                  </a:lnTo>
                  <a:lnTo>
                    <a:pt x="27909" y="139398"/>
                  </a:lnTo>
                  <a:lnTo>
                    <a:pt x="31529" y="139657"/>
                  </a:lnTo>
                  <a:lnTo>
                    <a:pt x="33889" y="138942"/>
                  </a:lnTo>
                  <a:lnTo>
                    <a:pt x="33973" y="137481"/>
                  </a:lnTo>
                  <a:lnTo>
                    <a:pt x="34913" y="136644"/>
                  </a:lnTo>
                  <a:lnTo>
                    <a:pt x="36449" y="134122"/>
                  </a:lnTo>
                  <a:lnTo>
                    <a:pt x="38107" y="133702"/>
                  </a:lnTo>
                  <a:lnTo>
                    <a:pt x="39942" y="132320"/>
                  </a:lnTo>
                  <a:lnTo>
                    <a:pt x="39879" y="130992"/>
                  </a:lnTo>
                  <a:lnTo>
                    <a:pt x="41009" y="130753"/>
                  </a:lnTo>
                  <a:lnTo>
                    <a:pt x="43485" y="128794"/>
                  </a:lnTo>
                  <a:lnTo>
                    <a:pt x="43036" y="127544"/>
                  </a:lnTo>
                  <a:lnTo>
                    <a:pt x="43874" y="126262"/>
                  </a:lnTo>
                  <a:lnTo>
                    <a:pt x="43831" y="124737"/>
                  </a:lnTo>
                  <a:lnTo>
                    <a:pt x="43380" y="123349"/>
                  </a:lnTo>
                  <a:lnTo>
                    <a:pt x="40941" y="122817"/>
                  </a:lnTo>
                  <a:lnTo>
                    <a:pt x="40142" y="121261"/>
                  </a:lnTo>
                  <a:lnTo>
                    <a:pt x="38621" y="120621"/>
                  </a:lnTo>
                  <a:lnTo>
                    <a:pt x="41243" y="117902"/>
                  </a:lnTo>
                  <a:lnTo>
                    <a:pt x="41210" y="117023"/>
                  </a:lnTo>
                  <a:lnTo>
                    <a:pt x="39713" y="115865"/>
                  </a:lnTo>
                  <a:lnTo>
                    <a:pt x="38361" y="115953"/>
                  </a:lnTo>
                  <a:lnTo>
                    <a:pt x="37069" y="115215"/>
                  </a:lnTo>
                  <a:lnTo>
                    <a:pt x="36001" y="113311"/>
                  </a:lnTo>
                  <a:lnTo>
                    <a:pt x="33586" y="112831"/>
                  </a:lnTo>
                  <a:lnTo>
                    <a:pt x="32691" y="111697"/>
                  </a:lnTo>
                  <a:lnTo>
                    <a:pt x="33837" y="109710"/>
                  </a:lnTo>
                  <a:lnTo>
                    <a:pt x="34749" y="109438"/>
                  </a:lnTo>
                  <a:lnTo>
                    <a:pt x="35615" y="107955"/>
                  </a:lnTo>
                  <a:lnTo>
                    <a:pt x="34980" y="106783"/>
                  </a:lnTo>
                  <a:lnTo>
                    <a:pt x="35678" y="103250"/>
                  </a:lnTo>
                  <a:lnTo>
                    <a:pt x="35047" y="102483"/>
                  </a:lnTo>
                  <a:lnTo>
                    <a:pt x="36122" y="100968"/>
                  </a:lnTo>
                  <a:lnTo>
                    <a:pt x="37228" y="96696"/>
                  </a:lnTo>
                  <a:lnTo>
                    <a:pt x="36994" y="96001"/>
                  </a:lnTo>
                  <a:lnTo>
                    <a:pt x="35958" y="95362"/>
                  </a:lnTo>
                  <a:lnTo>
                    <a:pt x="36896" y="93763"/>
                  </a:lnTo>
                  <a:lnTo>
                    <a:pt x="37021" y="91736"/>
                  </a:lnTo>
                  <a:lnTo>
                    <a:pt x="35618" y="91722"/>
                  </a:lnTo>
                  <a:lnTo>
                    <a:pt x="35147" y="90723"/>
                  </a:lnTo>
                  <a:lnTo>
                    <a:pt x="32282" y="91456"/>
                  </a:lnTo>
                  <a:lnTo>
                    <a:pt x="30735" y="88729"/>
                  </a:lnTo>
                  <a:lnTo>
                    <a:pt x="31406" y="87707"/>
                  </a:lnTo>
                  <a:lnTo>
                    <a:pt x="30977" y="86402"/>
                  </a:lnTo>
                  <a:lnTo>
                    <a:pt x="28651" y="86006"/>
                  </a:lnTo>
                  <a:lnTo>
                    <a:pt x="27431" y="85227"/>
                  </a:lnTo>
                  <a:lnTo>
                    <a:pt x="27682" y="82514"/>
                  </a:lnTo>
                  <a:lnTo>
                    <a:pt x="24975" y="83319"/>
                  </a:lnTo>
                  <a:lnTo>
                    <a:pt x="24266" y="80822"/>
                  </a:lnTo>
                  <a:lnTo>
                    <a:pt x="24631" y="79285"/>
                  </a:lnTo>
                  <a:lnTo>
                    <a:pt x="23658" y="77927"/>
                  </a:lnTo>
                  <a:lnTo>
                    <a:pt x="23390" y="75775"/>
                  </a:lnTo>
                  <a:lnTo>
                    <a:pt x="24020" y="74535"/>
                  </a:lnTo>
                  <a:lnTo>
                    <a:pt x="24065" y="72452"/>
                  </a:lnTo>
                  <a:lnTo>
                    <a:pt x="25399" y="71765"/>
                  </a:lnTo>
                  <a:lnTo>
                    <a:pt x="26290" y="70004"/>
                  </a:lnTo>
                  <a:lnTo>
                    <a:pt x="29632" y="67687"/>
                  </a:lnTo>
                  <a:lnTo>
                    <a:pt x="29752" y="66775"/>
                  </a:lnTo>
                  <a:lnTo>
                    <a:pt x="30954" y="65625"/>
                  </a:lnTo>
                  <a:lnTo>
                    <a:pt x="31460" y="64200"/>
                  </a:lnTo>
                  <a:lnTo>
                    <a:pt x="33109" y="63754"/>
                  </a:lnTo>
                  <a:lnTo>
                    <a:pt x="34908" y="63785"/>
                  </a:lnTo>
                  <a:lnTo>
                    <a:pt x="37750" y="63351"/>
                  </a:lnTo>
                  <a:lnTo>
                    <a:pt x="41562" y="62003"/>
                  </a:lnTo>
                  <a:lnTo>
                    <a:pt x="43365" y="62047"/>
                  </a:lnTo>
                  <a:lnTo>
                    <a:pt x="42982" y="59818"/>
                  </a:lnTo>
                  <a:lnTo>
                    <a:pt x="43938" y="57919"/>
                  </a:lnTo>
                  <a:lnTo>
                    <a:pt x="43341" y="56504"/>
                  </a:lnTo>
                  <a:lnTo>
                    <a:pt x="44006" y="55658"/>
                  </a:lnTo>
                  <a:lnTo>
                    <a:pt x="43795" y="54038"/>
                  </a:lnTo>
                  <a:lnTo>
                    <a:pt x="46876" y="52475"/>
                  </a:lnTo>
                  <a:lnTo>
                    <a:pt x="47384" y="52701"/>
                  </a:lnTo>
                  <a:lnTo>
                    <a:pt x="47961" y="53027"/>
                  </a:lnTo>
                  <a:lnTo>
                    <a:pt x="49318" y="55421"/>
                  </a:lnTo>
                  <a:lnTo>
                    <a:pt x="51311" y="55595"/>
                  </a:lnTo>
                  <a:lnTo>
                    <a:pt x="52794" y="54569"/>
                  </a:lnTo>
                  <a:lnTo>
                    <a:pt x="55639" y="54368"/>
                  </a:lnTo>
                  <a:lnTo>
                    <a:pt x="56559" y="55400"/>
                  </a:lnTo>
                  <a:lnTo>
                    <a:pt x="60588" y="55395"/>
                  </a:lnTo>
                  <a:lnTo>
                    <a:pt x="62983" y="54019"/>
                  </a:lnTo>
                  <a:lnTo>
                    <a:pt x="65303" y="53244"/>
                  </a:lnTo>
                  <a:lnTo>
                    <a:pt x="67179" y="51372"/>
                  </a:lnTo>
                  <a:lnTo>
                    <a:pt x="68891" y="51229"/>
                  </a:lnTo>
                  <a:lnTo>
                    <a:pt x="70483" y="50192"/>
                  </a:lnTo>
                  <a:lnTo>
                    <a:pt x="71492" y="50510"/>
                  </a:lnTo>
                  <a:lnTo>
                    <a:pt x="73423" y="50122"/>
                  </a:lnTo>
                  <a:lnTo>
                    <a:pt x="74819" y="50916"/>
                  </a:lnTo>
                  <a:lnTo>
                    <a:pt x="74819" y="52361"/>
                  </a:lnTo>
                  <a:lnTo>
                    <a:pt x="76061" y="52629"/>
                  </a:lnTo>
                  <a:lnTo>
                    <a:pt x="77644" y="50935"/>
                  </a:lnTo>
                  <a:lnTo>
                    <a:pt x="78974" y="51260"/>
                  </a:lnTo>
                  <a:lnTo>
                    <a:pt x="80677" y="50156"/>
                  </a:lnTo>
                  <a:lnTo>
                    <a:pt x="82915" y="49574"/>
                  </a:lnTo>
                  <a:lnTo>
                    <a:pt x="84771" y="50094"/>
                  </a:lnTo>
                  <a:lnTo>
                    <a:pt x="85926" y="48312"/>
                  </a:lnTo>
                  <a:lnTo>
                    <a:pt x="87093" y="48215"/>
                  </a:lnTo>
                  <a:lnTo>
                    <a:pt x="87090" y="46529"/>
                  </a:lnTo>
                  <a:lnTo>
                    <a:pt x="87859" y="45273"/>
                  </a:lnTo>
                  <a:lnTo>
                    <a:pt x="86579" y="43664"/>
                  </a:lnTo>
                  <a:lnTo>
                    <a:pt x="85425" y="44546"/>
                  </a:lnTo>
                  <a:lnTo>
                    <a:pt x="86248" y="45903"/>
                  </a:lnTo>
                  <a:lnTo>
                    <a:pt x="84069" y="47131"/>
                  </a:lnTo>
                  <a:lnTo>
                    <a:pt x="83558" y="44892"/>
                  </a:lnTo>
                  <a:lnTo>
                    <a:pt x="82541" y="44319"/>
                  </a:lnTo>
                  <a:lnTo>
                    <a:pt x="84126" y="42918"/>
                  </a:lnTo>
                  <a:lnTo>
                    <a:pt x="84903" y="40563"/>
                  </a:lnTo>
                  <a:lnTo>
                    <a:pt x="87612" y="42977"/>
                  </a:lnTo>
                  <a:lnTo>
                    <a:pt x="88790" y="42522"/>
                  </a:lnTo>
                  <a:lnTo>
                    <a:pt x="89500" y="41406"/>
                  </a:lnTo>
                  <a:lnTo>
                    <a:pt x="88218" y="40695"/>
                  </a:lnTo>
                  <a:lnTo>
                    <a:pt x="88744" y="38618"/>
                  </a:lnTo>
                  <a:lnTo>
                    <a:pt x="90312" y="37829"/>
                  </a:lnTo>
                  <a:lnTo>
                    <a:pt x="92330" y="37826"/>
                  </a:lnTo>
                  <a:lnTo>
                    <a:pt x="93633" y="39134"/>
                  </a:lnTo>
                  <a:lnTo>
                    <a:pt x="97134" y="38166"/>
                  </a:lnTo>
                  <a:lnTo>
                    <a:pt x="97904" y="38887"/>
                  </a:lnTo>
                  <a:lnTo>
                    <a:pt x="97132" y="41036"/>
                  </a:lnTo>
                  <a:lnTo>
                    <a:pt x="99524" y="41866"/>
                  </a:lnTo>
                  <a:lnTo>
                    <a:pt x="101638" y="41504"/>
                  </a:lnTo>
                  <a:lnTo>
                    <a:pt x="101320" y="38898"/>
                  </a:lnTo>
                  <a:lnTo>
                    <a:pt x="101801" y="35335"/>
                  </a:lnTo>
                  <a:lnTo>
                    <a:pt x="100129" y="35953"/>
                  </a:lnTo>
                  <a:lnTo>
                    <a:pt x="99812" y="35191"/>
                  </a:lnTo>
                  <a:lnTo>
                    <a:pt x="100015" y="32837"/>
                  </a:lnTo>
                  <a:lnTo>
                    <a:pt x="100661" y="31416"/>
                  </a:lnTo>
                  <a:lnTo>
                    <a:pt x="99265" y="31190"/>
                  </a:lnTo>
                  <a:lnTo>
                    <a:pt x="98322" y="29800"/>
                  </a:lnTo>
                  <a:lnTo>
                    <a:pt x="99361" y="28870"/>
                  </a:lnTo>
                  <a:lnTo>
                    <a:pt x="101493" y="30899"/>
                  </a:lnTo>
                  <a:lnTo>
                    <a:pt x="102875" y="31177"/>
                  </a:lnTo>
                  <a:lnTo>
                    <a:pt x="106231" y="31209"/>
                  </a:lnTo>
                  <a:lnTo>
                    <a:pt x="108797" y="30912"/>
                  </a:lnTo>
                  <a:lnTo>
                    <a:pt x="108685" y="32825"/>
                  </a:lnTo>
                  <a:lnTo>
                    <a:pt x="109911" y="33842"/>
                  </a:lnTo>
                  <a:lnTo>
                    <a:pt x="111269" y="32465"/>
                  </a:lnTo>
                  <a:lnTo>
                    <a:pt x="114000" y="31480"/>
                  </a:lnTo>
                  <a:lnTo>
                    <a:pt x="114663" y="31798"/>
                  </a:lnTo>
                  <a:lnTo>
                    <a:pt x="115867" y="30246"/>
                  </a:lnTo>
                  <a:lnTo>
                    <a:pt x="118053" y="28675"/>
                  </a:lnTo>
                  <a:lnTo>
                    <a:pt x="119605" y="26617"/>
                  </a:lnTo>
                  <a:lnTo>
                    <a:pt x="121890" y="24706"/>
                  </a:lnTo>
                  <a:lnTo>
                    <a:pt x="121535" y="22957"/>
                  </a:lnTo>
                  <a:lnTo>
                    <a:pt x="122356" y="19632"/>
                  </a:lnTo>
                  <a:lnTo>
                    <a:pt x="124072" y="18809"/>
                  </a:lnTo>
                  <a:lnTo>
                    <a:pt x="124445" y="17485"/>
                  </a:lnTo>
                  <a:lnTo>
                    <a:pt x="126927" y="17652"/>
                  </a:lnTo>
                  <a:lnTo>
                    <a:pt x="130899" y="17380"/>
                  </a:lnTo>
                  <a:lnTo>
                    <a:pt x="133662" y="16860"/>
                  </a:lnTo>
                  <a:lnTo>
                    <a:pt x="135488" y="16929"/>
                  </a:lnTo>
                  <a:lnTo>
                    <a:pt x="138246" y="18765"/>
                  </a:lnTo>
                  <a:lnTo>
                    <a:pt x="140606" y="20978"/>
                  </a:lnTo>
                  <a:lnTo>
                    <a:pt x="145419" y="24252"/>
                  </a:lnTo>
                  <a:lnTo>
                    <a:pt x="150106" y="26042"/>
                  </a:lnTo>
                  <a:lnTo>
                    <a:pt x="151691" y="26268"/>
                  </a:lnTo>
                  <a:lnTo>
                    <a:pt x="152282" y="26263"/>
                  </a:lnTo>
                  <a:lnTo>
                    <a:pt x="153704" y="26010"/>
                  </a:lnTo>
                  <a:lnTo>
                    <a:pt x="159081" y="23284"/>
                  </a:lnTo>
                  <a:lnTo>
                    <a:pt x="162783" y="19865"/>
                  </a:lnTo>
                  <a:lnTo>
                    <a:pt x="164593" y="19040"/>
                  </a:lnTo>
                  <a:lnTo>
                    <a:pt x="166668" y="18450"/>
                  </a:lnTo>
                  <a:lnTo>
                    <a:pt x="169297" y="18436"/>
                  </a:lnTo>
                  <a:lnTo>
                    <a:pt x="170541" y="19216"/>
                  </a:lnTo>
                  <a:lnTo>
                    <a:pt x="172232" y="21708"/>
                  </a:lnTo>
                  <a:lnTo>
                    <a:pt x="172737" y="21787"/>
                  </a:lnTo>
                  <a:lnTo>
                    <a:pt x="176004" y="19807"/>
                  </a:lnTo>
                  <a:lnTo>
                    <a:pt x="177983" y="17837"/>
                  </a:lnTo>
                  <a:lnTo>
                    <a:pt x="181163" y="16362"/>
                  </a:lnTo>
                  <a:lnTo>
                    <a:pt x="184335" y="14578"/>
                  </a:lnTo>
                  <a:lnTo>
                    <a:pt x="186010" y="13370"/>
                  </a:lnTo>
                  <a:lnTo>
                    <a:pt x="189747" y="13256"/>
                  </a:lnTo>
                  <a:lnTo>
                    <a:pt x="191449" y="12340"/>
                  </a:lnTo>
                  <a:lnTo>
                    <a:pt x="191887" y="11270"/>
                  </a:lnTo>
                  <a:lnTo>
                    <a:pt x="192690" y="6470"/>
                  </a:lnTo>
                  <a:lnTo>
                    <a:pt x="192698" y="4604"/>
                  </a:lnTo>
                  <a:lnTo>
                    <a:pt x="193616" y="2313"/>
                  </a:lnTo>
                  <a:lnTo>
                    <a:pt x="195254" y="440"/>
                  </a:lnTo>
                  <a:lnTo>
                    <a:pt x="198842" y="0"/>
                  </a:lnTo>
                  <a:lnTo>
                    <a:pt x="202277" y="1695"/>
                  </a:lnTo>
                  <a:lnTo>
                    <a:pt x="204015" y="1451"/>
                  </a:lnTo>
                  <a:lnTo>
                    <a:pt x="206343" y="3412"/>
                  </a:lnTo>
                  <a:lnTo>
                    <a:pt x="207587" y="5938"/>
                  </a:lnTo>
                  <a:lnTo>
                    <a:pt x="209001" y="5221"/>
                  </a:lnTo>
                  <a:lnTo>
                    <a:pt x="209177" y="7293"/>
                  </a:lnTo>
                  <a:lnTo>
                    <a:pt x="210261" y="7935"/>
                  </a:lnTo>
                  <a:lnTo>
                    <a:pt x="211836" y="7118"/>
                  </a:lnTo>
                  <a:lnTo>
                    <a:pt x="213073" y="7979"/>
                  </a:lnTo>
                  <a:lnTo>
                    <a:pt x="213860" y="9408"/>
                  </a:lnTo>
                  <a:lnTo>
                    <a:pt x="212738" y="13543"/>
                  </a:lnTo>
                  <a:lnTo>
                    <a:pt x="211361" y="15480"/>
                  </a:lnTo>
                  <a:lnTo>
                    <a:pt x="209390" y="17392"/>
                  </a:lnTo>
                  <a:lnTo>
                    <a:pt x="208204" y="19596"/>
                  </a:lnTo>
                  <a:lnTo>
                    <a:pt x="206175" y="21018"/>
                  </a:lnTo>
                  <a:lnTo>
                    <a:pt x="204992" y="20277"/>
                  </a:lnTo>
                  <a:lnTo>
                    <a:pt x="203921" y="21176"/>
                  </a:lnTo>
                  <a:lnTo>
                    <a:pt x="203501" y="22368"/>
                  </a:lnTo>
                  <a:lnTo>
                    <a:pt x="202294" y="23168"/>
                  </a:lnTo>
                  <a:lnTo>
                    <a:pt x="201169" y="24795"/>
                  </a:lnTo>
                  <a:lnTo>
                    <a:pt x="200143" y="25270"/>
                  </a:lnTo>
                  <a:lnTo>
                    <a:pt x="198190" y="28840"/>
                  </a:lnTo>
                  <a:lnTo>
                    <a:pt x="199703" y="29117"/>
                  </a:lnTo>
                  <a:lnTo>
                    <a:pt x="199501" y="30118"/>
                  </a:lnTo>
                  <a:lnTo>
                    <a:pt x="197906" y="31854"/>
                  </a:lnTo>
                  <a:lnTo>
                    <a:pt x="200264" y="34903"/>
                  </a:lnTo>
                  <a:lnTo>
                    <a:pt x="201582" y="35706"/>
                  </a:lnTo>
                  <a:lnTo>
                    <a:pt x="202901" y="37524"/>
                  </a:lnTo>
                  <a:lnTo>
                    <a:pt x="203557" y="36246"/>
                  </a:lnTo>
                  <a:lnTo>
                    <a:pt x="205048" y="35341"/>
                  </a:lnTo>
                  <a:lnTo>
                    <a:pt x="206421" y="36062"/>
                  </a:lnTo>
                  <a:lnTo>
                    <a:pt x="206150" y="37350"/>
                  </a:lnTo>
                  <a:lnTo>
                    <a:pt x="208594" y="37797"/>
                  </a:lnTo>
                  <a:lnTo>
                    <a:pt x="210565" y="36935"/>
                  </a:lnTo>
                  <a:lnTo>
                    <a:pt x="212146" y="34512"/>
                  </a:lnTo>
                  <a:lnTo>
                    <a:pt x="216401" y="31640"/>
                  </a:lnTo>
                  <a:lnTo>
                    <a:pt x="218425" y="31102"/>
                  </a:lnTo>
                  <a:lnTo>
                    <a:pt x="220020" y="29066"/>
                  </a:lnTo>
                  <a:lnTo>
                    <a:pt x="222972" y="29258"/>
                  </a:lnTo>
                  <a:lnTo>
                    <a:pt x="226105" y="27910"/>
                  </a:lnTo>
                  <a:lnTo>
                    <a:pt x="227532" y="26959"/>
                  </a:lnTo>
                  <a:lnTo>
                    <a:pt x="228142" y="25749"/>
                  </a:lnTo>
                  <a:lnTo>
                    <a:pt x="227253" y="24020"/>
                  </a:lnTo>
                  <a:lnTo>
                    <a:pt x="228979" y="22540"/>
                  </a:lnTo>
                  <a:lnTo>
                    <a:pt x="228496" y="20787"/>
                  </a:lnTo>
                  <a:lnTo>
                    <a:pt x="226721" y="20035"/>
                  </a:lnTo>
                  <a:lnTo>
                    <a:pt x="225125" y="18806"/>
                  </a:lnTo>
                  <a:lnTo>
                    <a:pt x="228823" y="14993"/>
                  </a:lnTo>
                  <a:lnTo>
                    <a:pt x="228495" y="13422"/>
                  </a:lnTo>
                  <a:lnTo>
                    <a:pt x="229838" y="12251"/>
                  </a:lnTo>
                  <a:lnTo>
                    <a:pt x="233541" y="11048"/>
                  </a:lnTo>
                  <a:lnTo>
                    <a:pt x="236598" y="12415"/>
                  </a:lnTo>
                  <a:lnTo>
                    <a:pt x="237118" y="14509"/>
                  </a:lnTo>
                  <a:lnTo>
                    <a:pt x="236319" y="17059"/>
                  </a:lnTo>
                  <a:lnTo>
                    <a:pt x="236836" y="18156"/>
                  </a:lnTo>
                  <a:lnTo>
                    <a:pt x="239090" y="18784"/>
                  </a:lnTo>
                  <a:lnTo>
                    <a:pt x="239769" y="17489"/>
                  </a:lnTo>
                  <a:lnTo>
                    <a:pt x="242054" y="16936"/>
                  </a:lnTo>
                  <a:lnTo>
                    <a:pt x="243187" y="19461"/>
                  </a:lnTo>
                  <a:lnTo>
                    <a:pt x="244456" y="19141"/>
                  </a:lnTo>
                  <a:lnTo>
                    <a:pt x="244977" y="17256"/>
                  </a:lnTo>
                  <a:lnTo>
                    <a:pt x="247212" y="16755"/>
                  </a:lnTo>
                  <a:lnTo>
                    <a:pt x="247599" y="17919"/>
                  </a:lnTo>
                  <a:lnTo>
                    <a:pt x="246591" y="20283"/>
                  </a:lnTo>
                  <a:lnTo>
                    <a:pt x="246875" y="21363"/>
                  </a:lnTo>
                  <a:lnTo>
                    <a:pt x="248237" y="23343"/>
                  </a:lnTo>
                  <a:lnTo>
                    <a:pt x="249554" y="24225"/>
                  </a:lnTo>
                  <a:lnTo>
                    <a:pt x="249692" y="25982"/>
                  </a:lnTo>
                  <a:lnTo>
                    <a:pt x="249343" y="28150"/>
                  </a:lnTo>
                  <a:lnTo>
                    <a:pt x="250789" y="30179"/>
                  </a:lnTo>
                  <a:lnTo>
                    <a:pt x="252050" y="30824"/>
                  </a:lnTo>
                  <a:lnTo>
                    <a:pt x="253521" y="30538"/>
                  </a:lnTo>
                  <a:lnTo>
                    <a:pt x="254426" y="31221"/>
                  </a:lnTo>
                  <a:lnTo>
                    <a:pt x="254033" y="33348"/>
                  </a:lnTo>
                  <a:lnTo>
                    <a:pt x="254666" y="35309"/>
                  </a:lnTo>
                  <a:lnTo>
                    <a:pt x="258033" y="36320"/>
                  </a:lnTo>
                  <a:lnTo>
                    <a:pt x="259467" y="35816"/>
                  </a:lnTo>
                  <a:lnTo>
                    <a:pt x="261990" y="34103"/>
                  </a:lnTo>
                  <a:lnTo>
                    <a:pt x="263984" y="35537"/>
                  </a:lnTo>
                  <a:lnTo>
                    <a:pt x="264240" y="37561"/>
                  </a:lnTo>
                  <a:lnTo>
                    <a:pt x="265826" y="38964"/>
                  </a:lnTo>
                  <a:lnTo>
                    <a:pt x="267653" y="38779"/>
                  </a:lnTo>
                  <a:lnTo>
                    <a:pt x="268747" y="38127"/>
                  </a:lnTo>
                  <a:lnTo>
                    <a:pt x="269900" y="38370"/>
                  </a:lnTo>
                  <a:lnTo>
                    <a:pt x="271449" y="37395"/>
                  </a:lnTo>
                  <a:lnTo>
                    <a:pt x="273243" y="37278"/>
                  </a:lnTo>
                  <a:lnTo>
                    <a:pt x="273704" y="37866"/>
                  </a:lnTo>
                  <a:lnTo>
                    <a:pt x="276709" y="39159"/>
                  </a:lnTo>
                  <a:lnTo>
                    <a:pt x="279564" y="38548"/>
                  </a:lnTo>
                  <a:lnTo>
                    <a:pt x="280717" y="38911"/>
                  </a:lnTo>
                  <a:lnTo>
                    <a:pt x="282398" y="37414"/>
                  </a:lnTo>
                  <a:lnTo>
                    <a:pt x="283671" y="38031"/>
                  </a:lnTo>
                  <a:lnTo>
                    <a:pt x="285559" y="36888"/>
                  </a:lnTo>
                  <a:lnTo>
                    <a:pt x="287410" y="37703"/>
                  </a:lnTo>
                  <a:lnTo>
                    <a:pt x="287910" y="39404"/>
                  </a:lnTo>
                  <a:lnTo>
                    <a:pt x="291301" y="40329"/>
                  </a:lnTo>
                  <a:lnTo>
                    <a:pt x="293307" y="41937"/>
                  </a:lnTo>
                  <a:lnTo>
                    <a:pt x="293906" y="43334"/>
                  </a:lnTo>
                  <a:lnTo>
                    <a:pt x="292864" y="44639"/>
                  </a:lnTo>
                  <a:lnTo>
                    <a:pt x="293530" y="45900"/>
                  </a:lnTo>
                  <a:lnTo>
                    <a:pt x="293408" y="48548"/>
                  </a:lnTo>
                  <a:lnTo>
                    <a:pt x="295186" y="49044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65890" y="3117513"/>
              <a:ext cx="2010" cy="1697"/>
            </a:xfrm>
            <a:custGeom>
              <a:avLst/>
              <a:pathLst>
                <a:path w="2010" h="1697">
                  <a:moveTo>
                    <a:pt x="1288" y="0"/>
                  </a:moveTo>
                  <a:lnTo>
                    <a:pt x="2010" y="666"/>
                  </a:lnTo>
                  <a:lnTo>
                    <a:pt x="613" y="1697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55549" y="3082828"/>
              <a:ext cx="2305" cy="1503"/>
            </a:xfrm>
            <a:custGeom>
              <a:avLst/>
              <a:pathLst>
                <a:path w="2305" h="1503">
                  <a:moveTo>
                    <a:pt x="0" y="1503"/>
                  </a:moveTo>
                  <a:lnTo>
                    <a:pt x="231" y="16"/>
                  </a:lnTo>
                  <a:lnTo>
                    <a:pt x="2044" y="0"/>
                  </a:lnTo>
                  <a:lnTo>
                    <a:pt x="2305" y="1161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77362" y="3126198"/>
              <a:ext cx="2114" cy="1506"/>
            </a:xfrm>
            <a:custGeom>
              <a:avLst/>
              <a:pathLst>
                <a:path w="2114" h="1506">
                  <a:moveTo>
                    <a:pt x="724" y="1506"/>
                  </a:moveTo>
                  <a:lnTo>
                    <a:pt x="0" y="0"/>
                  </a:lnTo>
                  <a:lnTo>
                    <a:pt x="2114" y="525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13215" y="3108331"/>
              <a:ext cx="2575" cy="2493"/>
            </a:xfrm>
            <a:custGeom>
              <a:avLst/>
              <a:pathLst>
                <a:path w="2575" h="2493">
                  <a:moveTo>
                    <a:pt x="1777" y="2493"/>
                  </a:moveTo>
                  <a:lnTo>
                    <a:pt x="600" y="2052"/>
                  </a:lnTo>
                  <a:lnTo>
                    <a:pt x="0" y="0"/>
                  </a:lnTo>
                  <a:lnTo>
                    <a:pt x="2575" y="867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691172" y="3143089"/>
              <a:ext cx="2998" cy="2232"/>
            </a:xfrm>
            <a:custGeom>
              <a:avLst/>
              <a:pathLst>
                <a:path w="2998" h="2232">
                  <a:moveTo>
                    <a:pt x="2998" y="1438"/>
                  </a:moveTo>
                  <a:lnTo>
                    <a:pt x="2723" y="2232"/>
                  </a:lnTo>
                  <a:lnTo>
                    <a:pt x="1082" y="1912"/>
                  </a:lnTo>
                  <a:lnTo>
                    <a:pt x="0" y="88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66163" y="3018808"/>
              <a:ext cx="3800" cy="4454"/>
            </a:xfrm>
            <a:custGeom>
              <a:avLst/>
              <a:pathLst>
                <a:path w="3800" h="4454">
                  <a:moveTo>
                    <a:pt x="776" y="4454"/>
                  </a:moveTo>
                  <a:lnTo>
                    <a:pt x="0" y="3908"/>
                  </a:lnTo>
                  <a:lnTo>
                    <a:pt x="422" y="2356"/>
                  </a:lnTo>
                  <a:lnTo>
                    <a:pt x="1194" y="2254"/>
                  </a:lnTo>
                  <a:lnTo>
                    <a:pt x="2320" y="0"/>
                  </a:lnTo>
                  <a:lnTo>
                    <a:pt x="3700" y="1166"/>
                  </a:lnTo>
                  <a:lnTo>
                    <a:pt x="3800" y="2587"/>
                  </a:lnTo>
                  <a:lnTo>
                    <a:pt x="3133" y="3301"/>
                  </a:lnTo>
                  <a:lnTo>
                    <a:pt x="1675" y="3342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86326" y="3125650"/>
              <a:ext cx="7128" cy="2019"/>
            </a:xfrm>
            <a:custGeom>
              <a:avLst/>
              <a:pathLst>
                <a:path w="7128" h="2019">
                  <a:moveTo>
                    <a:pt x="0" y="1800"/>
                  </a:moveTo>
                  <a:lnTo>
                    <a:pt x="504" y="423"/>
                  </a:lnTo>
                  <a:lnTo>
                    <a:pt x="2224" y="586"/>
                  </a:lnTo>
                  <a:lnTo>
                    <a:pt x="3852" y="164"/>
                  </a:lnTo>
                  <a:lnTo>
                    <a:pt x="6481" y="0"/>
                  </a:lnTo>
                  <a:lnTo>
                    <a:pt x="7128" y="1500"/>
                  </a:lnTo>
                  <a:lnTo>
                    <a:pt x="5474" y="2019"/>
                  </a:lnTo>
                  <a:lnTo>
                    <a:pt x="4122" y="1264"/>
                  </a:lnTo>
                  <a:lnTo>
                    <a:pt x="1838" y="1031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77256" y="3120642"/>
              <a:ext cx="11477" cy="4316"/>
            </a:xfrm>
            <a:custGeom>
              <a:avLst/>
              <a:pathLst>
                <a:path w="11477" h="4316">
                  <a:moveTo>
                    <a:pt x="4341" y="2835"/>
                  </a:moveTo>
                  <a:lnTo>
                    <a:pt x="0" y="954"/>
                  </a:lnTo>
                  <a:lnTo>
                    <a:pt x="2650" y="0"/>
                  </a:lnTo>
                  <a:lnTo>
                    <a:pt x="4868" y="1980"/>
                  </a:lnTo>
                  <a:lnTo>
                    <a:pt x="6173" y="2477"/>
                  </a:lnTo>
                  <a:lnTo>
                    <a:pt x="9622" y="2387"/>
                  </a:lnTo>
                  <a:lnTo>
                    <a:pt x="11477" y="3545"/>
                  </a:lnTo>
                  <a:lnTo>
                    <a:pt x="10690" y="4316"/>
                  </a:lnTo>
                  <a:lnTo>
                    <a:pt x="9572" y="3494"/>
                  </a:lnTo>
                  <a:lnTo>
                    <a:pt x="7104" y="3103"/>
                  </a:lnTo>
                  <a:lnTo>
                    <a:pt x="5101" y="3392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65680" y="3129134"/>
              <a:ext cx="4109" cy="5079"/>
            </a:xfrm>
            <a:custGeom>
              <a:avLst/>
              <a:pathLst>
                <a:path w="4109" h="5079">
                  <a:moveTo>
                    <a:pt x="4109" y="620"/>
                  </a:moveTo>
                  <a:lnTo>
                    <a:pt x="3560" y="2460"/>
                  </a:lnTo>
                  <a:lnTo>
                    <a:pt x="2399" y="4502"/>
                  </a:lnTo>
                  <a:lnTo>
                    <a:pt x="1384" y="5079"/>
                  </a:lnTo>
                  <a:lnTo>
                    <a:pt x="0" y="3738"/>
                  </a:lnTo>
                  <a:lnTo>
                    <a:pt x="189" y="2500"/>
                  </a:lnTo>
                  <a:lnTo>
                    <a:pt x="1755" y="90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18470" y="3138563"/>
              <a:ext cx="4202" cy="5467"/>
            </a:xfrm>
            <a:custGeom>
              <a:avLst/>
              <a:pathLst>
                <a:path w="4202" h="5467">
                  <a:moveTo>
                    <a:pt x="1285" y="5467"/>
                  </a:moveTo>
                  <a:lnTo>
                    <a:pt x="230" y="4383"/>
                  </a:lnTo>
                  <a:lnTo>
                    <a:pt x="588" y="2231"/>
                  </a:lnTo>
                  <a:lnTo>
                    <a:pt x="0" y="963"/>
                  </a:lnTo>
                  <a:lnTo>
                    <a:pt x="331" y="0"/>
                  </a:lnTo>
                  <a:lnTo>
                    <a:pt x="3890" y="1119"/>
                  </a:lnTo>
                  <a:lnTo>
                    <a:pt x="4202" y="2864"/>
                  </a:lnTo>
                  <a:lnTo>
                    <a:pt x="1908" y="5311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06189" y="3100214"/>
              <a:ext cx="5582" cy="4861"/>
            </a:xfrm>
            <a:custGeom>
              <a:avLst/>
              <a:pathLst>
                <a:path w="5582" h="4861">
                  <a:moveTo>
                    <a:pt x="4705" y="679"/>
                  </a:moveTo>
                  <a:lnTo>
                    <a:pt x="5582" y="1789"/>
                  </a:lnTo>
                  <a:lnTo>
                    <a:pt x="4287" y="3738"/>
                  </a:lnTo>
                  <a:lnTo>
                    <a:pt x="3045" y="4861"/>
                  </a:lnTo>
                  <a:lnTo>
                    <a:pt x="1528" y="4530"/>
                  </a:lnTo>
                  <a:lnTo>
                    <a:pt x="1336" y="3006"/>
                  </a:lnTo>
                  <a:lnTo>
                    <a:pt x="0" y="1742"/>
                  </a:lnTo>
                  <a:lnTo>
                    <a:pt x="814" y="170"/>
                  </a:lnTo>
                  <a:lnTo>
                    <a:pt x="3553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41971" y="2763041"/>
              <a:ext cx="447129" cy="406140"/>
            </a:xfrm>
            <a:custGeom>
              <a:avLst/>
              <a:pathLst>
                <a:path w="447129" h="406140">
                  <a:moveTo>
                    <a:pt x="379248" y="270056"/>
                  </a:moveTo>
                  <a:lnTo>
                    <a:pt x="378736" y="272559"/>
                  </a:lnTo>
                  <a:lnTo>
                    <a:pt x="378104" y="273178"/>
                  </a:lnTo>
                  <a:lnTo>
                    <a:pt x="374237" y="275030"/>
                  </a:lnTo>
                  <a:lnTo>
                    <a:pt x="371800" y="275625"/>
                  </a:lnTo>
                  <a:lnTo>
                    <a:pt x="367178" y="279972"/>
                  </a:lnTo>
                  <a:lnTo>
                    <a:pt x="365912" y="280569"/>
                  </a:lnTo>
                  <a:lnTo>
                    <a:pt x="364883" y="281821"/>
                  </a:lnTo>
                  <a:lnTo>
                    <a:pt x="363384" y="284590"/>
                  </a:lnTo>
                  <a:lnTo>
                    <a:pt x="361295" y="285134"/>
                  </a:lnTo>
                  <a:lnTo>
                    <a:pt x="359369" y="287918"/>
                  </a:lnTo>
                  <a:lnTo>
                    <a:pt x="358720" y="288044"/>
                  </a:lnTo>
                  <a:lnTo>
                    <a:pt x="357657" y="289321"/>
                  </a:lnTo>
                  <a:lnTo>
                    <a:pt x="354171" y="293343"/>
                  </a:lnTo>
                  <a:lnTo>
                    <a:pt x="353515" y="294873"/>
                  </a:lnTo>
                  <a:lnTo>
                    <a:pt x="353987" y="296392"/>
                  </a:lnTo>
                  <a:lnTo>
                    <a:pt x="355038" y="296688"/>
                  </a:lnTo>
                  <a:lnTo>
                    <a:pt x="355761" y="298234"/>
                  </a:lnTo>
                  <a:lnTo>
                    <a:pt x="354951" y="300804"/>
                  </a:lnTo>
                  <a:lnTo>
                    <a:pt x="352956" y="301726"/>
                  </a:lnTo>
                  <a:lnTo>
                    <a:pt x="352118" y="302619"/>
                  </a:lnTo>
                  <a:lnTo>
                    <a:pt x="350963" y="302643"/>
                  </a:lnTo>
                  <a:lnTo>
                    <a:pt x="350891" y="304464"/>
                  </a:lnTo>
                  <a:lnTo>
                    <a:pt x="350274" y="305710"/>
                  </a:lnTo>
                  <a:lnTo>
                    <a:pt x="349296" y="305463"/>
                  </a:lnTo>
                  <a:lnTo>
                    <a:pt x="347544" y="305924"/>
                  </a:lnTo>
                  <a:lnTo>
                    <a:pt x="346480" y="307028"/>
                  </a:lnTo>
                  <a:lnTo>
                    <a:pt x="345751" y="308933"/>
                  </a:lnTo>
                  <a:lnTo>
                    <a:pt x="345576" y="311442"/>
                  </a:lnTo>
                  <a:lnTo>
                    <a:pt x="342981" y="313284"/>
                  </a:lnTo>
                  <a:lnTo>
                    <a:pt x="342540" y="314460"/>
                  </a:lnTo>
                  <a:lnTo>
                    <a:pt x="342385" y="318536"/>
                  </a:lnTo>
                  <a:lnTo>
                    <a:pt x="341140" y="321289"/>
                  </a:lnTo>
                  <a:lnTo>
                    <a:pt x="338208" y="318616"/>
                  </a:lnTo>
                  <a:lnTo>
                    <a:pt x="337964" y="317382"/>
                  </a:lnTo>
                  <a:lnTo>
                    <a:pt x="338721" y="315165"/>
                  </a:lnTo>
                  <a:lnTo>
                    <a:pt x="336429" y="315240"/>
                  </a:lnTo>
                  <a:lnTo>
                    <a:pt x="335232" y="315880"/>
                  </a:lnTo>
                  <a:lnTo>
                    <a:pt x="332002" y="316695"/>
                  </a:lnTo>
                  <a:lnTo>
                    <a:pt x="329711" y="316044"/>
                  </a:lnTo>
                  <a:lnTo>
                    <a:pt x="328234" y="315091"/>
                  </a:lnTo>
                  <a:lnTo>
                    <a:pt x="323558" y="314807"/>
                  </a:lnTo>
                  <a:lnTo>
                    <a:pt x="320821" y="314092"/>
                  </a:lnTo>
                  <a:lnTo>
                    <a:pt x="318634" y="314822"/>
                  </a:lnTo>
                  <a:lnTo>
                    <a:pt x="314833" y="315262"/>
                  </a:lnTo>
                  <a:lnTo>
                    <a:pt x="312321" y="316138"/>
                  </a:lnTo>
                  <a:lnTo>
                    <a:pt x="310906" y="314481"/>
                  </a:lnTo>
                  <a:lnTo>
                    <a:pt x="308990" y="314719"/>
                  </a:lnTo>
                  <a:lnTo>
                    <a:pt x="309064" y="316502"/>
                  </a:lnTo>
                  <a:lnTo>
                    <a:pt x="306897" y="318797"/>
                  </a:lnTo>
                  <a:lnTo>
                    <a:pt x="305214" y="319102"/>
                  </a:lnTo>
                  <a:lnTo>
                    <a:pt x="302648" y="320354"/>
                  </a:lnTo>
                  <a:lnTo>
                    <a:pt x="302756" y="318808"/>
                  </a:lnTo>
                  <a:lnTo>
                    <a:pt x="302003" y="317676"/>
                  </a:lnTo>
                  <a:lnTo>
                    <a:pt x="300853" y="319193"/>
                  </a:lnTo>
                  <a:lnTo>
                    <a:pt x="299831" y="319207"/>
                  </a:lnTo>
                  <a:lnTo>
                    <a:pt x="298323" y="320131"/>
                  </a:lnTo>
                  <a:lnTo>
                    <a:pt x="297941" y="321297"/>
                  </a:lnTo>
                  <a:lnTo>
                    <a:pt x="296930" y="321226"/>
                  </a:lnTo>
                  <a:lnTo>
                    <a:pt x="296275" y="322379"/>
                  </a:lnTo>
                  <a:lnTo>
                    <a:pt x="294441" y="322502"/>
                  </a:lnTo>
                  <a:lnTo>
                    <a:pt x="292710" y="323099"/>
                  </a:lnTo>
                  <a:lnTo>
                    <a:pt x="292289" y="322315"/>
                  </a:lnTo>
                  <a:lnTo>
                    <a:pt x="292559" y="320162"/>
                  </a:lnTo>
                  <a:lnTo>
                    <a:pt x="292126" y="319528"/>
                  </a:lnTo>
                  <a:lnTo>
                    <a:pt x="288343" y="320619"/>
                  </a:lnTo>
                  <a:lnTo>
                    <a:pt x="285138" y="320577"/>
                  </a:lnTo>
                  <a:lnTo>
                    <a:pt x="285615" y="321570"/>
                  </a:lnTo>
                  <a:lnTo>
                    <a:pt x="284860" y="323827"/>
                  </a:lnTo>
                  <a:lnTo>
                    <a:pt x="285810" y="324558"/>
                  </a:lnTo>
                  <a:lnTo>
                    <a:pt x="283750" y="325900"/>
                  </a:lnTo>
                  <a:lnTo>
                    <a:pt x="282479" y="325224"/>
                  </a:lnTo>
                  <a:lnTo>
                    <a:pt x="281336" y="325337"/>
                  </a:lnTo>
                  <a:lnTo>
                    <a:pt x="281994" y="327000"/>
                  </a:lnTo>
                  <a:lnTo>
                    <a:pt x="280834" y="327547"/>
                  </a:lnTo>
                  <a:lnTo>
                    <a:pt x="278180" y="327229"/>
                  </a:lnTo>
                  <a:lnTo>
                    <a:pt x="277027" y="329254"/>
                  </a:lnTo>
                  <a:lnTo>
                    <a:pt x="275976" y="328766"/>
                  </a:lnTo>
                  <a:lnTo>
                    <a:pt x="274306" y="327093"/>
                  </a:lnTo>
                  <a:lnTo>
                    <a:pt x="273870" y="328296"/>
                  </a:lnTo>
                  <a:lnTo>
                    <a:pt x="272318" y="327675"/>
                  </a:lnTo>
                  <a:lnTo>
                    <a:pt x="270608" y="327854"/>
                  </a:lnTo>
                  <a:lnTo>
                    <a:pt x="268154" y="328799"/>
                  </a:lnTo>
                  <a:lnTo>
                    <a:pt x="267706" y="330395"/>
                  </a:lnTo>
                  <a:lnTo>
                    <a:pt x="266125" y="332020"/>
                  </a:lnTo>
                  <a:lnTo>
                    <a:pt x="265721" y="333796"/>
                  </a:lnTo>
                  <a:lnTo>
                    <a:pt x="263761" y="332988"/>
                  </a:lnTo>
                  <a:lnTo>
                    <a:pt x="261351" y="333166"/>
                  </a:lnTo>
                  <a:lnTo>
                    <a:pt x="258535" y="332978"/>
                  </a:lnTo>
                  <a:lnTo>
                    <a:pt x="257364" y="334055"/>
                  </a:lnTo>
                  <a:lnTo>
                    <a:pt x="257660" y="334892"/>
                  </a:lnTo>
                  <a:lnTo>
                    <a:pt x="255177" y="336721"/>
                  </a:lnTo>
                  <a:lnTo>
                    <a:pt x="247071" y="340465"/>
                  </a:lnTo>
                  <a:lnTo>
                    <a:pt x="245711" y="339784"/>
                  </a:lnTo>
                  <a:lnTo>
                    <a:pt x="244923" y="340302"/>
                  </a:lnTo>
                  <a:lnTo>
                    <a:pt x="244379" y="342283"/>
                  </a:lnTo>
                  <a:lnTo>
                    <a:pt x="242241" y="343323"/>
                  </a:lnTo>
                  <a:lnTo>
                    <a:pt x="240581" y="344641"/>
                  </a:lnTo>
                  <a:lnTo>
                    <a:pt x="237427" y="348324"/>
                  </a:lnTo>
                  <a:lnTo>
                    <a:pt x="235467" y="348885"/>
                  </a:lnTo>
                  <a:lnTo>
                    <a:pt x="234632" y="349690"/>
                  </a:lnTo>
                  <a:lnTo>
                    <a:pt x="233215" y="349747"/>
                  </a:lnTo>
                  <a:lnTo>
                    <a:pt x="232168" y="349032"/>
                  </a:lnTo>
                  <a:lnTo>
                    <a:pt x="229689" y="349040"/>
                  </a:lnTo>
                  <a:lnTo>
                    <a:pt x="226533" y="350992"/>
                  </a:lnTo>
                  <a:lnTo>
                    <a:pt x="226507" y="352849"/>
                  </a:lnTo>
                  <a:lnTo>
                    <a:pt x="225213" y="354030"/>
                  </a:lnTo>
                  <a:lnTo>
                    <a:pt x="222990" y="354467"/>
                  </a:lnTo>
                  <a:lnTo>
                    <a:pt x="220815" y="356453"/>
                  </a:lnTo>
                  <a:lnTo>
                    <a:pt x="220434" y="357291"/>
                  </a:lnTo>
                  <a:lnTo>
                    <a:pt x="219317" y="360359"/>
                  </a:lnTo>
                  <a:lnTo>
                    <a:pt x="218750" y="360956"/>
                  </a:lnTo>
                  <a:lnTo>
                    <a:pt x="213423" y="363442"/>
                  </a:lnTo>
                  <a:lnTo>
                    <a:pt x="212413" y="365012"/>
                  </a:lnTo>
                  <a:lnTo>
                    <a:pt x="210648" y="365419"/>
                  </a:lnTo>
                  <a:lnTo>
                    <a:pt x="211086" y="366562"/>
                  </a:lnTo>
                  <a:lnTo>
                    <a:pt x="211071" y="368848"/>
                  </a:lnTo>
                  <a:lnTo>
                    <a:pt x="213875" y="369971"/>
                  </a:lnTo>
                  <a:lnTo>
                    <a:pt x="213694" y="370939"/>
                  </a:lnTo>
                  <a:lnTo>
                    <a:pt x="211297" y="371133"/>
                  </a:lnTo>
                  <a:lnTo>
                    <a:pt x="208778" y="373844"/>
                  </a:lnTo>
                  <a:lnTo>
                    <a:pt x="206818" y="373960"/>
                  </a:lnTo>
                  <a:lnTo>
                    <a:pt x="206215" y="374735"/>
                  </a:lnTo>
                  <a:lnTo>
                    <a:pt x="207692" y="376978"/>
                  </a:lnTo>
                  <a:lnTo>
                    <a:pt x="207074" y="378119"/>
                  </a:lnTo>
                  <a:lnTo>
                    <a:pt x="204420" y="377075"/>
                  </a:lnTo>
                  <a:lnTo>
                    <a:pt x="202430" y="377830"/>
                  </a:lnTo>
                  <a:lnTo>
                    <a:pt x="201405" y="380440"/>
                  </a:lnTo>
                  <a:lnTo>
                    <a:pt x="200757" y="380594"/>
                  </a:lnTo>
                  <a:lnTo>
                    <a:pt x="197470" y="378152"/>
                  </a:lnTo>
                  <a:lnTo>
                    <a:pt x="198561" y="381016"/>
                  </a:lnTo>
                  <a:lnTo>
                    <a:pt x="197652" y="381902"/>
                  </a:lnTo>
                  <a:lnTo>
                    <a:pt x="196936" y="380718"/>
                  </a:lnTo>
                  <a:lnTo>
                    <a:pt x="195936" y="380816"/>
                  </a:lnTo>
                  <a:lnTo>
                    <a:pt x="194374" y="380021"/>
                  </a:lnTo>
                  <a:lnTo>
                    <a:pt x="193818" y="380915"/>
                  </a:lnTo>
                  <a:lnTo>
                    <a:pt x="197060" y="383283"/>
                  </a:lnTo>
                  <a:lnTo>
                    <a:pt x="196491" y="386278"/>
                  </a:lnTo>
                  <a:lnTo>
                    <a:pt x="194309" y="387806"/>
                  </a:lnTo>
                  <a:lnTo>
                    <a:pt x="192371" y="387154"/>
                  </a:lnTo>
                  <a:lnTo>
                    <a:pt x="190537" y="385467"/>
                  </a:lnTo>
                  <a:lnTo>
                    <a:pt x="190563" y="384110"/>
                  </a:lnTo>
                  <a:lnTo>
                    <a:pt x="189594" y="381230"/>
                  </a:lnTo>
                  <a:lnTo>
                    <a:pt x="187447" y="380962"/>
                  </a:lnTo>
                  <a:lnTo>
                    <a:pt x="187701" y="382536"/>
                  </a:lnTo>
                  <a:lnTo>
                    <a:pt x="186248" y="383151"/>
                  </a:lnTo>
                  <a:lnTo>
                    <a:pt x="184503" y="383041"/>
                  </a:lnTo>
                  <a:lnTo>
                    <a:pt x="181934" y="382255"/>
                  </a:lnTo>
                  <a:lnTo>
                    <a:pt x="182288" y="384041"/>
                  </a:lnTo>
                  <a:lnTo>
                    <a:pt x="181383" y="385854"/>
                  </a:lnTo>
                  <a:lnTo>
                    <a:pt x="178584" y="387184"/>
                  </a:lnTo>
                  <a:lnTo>
                    <a:pt x="179098" y="388222"/>
                  </a:lnTo>
                  <a:lnTo>
                    <a:pt x="181066" y="387479"/>
                  </a:lnTo>
                  <a:lnTo>
                    <a:pt x="182313" y="387927"/>
                  </a:lnTo>
                  <a:lnTo>
                    <a:pt x="182971" y="388925"/>
                  </a:lnTo>
                  <a:lnTo>
                    <a:pt x="185036" y="389662"/>
                  </a:lnTo>
                  <a:lnTo>
                    <a:pt x="185295" y="390989"/>
                  </a:lnTo>
                  <a:lnTo>
                    <a:pt x="183952" y="393973"/>
                  </a:lnTo>
                  <a:lnTo>
                    <a:pt x="182321" y="394401"/>
                  </a:lnTo>
                  <a:lnTo>
                    <a:pt x="179053" y="394357"/>
                  </a:lnTo>
                  <a:lnTo>
                    <a:pt x="177633" y="393649"/>
                  </a:lnTo>
                  <a:lnTo>
                    <a:pt x="175291" y="393301"/>
                  </a:lnTo>
                  <a:lnTo>
                    <a:pt x="173847" y="394269"/>
                  </a:lnTo>
                  <a:lnTo>
                    <a:pt x="173666" y="395659"/>
                  </a:lnTo>
                  <a:lnTo>
                    <a:pt x="172623" y="396237"/>
                  </a:lnTo>
                  <a:lnTo>
                    <a:pt x="171532" y="398079"/>
                  </a:lnTo>
                  <a:lnTo>
                    <a:pt x="169367" y="398011"/>
                  </a:lnTo>
                  <a:lnTo>
                    <a:pt x="166306" y="398634"/>
                  </a:lnTo>
                  <a:lnTo>
                    <a:pt x="164381" y="398524"/>
                  </a:lnTo>
                  <a:lnTo>
                    <a:pt x="161844" y="397720"/>
                  </a:lnTo>
                  <a:lnTo>
                    <a:pt x="159965" y="398382"/>
                  </a:lnTo>
                  <a:lnTo>
                    <a:pt x="159711" y="399440"/>
                  </a:lnTo>
                  <a:lnTo>
                    <a:pt x="158382" y="400408"/>
                  </a:lnTo>
                  <a:lnTo>
                    <a:pt x="155446" y="400662"/>
                  </a:lnTo>
                  <a:lnTo>
                    <a:pt x="153177" y="403135"/>
                  </a:lnTo>
                  <a:lnTo>
                    <a:pt x="152506" y="405012"/>
                  </a:lnTo>
                  <a:lnTo>
                    <a:pt x="150493" y="406140"/>
                  </a:lnTo>
                  <a:lnTo>
                    <a:pt x="147310" y="405706"/>
                  </a:lnTo>
                  <a:lnTo>
                    <a:pt x="146868" y="403147"/>
                  </a:lnTo>
                  <a:lnTo>
                    <a:pt x="145931" y="401528"/>
                  </a:lnTo>
                  <a:lnTo>
                    <a:pt x="146985" y="399624"/>
                  </a:lnTo>
                  <a:lnTo>
                    <a:pt x="146018" y="397728"/>
                  </a:lnTo>
                  <a:lnTo>
                    <a:pt x="145761" y="395348"/>
                  </a:lnTo>
                  <a:lnTo>
                    <a:pt x="146753" y="392176"/>
                  </a:lnTo>
                  <a:lnTo>
                    <a:pt x="144747" y="391799"/>
                  </a:lnTo>
                  <a:lnTo>
                    <a:pt x="144460" y="389497"/>
                  </a:lnTo>
                  <a:lnTo>
                    <a:pt x="146926" y="386470"/>
                  </a:lnTo>
                  <a:lnTo>
                    <a:pt x="150310" y="386383"/>
                  </a:lnTo>
                  <a:lnTo>
                    <a:pt x="151863" y="387940"/>
                  </a:lnTo>
                  <a:lnTo>
                    <a:pt x="152961" y="387956"/>
                  </a:lnTo>
                  <a:lnTo>
                    <a:pt x="154090" y="386622"/>
                  </a:lnTo>
                  <a:lnTo>
                    <a:pt x="155661" y="386324"/>
                  </a:lnTo>
                  <a:lnTo>
                    <a:pt x="156747" y="385245"/>
                  </a:lnTo>
                  <a:lnTo>
                    <a:pt x="158854" y="385531"/>
                  </a:lnTo>
                  <a:lnTo>
                    <a:pt x="160653" y="384688"/>
                  </a:lnTo>
                  <a:lnTo>
                    <a:pt x="160627" y="383142"/>
                  </a:lnTo>
                  <a:lnTo>
                    <a:pt x="159378" y="382912"/>
                  </a:lnTo>
                  <a:lnTo>
                    <a:pt x="159168" y="381818"/>
                  </a:lnTo>
                  <a:lnTo>
                    <a:pt x="162284" y="379060"/>
                  </a:lnTo>
                  <a:lnTo>
                    <a:pt x="162765" y="377954"/>
                  </a:lnTo>
                  <a:lnTo>
                    <a:pt x="166457" y="380826"/>
                  </a:lnTo>
                  <a:lnTo>
                    <a:pt x="168325" y="380413"/>
                  </a:lnTo>
                  <a:lnTo>
                    <a:pt x="169050" y="380982"/>
                  </a:lnTo>
                  <a:lnTo>
                    <a:pt x="171410" y="380263"/>
                  </a:lnTo>
                  <a:lnTo>
                    <a:pt x="173080" y="378756"/>
                  </a:lnTo>
                  <a:lnTo>
                    <a:pt x="176444" y="376642"/>
                  </a:lnTo>
                  <a:lnTo>
                    <a:pt x="177312" y="374922"/>
                  </a:lnTo>
                  <a:lnTo>
                    <a:pt x="174935" y="372560"/>
                  </a:lnTo>
                  <a:lnTo>
                    <a:pt x="177039" y="370303"/>
                  </a:lnTo>
                  <a:lnTo>
                    <a:pt x="180071" y="373176"/>
                  </a:lnTo>
                  <a:lnTo>
                    <a:pt x="180115" y="373933"/>
                  </a:lnTo>
                  <a:lnTo>
                    <a:pt x="177756" y="376414"/>
                  </a:lnTo>
                  <a:lnTo>
                    <a:pt x="179699" y="376455"/>
                  </a:lnTo>
                  <a:lnTo>
                    <a:pt x="180193" y="375589"/>
                  </a:lnTo>
                  <a:lnTo>
                    <a:pt x="182650" y="373332"/>
                  </a:lnTo>
                  <a:lnTo>
                    <a:pt x="180712" y="370876"/>
                  </a:lnTo>
                  <a:lnTo>
                    <a:pt x="179897" y="369358"/>
                  </a:lnTo>
                  <a:lnTo>
                    <a:pt x="177633" y="369335"/>
                  </a:lnTo>
                  <a:lnTo>
                    <a:pt x="176520" y="367082"/>
                  </a:lnTo>
                  <a:lnTo>
                    <a:pt x="177434" y="365916"/>
                  </a:lnTo>
                  <a:lnTo>
                    <a:pt x="176790" y="364175"/>
                  </a:lnTo>
                  <a:lnTo>
                    <a:pt x="178900" y="363771"/>
                  </a:lnTo>
                  <a:lnTo>
                    <a:pt x="177917" y="361830"/>
                  </a:lnTo>
                  <a:lnTo>
                    <a:pt x="176690" y="361338"/>
                  </a:lnTo>
                  <a:lnTo>
                    <a:pt x="177278" y="359998"/>
                  </a:lnTo>
                  <a:lnTo>
                    <a:pt x="181729" y="360246"/>
                  </a:lnTo>
                  <a:lnTo>
                    <a:pt x="182883" y="359745"/>
                  </a:lnTo>
                  <a:lnTo>
                    <a:pt x="181401" y="358438"/>
                  </a:lnTo>
                  <a:lnTo>
                    <a:pt x="181826" y="357246"/>
                  </a:lnTo>
                  <a:lnTo>
                    <a:pt x="185087" y="355332"/>
                  </a:lnTo>
                  <a:lnTo>
                    <a:pt x="184803" y="352765"/>
                  </a:lnTo>
                  <a:lnTo>
                    <a:pt x="182952" y="354370"/>
                  </a:lnTo>
                  <a:lnTo>
                    <a:pt x="182024" y="354302"/>
                  </a:lnTo>
                  <a:lnTo>
                    <a:pt x="179703" y="355209"/>
                  </a:lnTo>
                  <a:lnTo>
                    <a:pt x="178728" y="356105"/>
                  </a:lnTo>
                  <a:lnTo>
                    <a:pt x="175526" y="356440"/>
                  </a:lnTo>
                  <a:lnTo>
                    <a:pt x="171909" y="359391"/>
                  </a:lnTo>
                  <a:lnTo>
                    <a:pt x="171445" y="358934"/>
                  </a:lnTo>
                  <a:lnTo>
                    <a:pt x="168657" y="358193"/>
                  </a:lnTo>
                  <a:lnTo>
                    <a:pt x="168749" y="356650"/>
                  </a:lnTo>
                  <a:lnTo>
                    <a:pt x="166767" y="355820"/>
                  </a:lnTo>
                  <a:lnTo>
                    <a:pt x="166584" y="353553"/>
                  </a:lnTo>
                  <a:lnTo>
                    <a:pt x="164840" y="353169"/>
                  </a:lnTo>
                  <a:lnTo>
                    <a:pt x="161208" y="351850"/>
                  </a:lnTo>
                  <a:lnTo>
                    <a:pt x="159583" y="352362"/>
                  </a:lnTo>
                  <a:lnTo>
                    <a:pt x="158540" y="350731"/>
                  </a:lnTo>
                  <a:lnTo>
                    <a:pt x="156331" y="352061"/>
                  </a:lnTo>
                  <a:lnTo>
                    <a:pt x="155423" y="352023"/>
                  </a:lnTo>
                  <a:lnTo>
                    <a:pt x="154482" y="350405"/>
                  </a:lnTo>
                  <a:lnTo>
                    <a:pt x="155325" y="349274"/>
                  </a:lnTo>
                  <a:lnTo>
                    <a:pt x="154945" y="347726"/>
                  </a:lnTo>
                  <a:lnTo>
                    <a:pt x="156134" y="347383"/>
                  </a:lnTo>
                  <a:lnTo>
                    <a:pt x="156005" y="346334"/>
                  </a:lnTo>
                  <a:lnTo>
                    <a:pt x="158130" y="343671"/>
                  </a:lnTo>
                  <a:lnTo>
                    <a:pt x="158261" y="342688"/>
                  </a:lnTo>
                  <a:lnTo>
                    <a:pt x="157175" y="341106"/>
                  </a:lnTo>
                  <a:lnTo>
                    <a:pt x="155282" y="342941"/>
                  </a:lnTo>
                  <a:lnTo>
                    <a:pt x="154766" y="341719"/>
                  </a:lnTo>
                  <a:lnTo>
                    <a:pt x="153248" y="340390"/>
                  </a:lnTo>
                  <a:lnTo>
                    <a:pt x="153299" y="337125"/>
                  </a:lnTo>
                  <a:lnTo>
                    <a:pt x="153815" y="336225"/>
                  </a:lnTo>
                  <a:lnTo>
                    <a:pt x="156651" y="333444"/>
                  </a:lnTo>
                  <a:lnTo>
                    <a:pt x="157849" y="332908"/>
                  </a:lnTo>
                  <a:lnTo>
                    <a:pt x="159675" y="333270"/>
                  </a:lnTo>
                  <a:lnTo>
                    <a:pt x="161584" y="332617"/>
                  </a:lnTo>
                  <a:lnTo>
                    <a:pt x="164208" y="332529"/>
                  </a:lnTo>
                  <a:lnTo>
                    <a:pt x="165845" y="331636"/>
                  </a:lnTo>
                  <a:lnTo>
                    <a:pt x="167684" y="331307"/>
                  </a:lnTo>
                  <a:lnTo>
                    <a:pt x="167381" y="329669"/>
                  </a:lnTo>
                  <a:lnTo>
                    <a:pt x="167794" y="328552"/>
                  </a:lnTo>
                  <a:lnTo>
                    <a:pt x="169771" y="328450"/>
                  </a:lnTo>
                  <a:lnTo>
                    <a:pt x="170774" y="326924"/>
                  </a:lnTo>
                  <a:lnTo>
                    <a:pt x="171077" y="324780"/>
                  </a:lnTo>
                  <a:lnTo>
                    <a:pt x="169618" y="322696"/>
                  </a:lnTo>
                  <a:lnTo>
                    <a:pt x="168407" y="321732"/>
                  </a:lnTo>
                  <a:lnTo>
                    <a:pt x="168428" y="320937"/>
                  </a:lnTo>
                  <a:lnTo>
                    <a:pt x="170071" y="320032"/>
                  </a:lnTo>
                  <a:lnTo>
                    <a:pt x="170182" y="318623"/>
                  </a:lnTo>
                  <a:lnTo>
                    <a:pt x="169297" y="317415"/>
                  </a:lnTo>
                  <a:lnTo>
                    <a:pt x="169476" y="315392"/>
                  </a:lnTo>
                  <a:lnTo>
                    <a:pt x="170746" y="314974"/>
                  </a:lnTo>
                  <a:lnTo>
                    <a:pt x="172851" y="312412"/>
                  </a:lnTo>
                  <a:lnTo>
                    <a:pt x="173625" y="310499"/>
                  </a:lnTo>
                  <a:lnTo>
                    <a:pt x="175558" y="311258"/>
                  </a:lnTo>
                  <a:lnTo>
                    <a:pt x="179078" y="309792"/>
                  </a:lnTo>
                  <a:lnTo>
                    <a:pt x="179686" y="308006"/>
                  </a:lnTo>
                  <a:lnTo>
                    <a:pt x="181347" y="307915"/>
                  </a:lnTo>
                  <a:lnTo>
                    <a:pt x="183769" y="305241"/>
                  </a:lnTo>
                  <a:lnTo>
                    <a:pt x="187929" y="305569"/>
                  </a:lnTo>
                  <a:lnTo>
                    <a:pt x="188871" y="304781"/>
                  </a:lnTo>
                  <a:lnTo>
                    <a:pt x="189617" y="302681"/>
                  </a:lnTo>
                  <a:lnTo>
                    <a:pt x="189978" y="300081"/>
                  </a:lnTo>
                  <a:lnTo>
                    <a:pt x="191825" y="297859"/>
                  </a:lnTo>
                  <a:lnTo>
                    <a:pt x="191724" y="296931"/>
                  </a:lnTo>
                  <a:lnTo>
                    <a:pt x="193888" y="296511"/>
                  </a:lnTo>
                  <a:lnTo>
                    <a:pt x="195281" y="295716"/>
                  </a:lnTo>
                  <a:lnTo>
                    <a:pt x="197343" y="293891"/>
                  </a:lnTo>
                  <a:lnTo>
                    <a:pt x="198570" y="291070"/>
                  </a:lnTo>
                  <a:lnTo>
                    <a:pt x="200096" y="289197"/>
                  </a:lnTo>
                  <a:lnTo>
                    <a:pt x="201841" y="289599"/>
                  </a:lnTo>
                  <a:lnTo>
                    <a:pt x="202788" y="289242"/>
                  </a:lnTo>
                  <a:lnTo>
                    <a:pt x="203725" y="287533"/>
                  </a:lnTo>
                  <a:lnTo>
                    <a:pt x="203370" y="285594"/>
                  </a:lnTo>
                  <a:lnTo>
                    <a:pt x="201892" y="285475"/>
                  </a:lnTo>
                  <a:lnTo>
                    <a:pt x="199909" y="282882"/>
                  </a:lnTo>
                  <a:lnTo>
                    <a:pt x="198981" y="280048"/>
                  </a:lnTo>
                  <a:lnTo>
                    <a:pt x="199263" y="279680"/>
                  </a:lnTo>
                  <a:lnTo>
                    <a:pt x="204403" y="279638"/>
                  </a:lnTo>
                  <a:lnTo>
                    <a:pt x="205652" y="278190"/>
                  </a:lnTo>
                  <a:lnTo>
                    <a:pt x="205403" y="274855"/>
                  </a:lnTo>
                  <a:lnTo>
                    <a:pt x="205660" y="272982"/>
                  </a:lnTo>
                  <a:lnTo>
                    <a:pt x="208226" y="272072"/>
                  </a:lnTo>
                  <a:lnTo>
                    <a:pt x="210212" y="273526"/>
                  </a:lnTo>
                  <a:lnTo>
                    <a:pt x="211963" y="271582"/>
                  </a:lnTo>
                  <a:lnTo>
                    <a:pt x="210235" y="270739"/>
                  </a:lnTo>
                  <a:lnTo>
                    <a:pt x="210235" y="269092"/>
                  </a:lnTo>
                  <a:lnTo>
                    <a:pt x="211811" y="268549"/>
                  </a:lnTo>
                  <a:lnTo>
                    <a:pt x="212889" y="270002"/>
                  </a:lnTo>
                  <a:lnTo>
                    <a:pt x="214596" y="269325"/>
                  </a:lnTo>
                  <a:lnTo>
                    <a:pt x="213915" y="268394"/>
                  </a:lnTo>
                  <a:lnTo>
                    <a:pt x="214451" y="267368"/>
                  </a:lnTo>
                  <a:lnTo>
                    <a:pt x="215969" y="267311"/>
                  </a:lnTo>
                  <a:lnTo>
                    <a:pt x="215138" y="264505"/>
                  </a:lnTo>
                  <a:lnTo>
                    <a:pt x="215909" y="263756"/>
                  </a:lnTo>
                  <a:lnTo>
                    <a:pt x="217850" y="264403"/>
                  </a:lnTo>
                  <a:lnTo>
                    <a:pt x="219258" y="262571"/>
                  </a:lnTo>
                  <a:lnTo>
                    <a:pt x="218672" y="260954"/>
                  </a:lnTo>
                  <a:lnTo>
                    <a:pt x="220147" y="259657"/>
                  </a:lnTo>
                  <a:lnTo>
                    <a:pt x="220940" y="260081"/>
                  </a:lnTo>
                  <a:lnTo>
                    <a:pt x="221042" y="259449"/>
                  </a:lnTo>
                  <a:lnTo>
                    <a:pt x="218849" y="259263"/>
                  </a:lnTo>
                  <a:lnTo>
                    <a:pt x="217972" y="257573"/>
                  </a:lnTo>
                  <a:lnTo>
                    <a:pt x="218914" y="256339"/>
                  </a:lnTo>
                  <a:lnTo>
                    <a:pt x="212780" y="250548"/>
                  </a:lnTo>
                  <a:lnTo>
                    <a:pt x="211716" y="248371"/>
                  </a:lnTo>
                  <a:lnTo>
                    <a:pt x="211741" y="247288"/>
                  </a:lnTo>
                  <a:lnTo>
                    <a:pt x="212840" y="245093"/>
                  </a:lnTo>
                  <a:lnTo>
                    <a:pt x="212639" y="243516"/>
                  </a:lnTo>
                  <a:lnTo>
                    <a:pt x="210938" y="244726"/>
                  </a:lnTo>
                  <a:lnTo>
                    <a:pt x="207341" y="245474"/>
                  </a:lnTo>
                  <a:lnTo>
                    <a:pt x="206305" y="245048"/>
                  </a:lnTo>
                  <a:lnTo>
                    <a:pt x="204740" y="243301"/>
                  </a:lnTo>
                  <a:lnTo>
                    <a:pt x="201676" y="243419"/>
                  </a:lnTo>
                  <a:lnTo>
                    <a:pt x="199967" y="242733"/>
                  </a:lnTo>
                  <a:lnTo>
                    <a:pt x="198993" y="240143"/>
                  </a:lnTo>
                  <a:lnTo>
                    <a:pt x="198614" y="236428"/>
                  </a:lnTo>
                  <a:lnTo>
                    <a:pt x="199422" y="233593"/>
                  </a:lnTo>
                  <a:lnTo>
                    <a:pt x="198868" y="232798"/>
                  </a:lnTo>
                  <a:lnTo>
                    <a:pt x="195628" y="232458"/>
                  </a:lnTo>
                  <a:lnTo>
                    <a:pt x="193277" y="230567"/>
                  </a:lnTo>
                  <a:lnTo>
                    <a:pt x="193121" y="228097"/>
                  </a:lnTo>
                  <a:lnTo>
                    <a:pt x="191877" y="227217"/>
                  </a:lnTo>
                  <a:lnTo>
                    <a:pt x="191251" y="224621"/>
                  </a:lnTo>
                  <a:lnTo>
                    <a:pt x="190266" y="224379"/>
                  </a:lnTo>
                  <a:lnTo>
                    <a:pt x="186015" y="227629"/>
                  </a:lnTo>
                  <a:lnTo>
                    <a:pt x="185860" y="228683"/>
                  </a:lnTo>
                  <a:lnTo>
                    <a:pt x="183744" y="229210"/>
                  </a:lnTo>
                  <a:lnTo>
                    <a:pt x="182660" y="230144"/>
                  </a:lnTo>
                  <a:lnTo>
                    <a:pt x="180415" y="230178"/>
                  </a:lnTo>
                  <a:lnTo>
                    <a:pt x="179022" y="228887"/>
                  </a:lnTo>
                  <a:lnTo>
                    <a:pt x="175927" y="229302"/>
                  </a:lnTo>
                  <a:lnTo>
                    <a:pt x="174453" y="228443"/>
                  </a:lnTo>
                  <a:lnTo>
                    <a:pt x="172614" y="228272"/>
                  </a:lnTo>
                  <a:lnTo>
                    <a:pt x="170866" y="225897"/>
                  </a:lnTo>
                  <a:lnTo>
                    <a:pt x="167039" y="225753"/>
                  </a:lnTo>
                  <a:lnTo>
                    <a:pt x="163804" y="225391"/>
                  </a:lnTo>
                  <a:lnTo>
                    <a:pt x="161575" y="224859"/>
                  </a:lnTo>
                  <a:lnTo>
                    <a:pt x="156393" y="225328"/>
                  </a:lnTo>
                  <a:lnTo>
                    <a:pt x="154890" y="225838"/>
                  </a:lnTo>
                  <a:lnTo>
                    <a:pt x="153928" y="228327"/>
                  </a:lnTo>
                  <a:lnTo>
                    <a:pt x="152614" y="228369"/>
                  </a:lnTo>
                  <a:lnTo>
                    <a:pt x="149480" y="226211"/>
                  </a:lnTo>
                  <a:lnTo>
                    <a:pt x="146813" y="226816"/>
                  </a:lnTo>
                  <a:lnTo>
                    <a:pt x="144831" y="230189"/>
                  </a:lnTo>
                  <a:lnTo>
                    <a:pt x="143647" y="231358"/>
                  </a:lnTo>
                  <a:lnTo>
                    <a:pt x="144262" y="232825"/>
                  </a:lnTo>
                  <a:lnTo>
                    <a:pt x="140630" y="233464"/>
                  </a:lnTo>
                  <a:lnTo>
                    <a:pt x="139410" y="233960"/>
                  </a:lnTo>
                  <a:lnTo>
                    <a:pt x="139176" y="232010"/>
                  </a:lnTo>
                  <a:lnTo>
                    <a:pt x="137412" y="230923"/>
                  </a:lnTo>
                  <a:lnTo>
                    <a:pt x="136949" y="232031"/>
                  </a:lnTo>
                  <a:lnTo>
                    <a:pt x="138067" y="233079"/>
                  </a:lnTo>
                  <a:lnTo>
                    <a:pt x="138487" y="234620"/>
                  </a:lnTo>
                  <a:lnTo>
                    <a:pt x="137453" y="235496"/>
                  </a:lnTo>
                  <a:lnTo>
                    <a:pt x="137382" y="236915"/>
                  </a:lnTo>
                  <a:lnTo>
                    <a:pt x="140551" y="237203"/>
                  </a:lnTo>
                  <a:lnTo>
                    <a:pt x="141430" y="238897"/>
                  </a:lnTo>
                  <a:lnTo>
                    <a:pt x="140778" y="240359"/>
                  </a:lnTo>
                  <a:lnTo>
                    <a:pt x="139387" y="240509"/>
                  </a:lnTo>
                  <a:lnTo>
                    <a:pt x="137652" y="240032"/>
                  </a:lnTo>
                  <a:lnTo>
                    <a:pt x="136871" y="241322"/>
                  </a:lnTo>
                  <a:lnTo>
                    <a:pt x="135024" y="242208"/>
                  </a:lnTo>
                  <a:lnTo>
                    <a:pt x="129610" y="242409"/>
                  </a:lnTo>
                  <a:lnTo>
                    <a:pt x="127876" y="243275"/>
                  </a:lnTo>
                  <a:lnTo>
                    <a:pt x="127989" y="244564"/>
                  </a:lnTo>
                  <a:lnTo>
                    <a:pt x="127301" y="250054"/>
                  </a:lnTo>
                  <a:lnTo>
                    <a:pt x="125791" y="251597"/>
                  </a:lnTo>
                  <a:lnTo>
                    <a:pt x="121204" y="254682"/>
                  </a:lnTo>
                  <a:lnTo>
                    <a:pt x="120814" y="256692"/>
                  </a:lnTo>
                  <a:lnTo>
                    <a:pt x="119013" y="257515"/>
                  </a:lnTo>
                  <a:lnTo>
                    <a:pt x="117899" y="260156"/>
                  </a:lnTo>
                  <a:lnTo>
                    <a:pt x="117277" y="260731"/>
                  </a:lnTo>
                  <a:lnTo>
                    <a:pt x="115520" y="260671"/>
                  </a:lnTo>
                  <a:lnTo>
                    <a:pt x="113983" y="261917"/>
                  </a:lnTo>
                  <a:lnTo>
                    <a:pt x="114079" y="264748"/>
                  </a:lnTo>
                  <a:lnTo>
                    <a:pt x="112729" y="266491"/>
                  </a:lnTo>
                  <a:lnTo>
                    <a:pt x="113122" y="269696"/>
                  </a:lnTo>
                  <a:lnTo>
                    <a:pt x="111055" y="271729"/>
                  </a:lnTo>
                  <a:lnTo>
                    <a:pt x="108941" y="272691"/>
                  </a:lnTo>
                  <a:lnTo>
                    <a:pt x="107934" y="274436"/>
                  </a:lnTo>
                  <a:lnTo>
                    <a:pt x="108042" y="276417"/>
                  </a:lnTo>
                  <a:lnTo>
                    <a:pt x="108064" y="278467"/>
                  </a:lnTo>
                  <a:lnTo>
                    <a:pt x="107235" y="279165"/>
                  </a:lnTo>
                  <a:lnTo>
                    <a:pt x="106343" y="282395"/>
                  </a:lnTo>
                  <a:lnTo>
                    <a:pt x="105437" y="284048"/>
                  </a:lnTo>
                  <a:lnTo>
                    <a:pt x="104265" y="285026"/>
                  </a:lnTo>
                  <a:lnTo>
                    <a:pt x="99907" y="284932"/>
                  </a:lnTo>
                  <a:lnTo>
                    <a:pt x="98241" y="285386"/>
                  </a:lnTo>
                  <a:lnTo>
                    <a:pt x="91889" y="289346"/>
                  </a:lnTo>
                  <a:lnTo>
                    <a:pt x="88504" y="290835"/>
                  </a:lnTo>
                  <a:lnTo>
                    <a:pt x="84715" y="291967"/>
                  </a:lnTo>
                  <a:lnTo>
                    <a:pt x="82945" y="293767"/>
                  </a:lnTo>
                  <a:lnTo>
                    <a:pt x="80229" y="293517"/>
                  </a:lnTo>
                  <a:lnTo>
                    <a:pt x="75953" y="294996"/>
                  </a:lnTo>
                  <a:lnTo>
                    <a:pt x="71469" y="296079"/>
                  </a:lnTo>
                  <a:lnTo>
                    <a:pt x="70765" y="297094"/>
                  </a:lnTo>
                  <a:lnTo>
                    <a:pt x="70545" y="299162"/>
                  </a:lnTo>
                  <a:lnTo>
                    <a:pt x="69057" y="300827"/>
                  </a:lnTo>
                  <a:lnTo>
                    <a:pt x="64923" y="300952"/>
                  </a:lnTo>
                  <a:lnTo>
                    <a:pt x="64001" y="299465"/>
                  </a:lnTo>
                  <a:lnTo>
                    <a:pt x="64921" y="297284"/>
                  </a:lnTo>
                  <a:lnTo>
                    <a:pt x="62291" y="295763"/>
                  </a:lnTo>
                  <a:lnTo>
                    <a:pt x="61163" y="296632"/>
                  </a:lnTo>
                  <a:lnTo>
                    <a:pt x="59539" y="295912"/>
                  </a:lnTo>
                  <a:lnTo>
                    <a:pt x="58866" y="294502"/>
                  </a:lnTo>
                  <a:lnTo>
                    <a:pt x="59568" y="293280"/>
                  </a:lnTo>
                  <a:lnTo>
                    <a:pt x="57524" y="291495"/>
                  </a:lnTo>
                  <a:lnTo>
                    <a:pt x="57645" y="290683"/>
                  </a:lnTo>
                  <a:lnTo>
                    <a:pt x="59007" y="288269"/>
                  </a:lnTo>
                  <a:lnTo>
                    <a:pt x="58546" y="287164"/>
                  </a:lnTo>
                  <a:lnTo>
                    <a:pt x="57930" y="282565"/>
                  </a:lnTo>
                  <a:lnTo>
                    <a:pt x="55414" y="282857"/>
                  </a:lnTo>
                  <a:lnTo>
                    <a:pt x="53446" y="281169"/>
                  </a:lnTo>
                  <a:lnTo>
                    <a:pt x="52806" y="279928"/>
                  </a:lnTo>
                  <a:lnTo>
                    <a:pt x="50164" y="281191"/>
                  </a:lnTo>
                  <a:lnTo>
                    <a:pt x="51253" y="277756"/>
                  </a:lnTo>
                  <a:lnTo>
                    <a:pt x="51877" y="277156"/>
                  </a:lnTo>
                  <a:lnTo>
                    <a:pt x="51254" y="275551"/>
                  </a:lnTo>
                  <a:lnTo>
                    <a:pt x="49923" y="274519"/>
                  </a:lnTo>
                  <a:lnTo>
                    <a:pt x="49361" y="273075"/>
                  </a:lnTo>
                  <a:lnTo>
                    <a:pt x="48419" y="271944"/>
                  </a:lnTo>
                  <a:lnTo>
                    <a:pt x="48528" y="270062"/>
                  </a:lnTo>
                  <a:lnTo>
                    <a:pt x="47681" y="268472"/>
                  </a:lnTo>
                  <a:lnTo>
                    <a:pt x="48570" y="265828"/>
                  </a:lnTo>
                  <a:lnTo>
                    <a:pt x="48205" y="264215"/>
                  </a:lnTo>
                  <a:lnTo>
                    <a:pt x="48857" y="261773"/>
                  </a:lnTo>
                  <a:lnTo>
                    <a:pt x="47942" y="260390"/>
                  </a:lnTo>
                  <a:lnTo>
                    <a:pt x="45543" y="257834"/>
                  </a:lnTo>
                  <a:lnTo>
                    <a:pt x="45667" y="256566"/>
                  </a:lnTo>
                  <a:lnTo>
                    <a:pt x="46733" y="255987"/>
                  </a:lnTo>
                  <a:lnTo>
                    <a:pt x="46798" y="254735"/>
                  </a:lnTo>
                  <a:lnTo>
                    <a:pt x="44298" y="253417"/>
                  </a:lnTo>
                  <a:lnTo>
                    <a:pt x="42511" y="253559"/>
                  </a:lnTo>
                  <a:lnTo>
                    <a:pt x="41502" y="254950"/>
                  </a:lnTo>
                  <a:lnTo>
                    <a:pt x="40649" y="255192"/>
                  </a:lnTo>
                  <a:lnTo>
                    <a:pt x="38326" y="254648"/>
                  </a:lnTo>
                  <a:lnTo>
                    <a:pt x="33170" y="254861"/>
                  </a:lnTo>
                  <a:lnTo>
                    <a:pt x="31643" y="255369"/>
                  </a:lnTo>
                  <a:lnTo>
                    <a:pt x="29338" y="255447"/>
                  </a:lnTo>
                  <a:lnTo>
                    <a:pt x="26376" y="254347"/>
                  </a:lnTo>
                  <a:lnTo>
                    <a:pt x="24179" y="252345"/>
                  </a:lnTo>
                  <a:lnTo>
                    <a:pt x="24119" y="251223"/>
                  </a:lnTo>
                  <a:lnTo>
                    <a:pt x="25076" y="249806"/>
                  </a:lnTo>
                  <a:lnTo>
                    <a:pt x="24746" y="249235"/>
                  </a:lnTo>
                  <a:lnTo>
                    <a:pt x="22830" y="249212"/>
                  </a:lnTo>
                  <a:lnTo>
                    <a:pt x="20079" y="248356"/>
                  </a:lnTo>
                  <a:lnTo>
                    <a:pt x="19311" y="246549"/>
                  </a:lnTo>
                  <a:lnTo>
                    <a:pt x="21030" y="244981"/>
                  </a:lnTo>
                  <a:lnTo>
                    <a:pt x="21845" y="243170"/>
                  </a:lnTo>
                  <a:lnTo>
                    <a:pt x="21225" y="241952"/>
                  </a:lnTo>
                  <a:lnTo>
                    <a:pt x="19747" y="242080"/>
                  </a:lnTo>
                  <a:lnTo>
                    <a:pt x="17282" y="243957"/>
                  </a:lnTo>
                  <a:lnTo>
                    <a:pt x="15994" y="244228"/>
                  </a:lnTo>
                  <a:lnTo>
                    <a:pt x="15124" y="243506"/>
                  </a:lnTo>
                  <a:lnTo>
                    <a:pt x="13387" y="244106"/>
                  </a:lnTo>
                  <a:lnTo>
                    <a:pt x="13014" y="242688"/>
                  </a:lnTo>
                  <a:lnTo>
                    <a:pt x="11623" y="241760"/>
                  </a:lnTo>
                  <a:lnTo>
                    <a:pt x="10613" y="242168"/>
                  </a:lnTo>
                  <a:lnTo>
                    <a:pt x="7375" y="239365"/>
                  </a:lnTo>
                  <a:lnTo>
                    <a:pt x="7006" y="237486"/>
                  </a:lnTo>
                  <a:lnTo>
                    <a:pt x="6304" y="236885"/>
                  </a:lnTo>
                  <a:lnTo>
                    <a:pt x="3165" y="236463"/>
                  </a:lnTo>
                  <a:lnTo>
                    <a:pt x="3963" y="234707"/>
                  </a:lnTo>
                  <a:lnTo>
                    <a:pt x="2081" y="234058"/>
                  </a:lnTo>
                  <a:lnTo>
                    <a:pt x="0" y="230772"/>
                  </a:lnTo>
                  <a:lnTo>
                    <a:pt x="2229" y="227327"/>
                  </a:lnTo>
                  <a:lnTo>
                    <a:pt x="2931" y="223880"/>
                  </a:lnTo>
                  <a:lnTo>
                    <a:pt x="2582" y="222047"/>
                  </a:lnTo>
                  <a:lnTo>
                    <a:pt x="3469" y="220550"/>
                  </a:lnTo>
                  <a:lnTo>
                    <a:pt x="3688" y="218926"/>
                  </a:lnTo>
                  <a:lnTo>
                    <a:pt x="4720" y="218478"/>
                  </a:lnTo>
                  <a:lnTo>
                    <a:pt x="6324" y="219231"/>
                  </a:lnTo>
                  <a:lnTo>
                    <a:pt x="9923" y="218494"/>
                  </a:lnTo>
                  <a:lnTo>
                    <a:pt x="10213" y="217036"/>
                  </a:lnTo>
                  <a:lnTo>
                    <a:pt x="11194" y="215885"/>
                  </a:lnTo>
                  <a:lnTo>
                    <a:pt x="10752" y="215055"/>
                  </a:lnTo>
                  <a:lnTo>
                    <a:pt x="6805" y="214124"/>
                  </a:lnTo>
                  <a:lnTo>
                    <a:pt x="5790" y="212501"/>
                  </a:lnTo>
                  <a:lnTo>
                    <a:pt x="5848" y="211199"/>
                  </a:lnTo>
                  <a:lnTo>
                    <a:pt x="7950" y="209188"/>
                  </a:lnTo>
                  <a:lnTo>
                    <a:pt x="9033" y="209123"/>
                  </a:lnTo>
                  <a:lnTo>
                    <a:pt x="10419" y="209875"/>
                  </a:lnTo>
                  <a:lnTo>
                    <a:pt x="12291" y="209987"/>
                  </a:lnTo>
                  <a:lnTo>
                    <a:pt x="13144" y="208884"/>
                  </a:lnTo>
                  <a:lnTo>
                    <a:pt x="14619" y="208558"/>
                  </a:lnTo>
                  <a:lnTo>
                    <a:pt x="15059" y="207559"/>
                  </a:lnTo>
                  <a:lnTo>
                    <a:pt x="15096" y="204543"/>
                  </a:lnTo>
                  <a:lnTo>
                    <a:pt x="18005" y="203930"/>
                  </a:lnTo>
                  <a:lnTo>
                    <a:pt x="20083" y="201286"/>
                  </a:lnTo>
                  <a:lnTo>
                    <a:pt x="21394" y="200587"/>
                  </a:lnTo>
                  <a:lnTo>
                    <a:pt x="21798" y="198377"/>
                  </a:lnTo>
                  <a:lnTo>
                    <a:pt x="20592" y="197598"/>
                  </a:lnTo>
                  <a:lnTo>
                    <a:pt x="20795" y="196747"/>
                  </a:lnTo>
                  <a:lnTo>
                    <a:pt x="23384" y="196497"/>
                  </a:lnTo>
                  <a:lnTo>
                    <a:pt x="23369" y="194903"/>
                  </a:lnTo>
                  <a:lnTo>
                    <a:pt x="24752" y="193882"/>
                  </a:lnTo>
                  <a:lnTo>
                    <a:pt x="25870" y="192157"/>
                  </a:lnTo>
                  <a:lnTo>
                    <a:pt x="25296" y="188929"/>
                  </a:lnTo>
                  <a:lnTo>
                    <a:pt x="25348" y="188540"/>
                  </a:lnTo>
                  <a:lnTo>
                    <a:pt x="25615" y="188178"/>
                  </a:lnTo>
                  <a:lnTo>
                    <a:pt x="25754" y="188084"/>
                  </a:lnTo>
                  <a:lnTo>
                    <a:pt x="26110" y="187979"/>
                  </a:lnTo>
                  <a:lnTo>
                    <a:pt x="27278" y="188173"/>
                  </a:lnTo>
                  <a:lnTo>
                    <a:pt x="30109" y="187270"/>
                  </a:lnTo>
                  <a:lnTo>
                    <a:pt x="30310" y="187687"/>
                  </a:lnTo>
                  <a:lnTo>
                    <a:pt x="30503" y="187791"/>
                  </a:lnTo>
                  <a:lnTo>
                    <a:pt x="30879" y="187667"/>
                  </a:lnTo>
                  <a:lnTo>
                    <a:pt x="31187" y="186681"/>
                  </a:lnTo>
                  <a:lnTo>
                    <a:pt x="30348" y="184269"/>
                  </a:lnTo>
                  <a:lnTo>
                    <a:pt x="31159" y="182908"/>
                  </a:lnTo>
                  <a:lnTo>
                    <a:pt x="29799" y="181944"/>
                  </a:lnTo>
                  <a:lnTo>
                    <a:pt x="29523" y="181427"/>
                  </a:lnTo>
                  <a:lnTo>
                    <a:pt x="29606" y="181293"/>
                  </a:lnTo>
                  <a:lnTo>
                    <a:pt x="29828" y="181124"/>
                  </a:lnTo>
                  <a:lnTo>
                    <a:pt x="30631" y="181151"/>
                  </a:lnTo>
                  <a:lnTo>
                    <a:pt x="31423" y="180922"/>
                  </a:lnTo>
                  <a:lnTo>
                    <a:pt x="31916" y="180841"/>
                  </a:lnTo>
                  <a:lnTo>
                    <a:pt x="32333" y="180698"/>
                  </a:lnTo>
                  <a:lnTo>
                    <a:pt x="32996" y="180232"/>
                  </a:lnTo>
                  <a:lnTo>
                    <a:pt x="33487" y="179907"/>
                  </a:lnTo>
                  <a:lnTo>
                    <a:pt x="33709" y="179958"/>
                  </a:lnTo>
                  <a:lnTo>
                    <a:pt x="33944" y="179912"/>
                  </a:lnTo>
                  <a:lnTo>
                    <a:pt x="34159" y="179550"/>
                  </a:lnTo>
                  <a:lnTo>
                    <a:pt x="33844" y="178110"/>
                  </a:lnTo>
                  <a:lnTo>
                    <a:pt x="34203" y="176534"/>
                  </a:lnTo>
                  <a:lnTo>
                    <a:pt x="35839" y="175219"/>
                  </a:lnTo>
                  <a:lnTo>
                    <a:pt x="35932" y="172216"/>
                  </a:lnTo>
                  <a:lnTo>
                    <a:pt x="33524" y="169290"/>
                  </a:lnTo>
                  <a:lnTo>
                    <a:pt x="33566" y="168317"/>
                  </a:lnTo>
                  <a:lnTo>
                    <a:pt x="33417" y="167951"/>
                  </a:lnTo>
                  <a:lnTo>
                    <a:pt x="33273" y="167723"/>
                  </a:lnTo>
                  <a:lnTo>
                    <a:pt x="33158" y="167532"/>
                  </a:lnTo>
                  <a:lnTo>
                    <a:pt x="35827" y="167395"/>
                  </a:lnTo>
                  <a:lnTo>
                    <a:pt x="36384" y="167762"/>
                  </a:lnTo>
                  <a:lnTo>
                    <a:pt x="36540" y="167772"/>
                  </a:lnTo>
                  <a:lnTo>
                    <a:pt x="36839" y="166983"/>
                  </a:lnTo>
                  <a:lnTo>
                    <a:pt x="36694" y="165440"/>
                  </a:lnTo>
                  <a:lnTo>
                    <a:pt x="33086" y="163769"/>
                  </a:lnTo>
                  <a:lnTo>
                    <a:pt x="29971" y="160048"/>
                  </a:lnTo>
                  <a:lnTo>
                    <a:pt x="30084" y="157486"/>
                  </a:lnTo>
                  <a:lnTo>
                    <a:pt x="29164" y="155060"/>
                  </a:lnTo>
                  <a:lnTo>
                    <a:pt x="30414" y="153561"/>
                  </a:lnTo>
                  <a:lnTo>
                    <a:pt x="29954" y="152363"/>
                  </a:lnTo>
                  <a:lnTo>
                    <a:pt x="30287" y="150335"/>
                  </a:lnTo>
                  <a:lnTo>
                    <a:pt x="28764" y="149287"/>
                  </a:lnTo>
                  <a:lnTo>
                    <a:pt x="28769" y="148005"/>
                  </a:lnTo>
                  <a:lnTo>
                    <a:pt x="30006" y="146844"/>
                  </a:lnTo>
                  <a:lnTo>
                    <a:pt x="30901" y="142787"/>
                  </a:lnTo>
                  <a:lnTo>
                    <a:pt x="31375" y="141101"/>
                  </a:lnTo>
                  <a:lnTo>
                    <a:pt x="30713" y="139577"/>
                  </a:lnTo>
                  <a:lnTo>
                    <a:pt x="31325" y="138885"/>
                  </a:lnTo>
                  <a:lnTo>
                    <a:pt x="31816" y="136844"/>
                  </a:lnTo>
                  <a:lnTo>
                    <a:pt x="30743" y="135276"/>
                  </a:lnTo>
                  <a:lnTo>
                    <a:pt x="31070" y="133506"/>
                  </a:lnTo>
                  <a:lnTo>
                    <a:pt x="31146" y="132007"/>
                  </a:lnTo>
                  <a:lnTo>
                    <a:pt x="32360" y="130989"/>
                  </a:lnTo>
                  <a:lnTo>
                    <a:pt x="34029" y="128101"/>
                  </a:lnTo>
                  <a:lnTo>
                    <a:pt x="34548" y="125114"/>
                  </a:lnTo>
                  <a:lnTo>
                    <a:pt x="34206" y="124714"/>
                  </a:lnTo>
                  <a:lnTo>
                    <a:pt x="34647" y="122376"/>
                  </a:lnTo>
                  <a:lnTo>
                    <a:pt x="33907" y="120913"/>
                  </a:lnTo>
                  <a:lnTo>
                    <a:pt x="32549" y="119895"/>
                  </a:lnTo>
                  <a:lnTo>
                    <a:pt x="30212" y="119800"/>
                  </a:lnTo>
                  <a:lnTo>
                    <a:pt x="29468" y="118953"/>
                  </a:lnTo>
                  <a:lnTo>
                    <a:pt x="29730" y="117370"/>
                  </a:lnTo>
                  <a:lnTo>
                    <a:pt x="28545" y="116923"/>
                  </a:lnTo>
                  <a:lnTo>
                    <a:pt x="27661" y="114014"/>
                  </a:lnTo>
                  <a:lnTo>
                    <a:pt x="26121" y="113868"/>
                  </a:lnTo>
                  <a:lnTo>
                    <a:pt x="25191" y="112728"/>
                  </a:lnTo>
                  <a:lnTo>
                    <a:pt x="27652" y="109100"/>
                  </a:lnTo>
                  <a:lnTo>
                    <a:pt x="27813" y="107840"/>
                  </a:lnTo>
                  <a:lnTo>
                    <a:pt x="27975" y="107373"/>
                  </a:lnTo>
                  <a:lnTo>
                    <a:pt x="28183" y="107162"/>
                  </a:lnTo>
                  <a:lnTo>
                    <a:pt x="28767" y="106954"/>
                  </a:lnTo>
                  <a:lnTo>
                    <a:pt x="29195" y="106919"/>
                  </a:lnTo>
                  <a:lnTo>
                    <a:pt x="29550" y="106850"/>
                  </a:lnTo>
                  <a:lnTo>
                    <a:pt x="30956" y="105663"/>
                  </a:lnTo>
                  <a:lnTo>
                    <a:pt x="31539" y="104707"/>
                  </a:lnTo>
                  <a:lnTo>
                    <a:pt x="32282" y="104102"/>
                  </a:lnTo>
                  <a:lnTo>
                    <a:pt x="33199" y="103883"/>
                  </a:lnTo>
                  <a:lnTo>
                    <a:pt x="33594" y="104059"/>
                  </a:lnTo>
                  <a:lnTo>
                    <a:pt x="33767" y="104176"/>
                  </a:lnTo>
                  <a:lnTo>
                    <a:pt x="34243" y="104048"/>
                  </a:lnTo>
                  <a:lnTo>
                    <a:pt x="34504" y="103898"/>
                  </a:lnTo>
                  <a:lnTo>
                    <a:pt x="34726" y="103710"/>
                  </a:lnTo>
                  <a:lnTo>
                    <a:pt x="34948" y="103548"/>
                  </a:lnTo>
                  <a:lnTo>
                    <a:pt x="35180" y="103466"/>
                  </a:lnTo>
                  <a:lnTo>
                    <a:pt x="36114" y="103380"/>
                  </a:lnTo>
                  <a:lnTo>
                    <a:pt x="36358" y="103338"/>
                  </a:lnTo>
                  <a:lnTo>
                    <a:pt x="36618" y="103316"/>
                  </a:lnTo>
                  <a:lnTo>
                    <a:pt x="37666" y="102722"/>
                  </a:lnTo>
                  <a:lnTo>
                    <a:pt x="38093" y="101710"/>
                  </a:lnTo>
                  <a:lnTo>
                    <a:pt x="40939" y="100068"/>
                  </a:lnTo>
                  <a:lnTo>
                    <a:pt x="41957" y="98310"/>
                  </a:lnTo>
                  <a:lnTo>
                    <a:pt x="42078" y="97600"/>
                  </a:lnTo>
                  <a:lnTo>
                    <a:pt x="42093" y="97185"/>
                  </a:lnTo>
                  <a:lnTo>
                    <a:pt x="42118" y="96959"/>
                  </a:lnTo>
                  <a:lnTo>
                    <a:pt x="42144" y="96771"/>
                  </a:lnTo>
                  <a:lnTo>
                    <a:pt x="42217" y="96499"/>
                  </a:lnTo>
                  <a:lnTo>
                    <a:pt x="44153" y="98061"/>
                  </a:lnTo>
                  <a:lnTo>
                    <a:pt x="46609" y="98881"/>
                  </a:lnTo>
                  <a:lnTo>
                    <a:pt x="46675" y="101029"/>
                  </a:lnTo>
                  <a:lnTo>
                    <a:pt x="44902" y="103525"/>
                  </a:lnTo>
                  <a:lnTo>
                    <a:pt x="44782" y="104798"/>
                  </a:lnTo>
                  <a:lnTo>
                    <a:pt x="46315" y="104613"/>
                  </a:lnTo>
                  <a:lnTo>
                    <a:pt x="47531" y="105984"/>
                  </a:lnTo>
                  <a:lnTo>
                    <a:pt x="49044" y="106088"/>
                  </a:lnTo>
                  <a:lnTo>
                    <a:pt x="49620" y="108232"/>
                  </a:lnTo>
                  <a:lnTo>
                    <a:pt x="51289" y="109292"/>
                  </a:lnTo>
                  <a:lnTo>
                    <a:pt x="53175" y="109188"/>
                  </a:lnTo>
                  <a:lnTo>
                    <a:pt x="54619" y="110059"/>
                  </a:lnTo>
                  <a:lnTo>
                    <a:pt x="54893" y="110459"/>
                  </a:lnTo>
                  <a:lnTo>
                    <a:pt x="55078" y="110382"/>
                  </a:lnTo>
                  <a:lnTo>
                    <a:pt x="55218" y="110768"/>
                  </a:lnTo>
                  <a:lnTo>
                    <a:pt x="55361" y="110730"/>
                  </a:lnTo>
                  <a:lnTo>
                    <a:pt x="55624" y="110563"/>
                  </a:lnTo>
                  <a:lnTo>
                    <a:pt x="55808" y="110479"/>
                  </a:lnTo>
                  <a:lnTo>
                    <a:pt x="56048" y="110347"/>
                  </a:lnTo>
                  <a:lnTo>
                    <a:pt x="56236" y="110254"/>
                  </a:lnTo>
                  <a:lnTo>
                    <a:pt x="57826" y="111797"/>
                  </a:lnTo>
                  <a:lnTo>
                    <a:pt x="59418" y="111898"/>
                  </a:lnTo>
                  <a:lnTo>
                    <a:pt x="64419" y="111473"/>
                  </a:lnTo>
                  <a:lnTo>
                    <a:pt x="64817" y="111944"/>
                  </a:lnTo>
                  <a:lnTo>
                    <a:pt x="64937" y="115375"/>
                  </a:lnTo>
                  <a:lnTo>
                    <a:pt x="63969" y="117237"/>
                  </a:lnTo>
                  <a:lnTo>
                    <a:pt x="64346" y="121682"/>
                  </a:lnTo>
                  <a:lnTo>
                    <a:pt x="65904" y="122871"/>
                  </a:lnTo>
                  <a:lnTo>
                    <a:pt x="66790" y="125436"/>
                  </a:lnTo>
                  <a:lnTo>
                    <a:pt x="67873" y="126112"/>
                  </a:lnTo>
                  <a:lnTo>
                    <a:pt x="67681" y="127408"/>
                  </a:lnTo>
                  <a:lnTo>
                    <a:pt x="69562" y="129340"/>
                  </a:lnTo>
                  <a:lnTo>
                    <a:pt x="69638" y="131338"/>
                  </a:lnTo>
                  <a:lnTo>
                    <a:pt x="71121" y="132306"/>
                  </a:lnTo>
                  <a:lnTo>
                    <a:pt x="71723" y="135448"/>
                  </a:lnTo>
                  <a:lnTo>
                    <a:pt x="71364" y="136952"/>
                  </a:lnTo>
                  <a:lnTo>
                    <a:pt x="72885" y="137941"/>
                  </a:lnTo>
                  <a:lnTo>
                    <a:pt x="73762" y="139179"/>
                  </a:lnTo>
                  <a:lnTo>
                    <a:pt x="73768" y="140933"/>
                  </a:lnTo>
                  <a:lnTo>
                    <a:pt x="74699" y="141983"/>
                  </a:lnTo>
                  <a:lnTo>
                    <a:pt x="75778" y="145913"/>
                  </a:lnTo>
                  <a:lnTo>
                    <a:pt x="76969" y="145728"/>
                  </a:lnTo>
                  <a:lnTo>
                    <a:pt x="77236" y="146994"/>
                  </a:lnTo>
                  <a:lnTo>
                    <a:pt x="76597" y="151854"/>
                  </a:lnTo>
                  <a:lnTo>
                    <a:pt x="75881" y="152623"/>
                  </a:lnTo>
                  <a:lnTo>
                    <a:pt x="76609" y="154801"/>
                  </a:lnTo>
                  <a:lnTo>
                    <a:pt x="78896" y="156153"/>
                  </a:lnTo>
                  <a:lnTo>
                    <a:pt x="79684" y="156155"/>
                  </a:lnTo>
                  <a:lnTo>
                    <a:pt x="80473" y="156197"/>
                  </a:lnTo>
                  <a:lnTo>
                    <a:pt x="83186" y="153425"/>
                  </a:lnTo>
                  <a:lnTo>
                    <a:pt x="82249" y="150607"/>
                  </a:lnTo>
                  <a:lnTo>
                    <a:pt x="82469" y="149701"/>
                  </a:lnTo>
                  <a:lnTo>
                    <a:pt x="86081" y="145060"/>
                  </a:lnTo>
                  <a:lnTo>
                    <a:pt x="86107" y="143699"/>
                  </a:lnTo>
                  <a:lnTo>
                    <a:pt x="86425" y="143187"/>
                  </a:lnTo>
                  <a:lnTo>
                    <a:pt x="87275" y="143033"/>
                  </a:lnTo>
                  <a:lnTo>
                    <a:pt x="88205" y="142741"/>
                  </a:lnTo>
                  <a:lnTo>
                    <a:pt x="88981" y="141659"/>
                  </a:lnTo>
                  <a:lnTo>
                    <a:pt x="89774" y="140992"/>
                  </a:lnTo>
                  <a:lnTo>
                    <a:pt x="90503" y="140104"/>
                  </a:lnTo>
                  <a:lnTo>
                    <a:pt x="91980" y="140172"/>
                  </a:lnTo>
                  <a:lnTo>
                    <a:pt x="92280" y="140227"/>
                  </a:lnTo>
                  <a:lnTo>
                    <a:pt x="92470" y="140312"/>
                  </a:lnTo>
                  <a:lnTo>
                    <a:pt x="92902" y="140291"/>
                  </a:lnTo>
                  <a:lnTo>
                    <a:pt x="93007" y="140087"/>
                  </a:lnTo>
                  <a:lnTo>
                    <a:pt x="93100" y="139958"/>
                  </a:lnTo>
                  <a:lnTo>
                    <a:pt x="93236" y="139935"/>
                  </a:lnTo>
                  <a:lnTo>
                    <a:pt x="93484" y="139873"/>
                  </a:lnTo>
                  <a:lnTo>
                    <a:pt x="93628" y="139764"/>
                  </a:lnTo>
                  <a:lnTo>
                    <a:pt x="93306" y="139510"/>
                  </a:lnTo>
                  <a:lnTo>
                    <a:pt x="93072" y="139023"/>
                  </a:lnTo>
                  <a:lnTo>
                    <a:pt x="91686" y="138003"/>
                  </a:lnTo>
                  <a:lnTo>
                    <a:pt x="91642" y="136902"/>
                  </a:lnTo>
                  <a:lnTo>
                    <a:pt x="93361" y="135565"/>
                  </a:lnTo>
                  <a:lnTo>
                    <a:pt x="94241" y="134281"/>
                  </a:lnTo>
                  <a:lnTo>
                    <a:pt x="95874" y="133102"/>
                  </a:lnTo>
                  <a:lnTo>
                    <a:pt x="96592" y="132012"/>
                  </a:lnTo>
                  <a:lnTo>
                    <a:pt x="97722" y="131217"/>
                  </a:lnTo>
                  <a:lnTo>
                    <a:pt x="98117" y="130884"/>
                  </a:lnTo>
                  <a:lnTo>
                    <a:pt x="98098" y="130702"/>
                  </a:lnTo>
                  <a:lnTo>
                    <a:pt x="98344" y="130569"/>
                  </a:lnTo>
                  <a:lnTo>
                    <a:pt x="100017" y="131426"/>
                  </a:lnTo>
                  <a:lnTo>
                    <a:pt x="100682" y="131480"/>
                  </a:lnTo>
                  <a:lnTo>
                    <a:pt x="100831" y="131474"/>
                  </a:lnTo>
                  <a:lnTo>
                    <a:pt x="101086" y="131439"/>
                  </a:lnTo>
                  <a:lnTo>
                    <a:pt x="101426" y="131346"/>
                  </a:lnTo>
                  <a:lnTo>
                    <a:pt x="100889" y="130452"/>
                  </a:lnTo>
                  <a:lnTo>
                    <a:pt x="101500" y="130008"/>
                  </a:lnTo>
                  <a:lnTo>
                    <a:pt x="101596" y="129801"/>
                  </a:lnTo>
                  <a:lnTo>
                    <a:pt x="101756" y="129620"/>
                  </a:lnTo>
                  <a:lnTo>
                    <a:pt x="101974" y="129421"/>
                  </a:lnTo>
                  <a:lnTo>
                    <a:pt x="102137" y="129512"/>
                  </a:lnTo>
                  <a:lnTo>
                    <a:pt x="102349" y="129539"/>
                  </a:lnTo>
                  <a:lnTo>
                    <a:pt x="102521" y="129580"/>
                  </a:lnTo>
                  <a:lnTo>
                    <a:pt x="102687" y="129517"/>
                  </a:lnTo>
                  <a:lnTo>
                    <a:pt x="103264" y="129111"/>
                  </a:lnTo>
                  <a:lnTo>
                    <a:pt x="103686" y="128700"/>
                  </a:lnTo>
                  <a:lnTo>
                    <a:pt x="103236" y="125718"/>
                  </a:lnTo>
                  <a:lnTo>
                    <a:pt x="106070" y="123742"/>
                  </a:lnTo>
                  <a:lnTo>
                    <a:pt x="104340" y="121009"/>
                  </a:lnTo>
                  <a:lnTo>
                    <a:pt x="104736" y="120569"/>
                  </a:lnTo>
                  <a:lnTo>
                    <a:pt x="105268" y="120101"/>
                  </a:lnTo>
                  <a:lnTo>
                    <a:pt x="106171" y="119728"/>
                  </a:lnTo>
                  <a:lnTo>
                    <a:pt x="107488" y="118767"/>
                  </a:lnTo>
                  <a:lnTo>
                    <a:pt x="108126" y="118376"/>
                  </a:lnTo>
                  <a:lnTo>
                    <a:pt x="108844" y="117966"/>
                  </a:lnTo>
                  <a:lnTo>
                    <a:pt x="109358" y="117870"/>
                  </a:lnTo>
                  <a:lnTo>
                    <a:pt x="109799" y="117696"/>
                  </a:lnTo>
                  <a:lnTo>
                    <a:pt x="110876" y="116952"/>
                  </a:lnTo>
                  <a:lnTo>
                    <a:pt x="111379" y="116223"/>
                  </a:lnTo>
                  <a:lnTo>
                    <a:pt x="111940" y="115633"/>
                  </a:lnTo>
                  <a:lnTo>
                    <a:pt x="113599" y="116422"/>
                  </a:lnTo>
                  <a:lnTo>
                    <a:pt x="114133" y="116585"/>
                  </a:lnTo>
                  <a:lnTo>
                    <a:pt x="114548" y="116728"/>
                  </a:lnTo>
                  <a:lnTo>
                    <a:pt x="118686" y="113852"/>
                  </a:lnTo>
                  <a:lnTo>
                    <a:pt x="119172" y="112964"/>
                  </a:lnTo>
                  <a:lnTo>
                    <a:pt x="119850" y="112733"/>
                  </a:lnTo>
                  <a:lnTo>
                    <a:pt x="120327" y="112658"/>
                  </a:lnTo>
                  <a:lnTo>
                    <a:pt x="120806" y="112485"/>
                  </a:lnTo>
                  <a:lnTo>
                    <a:pt x="121551" y="111539"/>
                  </a:lnTo>
                  <a:lnTo>
                    <a:pt x="121835" y="111006"/>
                  </a:lnTo>
                  <a:lnTo>
                    <a:pt x="122295" y="110773"/>
                  </a:lnTo>
                  <a:lnTo>
                    <a:pt x="125211" y="111201"/>
                  </a:lnTo>
                  <a:lnTo>
                    <a:pt x="126092" y="110575"/>
                  </a:lnTo>
                  <a:lnTo>
                    <a:pt x="126631" y="110443"/>
                  </a:lnTo>
                  <a:lnTo>
                    <a:pt x="127168" y="110369"/>
                  </a:lnTo>
                  <a:lnTo>
                    <a:pt x="127612" y="109778"/>
                  </a:lnTo>
                  <a:lnTo>
                    <a:pt x="127359" y="109235"/>
                  </a:lnTo>
                  <a:lnTo>
                    <a:pt x="127597" y="108787"/>
                  </a:lnTo>
                  <a:lnTo>
                    <a:pt x="127653" y="108535"/>
                  </a:lnTo>
                  <a:lnTo>
                    <a:pt x="127679" y="108368"/>
                  </a:lnTo>
                  <a:lnTo>
                    <a:pt x="128067" y="108664"/>
                  </a:lnTo>
                  <a:lnTo>
                    <a:pt x="130147" y="108308"/>
                  </a:lnTo>
                  <a:lnTo>
                    <a:pt x="130381" y="108424"/>
                  </a:lnTo>
                  <a:lnTo>
                    <a:pt x="130766" y="108796"/>
                  </a:lnTo>
                  <a:lnTo>
                    <a:pt x="131560" y="109096"/>
                  </a:lnTo>
                  <a:lnTo>
                    <a:pt x="131385" y="108814"/>
                  </a:lnTo>
                  <a:lnTo>
                    <a:pt x="131623" y="108558"/>
                  </a:lnTo>
                  <a:lnTo>
                    <a:pt x="131760" y="108067"/>
                  </a:lnTo>
                  <a:lnTo>
                    <a:pt x="131189" y="106746"/>
                  </a:lnTo>
                  <a:lnTo>
                    <a:pt x="131634" y="106571"/>
                  </a:lnTo>
                  <a:lnTo>
                    <a:pt x="132632" y="106903"/>
                  </a:lnTo>
                  <a:lnTo>
                    <a:pt x="133077" y="106535"/>
                  </a:lnTo>
                  <a:lnTo>
                    <a:pt x="133549" y="106467"/>
                  </a:lnTo>
                  <a:lnTo>
                    <a:pt x="133940" y="106375"/>
                  </a:lnTo>
                  <a:lnTo>
                    <a:pt x="134212" y="106337"/>
                  </a:lnTo>
                  <a:lnTo>
                    <a:pt x="134402" y="105924"/>
                  </a:lnTo>
                  <a:lnTo>
                    <a:pt x="134593" y="105883"/>
                  </a:lnTo>
                  <a:lnTo>
                    <a:pt x="136110" y="106440"/>
                  </a:lnTo>
                  <a:lnTo>
                    <a:pt x="136784" y="107399"/>
                  </a:lnTo>
                  <a:lnTo>
                    <a:pt x="139438" y="107638"/>
                  </a:lnTo>
                  <a:lnTo>
                    <a:pt x="139288" y="108315"/>
                  </a:lnTo>
                  <a:lnTo>
                    <a:pt x="140456" y="109055"/>
                  </a:lnTo>
                  <a:lnTo>
                    <a:pt x="140892" y="108992"/>
                  </a:lnTo>
                  <a:lnTo>
                    <a:pt x="141185" y="108623"/>
                  </a:lnTo>
                  <a:lnTo>
                    <a:pt x="140721" y="108174"/>
                  </a:lnTo>
                  <a:lnTo>
                    <a:pt x="141773" y="107616"/>
                  </a:lnTo>
                  <a:lnTo>
                    <a:pt x="142507" y="108063"/>
                  </a:lnTo>
                  <a:lnTo>
                    <a:pt x="142851" y="108246"/>
                  </a:lnTo>
                  <a:lnTo>
                    <a:pt x="143069" y="108276"/>
                  </a:lnTo>
                  <a:lnTo>
                    <a:pt x="143565" y="107208"/>
                  </a:lnTo>
                  <a:lnTo>
                    <a:pt x="144338" y="105994"/>
                  </a:lnTo>
                  <a:lnTo>
                    <a:pt x="145104" y="105648"/>
                  </a:lnTo>
                  <a:lnTo>
                    <a:pt x="145323" y="105607"/>
                  </a:lnTo>
                  <a:lnTo>
                    <a:pt x="145587" y="105951"/>
                  </a:lnTo>
                  <a:lnTo>
                    <a:pt x="146135" y="105816"/>
                  </a:lnTo>
                  <a:lnTo>
                    <a:pt x="146498" y="105813"/>
                  </a:lnTo>
                  <a:lnTo>
                    <a:pt x="146625" y="105219"/>
                  </a:lnTo>
                  <a:lnTo>
                    <a:pt x="147170" y="104627"/>
                  </a:lnTo>
                  <a:lnTo>
                    <a:pt x="147437" y="104055"/>
                  </a:lnTo>
                  <a:lnTo>
                    <a:pt x="147681" y="103909"/>
                  </a:lnTo>
                  <a:lnTo>
                    <a:pt x="147904" y="104153"/>
                  </a:lnTo>
                  <a:lnTo>
                    <a:pt x="148036" y="104227"/>
                  </a:lnTo>
                  <a:lnTo>
                    <a:pt x="148233" y="104062"/>
                  </a:lnTo>
                  <a:lnTo>
                    <a:pt x="148469" y="102896"/>
                  </a:lnTo>
                  <a:lnTo>
                    <a:pt x="150551" y="101302"/>
                  </a:lnTo>
                  <a:lnTo>
                    <a:pt x="150647" y="99794"/>
                  </a:lnTo>
                  <a:lnTo>
                    <a:pt x="152466" y="98782"/>
                  </a:lnTo>
                  <a:lnTo>
                    <a:pt x="152563" y="98212"/>
                  </a:lnTo>
                  <a:lnTo>
                    <a:pt x="152771" y="97906"/>
                  </a:lnTo>
                  <a:lnTo>
                    <a:pt x="153708" y="97917"/>
                  </a:lnTo>
                  <a:lnTo>
                    <a:pt x="155028" y="97531"/>
                  </a:lnTo>
                  <a:lnTo>
                    <a:pt x="155052" y="96964"/>
                  </a:lnTo>
                  <a:lnTo>
                    <a:pt x="155402" y="97215"/>
                  </a:lnTo>
                  <a:lnTo>
                    <a:pt x="155678" y="97259"/>
                  </a:lnTo>
                  <a:lnTo>
                    <a:pt x="156963" y="96569"/>
                  </a:lnTo>
                  <a:lnTo>
                    <a:pt x="157937" y="95562"/>
                  </a:lnTo>
                  <a:lnTo>
                    <a:pt x="158436" y="94303"/>
                  </a:lnTo>
                  <a:lnTo>
                    <a:pt x="158449" y="93438"/>
                  </a:lnTo>
                  <a:lnTo>
                    <a:pt x="158869" y="93131"/>
                  </a:lnTo>
                  <a:lnTo>
                    <a:pt x="158285" y="92377"/>
                  </a:lnTo>
                  <a:lnTo>
                    <a:pt x="158727" y="91964"/>
                  </a:lnTo>
                  <a:lnTo>
                    <a:pt x="159269" y="91811"/>
                  </a:lnTo>
                  <a:lnTo>
                    <a:pt x="159742" y="91692"/>
                  </a:lnTo>
                  <a:lnTo>
                    <a:pt x="160681" y="91151"/>
                  </a:lnTo>
                  <a:lnTo>
                    <a:pt x="161117" y="90703"/>
                  </a:lnTo>
                  <a:lnTo>
                    <a:pt x="161193" y="90253"/>
                  </a:lnTo>
                  <a:lnTo>
                    <a:pt x="162211" y="90286"/>
                  </a:lnTo>
                  <a:lnTo>
                    <a:pt x="163221" y="90901"/>
                  </a:lnTo>
                  <a:lnTo>
                    <a:pt x="163547" y="90833"/>
                  </a:lnTo>
                  <a:lnTo>
                    <a:pt x="163561" y="90050"/>
                  </a:lnTo>
                  <a:lnTo>
                    <a:pt x="163477" y="89667"/>
                  </a:lnTo>
                  <a:lnTo>
                    <a:pt x="163447" y="89296"/>
                  </a:lnTo>
                  <a:lnTo>
                    <a:pt x="163593" y="88969"/>
                  </a:lnTo>
                  <a:lnTo>
                    <a:pt x="164453" y="88850"/>
                  </a:lnTo>
                  <a:lnTo>
                    <a:pt x="164821" y="88855"/>
                  </a:lnTo>
                  <a:lnTo>
                    <a:pt x="165046" y="88872"/>
                  </a:lnTo>
                  <a:lnTo>
                    <a:pt x="165178" y="88886"/>
                  </a:lnTo>
                  <a:lnTo>
                    <a:pt x="165521" y="88668"/>
                  </a:lnTo>
                  <a:lnTo>
                    <a:pt x="165388" y="88076"/>
                  </a:lnTo>
                  <a:lnTo>
                    <a:pt x="165915" y="88057"/>
                  </a:lnTo>
                  <a:lnTo>
                    <a:pt x="166604" y="88923"/>
                  </a:lnTo>
                  <a:lnTo>
                    <a:pt x="167691" y="88819"/>
                  </a:lnTo>
                  <a:lnTo>
                    <a:pt x="167824" y="88797"/>
                  </a:lnTo>
                  <a:lnTo>
                    <a:pt x="168216" y="88613"/>
                  </a:lnTo>
                  <a:lnTo>
                    <a:pt x="168402" y="88546"/>
                  </a:lnTo>
                  <a:lnTo>
                    <a:pt x="168949" y="88132"/>
                  </a:lnTo>
                  <a:lnTo>
                    <a:pt x="168805" y="87916"/>
                  </a:lnTo>
                  <a:lnTo>
                    <a:pt x="169304" y="87378"/>
                  </a:lnTo>
                  <a:lnTo>
                    <a:pt x="169509" y="87095"/>
                  </a:lnTo>
                  <a:lnTo>
                    <a:pt x="171854" y="87489"/>
                  </a:lnTo>
                  <a:lnTo>
                    <a:pt x="172635" y="88196"/>
                  </a:lnTo>
                  <a:lnTo>
                    <a:pt x="174264" y="87577"/>
                  </a:lnTo>
                  <a:lnTo>
                    <a:pt x="174887" y="87724"/>
                  </a:lnTo>
                  <a:lnTo>
                    <a:pt x="175257" y="87926"/>
                  </a:lnTo>
                  <a:lnTo>
                    <a:pt x="175406" y="87896"/>
                  </a:lnTo>
                  <a:lnTo>
                    <a:pt x="176752" y="86550"/>
                  </a:lnTo>
                  <a:lnTo>
                    <a:pt x="176731" y="85963"/>
                  </a:lnTo>
                  <a:lnTo>
                    <a:pt x="177156" y="85936"/>
                  </a:lnTo>
                  <a:lnTo>
                    <a:pt x="177202" y="85609"/>
                  </a:lnTo>
                  <a:lnTo>
                    <a:pt x="177857" y="85386"/>
                  </a:lnTo>
                  <a:lnTo>
                    <a:pt x="178012" y="85957"/>
                  </a:lnTo>
                  <a:lnTo>
                    <a:pt x="177460" y="86581"/>
                  </a:lnTo>
                  <a:lnTo>
                    <a:pt x="177711" y="87321"/>
                  </a:lnTo>
                  <a:lnTo>
                    <a:pt x="179133" y="88840"/>
                  </a:lnTo>
                  <a:lnTo>
                    <a:pt x="181549" y="92206"/>
                  </a:lnTo>
                  <a:lnTo>
                    <a:pt x="183245" y="92197"/>
                  </a:lnTo>
                  <a:lnTo>
                    <a:pt x="183756" y="92074"/>
                  </a:lnTo>
                  <a:lnTo>
                    <a:pt x="183969" y="91978"/>
                  </a:lnTo>
                  <a:lnTo>
                    <a:pt x="184612" y="91494"/>
                  </a:lnTo>
                  <a:lnTo>
                    <a:pt x="185118" y="90924"/>
                  </a:lnTo>
                  <a:lnTo>
                    <a:pt x="185435" y="90130"/>
                  </a:lnTo>
                  <a:lnTo>
                    <a:pt x="186160" y="89228"/>
                  </a:lnTo>
                  <a:lnTo>
                    <a:pt x="186801" y="88113"/>
                  </a:lnTo>
                  <a:lnTo>
                    <a:pt x="186796" y="87773"/>
                  </a:lnTo>
                  <a:lnTo>
                    <a:pt x="186973" y="87974"/>
                  </a:lnTo>
                  <a:lnTo>
                    <a:pt x="187596" y="87937"/>
                  </a:lnTo>
                  <a:lnTo>
                    <a:pt x="187731" y="87907"/>
                  </a:lnTo>
                  <a:lnTo>
                    <a:pt x="188202" y="87425"/>
                  </a:lnTo>
                  <a:lnTo>
                    <a:pt x="188889" y="87266"/>
                  </a:lnTo>
                  <a:lnTo>
                    <a:pt x="189077" y="87226"/>
                  </a:lnTo>
                  <a:lnTo>
                    <a:pt x="189354" y="86945"/>
                  </a:lnTo>
                  <a:lnTo>
                    <a:pt x="189743" y="86116"/>
                  </a:lnTo>
                  <a:lnTo>
                    <a:pt x="190210" y="85683"/>
                  </a:lnTo>
                  <a:lnTo>
                    <a:pt x="190352" y="85500"/>
                  </a:lnTo>
                  <a:lnTo>
                    <a:pt x="190634" y="86050"/>
                  </a:lnTo>
                  <a:lnTo>
                    <a:pt x="190406" y="86736"/>
                  </a:lnTo>
                  <a:lnTo>
                    <a:pt x="190717" y="86825"/>
                  </a:lnTo>
                  <a:lnTo>
                    <a:pt x="191342" y="86401"/>
                  </a:lnTo>
                  <a:lnTo>
                    <a:pt x="191712" y="84582"/>
                  </a:lnTo>
                  <a:lnTo>
                    <a:pt x="191986" y="84300"/>
                  </a:lnTo>
                  <a:lnTo>
                    <a:pt x="192059" y="84001"/>
                  </a:lnTo>
                  <a:lnTo>
                    <a:pt x="192314" y="83813"/>
                  </a:lnTo>
                  <a:lnTo>
                    <a:pt x="192844" y="84046"/>
                  </a:lnTo>
                  <a:lnTo>
                    <a:pt x="193105" y="84812"/>
                  </a:lnTo>
                  <a:lnTo>
                    <a:pt x="193290" y="84757"/>
                  </a:lnTo>
                  <a:lnTo>
                    <a:pt x="193688" y="84288"/>
                  </a:lnTo>
                  <a:lnTo>
                    <a:pt x="193639" y="83741"/>
                  </a:lnTo>
                  <a:lnTo>
                    <a:pt x="193692" y="83489"/>
                  </a:lnTo>
                  <a:lnTo>
                    <a:pt x="193935" y="83347"/>
                  </a:lnTo>
                  <a:lnTo>
                    <a:pt x="194312" y="83697"/>
                  </a:lnTo>
                  <a:lnTo>
                    <a:pt x="194260" y="84063"/>
                  </a:lnTo>
                  <a:lnTo>
                    <a:pt x="194364" y="84227"/>
                  </a:lnTo>
                  <a:lnTo>
                    <a:pt x="194682" y="84324"/>
                  </a:lnTo>
                  <a:lnTo>
                    <a:pt x="194609" y="83874"/>
                  </a:lnTo>
                  <a:lnTo>
                    <a:pt x="194737" y="82545"/>
                  </a:lnTo>
                  <a:lnTo>
                    <a:pt x="196018" y="81811"/>
                  </a:lnTo>
                  <a:lnTo>
                    <a:pt x="197015" y="80457"/>
                  </a:lnTo>
                  <a:lnTo>
                    <a:pt x="197991" y="77572"/>
                  </a:lnTo>
                  <a:lnTo>
                    <a:pt x="196814" y="76267"/>
                  </a:lnTo>
                  <a:lnTo>
                    <a:pt x="197551" y="75873"/>
                  </a:lnTo>
                  <a:lnTo>
                    <a:pt x="196792" y="75384"/>
                  </a:lnTo>
                  <a:lnTo>
                    <a:pt x="196741" y="75176"/>
                  </a:lnTo>
                  <a:lnTo>
                    <a:pt x="196871" y="74798"/>
                  </a:lnTo>
                  <a:lnTo>
                    <a:pt x="197180" y="74643"/>
                  </a:lnTo>
                  <a:lnTo>
                    <a:pt x="197422" y="74753"/>
                  </a:lnTo>
                  <a:lnTo>
                    <a:pt x="197752" y="75035"/>
                  </a:lnTo>
                  <a:lnTo>
                    <a:pt x="197923" y="74916"/>
                  </a:lnTo>
                  <a:lnTo>
                    <a:pt x="197693" y="73062"/>
                  </a:lnTo>
                  <a:lnTo>
                    <a:pt x="199318" y="71994"/>
                  </a:lnTo>
                  <a:lnTo>
                    <a:pt x="198939" y="70932"/>
                  </a:lnTo>
                  <a:lnTo>
                    <a:pt x="198971" y="70680"/>
                  </a:lnTo>
                  <a:lnTo>
                    <a:pt x="199078" y="70517"/>
                  </a:lnTo>
                  <a:lnTo>
                    <a:pt x="199247" y="70338"/>
                  </a:lnTo>
                  <a:lnTo>
                    <a:pt x="200647" y="69404"/>
                  </a:lnTo>
                  <a:lnTo>
                    <a:pt x="203041" y="68909"/>
                  </a:lnTo>
                  <a:lnTo>
                    <a:pt x="204287" y="69421"/>
                  </a:lnTo>
                  <a:lnTo>
                    <a:pt x="204485" y="69405"/>
                  </a:lnTo>
                  <a:lnTo>
                    <a:pt x="206308" y="68234"/>
                  </a:lnTo>
                  <a:lnTo>
                    <a:pt x="206248" y="68012"/>
                  </a:lnTo>
                  <a:lnTo>
                    <a:pt x="206294" y="67681"/>
                  </a:lnTo>
                  <a:lnTo>
                    <a:pt x="206994" y="67319"/>
                  </a:lnTo>
                  <a:lnTo>
                    <a:pt x="208670" y="68116"/>
                  </a:lnTo>
                  <a:lnTo>
                    <a:pt x="209264" y="69078"/>
                  </a:lnTo>
                  <a:lnTo>
                    <a:pt x="212066" y="70220"/>
                  </a:lnTo>
                  <a:lnTo>
                    <a:pt x="214202" y="70516"/>
                  </a:lnTo>
                  <a:lnTo>
                    <a:pt x="215358" y="70091"/>
                  </a:lnTo>
                  <a:lnTo>
                    <a:pt x="215765" y="70806"/>
                  </a:lnTo>
                  <a:lnTo>
                    <a:pt x="216043" y="70981"/>
                  </a:lnTo>
                  <a:lnTo>
                    <a:pt x="216192" y="70819"/>
                  </a:lnTo>
                  <a:lnTo>
                    <a:pt x="216583" y="68312"/>
                  </a:lnTo>
                  <a:lnTo>
                    <a:pt x="216340" y="67413"/>
                  </a:lnTo>
                  <a:lnTo>
                    <a:pt x="216257" y="66850"/>
                  </a:lnTo>
                  <a:lnTo>
                    <a:pt x="216187" y="66568"/>
                  </a:lnTo>
                  <a:lnTo>
                    <a:pt x="216347" y="66516"/>
                  </a:lnTo>
                  <a:lnTo>
                    <a:pt x="217579" y="66868"/>
                  </a:lnTo>
                  <a:lnTo>
                    <a:pt x="219769" y="69618"/>
                  </a:lnTo>
                  <a:lnTo>
                    <a:pt x="222126" y="69902"/>
                  </a:lnTo>
                  <a:lnTo>
                    <a:pt x="223966" y="70680"/>
                  </a:lnTo>
                  <a:lnTo>
                    <a:pt x="224583" y="71070"/>
                  </a:lnTo>
                  <a:lnTo>
                    <a:pt x="224624" y="71695"/>
                  </a:lnTo>
                  <a:lnTo>
                    <a:pt x="224927" y="71951"/>
                  </a:lnTo>
                  <a:lnTo>
                    <a:pt x="225514" y="71342"/>
                  </a:lnTo>
                  <a:lnTo>
                    <a:pt x="226284" y="70807"/>
                  </a:lnTo>
                  <a:lnTo>
                    <a:pt x="227081" y="70882"/>
                  </a:lnTo>
                  <a:lnTo>
                    <a:pt x="227921" y="70856"/>
                  </a:lnTo>
                  <a:lnTo>
                    <a:pt x="228385" y="70799"/>
                  </a:lnTo>
                  <a:lnTo>
                    <a:pt x="228559" y="70743"/>
                  </a:lnTo>
                  <a:lnTo>
                    <a:pt x="228888" y="68199"/>
                  </a:lnTo>
                  <a:lnTo>
                    <a:pt x="231014" y="66844"/>
                  </a:lnTo>
                  <a:lnTo>
                    <a:pt x="231382" y="65973"/>
                  </a:lnTo>
                  <a:lnTo>
                    <a:pt x="231628" y="65112"/>
                  </a:lnTo>
                  <a:lnTo>
                    <a:pt x="232408" y="64813"/>
                  </a:lnTo>
                  <a:lnTo>
                    <a:pt x="232687" y="64583"/>
                  </a:lnTo>
                  <a:lnTo>
                    <a:pt x="232507" y="62879"/>
                  </a:lnTo>
                  <a:lnTo>
                    <a:pt x="231254" y="63244"/>
                  </a:lnTo>
                  <a:lnTo>
                    <a:pt x="227102" y="62776"/>
                  </a:lnTo>
                  <a:lnTo>
                    <a:pt x="226353" y="61662"/>
                  </a:lnTo>
                  <a:lnTo>
                    <a:pt x="225601" y="58742"/>
                  </a:lnTo>
                  <a:lnTo>
                    <a:pt x="225751" y="57870"/>
                  </a:lnTo>
                  <a:lnTo>
                    <a:pt x="225958" y="57625"/>
                  </a:lnTo>
                  <a:lnTo>
                    <a:pt x="226184" y="57479"/>
                  </a:lnTo>
                  <a:lnTo>
                    <a:pt x="231358" y="56908"/>
                  </a:lnTo>
                  <a:lnTo>
                    <a:pt x="235611" y="57414"/>
                  </a:lnTo>
                  <a:lnTo>
                    <a:pt x="239387" y="58334"/>
                  </a:lnTo>
                  <a:lnTo>
                    <a:pt x="240496" y="61498"/>
                  </a:lnTo>
                  <a:lnTo>
                    <a:pt x="243340" y="62939"/>
                  </a:lnTo>
                  <a:lnTo>
                    <a:pt x="245155" y="62151"/>
                  </a:lnTo>
                  <a:lnTo>
                    <a:pt x="248164" y="62169"/>
                  </a:lnTo>
                  <a:lnTo>
                    <a:pt x="250266" y="61854"/>
                  </a:lnTo>
                  <a:lnTo>
                    <a:pt x="250573" y="63132"/>
                  </a:lnTo>
                  <a:lnTo>
                    <a:pt x="251759" y="63399"/>
                  </a:lnTo>
                  <a:lnTo>
                    <a:pt x="254235" y="65186"/>
                  </a:lnTo>
                  <a:lnTo>
                    <a:pt x="257144" y="67744"/>
                  </a:lnTo>
                  <a:lnTo>
                    <a:pt x="257447" y="67740"/>
                  </a:lnTo>
                  <a:lnTo>
                    <a:pt x="257714" y="68123"/>
                  </a:lnTo>
                  <a:lnTo>
                    <a:pt x="257743" y="68310"/>
                  </a:lnTo>
                  <a:lnTo>
                    <a:pt x="258354" y="67056"/>
                  </a:lnTo>
                  <a:lnTo>
                    <a:pt x="259434" y="65893"/>
                  </a:lnTo>
                  <a:lnTo>
                    <a:pt x="259655" y="64146"/>
                  </a:lnTo>
                  <a:lnTo>
                    <a:pt x="260000" y="63577"/>
                  </a:lnTo>
                  <a:lnTo>
                    <a:pt x="260073" y="63328"/>
                  </a:lnTo>
                  <a:lnTo>
                    <a:pt x="260208" y="63212"/>
                  </a:lnTo>
                  <a:lnTo>
                    <a:pt x="262880" y="63036"/>
                  </a:lnTo>
                  <a:lnTo>
                    <a:pt x="263787" y="64402"/>
                  </a:lnTo>
                  <a:lnTo>
                    <a:pt x="264422" y="64558"/>
                  </a:lnTo>
                  <a:lnTo>
                    <a:pt x="264837" y="64471"/>
                  </a:lnTo>
                  <a:lnTo>
                    <a:pt x="264999" y="64404"/>
                  </a:lnTo>
                  <a:lnTo>
                    <a:pt x="265756" y="63789"/>
                  </a:lnTo>
                  <a:lnTo>
                    <a:pt x="265538" y="63354"/>
                  </a:lnTo>
                  <a:lnTo>
                    <a:pt x="266156" y="62589"/>
                  </a:lnTo>
                  <a:lnTo>
                    <a:pt x="266611" y="62509"/>
                  </a:lnTo>
                  <a:lnTo>
                    <a:pt x="269434" y="63440"/>
                  </a:lnTo>
                  <a:lnTo>
                    <a:pt x="270515" y="63117"/>
                  </a:lnTo>
                  <a:lnTo>
                    <a:pt x="270629" y="63289"/>
                  </a:lnTo>
                  <a:lnTo>
                    <a:pt x="270930" y="63364"/>
                  </a:lnTo>
                  <a:lnTo>
                    <a:pt x="271190" y="63331"/>
                  </a:lnTo>
                  <a:lnTo>
                    <a:pt x="272312" y="62299"/>
                  </a:lnTo>
                  <a:lnTo>
                    <a:pt x="274126" y="61077"/>
                  </a:lnTo>
                  <a:lnTo>
                    <a:pt x="274367" y="61149"/>
                  </a:lnTo>
                  <a:lnTo>
                    <a:pt x="274575" y="60976"/>
                  </a:lnTo>
                  <a:lnTo>
                    <a:pt x="274984" y="60537"/>
                  </a:lnTo>
                  <a:lnTo>
                    <a:pt x="275940" y="60394"/>
                  </a:lnTo>
                  <a:lnTo>
                    <a:pt x="277101" y="59905"/>
                  </a:lnTo>
                  <a:lnTo>
                    <a:pt x="277706" y="59791"/>
                  </a:lnTo>
                  <a:lnTo>
                    <a:pt x="278071" y="59679"/>
                  </a:lnTo>
                  <a:lnTo>
                    <a:pt x="278225" y="59615"/>
                  </a:lnTo>
                  <a:lnTo>
                    <a:pt x="279066" y="58920"/>
                  </a:lnTo>
                  <a:lnTo>
                    <a:pt x="278967" y="58606"/>
                  </a:lnTo>
                  <a:lnTo>
                    <a:pt x="279481" y="58403"/>
                  </a:lnTo>
                  <a:lnTo>
                    <a:pt x="280743" y="58455"/>
                  </a:lnTo>
                  <a:lnTo>
                    <a:pt x="281565" y="58305"/>
                  </a:lnTo>
                  <a:lnTo>
                    <a:pt x="281696" y="58405"/>
                  </a:lnTo>
                  <a:lnTo>
                    <a:pt x="282023" y="57949"/>
                  </a:lnTo>
                  <a:lnTo>
                    <a:pt x="278370" y="55403"/>
                  </a:lnTo>
                  <a:lnTo>
                    <a:pt x="279577" y="52241"/>
                  </a:lnTo>
                  <a:lnTo>
                    <a:pt x="279278" y="49737"/>
                  </a:lnTo>
                  <a:lnTo>
                    <a:pt x="280703" y="47349"/>
                  </a:lnTo>
                  <a:lnTo>
                    <a:pt x="282322" y="46358"/>
                  </a:lnTo>
                  <a:lnTo>
                    <a:pt x="282824" y="45099"/>
                  </a:lnTo>
                  <a:lnTo>
                    <a:pt x="283445" y="44458"/>
                  </a:lnTo>
                  <a:lnTo>
                    <a:pt x="283853" y="44013"/>
                  </a:lnTo>
                  <a:lnTo>
                    <a:pt x="284099" y="43723"/>
                  </a:lnTo>
                  <a:lnTo>
                    <a:pt x="284956" y="43398"/>
                  </a:lnTo>
                  <a:lnTo>
                    <a:pt x="288143" y="43049"/>
                  </a:lnTo>
                  <a:lnTo>
                    <a:pt x="288850" y="42654"/>
                  </a:lnTo>
                  <a:lnTo>
                    <a:pt x="290015" y="42481"/>
                  </a:lnTo>
                  <a:lnTo>
                    <a:pt x="292114" y="41826"/>
                  </a:lnTo>
                  <a:lnTo>
                    <a:pt x="292079" y="41657"/>
                  </a:lnTo>
                  <a:lnTo>
                    <a:pt x="292844" y="41437"/>
                  </a:lnTo>
                  <a:lnTo>
                    <a:pt x="293344" y="41321"/>
                  </a:lnTo>
                  <a:lnTo>
                    <a:pt x="293882" y="40650"/>
                  </a:lnTo>
                  <a:lnTo>
                    <a:pt x="294686" y="40526"/>
                  </a:lnTo>
                  <a:lnTo>
                    <a:pt x="295408" y="40691"/>
                  </a:lnTo>
                  <a:lnTo>
                    <a:pt x="295857" y="40368"/>
                  </a:lnTo>
                  <a:lnTo>
                    <a:pt x="296280" y="39779"/>
                  </a:lnTo>
                  <a:lnTo>
                    <a:pt x="297790" y="39372"/>
                  </a:lnTo>
                  <a:lnTo>
                    <a:pt x="299207" y="40853"/>
                  </a:lnTo>
                  <a:lnTo>
                    <a:pt x="301054" y="41321"/>
                  </a:lnTo>
                  <a:lnTo>
                    <a:pt x="301974" y="42471"/>
                  </a:lnTo>
                  <a:lnTo>
                    <a:pt x="303323" y="42206"/>
                  </a:lnTo>
                  <a:lnTo>
                    <a:pt x="303367" y="42537"/>
                  </a:lnTo>
                  <a:lnTo>
                    <a:pt x="303609" y="42624"/>
                  </a:lnTo>
                  <a:lnTo>
                    <a:pt x="303959" y="42469"/>
                  </a:lnTo>
                  <a:lnTo>
                    <a:pt x="303993" y="42808"/>
                  </a:lnTo>
                  <a:lnTo>
                    <a:pt x="304303" y="42728"/>
                  </a:lnTo>
                  <a:lnTo>
                    <a:pt x="304191" y="42348"/>
                  </a:lnTo>
                  <a:lnTo>
                    <a:pt x="304434" y="42173"/>
                  </a:lnTo>
                  <a:lnTo>
                    <a:pt x="304832" y="42223"/>
                  </a:lnTo>
                  <a:lnTo>
                    <a:pt x="304970" y="42200"/>
                  </a:lnTo>
                  <a:lnTo>
                    <a:pt x="305325" y="41704"/>
                  </a:lnTo>
                  <a:lnTo>
                    <a:pt x="304821" y="41361"/>
                  </a:lnTo>
                  <a:lnTo>
                    <a:pt x="305714" y="39613"/>
                  </a:lnTo>
                  <a:lnTo>
                    <a:pt x="305953" y="38100"/>
                  </a:lnTo>
                  <a:lnTo>
                    <a:pt x="306084" y="37572"/>
                  </a:lnTo>
                  <a:lnTo>
                    <a:pt x="306240" y="37549"/>
                  </a:lnTo>
                  <a:lnTo>
                    <a:pt x="306431" y="37429"/>
                  </a:lnTo>
                  <a:lnTo>
                    <a:pt x="307003" y="36684"/>
                  </a:lnTo>
                  <a:lnTo>
                    <a:pt x="307101" y="36302"/>
                  </a:lnTo>
                  <a:lnTo>
                    <a:pt x="307476" y="36247"/>
                  </a:lnTo>
                  <a:lnTo>
                    <a:pt x="307803" y="36004"/>
                  </a:lnTo>
                  <a:lnTo>
                    <a:pt x="307844" y="34272"/>
                  </a:lnTo>
                  <a:lnTo>
                    <a:pt x="308578" y="32063"/>
                  </a:lnTo>
                  <a:lnTo>
                    <a:pt x="308392" y="30679"/>
                  </a:lnTo>
                  <a:lnTo>
                    <a:pt x="309509" y="29089"/>
                  </a:lnTo>
                  <a:lnTo>
                    <a:pt x="309111" y="27999"/>
                  </a:lnTo>
                  <a:lnTo>
                    <a:pt x="310351" y="27315"/>
                  </a:lnTo>
                  <a:lnTo>
                    <a:pt x="309057" y="24318"/>
                  </a:lnTo>
                  <a:lnTo>
                    <a:pt x="309294" y="24020"/>
                  </a:lnTo>
                  <a:lnTo>
                    <a:pt x="309782" y="23633"/>
                  </a:lnTo>
                  <a:lnTo>
                    <a:pt x="310054" y="23561"/>
                  </a:lnTo>
                  <a:lnTo>
                    <a:pt x="310182" y="23646"/>
                  </a:lnTo>
                  <a:lnTo>
                    <a:pt x="310813" y="23577"/>
                  </a:lnTo>
                  <a:lnTo>
                    <a:pt x="310999" y="23411"/>
                  </a:lnTo>
                  <a:lnTo>
                    <a:pt x="310949" y="23140"/>
                  </a:lnTo>
                  <a:lnTo>
                    <a:pt x="310219" y="19831"/>
                  </a:lnTo>
                  <a:lnTo>
                    <a:pt x="311613" y="18726"/>
                  </a:lnTo>
                  <a:lnTo>
                    <a:pt x="313321" y="12633"/>
                  </a:lnTo>
                  <a:lnTo>
                    <a:pt x="312723" y="10502"/>
                  </a:lnTo>
                  <a:lnTo>
                    <a:pt x="312679" y="7682"/>
                  </a:lnTo>
                  <a:lnTo>
                    <a:pt x="313210" y="6333"/>
                  </a:lnTo>
                  <a:lnTo>
                    <a:pt x="315171" y="4803"/>
                  </a:lnTo>
                  <a:lnTo>
                    <a:pt x="315947" y="1436"/>
                  </a:lnTo>
                  <a:lnTo>
                    <a:pt x="317037" y="527"/>
                  </a:lnTo>
                  <a:lnTo>
                    <a:pt x="318081" y="865"/>
                  </a:lnTo>
                  <a:lnTo>
                    <a:pt x="318785" y="0"/>
                  </a:lnTo>
                  <a:lnTo>
                    <a:pt x="320595" y="1592"/>
                  </a:lnTo>
                  <a:lnTo>
                    <a:pt x="322101" y="1714"/>
                  </a:lnTo>
                  <a:lnTo>
                    <a:pt x="323590" y="3369"/>
                  </a:lnTo>
                  <a:lnTo>
                    <a:pt x="322516" y="4658"/>
                  </a:lnTo>
                  <a:lnTo>
                    <a:pt x="322129" y="6525"/>
                  </a:lnTo>
                  <a:lnTo>
                    <a:pt x="323178" y="8289"/>
                  </a:lnTo>
                  <a:lnTo>
                    <a:pt x="324878" y="8774"/>
                  </a:lnTo>
                  <a:lnTo>
                    <a:pt x="325463" y="9739"/>
                  </a:lnTo>
                  <a:lnTo>
                    <a:pt x="325149" y="11340"/>
                  </a:lnTo>
                  <a:lnTo>
                    <a:pt x="326853" y="11395"/>
                  </a:lnTo>
                  <a:lnTo>
                    <a:pt x="328444" y="12320"/>
                  </a:lnTo>
                  <a:lnTo>
                    <a:pt x="331336" y="15982"/>
                  </a:lnTo>
                  <a:lnTo>
                    <a:pt x="333953" y="18411"/>
                  </a:lnTo>
                  <a:lnTo>
                    <a:pt x="336039" y="17403"/>
                  </a:lnTo>
                  <a:lnTo>
                    <a:pt x="338110" y="17381"/>
                  </a:lnTo>
                  <a:lnTo>
                    <a:pt x="338130" y="18396"/>
                  </a:lnTo>
                  <a:lnTo>
                    <a:pt x="339329" y="18758"/>
                  </a:lnTo>
                  <a:lnTo>
                    <a:pt x="339151" y="21397"/>
                  </a:lnTo>
                  <a:lnTo>
                    <a:pt x="340817" y="20862"/>
                  </a:lnTo>
                  <a:lnTo>
                    <a:pt x="344073" y="21635"/>
                  </a:lnTo>
                  <a:lnTo>
                    <a:pt x="345684" y="20619"/>
                  </a:lnTo>
                  <a:lnTo>
                    <a:pt x="346595" y="22484"/>
                  </a:lnTo>
                  <a:lnTo>
                    <a:pt x="348622" y="22122"/>
                  </a:lnTo>
                  <a:lnTo>
                    <a:pt x="349902" y="23166"/>
                  </a:lnTo>
                  <a:lnTo>
                    <a:pt x="350127" y="24686"/>
                  </a:lnTo>
                  <a:lnTo>
                    <a:pt x="349674" y="25887"/>
                  </a:lnTo>
                  <a:lnTo>
                    <a:pt x="350084" y="28536"/>
                  </a:lnTo>
                  <a:lnTo>
                    <a:pt x="352954" y="30519"/>
                  </a:lnTo>
                  <a:lnTo>
                    <a:pt x="354579" y="32201"/>
                  </a:lnTo>
                  <a:lnTo>
                    <a:pt x="355343" y="32474"/>
                  </a:lnTo>
                  <a:lnTo>
                    <a:pt x="357316" y="34985"/>
                  </a:lnTo>
                  <a:lnTo>
                    <a:pt x="359214" y="36434"/>
                  </a:lnTo>
                  <a:lnTo>
                    <a:pt x="355600" y="40892"/>
                  </a:lnTo>
                  <a:lnTo>
                    <a:pt x="353263" y="43355"/>
                  </a:lnTo>
                  <a:lnTo>
                    <a:pt x="355022" y="45239"/>
                  </a:lnTo>
                  <a:lnTo>
                    <a:pt x="356542" y="45698"/>
                  </a:lnTo>
                  <a:lnTo>
                    <a:pt x="359035" y="45275"/>
                  </a:lnTo>
                  <a:lnTo>
                    <a:pt x="360259" y="46716"/>
                  </a:lnTo>
                  <a:lnTo>
                    <a:pt x="360267" y="48248"/>
                  </a:lnTo>
                  <a:lnTo>
                    <a:pt x="359599" y="49187"/>
                  </a:lnTo>
                  <a:lnTo>
                    <a:pt x="356325" y="50766"/>
                  </a:lnTo>
                  <a:lnTo>
                    <a:pt x="355388" y="52601"/>
                  </a:lnTo>
                  <a:lnTo>
                    <a:pt x="355725" y="53554"/>
                  </a:lnTo>
                  <a:lnTo>
                    <a:pt x="358540" y="53707"/>
                  </a:lnTo>
                  <a:lnTo>
                    <a:pt x="360516" y="54910"/>
                  </a:lnTo>
                  <a:lnTo>
                    <a:pt x="361070" y="56040"/>
                  </a:lnTo>
                  <a:lnTo>
                    <a:pt x="360913" y="58366"/>
                  </a:lnTo>
                  <a:lnTo>
                    <a:pt x="361780" y="58654"/>
                  </a:lnTo>
                  <a:lnTo>
                    <a:pt x="361822" y="56599"/>
                  </a:lnTo>
                  <a:lnTo>
                    <a:pt x="362718" y="55507"/>
                  </a:lnTo>
                  <a:lnTo>
                    <a:pt x="364900" y="54193"/>
                  </a:lnTo>
                  <a:lnTo>
                    <a:pt x="366125" y="54355"/>
                  </a:lnTo>
                  <a:lnTo>
                    <a:pt x="366847" y="53062"/>
                  </a:lnTo>
                  <a:lnTo>
                    <a:pt x="368098" y="52799"/>
                  </a:lnTo>
                  <a:lnTo>
                    <a:pt x="370694" y="49780"/>
                  </a:lnTo>
                  <a:lnTo>
                    <a:pt x="370978" y="48551"/>
                  </a:lnTo>
                  <a:lnTo>
                    <a:pt x="372514" y="47494"/>
                  </a:lnTo>
                  <a:lnTo>
                    <a:pt x="372718" y="45463"/>
                  </a:lnTo>
                  <a:lnTo>
                    <a:pt x="373843" y="45186"/>
                  </a:lnTo>
                  <a:lnTo>
                    <a:pt x="375444" y="42872"/>
                  </a:lnTo>
                  <a:lnTo>
                    <a:pt x="375232" y="40777"/>
                  </a:lnTo>
                  <a:lnTo>
                    <a:pt x="375986" y="38684"/>
                  </a:lnTo>
                  <a:lnTo>
                    <a:pt x="378063" y="36973"/>
                  </a:lnTo>
                  <a:lnTo>
                    <a:pt x="380403" y="36636"/>
                  </a:lnTo>
                  <a:lnTo>
                    <a:pt x="380639" y="35542"/>
                  </a:lnTo>
                  <a:lnTo>
                    <a:pt x="381870" y="34519"/>
                  </a:lnTo>
                  <a:lnTo>
                    <a:pt x="382440" y="32776"/>
                  </a:lnTo>
                  <a:lnTo>
                    <a:pt x="383820" y="32795"/>
                  </a:lnTo>
                  <a:lnTo>
                    <a:pt x="386011" y="31955"/>
                  </a:lnTo>
                  <a:lnTo>
                    <a:pt x="386999" y="32617"/>
                  </a:lnTo>
                  <a:lnTo>
                    <a:pt x="389198" y="31431"/>
                  </a:lnTo>
                  <a:lnTo>
                    <a:pt x="389357" y="32748"/>
                  </a:lnTo>
                  <a:lnTo>
                    <a:pt x="388588" y="33367"/>
                  </a:lnTo>
                  <a:lnTo>
                    <a:pt x="388952" y="36625"/>
                  </a:lnTo>
                  <a:lnTo>
                    <a:pt x="387016" y="39586"/>
                  </a:lnTo>
                  <a:lnTo>
                    <a:pt x="385948" y="40271"/>
                  </a:lnTo>
                  <a:lnTo>
                    <a:pt x="387141" y="42633"/>
                  </a:lnTo>
                  <a:lnTo>
                    <a:pt x="388127" y="46931"/>
                  </a:lnTo>
                  <a:lnTo>
                    <a:pt x="387515" y="47780"/>
                  </a:lnTo>
                  <a:lnTo>
                    <a:pt x="387610" y="50237"/>
                  </a:lnTo>
                  <a:lnTo>
                    <a:pt x="386849" y="51554"/>
                  </a:lnTo>
                  <a:lnTo>
                    <a:pt x="386492" y="53474"/>
                  </a:lnTo>
                  <a:lnTo>
                    <a:pt x="387161" y="57765"/>
                  </a:lnTo>
                  <a:lnTo>
                    <a:pt x="387002" y="58532"/>
                  </a:lnTo>
                  <a:lnTo>
                    <a:pt x="388141" y="61501"/>
                  </a:lnTo>
                  <a:lnTo>
                    <a:pt x="389615" y="61654"/>
                  </a:lnTo>
                  <a:lnTo>
                    <a:pt x="390754" y="60219"/>
                  </a:lnTo>
                  <a:lnTo>
                    <a:pt x="390785" y="59052"/>
                  </a:lnTo>
                  <a:lnTo>
                    <a:pt x="392897" y="60061"/>
                  </a:lnTo>
                  <a:lnTo>
                    <a:pt x="394606" y="60418"/>
                  </a:lnTo>
                  <a:lnTo>
                    <a:pt x="394885" y="62215"/>
                  </a:lnTo>
                  <a:lnTo>
                    <a:pt x="395710" y="63605"/>
                  </a:lnTo>
                  <a:lnTo>
                    <a:pt x="395226" y="64719"/>
                  </a:lnTo>
                  <a:lnTo>
                    <a:pt x="395944" y="65410"/>
                  </a:lnTo>
                  <a:lnTo>
                    <a:pt x="395275" y="66993"/>
                  </a:lnTo>
                  <a:lnTo>
                    <a:pt x="394462" y="67250"/>
                  </a:lnTo>
                  <a:lnTo>
                    <a:pt x="395275" y="70513"/>
                  </a:lnTo>
                  <a:lnTo>
                    <a:pt x="395933" y="71929"/>
                  </a:lnTo>
                  <a:lnTo>
                    <a:pt x="397102" y="72313"/>
                  </a:lnTo>
                  <a:lnTo>
                    <a:pt x="397418" y="73480"/>
                  </a:lnTo>
                  <a:lnTo>
                    <a:pt x="396868" y="75244"/>
                  </a:lnTo>
                  <a:lnTo>
                    <a:pt x="398646" y="76738"/>
                  </a:lnTo>
                  <a:lnTo>
                    <a:pt x="399715" y="75989"/>
                  </a:lnTo>
                  <a:lnTo>
                    <a:pt x="402434" y="76167"/>
                  </a:lnTo>
                  <a:lnTo>
                    <a:pt x="402312" y="78109"/>
                  </a:lnTo>
                  <a:lnTo>
                    <a:pt x="401604" y="78695"/>
                  </a:lnTo>
                  <a:lnTo>
                    <a:pt x="401930" y="80875"/>
                  </a:lnTo>
                  <a:lnTo>
                    <a:pt x="400498" y="83801"/>
                  </a:lnTo>
                  <a:lnTo>
                    <a:pt x="401887" y="85174"/>
                  </a:lnTo>
                  <a:lnTo>
                    <a:pt x="401213" y="86221"/>
                  </a:lnTo>
                  <a:lnTo>
                    <a:pt x="402923" y="87594"/>
                  </a:lnTo>
                  <a:lnTo>
                    <a:pt x="403113" y="88632"/>
                  </a:lnTo>
                  <a:lnTo>
                    <a:pt x="404951" y="89294"/>
                  </a:lnTo>
                  <a:lnTo>
                    <a:pt x="405803" y="90323"/>
                  </a:lnTo>
                  <a:lnTo>
                    <a:pt x="405185" y="91488"/>
                  </a:lnTo>
                  <a:lnTo>
                    <a:pt x="408177" y="93088"/>
                  </a:lnTo>
                  <a:lnTo>
                    <a:pt x="408894" y="94797"/>
                  </a:lnTo>
                  <a:lnTo>
                    <a:pt x="408142" y="96225"/>
                  </a:lnTo>
                  <a:lnTo>
                    <a:pt x="409241" y="98407"/>
                  </a:lnTo>
                  <a:lnTo>
                    <a:pt x="407204" y="99361"/>
                  </a:lnTo>
                  <a:lnTo>
                    <a:pt x="407870" y="101749"/>
                  </a:lnTo>
                  <a:lnTo>
                    <a:pt x="407364" y="103230"/>
                  </a:lnTo>
                  <a:lnTo>
                    <a:pt x="409875" y="104111"/>
                  </a:lnTo>
                  <a:lnTo>
                    <a:pt x="411761" y="103052"/>
                  </a:lnTo>
                  <a:lnTo>
                    <a:pt x="413103" y="103013"/>
                  </a:lnTo>
                  <a:lnTo>
                    <a:pt x="415107" y="105443"/>
                  </a:lnTo>
                  <a:lnTo>
                    <a:pt x="413941" y="107037"/>
                  </a:lnTo>
                  <a:lnTo>
                    <a:pt x="414660" y="108077"/>
                  </a:lnTo>
                  <a:lnTo>
                    <a:pt x="414243" y="110139"/>
                  </a:lnTo>
                  <a:lnTo>
                    <a:pt x="415483" y="110868"/>
                  </a:lnTo>
                  <a:lnTo>
                    <a:pt x="416001" y="112461"/>
                  </a:lnTo>
                  <a:lnTo>
                    <a:pt x="415022" y="113351"/>
                  </a:lnTo>
                  <a:lnTo>
                    <a:pt x="415844" y="117208"/>
                  </a:lnTo>
                  <a:lnTo>
                    <a:pt x="416521" y="117784"/>
                  </a:lnTo>
                  <a:lnTo>
                    <a:pt x="419194" y="117493"/>
                  </a:lnTo>
                  <a:lnTo>
                    <a:pt x="418929" y="114738"/>
                  </a:lnTo>
                  <a:lnTo>
                    <a:pt x="419910" y="114321"/>
                  </a:lnTo>
                  <a:lnTo>
                    <a:pt x="423105" y="116754"/>
                  </a:lnTo>
                  <a:lnTo>
                    <a:pt x="424798" y="116969"/>
                  </a:lnTo>
                  <a:lnTo>
                    <a:pt x="425659" y="116259"/>
                  </a:lnTo>
                  <a:lnTo>
                    <a:pt x="427541" y="118806"/>
                  </a:lnTo>
                  <a:lnTo>
                    <a:pt x="425587" y="120408"/>
                  </a:lnTo>
                  <a:lnTo>
                    <a:pt x="424857" y="121616"/>
                  </a:lnTo>
                  <a:lnTo>
                    <a:pt x="422844" y="121323"/>
                  </a:lnTo>
                  <a:lnTo>
                    <a:pt x="423438" y="123382"/>
                  </a:lnTo>
                  <a:lnTo>
                    <a:pt x="423055" y="124445"/>
                  </a:lnTo>
                  <a:lnTo>
                    <a:pt x="419615" y="128557"/>
                  </a:lnTo>
                  <a:lnTo>
                    <a:pt x="419980" y="129880"/>
                  </a:lnTo>
                  <a:lnTo>
                    <a:pt x="418728" y="130324"/>
                  </a:lnTo>
                  <a:lnTo>
                    <a:pt x="416671" y="132049"/>
                  </a:lnTo>
                  <a:lnTo>
                    <a:pt x="415380" y="132343"/>
                  </a:lnTo>
                  <a:lnTo>
                    <a:pt x="414978" y="133575"/>
                  </a:lnTo>
                  <a:lnTo>
                    <a:pt x="416601" y="134839"/>
                  </a:lnTo>
                  <a:lnTo>
                    <a:pt x="418656" y="135537"/>
                  </a:lnTo>
                  <a:lnTo>
                    <a:pt x="418808" y="136287"/>
                  </a:lnTo>
                  <a:lnTo>
                    <a:pt x="416791" y="136284"/>
                  </a:lnTo>
                  <a:lnTo>
                    <a:pt x="415863" y="136856"/>
                  </a:lnTo>
                  <a:lnTo>
                    <a:pt x="415551" y="141543"/>
                  </a:lnTo>
                  <a:lnTo>
                    <a:pt x="414933" y="143276"/>
                  </a:lnTo>
                  <a:lnTo>
                    <a:pt x="415152" y="145342"/>
                  </a:lnTo>
                  <a:lnTo>
                    <a:pt x="416719" y="149298"/>
                  </a:lnTo>
                  <a:lnTo>
                    <a:pt x="418470" y="150626"/>
                  </a:lnTo>
                  <a:lnTo>
                    <a:pt x="417588" y="151419"/>
                  </a:lnTo>
                  <a:lnTo>
                    <a:pt x="417966" y="152369"/>
                  </a:lnTo>
                  <a:lnTo>
                    <a:pt x="417711" y="154453"/>
                  </a:lnTo>
                  <a:lnTo>
                    <a:pt x="416584" y="157875"/>
                  </a:lnTo>
                  <a:lnTo>
                    <a:pt x="418350" y="158287"/>
                  </a:lnTo>
                  <a:lnTo>
                    <a:pt x="420414" y="157103"/>
                  </a:lnTo>
                  <a:lnTo>
                    <a:pt x="422720" y="156715"/>
                  </a:lnTo>
                  <a:lnTo>
                    <a:pt x="423974" y="158115"/>
                  </a:lnTo>
                  <a:lnTo>
                    <a:pt x="424905" y="158034"/>
                  </a:lnTo>
                  <a:lnTo>
                    <a:pt x="425470" y="160268"/>
                  </a:lnTo>
                  <a:lnTo>
                    <a:pt x="426329" y="161691"/>
                  </a:lnTo>
                  <a:lnTo>
                    <a:pt x="425384" y="162778"/>
                  </a:lnTo>
                  <a:lnTo>
                    <a:pt x="425149" y="164675"/>
                  </a:lnTo>
                  <a:lnTo>
                    <a:pt x="426047" y="166255"/>
                  </a:lnTo>
                  <a:lnTo>
                    <a:pt x="425952" y="167243"/>
                  </a:lnTo>
                  <a:lnTo>
                    <a:pt x="427890" y="169952"/>
                  </a:lnTo>
                  <a:lnTo>
                    <a:pt x="428063" y="172456"/>
                  </a:lnTo>
                  <a:lnTo>
                    <a:pt x="429515" y="173986"/>
                  </a:lnTo>
                  <a:lnTo>
                    <a:pt x="429495" y="174929"/>
                  </a:lnTo>
                  <a:lnTo>
                    <a:pt x="430906" y="175669"/>
                  </a:lnTo>
                  <a:lnTo>
                    <a:pt x="430595" y="179168"/>
                  </a:lnTo>
                  <a:lnTo>
                    <a:pt x="431785" y="180749"/>
                  </a:lnTo>
                  <a:lnTo>
                    <a:pt x="431497" y="181530"/>
                  </a:lnTo>
                  <a:lnTo>
                    <a:pt x="433641" y="182004"/>
                  </a:lnTo>
                  <a:lnTo>
                    <a:pt x="434162" y="185091"/>
                  </a:lnTo>
                  <a:lnTo>
                    <a:pt x="435828" y="184770"/>
                  </a:lnTo>
                  <a:lnTo>
                    <a:pt x="437224" y="186374"/>
                  </a:lnTo>
                  <a:lnTo>
                    <a:pt x="437357" y="187487"/>
                  </a:lnTo>
                  <a:lnTo>
                    <a:pt x="436126" y="188602"/>
                  </a:lnTo>
                  <a:lnTo>
                    <a:pt x="437534" y="190481"/>
                  </a:lnTo>
                  <a:lnTo>
                    <a:pt x="437317" y="191538"/>
                  </a:lnTo>
                  <a:lnTo>
                    <a:pt x="437904" y="193223"/>
                  </a:lnTo>
                  <a:lnTo>
                    <a:pt x="440361" y="192484"/>
                  </a:lnTo>
                  <a:lnTo>
                    <a:pt x="440933" y="194905"/>
                  </a:lnTo>
                  <a:lnTo>
                    <a:pt x="444453" y="194828"/>
                  </a:lnTo>
                  <a:lnTo>
                    <a:pt x="444983" y="196006"/>
                  </a:lnTo>
                  <a:lnTo>
                    <a:pt x="443540" y="199190"/>
                  </a:lnTo>
                  <a:lnTo>
                    <a:pt x="443658" y="200440"/>
                  </a:lnTo>
                  <a:lnTo>
                    <a:pt x="447129" y="201572"/>
                  </a:lnTo>
                  <a:lnTo>
                    <a:pt x="445487" y="203093"/>
                  </a:lnTo>
                  <a:lnTo>
                    <a:pt x="444917" y="204701"/>
                  </a:lnTo>
                  <a:lnTo>
                    <a:pt x="443529" y="205011"/>
                  </a:lnTo>
                  <a:lnTo>
                    <a:pt x="442137" y="206789"/>
                  </a:lnTo>
                  <a:lnTo>
                    <a:pt x="442054" y="207584"/>
                  </a:lnTo>
                  <a:lnTo>
                    <a:pt x="443801" y="208167"/>
                  </a:lnTo>
                  <a:lnTo>
                    <a:pt x="442960" y="211020"/>
                  </a:lnTo>
                  <a:lnTo>
                    <a:pt x="441870" y="212535"/>
                  </a:lnTo>
                  <a:lnTo>
                    <a:pt x="440483" y="213556"/>
                  </a:lnTo>
                  <a:lnTo>
                    <a:pt x="439924" y="215871"/>
                  </a:lnTo>
                  <a:lnTo>
                    <a:pt x="440230" y="216890"/>
                  </a:lnTo>
                  <a:lnTo>
                    <a:pt x="438215" y="218082"/>
                  </a:lnTo>
                  <a:lnTo>
                    <a:pt x="437131" y="220623"/>
                  </a:lnTo>
                  <a:lnTo>
                    <a:pt x="435737" y="220626"/>
                  </a:lnTo>
                  <a:lnTo>
                    <a:pt x="433928" y="222576"/>
                  </a:lnTo>
                  <a:lnTo>
                    <a:pt x="433350" y="224268"/>
                  </a:lnTo>
                  <a:lnTo>
                    <a:pt x="434028" y="224851"/>
                  </a:lnTo>
                  <a:lnTo>
                    <a:pt x="436472" y="223594"/>
                  </a:lnTo>
                  <a:lnTo>
                    <a:pt x="438642" y="222981"/>
                  </a:lnTo>
                  <a:lnTo>
                    <a:pt x="440180" y="224093"/>
                  </a:lnTo>
                  <a:lnTo>
                    <a:pt x="441763" y="226991"/>
                  </a:lnTo>
                  <a:lnTo>
                    <a:pt x="439550" y="229696"/>
                  </a:lnTo>
                  <a:lnTo>
                    <a:pt x="437932" y="230450"/>
                  </a:lnTo>
                  <a:lnTo>
                    <a:pt x="437184" y="231984"/>
                  </a:lnTo>
                  <a:lnTo>
                    <a:pt x="437456" y="232799"/>
                  </a:lnTo>
                  <a:lnTo>
                    <a:pt x="439719" y="233683"/>
                  </a:lnTo>
                  <a:lnTo>
                    <a:pt x="440452" y="235138"/>
                  </a:lnTo>
                  <a:lnTo>
                    <a:pt x="435948" y="235728"/>
                  </a:lnTo>
                  <a:lnTo>
                    <a:pt x="433900" y="233629"/>
                  </a:lnTo>
                  <a:lnTo>
                    <a:pt x="431680" y="235896"/>
                  </a:lnTo>
                  <a:lnTo>
                    <a:pt x="431484" y="238265"/>
                  </a:lnTo>
                  <a:lnTo>
                    <a:pt x="430748" y="238918"/>
                  </a:lnTo>
                  <a:lnTo>
                    <a:pt x="428098" y="238695"/>
                  </a:lnTo>
                  <a:lnTo>
                    <a:pt x="427041" y="239144"/>
                  </a:lnTo>
                  <a:lnTo>
                    <a:pt x="425809" y="240530"/>
                  </a:lnTo>
                  <a:lnTo>
                    <a:pt x="425390" y="243108"/>
                  </a:lnTo>
                  <a:lnTo>
                    <a:pt x="423726" y="243126"/>
                  </a:lnTo>
                  <a:lnTo>
                    <a:pt x="422851" y="244411"/>
                  </a:lnTo>
                  <a:lnTo>
                    <a:pt x="423380" y="246590"/>
                  </a:lnTo>
                  <a:lnTo>
                    <a:pt x="422398" y="246897"/>
                  </a:lnTo>
                  <a:lnTo>
                    <a:pt x="420369" y="244665"/>
                  </a:lnTo>
                  <a:lnTo>
                    <a:pt x="418196" y="245861"/>
                  </a:lnTo>
                  <a:lnTo>
                    <a:pt x="417383" y="245881"/>
                  </a:lnTo>
                  <a:lnTo>
                    <a:pt x="415850" y="244409"/>
                  </a:lnTo>
                  <a:lnTo>
                    <a:pt x="413781" y="245443"/>
                  </a:lnTo>
                  <a:lnTo>
                    <a:pt x="413107" y="247866"/>
                  </a:lnTo>
                  <a:lnTo>
                    <a:pt x="410027" y="247829"/>
                  </a:lnTo>
                  <a:lnTo>
                    <a:pt x="407888" y="248625"/>
                  </a:lnTo>
                  <a:lnTo>
                    <a:pt x="405902" y="250464"/>
                  </a:lnTo>
                  <a:lnTo>
                    <a:pt x="403498" y="252178"/>
                  </a:lnTo>
                  <a:lnTo>
                    <a:pt x="401118" y="252807"/>
                  </a:lnTo>
                  <a:lnTo>
                    <a:pt x="397352" y="254951"/>
                  </a:lnTo>
                  <a:lnTo>
                    <a:pt x="396316" y="256880"/>
                  </a:lnTo>
                  <a:lnTo>
                    <a:pt x="396497" y="258324"/>
                  </a:lnTo>
                  <a:lnTo>
                    <a:pt x="398195" y="258666"/>
                  </a:lnTo>
                  <a:lnTo>
                    <a:pt x="398957" y="259386"/>
                  </a:lnTo>
                  <a:lnTo>
                    <a:pt x="399040" y="260845"/>
                  </a:lnTo>
                  <a:lnTo>
                    <a:pt x="397795" y="260999"/>
                  </a:lnTo>
                  <a:lnTo>
                    <a:pt x="395934" y="259933"/>
                  </a:lnTo>
                  <a:lnTo>
                    <a:pt x="393753" y="261325"/>
                  </a:lnTo>
                  <a:lnTo>
                    <a:pt x="391216" y="261462"/>
                  </a:lnTo>
                  <a:lnTo>
                    <a:pt x="390634" y="259528"/>
                  </a:lnTo>
                  <a:lnTo>
                    <a:pt x="389971" y="259339"/>
                  </a:lnTo>
                  <a:lnTo>
                    <a:pt x="388592" y="261627"/>
                  </a:lnTo>
                  <a:lnTo>
                    <a:pt x="385520" y="264479"/>
                  </a:lnTo>
                  <a:lnTo>
                    <a:pt x="380507" y="267718"/>
                  </a:lnTo>
                  <a:lnTo>
                    <a:pt x="379420" y="268811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46897" y="1806673"/>
              <a:ext cx="1812377" cy="1469448"/>
            </a:xfrm>
            <a:custGeom>
              <a:avLst/>
              <a:pathLst>
                <a:path w="1812377" h="1469448">
                  <a:moveTo>
                    <a:pt x="1731212" y="288989"/>
                  </a:moveTo>
                  <a:lnTo>
                    <a:pt x="1732104" y="290991"/>
                  </a:lnTo>
                  <a:lnTo>
                    <a:pt x="1732048" y="291266"/>
                  </a:lnTo>
                  <a:lnTo>
                    <a:pt x="1731881" y="291428"/>
                  </a:lnTo>
                  <a:lnTo>
                    <a:pt x="1729777" y="291493"/>
                  </a:lnTo>
                  <a:lnTo>
                    <a:pt x="1729277" y="291604"/>
                  </a:lnTo>
                  <a:lnTo>
                    <a:pt x="1727998" y="291561"/>
                  </a:lnTo>
                  <a:lnTo>
                    <a:pt x="1727808" y="293573"/>
                  </a:lnTo>
                  <a:lnTo>
                    <a:pt x="1725270" y="294386"/>
                  </a:lnTo>
                  <a:lnTo>
                    <a:pt x="1726396" y="296178"/>
                  </a:lnTo>
                  <a:lnTo>
                    <a:pt x="1726535" y="297559"/>
                  </a:lnTo>
                  <a:lnTo>
                    <a:pt x="1725925" y="301352"/>
                  </a:lnTo>
                  <a:lnTo>
                    <a:pt x="1726659" y="302036"/>
                  </a:lnTo>
                  <a:lnTo>
                    <a:pt x="1725608" y="304345"/>
                  </a:lnTo>
                  <a:lnTo>
                    <a:pt x="1725069" y="305028"/>
                  </a:lnTo>
                  <a:lnTo>
                    <a:pt x="1724640" y="305463"/>
                  </a:lnTo>
                  <a:lnTo>
                    <a:pt x="1723692" y="305640"/>
                  </a:lnTo>
                  <a:lnTo>
                    <a:pt x="1723366" y="305514"/>
                  </a:lnTo>
                  <a:lnTo>
                    <a:pt x="1723096" y="305513"/>
                  </a:lnTo>
                  <a:lnTo>
                    <a:pt x="1722818" y="305574"/>
                  </a:lnTo>
                  <a:lnTo>
                    <a:pt x="1722476" y="305748"/>
                  </a:lnTo>
                  <a:lnTo>
                    <a:pt x="1721904" y="306345"/>
                  </a:lnTo>
                  <a:lnTo>
                    <a:pt x="1721784" y="307430"/>
                  </a:lnTo>
                  <a:lnTo>
                    <a:pt x="1721641" y="307666"/>
                  </a:lnTo>
                  <a:lnTo>
                    <a:pt x="1721427" y="307952"/>
                  </a:lnTo>
                  <a:lnTo>
                    <a:pt x="1721220" y="308201"/>
                  </a:lnTo>
                  <a:lnTo>
                    <a:pt x="1719217" y="307100"/>
                  </a:lnTo>
                  <a:lnTo>
                    <a:pt x="1718588" y="305231"/>
                  </a:lnTo>
                  <a:lnTo>
                    <a:pt x="1716067" y="304340"/>
                  </a:lnTo>
                  <a:lnTo>
                    <a:pt x="1715907" y="302391"/>
                  </a:lnTo>
                  <a:lnTo>
                    <a:pt x="1715107" y="300506"/>
                  </a:lnTo>
                  <a:lnTo>
                    <a:pt x="1713958" y="299760"/>
                  </a:lnTo>
                  <a:lnTo>
                    <a:pt x="1713729" y="299761"/>
                  </a:lnTo>
                  <a:lnTo>
                    <a:pt x="1713469" y="299871"/>
                  </a:lnTo>
                  <a:lnTo>
                    <a:pt x="1712181" y="301777"/>
                  </a:lnTo>
                  <a:lnTo>
                    <a:pt x="1712740" y="302602"/>
                  </a:lnTo>
                  <a:lnTo>
                    <a:pt x="1712396" y="305339"/>
                  </a:lnTo>
                  <a:lnTo>
                    <a:pt x="1711230" y="307725"/>
                  </a:lnTo>
                  <a:lnTo>
                    <a:pt x="1712606" y="308611"/>
                  </a:lnTo>
                  <a:lnTo>
                    <a:pt x="1712003" y="311112"/>
                  </a:lnTo>
                  <a:lnTo>
                    <a:pt x="1712752" y="311407"/>
                  </a:lnTo>
                  <a:lnTo>
                    <a:pt x="1713311" y="313196"/>
                  </a:lnTo>
                  <a:lnTo>
                    <a:pt x="1714570" y="314888"/>
                  </a:lnTo>
                  <a:lnTo>
                    <a:pt x="1715599" y="314854"/>
                  </a:lnTo>
                  <a:lnTo>
                    <a:pt x="1715654" y="315127"/>
                  </a:lnTo>
                  <a:lnTo>
                    <a:pt x="1715924" y="316106"/>
                  </a:lnTo>
                  <a:lnTo>
                    <a:pt x="1717632" y="317035"/>
                  </a:lnTo>
                  <a:lnTo>
                    <a:pt x="1718021" y="318527"/>
                  </a:lnTo>
                  <a:lnTo>
                    <a:pt x="1717378" y="322561"/>
                  </a:lnTo>
                  <a:lnTo>
                    <a:pt x="1717507" y="322964"/>
                  </a:lnTo>
                  <a:lnTo>
                    <a:pt x="1718426" y="323817"/>
                  </a:lnTo>
                  <a:lnTo>
                    <a:pt x="1720509" y="324592"/>
                  </a:lnTo>
                  <a:lnTo>
                    <a:pt x="1721893" y="326923"/>
                  </a:lnTo>
                  <a:lnTo>
                    <a:pt x="1723050" y="327089"/>
                  </a:lnTo>
                  <a:lnTo>
                    <a:pt x="1723388" y="326919"/>
                  </a:lnTo>
                  <a:lnTo>
                    <a:pt x="1724856" y="324736"/>
                  </a:lnTo>
                  <a:lnTo>
                    <a:pt x="1725154" y="324629"/>
                  </a:lnTo>
                  <a:lnTo>
                    <a:pt x="1725620" y="324616"/>
                  </a:lnTo>
                  <a:lnTo>
                    <a:pt x="1725987" y="324602"/>
                  </a:lnTo>
                  <a:lnTo>
                    <a:pt x="1726324" y="324510"/>
                  </a:lnTo>
                  <a:lnTo>
                    <a:pt x="1726473" y="324278"/>
                  </a:lnTo>
                  <a:lnTo>
                    <a:pt x="1726691" y="323875"/>
                  </a:lnTo>
                  <a:lnTo>
                    <a:pt x="1726810" y="323705"/>
                  </a:lnTo>
                  <a:lnTo>
                    <a:pt x="1727008" y="323644"/>
                  </a:lnTo>
                  <a:lnTo>
                    <a:pt x="1727276" y="323645"/>
                  </a:lnTo>
                  <a:lnTo>
                    <a:pt x="1727583" y="323833"/>
                  </a:lnTo>
                  <a:lnTo>
                    <a:pt x="1727916" y="324556"/>
                  </a:lnTo>
                  <a:lnTo>
                    <a:pt x="1729772" y="325045"/>
                  </a:lnTo>
                  <a:lnTo>
                    <a:pt x="1730279" y="325776"/>
                  </a:lnTo>
                  <a:lnTo>
                    <a:pt x="1730507" y="325683"/>
                  </a:lnTo>
                  <a:lnTo>
                    <a:pt x="1730845" y="325389"/>
                  </a:lnTo>
                  <a:lnTo>
                    <a:pt x="1731900" y="324335"/>
                  </a:lnTo>
                  <a:lnTo>
                    <a:pt x="1732965" y="322875"/>
                  </a:lnTo>
                  <a:lnTo>
                    <a:pt x="1732826" y="322626"/>
                  </a:lnTo>
                  <a:lnTo>
                    <a:pt x="1732906" y="321787"/>
                  </a:lnTo>
                  <a:lnTo>
                    <a:pt x="1733693" y="321756"/>
                  </a:lnTo>
                  <a:lnTo>
                    <a:pt x="1734272" y="321724"/>
                  </a:lnTo>
                  <a:lnTo>
                    <a:pt x="1735015" y="321932"/>
                  </a:lnTo>
                  <a:lnTo>
                    <a:pt x="1735285" y="322631"/>
                  </a:lnTo>
                  <a:lnTo>
                    <a:pt x="1735465" y="322770"/>
                  </a:lnTo>
                  <a:lnTo>
                    <a:pt x="1736783" y="322860"/>
                  </a:lnTo>
                  <a:lnTo>
                    <a:pt x="1736823" y="322534"/>
                  </a:lnTo>
                  <a:lnTo>
                    <a:pt x="1737013" y="322020"/>
                  </a:lnTo>
                  <a:lnTo>
                    <a:pt x="1737203" y="321942"/>
                  </a:lnTo>
                  <a:lnTo>
                    <a:pt x="1737523" y="321910"/>
                  </a:lnTo>
                  <a:lnTo>
                    <a:pt x="1738292" y="322514"/>
                  </a:lnTo>
                  <a:lnTo>
                    <a:pt x="1739077" y="323980"/>
                  </a:lnTo>
                  <a:lnTo>
                    <a:pt x="1739711" y="323644"/>
                  </a:lnTo>
                  <a:lnTo>
                    <a:pt x="1740459" y="323223"/>
                  </a:lnTo>
                  <a:lnTo>
                    <a:pt x="1741028" y="322834"/>
                  </a:lnTo>
                  <a:lnTo>
                    <a:pt x="1741377" y="322710"/>
                  </a:lnTo>
                  <a:lnTo>
                    <a:pt x="1742174" y="322740"/>
                  </a:lnTo>
                  <a:lnTo>
                    <a:pt x="1742822" y="322756"/>
                  </a:lnTo>
                  <a:lnTo>
                    <a:pt x="1743349" y="322725"/>
                  </a:lnTo>
                  <a:lnTo>
                    <a:pt x="1744484" y="322960"/>
                  </a:lnTo>
                  <a:lnTo>
                    <a:pt x="1744081" y="324147"/>
                  </a:lnTo>
                  <a:lnTo>
                    <a:pt x="1744777" y="326695"/>
                  </a:lnTo>
                  <a:lnTo>
                    <a:pt x="1747227" y="327826"/>
                  </a:lnTo>
                  <a:lnTo>
                    <a:pt x="1747395" y="327827"/>
                  </a:lnTo>
                  <a:lnTo>
                    <a:pt x="1747604" y="327734"/>
                  </a:lnTo>
                  <a:lnTo>
                    <a:pt x="1747862" y="327549"/>
                  </a:lnTo>
                  <a:lnTo>
                    <a:pt x="1749019" y="326380"/>
                  </a:lnTo>
                  <a:lnTo>
                    <a:pt x="1749466" y="325481"/>
                  </a:lnTo>
                  <a:lnTo>
                    <a:pt x="1748472" y="323755"/>
                  </a:lnTo>
                  <a:lnTo>
                    <a:pt x="1749029" y="322125"/>
                  </a:lnTo>
                  <a:lnTo>
                    <a:pt x="1749004" y="320610"/>
                  </a:lnTo>
                  <a:lnTo>
                    <a:pt x="1750037" y="319836"/>
                  </a:lnTo>
                  <a:lnTo>
                    <a:pt x="1748785" y="317547"/>
                  </a:lnTo>
                  <a:lnTo>
                    <a:pt x="1749043" y="316024"/>
                  </a:lnTo>
                  <a:lnTo>
                    <a:pt x="1750379" y="314526"/>
                  </a:lnTo>
                  <a:lnTo>
                    <a:pt x="1748690" y="313946"/>
                  </a:lnTo>
                  <a:lnTo>
                    <a:pt x="1748531" y="312405"/>
                  </a:lnTo>
                  <a:lnTo>
                    <a:pt x="1749742" y="309496"/>
                  </a:lnTo>
                  <a:lnTo>
                    <a:pt x="1749956" y="309426"/>
                  </a:lnTo>
                  <a:lnTo>
                    <a:pt x="1750294" y="309427"/>
                  </a:lnTo>
                  <a:lnTo>
                    <a:pt x="1750970" y="309615"/>
                  </a:lnTo>
                  <a:lnTo>
                    <a:pt x="1751717" y="309569"/>
                  </a:lnTo>
                  <a:lnTo>
                    <a:pt x="1752125" y="309413"/>
                  </a:lnTo>
                  <a:lnTo>
                    <a:pt x="1752284" y="309336"/>
                  </a:lnTo>
                  <a:lnTo>
                    <a:pt x="1752643" y="308432"/>
                  </a:lnTo>
                  <a:lnTo>
                    <a:pt x="1753769" y="308041"/>
                  </a:lnTo>
                  <a:lnTo>
                    <a:pt x="1754618" y="307011"/>
                  </a:lnTo>
                  <a:lnTo>
                    <a:pt x="1753954" y="305041"/>
                  </a:lnTo>
                  <a:lnTo>
                    <a:pt x="1754213" y="303809"/>
                  </a:lnTo>
                  <a:lnTo>
                    <a:pt x="1753115" y="300550"/>
                  </a:lnTo>
                  <a:lnTo>
                    <a:pt x="1753524" y="299879"/>
                  </a:lnTo>
                  <a:lnTo>
                    <a:pt x="1754183" y="299753"/>
                  </a:lnTo>
                  <a:lnTo>
                    <a:pt x="1754602" y="299674"/>
                  </a:lnTo>
                  <a:lnTo>
                    <a:pt x="1755313" y="300160"/>
                  </a:lnTo>
                  <a:lnTo>
                    <a:pt x="1756542" y="301502"/>
                  </a:lnTo>
                  <a:lnTo>
                    <a:pt x="1756862" y="301852"/>
                  </a:lnTo>
                  <a:lnTo>
                    <a:pt x="1759664" y="304905"/>
                  </a:lnTo>
                  <a:lnTo>
                    <a:pt x="1760904" y="305540"/>
                  </a:lnTo>
                  <a:lnTo>
                    <a:pt x="1766486" y="308419"/>
                  </a:lnTo>
                  <a:lnTo>
                    <a:pt x="1767898" y="309216"/>
                  </a:lnTo>
                  <a:lnTo>
                    <a:pt x="1771079" y="310015"/>
                  </a:lnTo>
                  <a:lnTo>
                    <a:pt x="1779291" y="312048"/>
                  </a:lnTo>
                  <a:lnTo>
                    <a:pt x="1783543" y="313801"/>
                  </a:lnTo>
                  <a:lnTo>
                    <a:pt x="1788574" y="315043"/>
                  </a:lnTo>
                  <a:lnTo>
                    <a:pt x="1791302" y="319642"/>
                  </a:lnTo>
                  <a:lnTo>
                    <a:pt x="1793502" y="322916"/>
                  </a:lnTo>
                  <a:lnTo>
                    <a:pt x="1801189" y="328565"/>
                  </a:lnTo>
                  <a:lnTo>
                    <a:pt x="1805290" y="330495"/>
                  </a:lnTo>
                  <a:lnTo>
                    <a:pt x="1806683" y="330496"/>
                  </a:lnTo>
                  <a:lnTo>
                    <a:pt x="1808383" y="331990"/>
                  </a:lnTo>
                  <a:lnTo>
                    <a:pt x="1808896" y="331906"/>
                  </a:lnTo>
                  <a:lnTo>
                    <a:pt x="1810142" y="331728"/>
                  </a:lnTo>
                  <a:lnTo>
                    <a:pt x="1809888" y="331998"/>
                  </a:lnTo>
                  <a:lnTo>
                    <a:pt x="1809460" y="332544"/>
                  </a:lnTo>
                  <a:lnTo>
                    <a:pt x="1808965" y="332750"/>
                  </a:lnTo>
                  <a:lnTo>
                    <a:pt x="1808889" y="334467"/>
                  </a:lnTo>
                  <a:lnTo>
                    <a:pt x="1807456" y="335282"/>
                  </a:lnTo>
                  <a:lnTo>
                    <a:pt x="1809277" y="336638"/>
                  </a:lnTo>
                  <a:lnTo>
                    <a:pt x="1808353" y="338231"/>
                  </a:lnTo>
                  <a:lnTo>
                    <a:pt x="1809938" y="338918"/>
                  </a:lnTo>
                  <a:lnTo>
                    <a:pt x="1811787" y="339110"/>
                  </a:lnTo>
                  <a:lnTo>
                    <a:pt x="1812377" y="340119"/>
                  </a:lnTo>
                  <a:lnTo>
                    <a:pt x="1811463" y="340890"/>
                  </a:lnTo>
                  <a:lnTo>
                    <a:pt x="1811008" y="341134"/>
                  </a:lnTo>
                  <a:lnTo>
                    <a:pt x="1809769" y="340694"/>
                  </a:lnTo>
                  <a:lnTo>
                    <a:pt x="1809491" y="340101"/>
                  </a:lnTo>
                  <a:lnTo>
                    <a:pt x="1809322" y="339909"/>
                  </a:lnTo>
                  <a:lnTo>
                    <a:pt x="1809155" y="339827"/>
                  </a:lnTo>
                  <a:lnTo>
                    <a:pt x="1808386" y="340217"/>
                  </a:lnTo>
                  <a:lnTo>
                    <a:pt x="1807604" y="341073"/>
                  </a:lnTo>
                  <a:lnTo>
                    <a:pt x="1809602" y="342769"/>
                  </a:lnTo>
                  <a:lnTo>
                    <a:pt x="1809764" y="344750"/>
                  </a:lnTo>
                  <a:lnTo>
                    <a:pt x="1809290" y="345476"/>
                  </a:lnTo>
                  <a:lnTo>
                    <a:pt x="1808951" y="345817"/>
                  </a:lnTo>
                  <a:lnTo>
                    <a:pt x="1808591" y="346057"/>
                  </a:lnTo>
                  <a:lnTo>
                    <a:pt x="1807819" y="346243"/>
                  </a:lnTo>
                  <a:lnTo>
                    <a:pt x="1807342" y="346279"/>
                  </a:lnTo>
                  <a:lnTo>
                    <a:pt x="1806943" y="346315"/>
                  </a:lnTo>
                  <a:lnTo>
                    <a:pt x="1806265" y="346910"/>
                  </a:lnTo>
                  <a:lnTo>
                    <a:pt x="1806273" y="348802"/>
                  </a:lnTo>
                  <a:lnTo>
                    <a:pt x="1805742" y="349693"/>
                  </a:lnTo>
                  <a:lnTo>
                    <a:pt x="1805589" y="349929"/>
                  </a:lnTo>
                  <a:lnTo>
                    <a:pt x="1804529" y="349543"/>
                  </a:lnTo>
                  <a:lnTo>
                    <a:pt x="1804165" y="349520"/>
                  </a:lnTo>
                  <a:lnTo>
                    <a:pt x="1803758" y="349624"/>
                  </a:lnTo>
                  <a:lnTo>
                    <a:pt x="1803308" y="349625"/>
                  </a:lnTo>
                  <a:lnTo>
                    <a:pt x="1802905" y="349728"/>
                  </a:lnTo>
                  <a:lnTo>
                    <a:pt x="1802494" y="350439"/>
                  </a:lnTo>
                  <a:lnTo>
                    <a:pt x="1803512" y="352199"/>
                  </a:lnTo>
                  <a:lnTo>
                    <a:pt x="1805160" y="353558"/>
                  </a:lnTo>
                  <a:lnTo>
                    <a:pt x="1804389" y="354964"/>
                  </a:lnTo>
                  <a:lnTo>
                    <a:pt x="1805453" y="356064"/>
                  </a:lnTo>
                  <a:lnTo>
                    <a:pt x="1806478" y="358465"/>
                  </a:lnTo>
                  <a:lnTo>
                    <a:pt x="1806458" y="358720"/>
                  </a:lnTo>
                  <a:lnTo>
                    <a:pt x="1806365" y="358901"/>
                  </a:lnTo>
                  <a:lnTo>
                    <a:pt x="1806115" y="359010"/>
                  </a:lnTo>
                  <a:lnTo>
                    <a:pt x="1805548" y="358901"/>
                  </a:lnTo>
                  <a:lnTo>
                    <a:pt x="1805172" y="358962"/>
                  </a:lnTo>
                  <a:lnTo>
                    <a:pt x="1806025" y="360546"/>
                  </a:lnTo>
                  <a:lnTo>
                    <a:pt x="1805821" y="361671"/>
                  </a:lnTo>
                  <a:lnTo>
                    <a:pt x="1805528" y="361876"/>
                  </a:lnTo>
                  <a:lnTo>
                    <a:pt x="1805118" y="362095"/>
                  </a:lnTo>
                  <a:lnTo>
                    <a:pt x="1803490" y="362321"/>
                  </a:lnTo>
                  <a:lnTo>
                    <a:pt x="1803004" y="362456"/>
                  </a:lnTo>
                  <a:lnTo>
                    <a:pt x="1802558" y="362559"/>
                  </a:lnTo>
                  <a:lnTo>
                    <a:pt x="1802120" y="362736"/>
                  </a:lnTo>
                  <a:lnTo>
                    <a:pt x="1802133" y="362875"/>
                  </a:lnTo>
                  <a:lnTo>
                    <a:pt x="1802148" y="363178"/>
                  </a:lnTo>
                  <a:lnTo>
                    <a:pt x="1802216" y="363480"/>
                  </a:lnTo>
                  <a:lnTo>
                    <a:pt x="1802785" y="364133"/>
                  </a:lnTo>
                  <a:lnTo>
                    <a:pt x="1805031" y="365755"/>
                  </a:lnTo>
                  <a:lnTo>
                    <a:pt x="1805366" y="368191"/>
                  </a:lnTo>
                  <a:lnTo>
                    <a:pt x="1804931" y="370151"/>
                  </a:lnTo>
                  <a:lnTo>
                    <a:pt x="1803823" y="372205"/>
                  </a:lnTo>
                  <a:lnTo>
                    <a:pt x="1805180" y="373256"/>
                  </a:lnTo>
                  <a:lnTo>
                    <a:pt x="1804651" y="375019"/>
                  </a:lnTo>
                  <a:lnTo>
                    <a:pt x="1804911" y="378365"/>
                  </a:lnTo>
                  <a:lnTo>
                    <a:pt x="1803526" y="380621"/>
                  </a:lnTo>
                  <a:lnTo>
                    <a:pt x="1803461" y="381944"/>
                  </a:lnTo>
                  <a:lnTo>
                    <a:pt x="1803277" y="382248"/>
                  </a:lnTo>
                  <a:lnTo>
                    <a:pt x="1802997" y="382443"/>
                  </a:lnTo>
                  <a:lnTo>
                    <a:pt x="1802622" y="382095"/>
                  </a:lnTo>
                  <a:lnTo>
                    <a:pt x="1802906" y="380589"/>
                  </a:lnTo>
                  <a:lnTo>
                    <a:pt x="1801271" y="378662"/>
                  </a:lnTo>
                  <a:lnTo>
                    <a:pt x="1799730" y="378173"/>
                  </a:lnTo>
                  <a:lnTo>
                    <a:pt x="1799518" y="378196"/>
                  </a:lnTo>
                  <a:lnTo>
                    <a:pt x="1799165" y="378412"/>
                  </a:lnTo>
                  <a:lnTo>
                    <a:pt x="1798866" y="380101"/>
                  </a:lnTo>
                  <a:lnTo>
                    <a:pt x="1799655" y="382955"/>
                  </a:lnTo>
                  <a:lnTo>
                    <a:pt x="1800595" y="383882"/>
                  </a:lnTo>
                  <a:lnTo>
                    <a:pt x="1800829" y="383860"/>
                  </a:lnTo>
                  <a:lnTo>
                    <a:pt x="1800994" y="383771"/>
                  </a:lnTo>
                  <a:lnTo>
                    <a:pt x="1801193" y="383604"/>
                  </a:lnTo>
                  <a:lnTo>
                    <a:pt x="1801502" y="382574"/>
                  </a:lnTo>
                  <a:lnTo>
                    <a:pt x="1801912" y="382568"/>
                  </a:lnTo>
                  <a:lnTo>
                    <a:pt x="1801927" y="382723"/>
                  </a:lnTo>
                  <a:lnTo>
                    <a:pt x="1801924" y="383232"/>
                  </a:lnTo>
                  <a:lnTo>
                    <a:pt x="1802457" y="384126"/>
                  </a:lnTo>
                  <a:lnTo>
                    <a:pt x="1803472" y="385097"/>
                  </a:lnTo>
                  <a:lnTo>
                    <a:pt x="1803912" y="386124"/>
                  </a:lnTo>
                  <a:lnTo>
                    <a:pt x="1805796" y="386320"/>
                  </a:lnTo>
                  <a:lnTo>
                    <a:pt x="1805588" y="389288"/>
                  </a:lnTo>
                  <a:lnTo>
                    <a:pt x="1805861" y="391378"/>
                  </a:lnTo>
                  <a:lnTo>
                    <a:pt x="1804463" y="392250"/>
                  </a:lnTo>
                  <a:lnTo>
                    <a:pt x="1805168" y="394826"/>
                  </a:lnTo>
                  <a:lnTo>
                    <a:pt x="1806211" y="395062"/>
                  </a:lnTo>
                  <a:lnTo>
                    <a:pt x="1805395" y="396718"/>
                  </a:lnTo>
                  <a:lnTo>
                    <a:pt x="1808089" y="399866"/>
                  </a:lnTo>
                  <a:lnTo>
                    <a:pt x="1807183" y="401785"/>
                  </a:lnTo>
                  <a:lnTo>
                    <a:pt x="1807434" y="402935"/>
                  </a:lnTo>
                  <a:lnTo>
                    <a:pt x="1807246" y="405895"/>
                  </a:lnTo>
                  <a:lnTo>
                    <a:pt x="1808554" y="407304"/>
                  </a:lnTo>
                  <a:lnTo>
                    <a:pt x="1808393" y="409129"/>
                  </a:lnTo>
                  <a:lnTo>
                    <a:pt x="1807702" y="411310"/>
                  </a:lnTo>
                  <a:lnTo>
                    <a:pt x="1806916" y="412054"/>
                  </a:lnTo>
                  <a:lnTo>
                    <a:pt x="1807317" y="413787"/>
                  </a:lnTo>
                  <a:lnTo>
                    <a:pt x="1804534" y="417118"/>
                  </a:lnTo>
                  <a:lnTo>
                    <a:pt x="1805319" y="418247"/>
                  </a:lnTo>
                  <a:lnTo>
                    <a:pt x="1804468" y="420498"/>
                  </a:lnTo>
                  <a:lnTo>
                    <a:pt x="1805363" y="420972"/>
                  </a:lnTo>
                  <a:lnTo>
                    <a:pt x="1805273" y="423327"/>
                  </a:lnTo>
                  <a:lnTo>
                    <a:pt x="1804681" y="424236"/>
                  </a:lnTo>
                  <a:lnTo>
                    <a:pt x="1804927" y="425880"/>
                  </a:lnTo>
                  <a:lnTo>
                    <a:pt x="1804828" y="426081"/>
                  </a:lnTo>
                  <a:lnTo>
                    <a:pt x="1804504" y="426342"/>
                  </a:lnTo>
                  <a:lnTo>
                    <a:pt x="1803951" y="426466"/>
                  </a:lnTo>
                  <a:lnTo>
                    <a:pt x="1803192" y="426194"/>
                  </a:lnTo>
                  <a:lnTo>
                    <a:pt x="1802927" y="426211"/>
                  </a:lnTo>
                  <a:lnTo>
                    <a:pt x="1802630" y="426450"/>
                  </a:lnTo>
                  <a:lnTo>
                    <a:pt x="1801204" y="428474"/>
                  </a:lnTo>
                  <a:lnTo>
                    <a:pt x="1800981" y="429002"/>
                  </a:lnTo>
                  <a:lnTo>
                    <a:pt x="1800997" y="430283"/>
                  </a:lnTo>
                  <a:lnTo>
                    <a:pt x="1800888" y="430428"/>
                  </a:lnTo>
                  <a:lnTo>
                    <a:pt x="1800677" y="430535"/>
                  </a:lnTo>
                  <a:lnTo>
                    <a:pt x="1799711" y="430654"/>
                  </a:lnTo>
                  <a:lnTo>
                    <a:pt x="1799476" y="430726"/>
                  </a:lnTo>
                  <a:lnTo>
                    <a:pt x="1799288" y="430818"/>
                  </a:lnTo>
                  <a:lnTo>
                    <a:pt x="1798763" y="431509"/>
                  </a:lnTo>
                  <a:lnTo>
                    <a:pt x="1798591" y="431899"/>
                  </a:lnTo>
                  <a:lnTo>
                    <a:pt x="1798441" y="432175"/>
                  </a:lnTo>
                  <a:lnTo>
                    <a:pt x="1798241" y="432295"/>
                  </a:lnTo>
                  <a:lnTo>
                    <a:pt x="1794689" y="430739"/>
                  </a:lnTo>
                  <a:lnTo>
                    <a:pt x="1793242" y="429745"/>
                  </a:lnTo>
                  <a:lnTo>
                    <a:pt x="1793264" y="427346"/>
                  </a:lnTo>
                  <a:lnTo>
                    <a:pt x="1792223" y="427596"/>
                  </a:lnTo>
                  <a:lnTo>
                    <a:pt x="1791434" y="427577"/>
                  </a:lnTo>
                  <a:lnTo>
                    <a:pt x="1791171" y="427598"/>
                  </a:lnTo>
                  <a:lnTo>
                    <a:pt x="1790985" y="427663"/>
                  </a:lnTo>
                  <a:lnTo>
                    <a:pt x="1790600" y="427916"/>
                  </a:lnTo>
                  <a:lnTo>
                    <a:pt x="1790189" y="428297"/>
                  </a:lnTo>
                  <a:lnTo>
                    <a:pt x="1789964" y="428540"/>
                  </a:lnTo>
                  <a:lnTo>
                    <a:pt x="1789630" y="428661"/>
                  </a:lnTo>
                  <a:lnTo>
                    <a:pt x="1787903" y="428443"/>
                  </a:lnTo>
                  <a:lnTo>
                    <a:pt x="1785577" y="426814"/>
                  </a:lnTo>
                  <a:lnTo>
                    <a:pt x="1785154" y="426591"/>
                  </a:lnTo>
                  <a:lnTo>
                    <a:pt x="1784746" y="426535"/>
                  </a:lnTo>
                  <a:lnTo>
                    <a:pt x="1782821" y="427459"/>
                  </a:lnTo>
                  <a:lnTo>
                    <a:pt x="1781799" y="428251"/>
                  </a:lnTo>
                  <a:lnTo>
                    <a:pt x="1780938" y="431864"/>
                  </a:lnTo>
                  <a:lnTo>
                    <a:pt x="1779045" y="432836"/>
                  </a:lnTo>
                  <a:lnTo>
                    <a:pt x="1778358" y="433948"/>
                  </a:lnTo>
                  <a:lnTo>
                    <a:pt x="1779572" y="436454"/>
                  </a:lnTo>
                  <a:lnTo>
                    <a:pt x="1779747" y="437541"/>
                  </a:lnTo>
                  <a:lnTo>
                    <a:pt x="1778929" y="438685"/>
                  </a:lnTo>
                  <a:lnTo>
                    <a:pt x="1779375" y="440026"/>
                  </a:lnTo>
                  <a:lnTo>
                    <a:pt x="1778389" y="442578"/>
                  </a:lnTo>
                  <a:lnTo>
                    <a:pt x="1777184" y="444609"/>
                  </a:lnTo>
                  <a:lnTo>
                    <a:pt x="1775644" y="446428"/>
                  </a:lnTo>
                  <a:lnTo>
                    <a:pt x="1774609" y="449428"/>
                  </a:lnTo>
                  <a:lnTo>
                    <a:pt x="1774915" y="451453"/>
                  </a:lnTo>
                  <a:lnTo>
                    <a:pt x="1774598" y="452117"/>
                  </a:lnTo>
                  <a:lnTo>
                    <a:pt x="1774270" y="452363"/>
                  </a:lnTo>
                  <a:lnTo>
                    <a:pt x="1772595" y="452350"/>
                  </a:lnTo>
                  <a:lnTo>
                    <a:pt x="1772336" y="452304"/>
                  </a:lnTo>
                  <a:lnTo>
                    <a:pt x="1772198" y="452294"/>
                  </a:lnTo>
                  <a:lnTo>
                    <a:pt x="1772185" y="454282"/>
                  </a:lnTo>
                  <a:lnTo>
                    <a:pt x="1771331" y="454884"/>
                  </a:lnTo>
                  <a:lnTo>
                    <a:pt x="1772354" y="455629"/>
                  </a:lnTo>
                  <a:lnTo>
                    <a:pt x="1772015" y="457631"/>
                  </a:lnTo>
                  <a:lnTo>
                    <a:pt x="1771138" y="458840"/>
                  </a:lnTo>
                  <a:lnTo>
                    <a:pt x="1771317" y="459788"/>
                  </a:lnTo>
                  <a:lnTo>
                    <a:pt x="1771261" y="460026"/>
                  </a:lnTo>
                  <a:lnTo>
                    <a:pt x="1771074" y="460202"/>
                  </a:lnTo>
                  <a:lnTo>
                    <a:pt x="1770775" y="460318"/>
                  </a:lnTo>
                  <a:lnTo>
                    <a:pt x="1770198" y="459968"/>
                  </a:lnTo>
                  <a:lnTo>
                    <a:pt x="1770046" y="459961"/>
                  </a:lnTo>
                  <a:lnTo>
                    <a:pt x="1769798" y="460065"/>
                  </a:lnTo>
                  <a:lnTo>
                    <a:pt x="1769565" y="460235"/>
                  </a:lnTo>
                  <a:lnTo>
                    <a:pt x="1769234" y="460369"/>
                  </a:lnTo>
                  <a:lnTo>
                    <a:pt x="1768760" y="460568"/>
                  </a:lnTo>
                  <a:lnTo>
                    <a:pt x="1768509" y="460741"/>
                  </a:lnTo>
                  <a:lnTo>
                    <a:pt x="1767977" y="462159"/>
                  </a:lnTo>
                  <a:lnTo>
                    <a:pt x="1768472" y="466323"/>
                  </a:lnTo>
                  <a:lnTo>
                    <a:pt x="1765931" y="468838"/>
                  </a:lnTo>
                  <a:lnTo>
                    <a:pt x="1766641" y="473797"/>
                  </a:lnTo>
                  <a:lnTo>
                    <a:pt x="1766012" y="476868"/>
                  </a:lnTo>
                  <a:lnTo>
                    <a:pt x="1765374" y="477608"/>
                  </a:lnTo>
                  <a:lnTo>
                    <a:pt x="1765156" y="480386"/>
                  </a:lnTo>
                  <a:lnTo>
                    <a:pt x="1763825" y="482020"/>
                  </a:lnTo>
                  <a:lnTo>
                    <a:pt x="1763690" y="483881"/>
                  </a:lnTo>
                  <a:lnTo>
                    <a:pt x="1762882" y="484389"/>
                  </a:lnTo>
                  <a:lnTo>
                    <a:pt x="1762761" y="484962"/>
                  </a:lnTo>
                  <a:lnTo>
                    <a:pt x="1763049" y="485392"/>
                  </a:lnTo>
                  <a:lnTo>
                    <a:pt x="1763079" y="485667"/>
                  </a:lnTo>
                  <a:lnTo>
                    <a:pt x="1762973" y="485931"/>
                  </a:lnTo>
                  <a:lnTo>
                    <a:pt x="1762754" y="485954"/>
                  </a:lnTo>
                  <a:lnTo>
                    <a:pt x="1762244" y="485638"/>
                  </a:lnTo>
                  <a:lnTo>
                    <a:pt x="1762044" y="485562"/>
                  </a:lnTo>
                  <a:lnTo>
                    <a:pt x="1761874" y="485558"/>
                  </a:lnTo>
                  <a:lnTo>
                    <a:pt x="1760835" y="487157"/>
                  </a:lnTo>
                  <a:lnTo>
                    <a:pt x="1759776" y="487996"/>
                  </a:lnTo>
                  <a:lnTo>
                    <a:pt x="1760038" y="488674"/>
                  </a:lnTo>
                  <a:lnTo>
                    <a:pt x="1761726" y="489793"/>
                  </a:lnTo>
                  <a:lnTo>
                    <a:pt x="1760743" y="491756"/>
                  </a:lnTo>
                  <a:lnTo>
                    <a:pt x="1761450" y="495491"/>
                  </a:lnTo>
                  <a:lnTo>
                    <a:pt x="1762022" y="496598"/>
                  </a:lnTo>
                  <a:lnTo>
                    <a:pt x="1759093" y="498398"/>
                  </a:lnTo>
                  <a:lnTo>
                    <a:pt x="1760277" y="500837"/>
                  </a:lnTo>
                  <a:lnTo>
                    <a:pt x="1759792" y="505072"/>
                  </a:lnTo>
                  <a:lnTo>
                    <a:pt x="1761618" y="507015"/>
                  </a:lnTo>
                  <a:lnTo>
                    <a:pt x="1761244" y="509176"/>
                  </a:lnTo>
                  <a:lnTo>
                    <a:pt x="1762409" y="510243"/>
                  </a:lnTo>
                  <a:lnTo>
                    <a:pt x="1763773" y="512378"/>
                  </a:lnTo>
                  <a:lnTo>
                    <a:pt x="1762711" y="513454"/>
                  </a:lnTo>
                  <a:lnTo>
                    <a:pt x="1763046" y="515700"/>
                  </a:lnTo>
                  <a:lnTo>
                    <a:pt x="1763785" y="517026"/>
                  </a:lnTo>
                  <a:lnTo>
                    <a:pt x="1762702" y="517994"/>
                  </a:lnTo>
                  <a:lnTo>
                    <a:pt x="1763057" y="519272"/>
                  </a:lnTo>
                  <a:lnTo>
                    <a:pt x="1761634" y="522134"/>
                  </a:lnTo>
                  <a:lnTo>
                    <a:pt x="1760092" y="523368"/>
                  </a:lnTo>
                  <a:lnTo>
                    <a:pt x="1760497" y="527352"/>
                  </a:lnTo>
                  <a:lnTo>
                    <a:pt x="1757826" y="529347"/>
                  </a:lnTo>
                  <a:lnTo>
                    <a:pt x="1757106" y="529777"/>
                  </a:lnTo>
                  <a:lnTo>
                    <a:pt x="1757265" y="530438"/>
                  </a:lnTo>
                  <a:lnTo>
                    <a:pt x="1756633" y="531102"/>
                  </a:lnTo>
                  <a:lnTo>
                    <a:pt x="1756373" y="532054"/>
                  </a:lnTo>
                  <a:lnTo>
                    <a:pt x="1756244" y="532122"/>
                  </a:lnTo>
                  <a:lnTo>
                    <a:pt x="1755377" y="531987"/>
                  </a:lnTo>
                  <a:lnTo>
                    <a:pt x="1755111" y="532078"/>
                  </a:lnTo>
                  <a:lnTo>
                    <a:pt x="1754933" y="532136"/>
                  </a:lnTo>
                  <a:lnTo>
                    <a:pt x="1754737" y="532170"/>
                  </a:lnTo>
                  <a:lnTo>
                    <a:pt x="1754602" y="532241"/>
                  </a:lnTo>
                  <a:lnTo>
                    <a:pt x="1754566" y="533101"/>
                  </a:lnTo>
                  <a:lnTo>
                    <a:pt x="1754430" y="533229"/>
                  </a:lnTo>
                  <a:lnTo>
                    <a:pt x="1754106" y="533300"/>
                  </a:lnTo>
                  <a:lnTo>
                    <a:pt x="1753672" y="533077"/>
                  </a:lnTo>
                  <a:lnTo>
                    <a:pt x="1753382" y="533028"/>
                  </a:lnTo>
                  <a:lnTo>
                    <a:pt x="1753148" y="533074"/>
                  </a:lnTo>
                  <a:lnTo>
                    <a:pt x="1753370" y="532688"/>
                  </a:lnTo>
                  <a:lnTo>
                    <a:pt x="1753524" y="531494"/>
                  </a:lnTo>
                  <a:lnTo>
                    <a:pt x="1754053" y="529888"/>
                  </a:lnTo>
                  <a:lnTo>
                    <a:pt x="1754467" y="529279"/>
                  </a:lnTo>
                  <a:lnTo>
                    <a:pt x="1754604" y="529277"/>
                  </a:lnTo>
                  <a:lnTo>
                    <a:pt x="1755132" y="529288"/>
                  </a:lnTo>
                  <a:lnTo>
                    <a:pt x="1756799" y="528582"/>
                  </a:lnTo>
                  <a:lnTo>
                    <a:pt x="1756907" y="528216"/>
                  </a:lnTo>
                  <a:lnTo>
                    <a:pt x="1756843" y="527779"/>
                  </a:lnTo>
                  <a:lnTo>
                    <a:pt x="1756164" y="526454"/>
                  </a:lnTo>
                  <a:lnTo>
                    <a:pt x="1757082" y="525724"/>
                  </a:lnTo>
                  <a:lnTo>
                    <a:pt x="1756451" y="524255"/>
                  </a:lnTo>
                  <a:lnTo>
                    <a:pt x="1753447" y="524106"/>
                  </a:lnTo>
                  <a:lnTo>
                    <a:pt x="1752948" y="520511"/>
                  </a:lnTo>
                  <a:lnTo>
                    <a:pt x="1753653" y="519696"/>
                  </a:lnTo>
                  <a:lnTo>
                    <a:pt x="1753516" y="517871"/>
                  </a:lnTo>
                  <a:lnTo>
                    <a:pt x="1752426" y="517521"/>
                  </a:lnTo>
                  <a:lnTo>
                    <a:pt x="1752427" y="516094"/>
                  </a:lnTo>
                  <a:lnTo>
                    <a:pt x="1749862" y="514120"/>
                  </a:lnTo>
                  <a:lnTo>
                    <a:pt x="1749292" y="511404"/>
                  </a:lnTo>
                  <a:lnTo>
                    <a:pt x="1746896" y="508068"/>
                  </a:lnTo>
                  <a:lnTo>
                    <a:pt x="1746686" y="506245"/>
                  </a:lnTo>
                  <a:lnTo>
                    <a:pt x="1747348" y="504310"/>
                  </a:lnTo>
                  <a:lnTo>
                    <a:pt x="1746323" y="501669"/>
                  </a:lnTo>
                  <a:lnTo>
                    <a:pt x="1747689" y="499738"/>
                  </a:lnTo>
                  <a:lnTo>
                    <a:pt x="1745864" y="497460"/>
                  </a:lnTo>
                  <a:lnTo>
                    <a:pt x="1745840" y="495790"/>
                  </a:lnTo>
                  <a:lnTo>
                    <a:pt x="1746593" y="492903"/>
                  </a:lnTo>
                  <a:lnTo>
                    <a:pt x="1745589" y="491191"/>
                  </a:lnTo>
                  <a:lnTo>
                    <a:pt x="1744548" y="490845"/>
                  </a:lnTo>
                  <a:lnTo>
                    <a:pt x="1743641" y="489845"/>
                  </a:lnTo>
                  <a:lnTo>
                    <a:pt x="1743212" y="489753"/>
                  </a:lnTo>
                  <a:lnTo>
                    <a:pt x="1743059" y="489719"/>
                  </a:lnTo>
                  <a:lnTo>
                    <a:pt x="1741952" y="491146"/>
                  </a:lnTo>
                  <a:lnTo>
                    <a:pt x="1733074" y="498452"/>
                  </a:lnTo>
                  <a:lnTo>
                    <a:pt x="1731607" y="499319"/>
                  </a:lnTo>
                  <a:lnTo>
                    <a:pt x="1725087" y="506435"/>
                  </a:lnTo>
                  <a:lnTo>
                    <a:pt x="1720441" y="511927"/>
                  </a:lnTo>
                  <a:lnTo>
                    <a:pt x="1719788" y="512290"/>
                  </a:lnTo>
                  <a:lnTo>
                    <a:pt x="1717775" y="515010"/>
                  </a:lnTo>
                  <a:lnTo>
                    <a:pt x="1714370" y="518312"/>
                  </a:lnTo>
                  <a:lnTo>
                    <a:pt x="1711898" y="520957"/>
                  </a:lnTo>
                  <a:lnTo>
                    <a:pt x="1710029" y="522484"/>
                  </a:lnTo>
                  <a:lnTo>
                    <a:pt x="1707391" y="526860"/>
                  </a:lnTo>
                  <a:lnTo>
                    <a:pt x="1704292" y="530494"/>
                  </a:lnTo>
                  <a:lnTo>
                    <a:pt x="1701873" y="533970"/>
                  </a:lnTo>
                  <a:lnTo>
                    <a:pt x="1698792" y="537537"/>
                  </a:lnTo>
                  <a:lnTo>
                    <a:pt x="1697225" y="538868"/>
                  </a:lnTo>
                  <a:lnTo>
                    <a:pt x="1696618" y="539360"/>
                  </a:lnTo>
                  <a:lnTo>
                    <a:pt x="1695550" y="539834"/>
                  </a:lnTo>
                  <a:lnTo>
                    <a:pt x="1694520" y="540272"/>
                  </a:lnTo>
                  <a:lnTo>
                    <a:pt x="1693656" y="540619"/>
                  </a:lnTo>
                  <a:lnTo>
                    <a:pt x="1692524" y="541097"/>
                  </a:lnTo>
                  <a:lnTo>
                    <a:pt x="1692309" y="541182"/>
                  </a:lnTo>
                  <a:lnTo>
                    <a:pt x="1692168" y="541237"/>
                  </a:lnTo>
                  <a:lnTo>
                    <a:pt x="1691836" y="541463"/>
                  </a:lnTo>
                  <a:lnTo>
                    <a:pt x="1691421" y="541653"/>
                  </a:lnTo>
                  <a:lnTo>
                    <a:pt x="1689083" y="542589"/>
                  </a:lnTo>
                  <a:lnTo>
                    <a:pt x="1687230" y="543475"/>
                  </a:lnTo>
                  <a:lnTo>
                    <a:pt x="1687021" y="543566"/>
                  </a:lnTo>
                  <a:lnTo>
                    <a:pt x="1686602" y="543746"/>
                  </a:lnTo>
                  <a:lnTo>
                    <a:pt x="1686291" y="543887"/>
                  </a:lnTo>
                  <a:lnTo>
                    <a:pt x="1685811" y="544193"/>
                  </a:lnTo>
                  <a:lnTo>
                    <a:pt x="1685116" y="544582"/>
                  </a:lnTo>
                  <a:lnTo>
                    <a:pt x="1684913" y="544683"/>
                  </a:lnTo>
                  <a:lnTo>
                    <a:pt x="1684391" y="544908"/>
                  </a:lnTo>
                  <a:lnTo>
                    <a:pt x="1682615" y="545103"/>
                  </a:lnTo>
                  <a:lnTo>
                    <a:pt x="1682339" y="545442"/>
                  </a:lnTo>
                  <a:lnTo>
                    <a:pt x="1681976" y="545571"/>
                  </a:lnTo>
                  <a:lnTo>
                    <a:pt x="1681702" y="545731"/>
                  </a:lnTo>
                  <a:lnTo>
                    <a:pt x="1681338" y="545931"/>
                  </a:lnTo>
                  <a:lnTo>
                    <a:pt x="1681176" y="546093"/>
                  </a:lnTo>
                  <a:lnTo>
                    <a:pt x="1680618" y="546940"/>
                  </a:lnTo>
                  <a:lnTo>
                    <a:pt x="1679922" y="549479"/>
                  </a:lnTo>
                  <a:lnTo>
                    <a:pt x="1678449" y="553390"/>
                  </a:lnTo>
                  <a:lnTo>
                    <a:pt x="1675864" y="558201"/>
                  </a:lnTo>
                  <a:lnTo>
                    <a:pt x="1673551" y="561440"/>
                  </a:lnTo>
                  <a:lnTo>
                    <a:pt x="1672717" y="562212"/>
                  </a:lnTo>
                  <a:lnTo>
                    <a:pt x="1672521" y="562327"/>
                  </a:lnTo>
                  <a:lnTo>
                    <a:pt x="1668973" y="563876"/>
                  </a:lnTo>
                  <a:lnTo>
                    <a:pt x="1667300" y="564494"/>
                  </a:lnTo>
                  <a:lnTo>
                    <a:pt x="1665515" y="565538"/>
                  </a:lnTo>
                  <a:lnTo>
                    <a:pt x="1664959" y="565646"/>
                  </a:lnTo>
                  <a:lnTo>
                    <a:pt x="1660835" y="568533"/>
                  </a:lnTo>
                  <a:lnTo>
                    <a:pt x="1658654" y="569716"/>
                  </a:lnTo>
                  <a:lnTo>
                    <a:pt x="1658026" y="570040"/>
                  </a:lnTo>
                  <a:lnTo>
                    <a:pt x="1657358" y="570350"/>
                  </a:lnTo>
                  <a:lnTo>
                    <a:pt x="1656703" y="570635"/>
                  </a:lnTo>
                  <a:lnTo>
                    <a:pt x="1656410" y="570763"/>
                  </a:lnTo>
                  <a:lnTo>
                    <a:pt x="1656212" y="570849"/>
                  </a:lnTo>
                  <a:lnTo>
                    <a:pt x="1654434" y="571594"/>
                  </a:lnTo>
                  <a:lnTo>
                    <a:pt x="1653572" y="572003"/>
                  </a:lnTo>
                  <a:lnTo>
                    <a:pt x="1652915" y="572221"/>
                  </a:lnTo>
                  <a:lnTo>
                    <a:pt x="1650221" y="574705"/>
                  </a:lnTo>
                  <a:lnTo>
                    <a:pt x="1646943" y="578335"/>
                  </a:lnTo>
                  <a:lnTo>
                    <a:pt x="1645152" y="579407"/>
                  </a:lnTo>
                  <a:lnTo>
                    <a:pt x="1642963" y="580782"/>
                  </a:lnTo>
                  <a:lnTo>
                    <a:pt x="1642318" y="581183"/>
                  </a:lnTo>
                  <a:lnTo>
                    <a:pt x="1642047" y="581347"/>
                  </a:lnTo>
                  <a:lnTo>
                    <a:pt x="1641505" y="581617"/>
                  </a:lnTo>
                  <a:lnTo>
                    <a:pt x="1640908" y="581887"/>
                  </a:lnTo>
                  <a:lnTo>
                    <a:pt x="1640269" y="582191"/>
                  </a:lnTo>
                  <a:lnTo>
                    <a:pt x="1640084" y="582273"/>
                  </a:lnTo>
                  <a:lnTo>
                    <a:pt x="1639761" y="582434"/>
                  </a:lnTo>
                  <a:lnTo>
                    <a:pt x="1635933" y="584710"/>
                  </a:lnTo>
                  <a:lnTo>
                    <a:pt x="1634739" y="585828"/>
                  </a:lnTo>
                  <a:lnTo>
                    <a:pt x="1632841" y="589396"/>
                  </a:lnTo>
                  <a:lnTo>
                    <a:pt x="1632327" y="592051"/>
                  </a:lnTo>
                  <a:lnTo>
                    <a:pt x="1631198" y="594533"/>
                  </a:lnTo>
                  <a:lnTo>
                    <a:pt x="1630347" y="598573"/>
                  </a:lnTo>
                  <a:lnTo>
                    <a:pt x="1627903" y="600472"/>
                  </a:lnTo>
                  <a:lnTo>
                    <a:pt x="1624603" y="603435"/>
                  </a:lnTo>
                  <a:lnTo>
                    <a:pt x="1624624" y="604128"/>
                  </a:lnTo>
                  <a:lnTo>
                    <a:pt x="1624641" y="604706"/>
                  </a:lnTo>
                  <a:lnTo>
                    <a:pt x="1624718" y="605347"/>
                  </a:lnTo>
                  <a:lnTo>
                    <a:pt x="1627022" y="607968"/>
                  </a:lnTo>
                  <a:lnTo>
                    <a:pt x="1627495" y="610232"/>
                  </a:lnTo>
                  <a:lnTo>
                    <a:pt x="1628617" y="611729"/>
                  </a:lnTo>
                  <a:lnTo>
                    <a:pt x="1629683" y="612314"/>
                  </a:lnTo>
                  <a:lnTo>
                    <a:pt x="1630576" y="614451"/>
                  </a:lnTo>
                  <a:lnTo>
                    <a:pt x="1631510" y="615646"/>
                  </a:lnTo>
                  <a:lnTo>
                    <a:pt x="1632038" y="617772"/>
                  </a:lnTo>
                  <a:lnTo>
                    <a:pt x="1633336" y="619895"/>
                  </a:lnTo>
                  <a:lnTo>
                    <a:pt x="1634719" y="620793"/>
                  </a:lnTo>
                  <a:lnTo>
                    <a:pt x="1636834" y="623132"/>
                  </a:lnTo>
                  <a:lnTo>
                    <a:pt x="1637184" y="624329"/>
                  </a:lnTo>
                  <a:lnTo>
                    <a:pt x="1641423" y="627548"/>
                  </a:lnTo>
                  <a:lnTo>
                    <a:pt x="1642924" y="627258"/>
                  </a:lnTo>
                  <a:lnTo>
                    <a:pt x="1645279" y="628729"/>
                  </a:lnTo>
                  <a:lnTo>
                    <a:pt x="1648919" y="629213"/>
                  </a:lnTo>
                  <a:lnTo>
                    <a:pt x="1650632" y="630266"/>
                  </a:lnTo>
                  <a:lnTo>
                    <a:pt x="1652656" y="629819"/>
                  </a:lnTo>
                  <a:lnTo>
                    <a:pt x="1652185" y="632023"/>
                  </a:lnTo>
                  <a:lnTo>
                    <a:pt x="1650010" y="633612"/>
                  </a:lnTo>
                  <a:lnTo>
                    <a:pt x="1647815" y="636189"/>
                  </a:lnTo>
                  <a:lnTo>
                    <a:pt x="1647585" y="638897"/>
                  </a:lnTo>
                  <a:lnTo>
                    <a:pt x="1649129" y="640442"/>
                  </a:lnTo>
                  <a:lnTo>
                    <a:pt x="1648643" y="641940"/>
                  </a:lnTo>
                  <a:lnTo>
                    <a:pt x="1649373" y="642336"/>
                  </a:lnTo>
                  <a:lnTo>
                    <a:pt x="1651219" y="642185"/>
                  </a:lnTo>
                  <a:lnTo>
                    <a:pt x="1651749" y="642367"/>
                  </a:lnTo>
                  <a:lnTo>
                    <a:pt x="1652507" y="641969"/>
                  </a:lnTo>
                  <a:lnTo>
                    <a:pt x="1652661" y="641767"/>
                  </a:lnTo>
                  <a:lnTo>
                    <a:pt x="1652811" y="641673"/>
                  </a:lnTo>
                  <a:lnTo>
                    <a:pt x="1653888" y="640769"/>
                  </a:lnTo>
                  <a:lnTo>
                    <a:pt x="1654042" y="640455"/>
                  </a:lnTo>
                  <a:lnTo>
                    <a:pt x="1654387" y="640946"/>
                  </a:lnTo>
                  <a:lnTo>
                    <a:pt x="1654532" y="640789"/>
                  </a:lnTo>
                  <a:lnTo>
                    <a:pt x="1654294" y="640457"/>
                  </a:lnTo>
                  <a:lnTo>
                    <a:pt x="1654598" y="640441"/>
                  </a:lnTo>
                  <a:lnTo>
                    <a:pt x="1654866" y="640391"/>
                  </a:lnTo>
                  <a:lnTo>
                    <a:pt x="1655366" y="640157"/>
                  </a:lnTo>
                  <a:lnTo>
                    <a:pt x="1655636" y="644113"/>
                  </a:lnTo>
                  <a:lnTo>
                    <a:pt x="1655196" y="645899"/>
                  </a:lnTo>
                  <a:lnTo>
                    <a:pt x="1654378" y="646515"/>
                  </a:lnTo>
                  <a:lnTo>
                    <a:pt x="1655674" y="649326"/>
                  </a:lnTo>
                  <a:lnTo>
                    <a:pt x="1655614" y="652675"/>
                  </a:lnTo>
                  <a:lnTo>
                    <a:pt x="1656124" y="654496"/>
                  </a:lnTo>
                  <a:lnTo>
                    <a:pt x="1660127" y="657926"/>
                  </a:lnTo>
                  <a:lnTo>
                    <a:pt x="1661848" y="658819"/>
                  </a:lnTo>
                  <a:lnTo>
                    <a:pt x="1661617" y="660135"/>
                  </a:lnTo>
                  <a:lnTo>
                    <a:pt x="1662321" y="661788"/>
                  </a:lnTo>
                  <a:lnTo>
                    <a:pt x="1664089" y="661960"/>
                  </a:lnTo>
                  <a:lnTo>
                    <a:pt x="1664742" y="661893"/>
                  </a:lnTo>
                  <a:lnTo>
                    <a:pt x="1665113" y="661709"/>
                  </a:lnTo>
                  <a:lnTo>
                    <a:pt x="1665144" y="661580"/>
                  </a:lnTo>
                  <a:lnTo>
                    <a:pt x="1665380" y="661403"/>
                  </a:lnTo>
                  <a:lnTo>
                    <a:pt x="1666221" y="661144"/>
                  </a:lnTo>
                  <a:lnTo>
                    <a:pt x="1666390" y="660582"/>
                  </a:lnTo>
                  <a:lnTo>
                    <a:pt x="1666815" y="660623"/>
                  </a:lnTo>
                  <a:lnTo>
                    <a:pt x="1667134" y="660476"/>
                  </a:lnTo>
                  <a:lnTo>
                    <a:pt x="1667204" y="660649"/>
                  </a:lnTo>
                  <a:lnTo>
                    <a:pt x="1668039" y="660776"/>
                  </a:lnTo>
                  <a:lnTo>
                    <a:pt x="1668774" y="661366"/>
                  </a:lnTo>
                  <a:lnTo>
                    <a:pt x="1671352" y="660568"/>
                  </a:lnTo>
                  <a:lnTo>
                    <a:pt x="1672561" y="660855"/>
                  </a:lnTo>
                  <a:lnTo>
                    <a:pt x="1672843" y="660696"/>
                  </a:lnTo>
                  <a:lnTo>
                    <a:pt x="1673054" y="660500"/>
                  </a:lnTo>
                  <a:lnTo>
                    <a:pt x="1673476" y="659640"/>
                  </a:lnTo>
                  <a:lnTo>
                    <a:pt x="1673328" y="658700"/>
                  </a:lnTo>
                  <a:lnTo>
                    <a:pt x="1674027" y="656477"/>
                  </a:lnTo>
                  <a:lnTo>
                    <a:pt x="1676414" y="653222"/>
                  </a:lnTo>
                  <a:lnTo>
                    <a:pt x="1676016" y="651678"/>
                  </a:lnTo>
                  <a:lnTo>
                    <a:pt x="1676915" y="649606"/>
                  </a:lnTo>
                  <a:lnTo>
                    <a:pt x="1677217" y="649628"/>
                  </a:lnTo>
                  <a:lnTo>
                    <a:pt x="1677325" y="649794"/>
                  </a:lnTo>
                  <a:lnTo>
                    <a:pt x="1677511" y="649688"/>
                  </a:lnTo>
                  <a:lnTo>
                    <a:pt x="1678364" y="650022"/>
                  </a:lnTo>
                  <a:lnTo>
                    <a:pt x="1678513" y="649830"/>
                  </a:lnTo>
                  <a:lnTo>
                    <a:pt x="1678883" y="649603"/>
                  </a:lnTo>
                  <a:lnTo>
                    <a:pt x="1678868" y="649468"/>
                  </a:lnTo>
                  <a:lnTo>
                    <a:pt x="1679010" y="649421"/>
                  </a:lnTo>
                  <a:lnTo>
                    <a:pt x="1679258" y="649674"/>
                  </a:lnTo>
                  <a:lnTo>
                    <a:pt x="1679464" y="649474"/>
                  </a:lnTo>
                  <a:lnTo>
                    <a:pt x="1680662" y="649682"/>
                  </a:lnTo>
                  <a:lnTo>
                    <a:pt x="1681906" y="649423"/>
                  </a:lnTo>
                  <a:lnTo>
                    <a:pt x="1683576" y="651679"/>
                  </a:lnTo>
                  <a:lnTo>
                    <a:pt x="1683609" y="652512"/>
                  </a:lnTo>
                  <a:lnTo>
                    <a:pt x="1684010" y="652727"/>
                  </a:lnTo>
                  <a:lnTo>
                    <a:pt x="1684220" y="652313"/>
                  </a:lnTo>
                  <a:lnTo>
                    <a:pt x="1684636" y="652297"/>
                  </a:lnTo>
                  <a:lnTo>
                    <a:pt x="1684729" y="652125"/>
                  </a:lnTo>
                  <a:lnTo>
                    <a:pt x="1685306" y="651958"/>
                  </a:lnTo>
                  <a:lnTo>
                    <a:pt x="1685593" y="651728"/>
                  </a:lnTo>
                  <a:lnTo>
                    <a:pt x="1686110" y="651733"/>
                  </a:lnTo>
                  <a:lnTo>
                    <a:pt x="1686202" y="651470"/>
                  </a:lnTo>
                  <a:lnTo>
                    <a:pt x="1686570" y="650404"/>
                  </a:lnTo>
                  <a:lnTo>
                    <a:pt x="1687555" y="647464"/>
                  </a:lnTo>
                  <a:lnTo>
                    <a:pt x="1687699" y="647086"/>
                  </a:lnTo>
                  <a:lnTo>
                    <a:pt x="1688175" y="645285"/>
                  </a:lnTo>
                  <a:lnTo>
                    <a:pt x="1688038" y="642557"/>
                  </a:lnTo>
                  <a:lnTo>
                    <a:pt x="1687114" y="642278"/>
                  </a:lnTo>
                  <a:lnTo>
                    <a:pt x="1686956" y="641121"/>
                  </a:lnTo>
                  <a:lnTo>
                    <a:pt x="1685195" y="639218"/>
                  </a:lnTo>
                  <a:lnTo>
                    <a:pt x="1681598" y="639774"/>
                  </a:lnTo>
                  <a:lnTo>
                    <a:pt x="1681253" y="637259"/>
                  </a:lnTo>
                  <a:lnTo>
                    <a:pt x="1681485" y="636759"/>
                  </a:lnTo>
                  <a:lnTo>
                    <a:pt x="1681448" y="636486"/>
                  </a:lnTo>
                  <a:lnTo>
                    <a:pt x="1681896" y="636764"/>
                  </a:lnTo>
                  <a:lnTo>
                    <a:pt x="1682489" y="637240"/>
                  </a:lnTo>
                  <a:lnTo>
                    <a:pt x="1683664" y="637501"/>
                  </a:lnTo>
                  <a:lnTo>
                    <a:pt x="1684546" y="638458"/>
                  </a:lnTo>
                  <a:lnTo>
                    <a:pt x="1684718" y="638459"/>
                  </a:lnTo>
                  <a:lnTo>
                    <a:pt x="1684991" y="638809"/>
                  </a:lnTo>
                  <a:lnTo>
                    <a:pt x="1685319" y="639075"/>
                  </a:lnTo>
                  <a:lnTo>
                    <a:pt x="1685592" y="639337"/>
                  </a:lnTo>
                  <a:lnTo>
                    <a:pt x="1686959" y="640741"/>
                  </a:lnTo>
                  <a:lnTo>
                    <a:pt x="1687276" y="642057"/>
                  </a:lnTo>
                  <a:lnTo>
                    <a:pt x="1688105" y="642326"/>
                  </a:lnTo>
                  <a:lnTo>
                    <a:pt x="1688348" y="642359"/>
                  </a:lnTo>
                  <a:lnTo>
                    <a:pt x="1688532" y="642432"/>
                  </a:lnTo>
                  <a:lnTo>
                    <a:pt x="1688752" y="642534"/>
                  </a:lnTo>
                  <a:lnTo>
                    <a:pt x="1689510" y="642650"/>
                  </a:lnTo>
                  <a:lnTo>
                    <a:pt x="1691200" y="641916"/>
                  </a:lnTo>
                  <a:lnTo>
                    <a:pt x="1691353" y="641554"/>
                  </a:lnTo>
                  <a:lnTo>
                    <a:pt x="1692028" y="641130"/>
                  </a:lnTo>
                  <a:lnTo>
                    <a:pt x="1692177" y="641139"/>
                  </a:lnTo>
                  <a:lnTo>
                    <a:pt x="1692529" y="641068"/>
                  </a:lnTo>
                  <a:lnTo>
                    <a:pt x="1693041" y="640793"/>
                  </a:lnTo>
                  <a:lnTo>
                    <a:pt x="1694140" y="641000"/>
                  </a:lnTo>
                  <a:lnTo>
                    <a:pt x="1695627" y="640680"/>
                  </a:lnTo>
                  <a:lnTo>
                    <a:pt x="1696036" y="641629"/>
                  </a:lnTo>
                  <a:lnTo>
                    <a:pt x="1695695" y="643624"/>
                  </a:lnTo>
                  <a:lnTo>
                    <a:pt x="1694922" y="645126"/>
                  </a:lnTo>
                  <a:lnTo>
                    <a:pt x="1693131" y="650936"/>
                  </a:lnTo>
                  <a:lnTo>
                    <a:pt x="1694199" y="652383"/>
                  </a:lnTo>
                  <a:lnTo>
                    <a:pt x="1695129" y="652775"/>
                  </a:lnTo>
                  <a:lnTo>
                    <a:pt x="1698499" y="652600"/>
                  </a:lnTo>
                  <a:lnTo>
                    <a:pt x="1698780" y="652227"/>
                  </a:lnTo>
                  <a:lnTo>
                    <a:pt x="1699103" y="650955"/>
                  </a:lnTo>
                  <a:lnTo>
                    <a:pt x="1698713" y="649024"/>
                  </a:lnTo>
                  <a:lnTo>
                    <a:pt x="1699206" y="646649"/>
                  </a:lnTo>
                  <a:lnTo>
                    <a:pt x="1699610" y="646478"/>
                  </a:lnTo>
                  <a:lnTo>
                    <a:pt x="1699896" y="646630"/>
                  </a:lnTo>
                  <a:lnTo>
                    <a:pt x="1701035" y="646640"/>
                  </a:lnTo>
                  <a:lnTo>
                    <a:pt x="1700637" y="648798"/>
                  </a:lnTo>
                  <a:lnTo>
                    <a:pt x="1702328" y="650728"/>
                  </a:lnTo>
                  <a:lnTo>
                    <a:pt x="1701787" y="651607"/>
                  </a:lnTo>
                  <a:lnTo>
                    <a:pt x="1699396" y="652571"/>
                  </a:lnTo>
                  <a:lnTo>
                    <a:pt x="1700354" y="653831"/>
                  </a:lnTo>
                  <a:lnTo>
                    <a:pt x="1702333" y="654551"/>
                  </a:lnTo>
                  <a:lnTo>
                    <a:pt x="1702689" y="658543"/>
                  </a:lnTo>
                  <a:lnTo>
                    <a:pt x="1702695" y="661578"/>
                  </a:lnTo>
                  <a:lnTo>
                    <a:pt x="1701947" y="662488"/>
                  </a:lnTo>
                  <a:lnTo>
                    <a:pt x="1701303" y="664355"/>
                  </a:lnTo>
                  <a:lnTo>
                    <a:pt x="1701074" y="665121"/>
                  </a:lnTo>
                  <a:lnTo>
                    <a:pt x="1700975" y="665480"/>
                  </a:lnTo>
                  <a:lnTo>
                    <a:pt x="1700842" y="665569"/>
                  </a:lnTo>
                  <a:lnTo>
                    <a:pt x="1693059" y="665825"/>
                  </a:lnTo>
                  <a:lnTo>
                    <a:pt x="1692896" y="666030"/>
                  </a:lnTo>
                  <a:lnTo>
                    <a:pt x="1692378" y="665881"/>
                  </a:lnTo>
                  <a:lnTo>
                    <a:pt x="1689604" y="666236"/>
                  </a:lnTo>
                  <a:lnTo>
                    <a:pt x="1688455" y="666371"/>
                  </a:lnTo>
                  <a:lnTo>
                    <a:pt x="1685594" y="666692"/>
                  </a:lnTo>
                  <a:lnTo>
                    <a:pt x="1684835" y="667038"/>
                  </a:lnTo>
                  <a:lnTo>
                    <a:pt x="1684586" y="667276"/>
                  </a:lnTo>
                  <a:lnTo>
                    <a:pt x="1683812" y="667511"/>
                  </a:lnTo>
                  <a:lnTo>
                    <a:pt x="1683455" y="667582"/>
                  </a:lnTo>
                  <a:lnTo>
                    <a:pt x="1683239" y="667640"/>
                  </a:lnTo>
                  <a:lnTo>
                    <a:pt x="1682626" y="668036"/>
                  </a:lnTo>
                  <a:lnTo>
                    <a:pt x="1682498" y="668130"/>
                  </a:lnTo>
                  <a:lnTo>
                    <a:pt x="1681165" y="667964"/>
                  </a:lnTo>
                  <a:lnTo>
                    <a:pt x="1680948" y="668008"/>
                  </a:lnTo>
                  <a:lnTo>
                    <a:pt x="1680129" y="668148"/>
                  </a:lnTo>
                  <a:lnTo>
                    <a:pt x="1679897" y="668181"/>
                  </a:lnTo>
                  <a:lnTo>
                    <a:pt x="1679679" y="669231"/>
                  </a:lnTo>
                  <a:lnTo>
                    <a:pt x="1680031" y="672323"/>
                  </a:lnTo>
                  <a:lnTo>
                    <a:pt x="1677692" y="673561"/>
                  </a:lnTo>
                  <a:lnTo>
                    <a:pt x="1677555" y="674456"/>
                  </a:lnTo>
                  <a:lnTo>
                    <a:pt x="1677130" y="674727"/>
                  </a:lnTo>
                  <a:lnTo>
                    <a:pt x="1676969" y="674810"/>
                  </a:lnTo>
                  <a:lnTo>
                    <a:pt x="1676749" y="675028"/>
                  </a:lnTo>
                  <a:lnTo>
                    <a:pt x="1676356" y="674637"/>
                  </a:lnTo>
                  <a:lnTo>
                    <a:pt x="1675287" y="674721"/>
                  </a:lnTo>
                  <a:lnTo>
                    <a:pt x="1673668" y="672636"/>
                  </a:lnTo>
                  <a:lnTo>
                    <a:pt x="1671136" y="673173"/>
                  </a:lnTo>
                  <a:lnTo>
                    <a:pt x="1670631" y="673240"/>
                  </a:lnTo>
                  <a:lnTo>
                    <a:pt x="1668948" y="673577"/>
                  </a:lnTo>
                  <a:lnTo>
                    <a:pt x="1668373" y="673670"/>
                  </a:lnTo>
                  <a:lnTo>
                    <a:pt x="1668586" y="674628"/>
                  </a:lnTo>
                  <a:lnTo>
                    <a:pt x="1667570" y="674759"/>
                  </a:lnTo>
                  <a:lnTo>
                    <a:pt x="1667031" y="671889"/>
                  </a:lnTo>
                  <a:lnTo>
                    <a:pt x="1666422" y="671929"/>
                  </a:lnTo>
                  <a:lnTo>
                    <a:pt x="1666059" y="672006"/>
                  </a:lnTo>
                  <a:lnTo>
                    <a:pt x="1665590" y="672073"/>
                  </a:lnTo>
                  <a:lnTo>
                    <a:pt x="1665321" y="672129"/>
                  </a:lnTo>
                  <a:lnTo>
                    <a:pt x="1665167" y="672147"/>
                  </a:lnTo>
                  <a:lnTo>
                    <a:pt x="1664991" y="672331"/>
                  </a:lnTo>
                  <a:lnTo>
                    <a:pt x="1665336" y="674437"/>
                  </a:lnTo>
                  <a:lnTo>
                    <a:pt x="1665409" y="675228"/>
                  </a:lnTo>
                  <a:lnTo>
                    <a:pt x="1665451" y="675808"/>
                  </a:lnTo>
                  <a:lnTo>
                    <a:pt x="1663866" y="675989"/>
                  </a:lnTo>
                  <a:lnTo>
                    <a:pt x="1662741" y="676084"/>
                  </a:lnTo>
                  <a:lnTo>
                    <a:pt x="1662533" y="676080"/>
                  </a:lnTo>
                  <a:lnTo>
                    <a:pt x="1662254" y="677420"/>
                  </a:lnTo>
                  <a:lnTo>
                    <a:pt x="1662735" y="680943"/>
                  </a:lnTo>
                  <a:lnTo>
                    <a:pt x="1662757" y="689239"/>
                  </a:lnTo>
                  <a:lnTo>
                    <a:pt x="1668139" y="697973"/>
                  </a:lnTo>
                  <a:lnTo>
                    <a:pt x="1671071" y="701866"/>
                  </a:lnTo>
                  <a:lnTo>
                    <a:pt x="1673541" y="706702"/>
                  </a:lnTo>
                  <a:lnTo>
                    <a:pt x="1671345" y="708440"/>
                  </a:lnTo>
                  <a:lnTo>
                    <a:pt x="1670305" y="710207"/>
                  </a:lnTo>
                  <a:lnTo>
                    <a:pt x="1670275" y="713399"/>
                  </a:lnTo>
                  <a:lnTo>
                    <a:pt x="1670253" y="713529"/>
                  </a:lnTo>
                  <a:lnTo>
                    <a:pt x="1668662" y="713777"/>
                  </a:lnTo>
                  <a:lnTo>
                    <a:pt x="1668703" y="714081"/>
                  </a:lnTo>
                  <a:lnTo>
                    <a:pt x="1669272" y="717663"/>
                  </a:lnTo>
                  <a:lnTo>
                    <a:pt x="1668578" y="717809"/>
                  </a:lnTo>
                  <a:lnTo>
                    <a:pt x="1667349" y="718083"/>
                  </a:lnTo>
                  <a:lnTo>
                    <a:pt x="1666546" y="718262"/>
                  </a:lnTo>
                  <a:lnTo>
                    <a:pt x="1665319" y="719999"/>
                  </a:lnTo>
                  <a:lnTo>
                    <a:pt x="1665002" y="720434"/>
                  </a:lnTo>
                  <a:lnTo>
                    <a:pt x="1662435" y="720793"/>
                  </a:lnTo>
                  <a:lnTo>
                    <a:pt x="1659342" y="721278"/>
                  </a:lnTo>
                  <a:lnTo>
                    <a:pt x="1652393" y="722328"/>
                  </a:lnTo>
                  <a:lnTo>
                    <a:pt x="1649861" y="722734"/>
                  </a:lnTo>
                  <a:lnTo>
                    <a:pt x="1648792" y="722889"/>
                  </a:lnTo>
                  <a:lnTo>
                    <a:pt x="1651081" y="737751"/>
                  </a:lnTo>
                  <a:lnTo>
                    <a:pt x="1650964" y="739071"/>
                  </a:lnTo>
                  <a:lnTo>
                    <a:pt x="1650385" y="740618"/>
                  </a:lnTo>
                  <a:lnTo>
                    <a:pt x="1650252" y="740886"/>
                  </a:lnTo>
                  <a:lnTo>
                    <a:pt x="1649261" y="742885"/>
                  </a:lnTo>
                  <a:lnTo>
                    <a:pt x="1647488" y="742905"/>
                  </a:lnTo>
                  <a:lnTo>
                    <a:pt x="1646173" y="744910"/>
                  </a:lnTo>
                  <a:lnTo>
                    <a:pt x="1648752" y="751221"/>
                  </a:lnTo>
                  <a:lnTo>
                    <a:pt x="1647384" y="753068"/>
                  </a:lnTo>
                  <a:lnTo>
                    <a:pt x="1646094" y="753998"/>
                  </a:lnTo>
                  <a:lnTo>
                    <a:pt x="1646235" y="754468"/>
                  </a:lnTo>
                  <a:lnTo>
                    <a:pt x="1646673" y="754956"/>
                  </a:lnTo>
                  <a:lnTo>
                    <a:pt x="1646730" y="755272"/>
                  </a:lnTo>
                  <a:lnTo>
                    <a:pt x="1645824" y="755419"/>
                  </a:lnTo>
                  <a:lnTo>
                    <a:pt x="1645931" y="756158"/>
                  </a:lnTo>
                  <a:lnTo>
                    <a:pt x="1645484" y="756481"/>
                  </a:lnTo>
                  <a:lnTo>
                    <a:pt x="1645509" y="756846"/>
                  </a:lnTo>
                  <a:lnTo>
                    <a:pt x="1640993" y="757243"/>
                  </a:lnTo>
                  <a:lnTo>
                    <a:pt x="1640594" y="754541"/>
                  </a:lnTo>
                  <a:lnTo>
                    <a:pt x="1639594" y="754323"/>
                  </a:lnTo>
                  <a:lnTo>
                    <a:pt x="1639014" y="750750"/>
                  </a:lnTo>
                  <a:lnTo>
                    <a:pt x="1636628" y="750100"/>
                  </a:lnTo>
                  <a:lnTo>
                    <a:pt x="1634290" y="747460"/>
                  </a:lnTo>
                  <a:lnTo>
                    <a:pt x="1634273" y="746757"/>
                  </a:lnTo>
                  <a:lnTo>
                    <a:pt x="1633712" y="746148"/>
                  </a:lnTo>
                  <a:lnTo>
                    <a:pt x="1633498" y="746126"/>
                  </a:lnTo>
                  <a:lnTo>
                    <a:pt x="1632106" y="747591"/>
                  </a:lnTo>
                  <a:lnTo>
                    <a:pt x="1631298" y="749393"/>
                  </a:lnTo>
                  <a:lnTo>
                    <a:pt x="1631128" y="749517"/>
                  </a:lnTo>
                  <a:lnTo>
                    <a:pt x="1630972" y="749534"/>
                  </a:lnTo>
                  <a:lnTo>
                    <a:pt x="1630220" y="749245"/>
                  </a:lnTo>
                  <a:lnTo>
                    <a:pt x="1630151" y="746171"/>
                  </a:lnTo>
                  <a:lnTo>
                    <a:pt x="1629667" y="742754"/>
                  </a:lnTo>
                  <a:lnTo>
                    <a:pt x="1628342" y="740983"/>
                  </a:lnTo>
                  <a:lnTo>
                    <a:pt x="1626433" y="737364"/>
                  </a:lnTo>
                  <a:lnTo>
                    <a:pt x="1621856" y="737021"/>
                  </a:lnTo>
                  <a:lnTo>
                    <a:pt x="1621592" y="737097"/>
                  </a:lnTo>
                  <a:lnTo>
                    <a:pt x="1621031" y="737317"/>
                  </a:lnTo>
                  <a:lnTo>
                    <a:pt x="1620924" y="738620"/>
                  </a:lnTo>
                  <a:lnTo>
                    <a:pt x="1621477" y="742425"/>
                  </a:lnTo>
                  <a:lnTo>
                    <a:pt x="1621741" y="742976"/>
                  </a:lnTo>
                  <a:lnTo>
                    <a:pt x="1620591" y="743056"/>
                  </a:lnTo>
                  <a:lnTo>
                    <a:pt x="1620120" y="742746"/>
                  </a:lnTo>
                  <a:lnTo>
                    <a:pt x="1619963" y="742690"/>
                  </a:lnTo>
                  <a:lnTo>
                    <a:pt x="1619698" y="742614"/>
                  </a:lnTo>
                  <a:lnTo>
                    <a:pt x="1619455" y="742618"/>
                  </a:lnTo>
                  <a:lnTo>
                    <a:pt x="1619359" y="743540"/>
                  </a:lnTo>
                  <a:lnTo>
                    <a:pt x="1618421" y="744046"/>
                  </a:lnTo>
                  <a:lnTo>
                    <a:pt x="1618395" y="745324"/>
                  </a:lnTo>
                  <a:lnTo>
                    <a:pt x="1617160" y="746926"/>
                  </a:lnTo>
                  <a:lnTo>
                    <a:pt x="1615429" y="747634"/>
                  </a:lnTo>
                  <a:lnTo>
                    <a:pt x="1614756" y="748228"/>
                  </a:lnTo>
                  <a:lnTo>
                    <a:pt x="1614662" y="748580"/>
                  </a:lnTo>
                  <a:lnTo>
                    <a:pt x="1614125" y="748332"/>
                  </a:lnTo>
                  <a:lnTo>
                    <a:pt x="1614094" y="747945"/>
                  </a:lnTo>
                  <a:lnTo>
                    <a:pt x="1613555" y="747150"/>
                  </a:lnTo>
                  <a:lnTo>
                    <a:pt x="1613440" y="745768"/>
                  </a:lnTo>
                  <a:lnTo>
                    <a:pt x="1611965" y="745407"/>
                  </a:lnTo>
                  <a:lnTo>
                    <a:pt x="1611686" y="743984"/>
                  </a:lnTo>
                  <a:lnTo>
                    <a:pt x="1610674" y="742883"/>
                  </a:lnTo>
                  <a:lnTo>
                    <a:pt x="1605176" y="741328"/>
                  </a:lnTo>
                  <a:lnTo>
                    <a:pt x="1603603" y="740593"/>
                  </a:lnTo>
                  <a:lnTo>
                    <a:pt x="1603015" y="739257"/>
                  </a:lnTo>
                  <a:lnTo>
                    <a:pt x="1603092" y="737397"/>
                  </a:lnTo>
                  <a:lnTo>
                    <a:pt x="1602294" y="736104"/>
                  </a:lnTo>
                  <a:lnTo>
                    <a:pt x="1600511" y="734922"/>
                  </a:lnTo>
                  <a:lnTo>
                    <a:pt x="1600302" y="733471"/>
                  </a:lnTo>
                  <a:lnTo>
                    <a:pt x="1598673" y="733222"/>
                  </a:lnTo>
                  <a:lnTo>
                    <a:pt x="1597236" y="731934"/>
                  </a:lnTo>
                  <a:lnTo>
                    <a:pt x="1593376" y="730598"/>
                  </a:lnTo>
                  <a:lnTo>
                    <a:pt x="1592844" y="729179"/>
                  </a:lnTo>
                  <a:lnTo>
                    <a:pt x="1589004" y="729409"/>
                  </a:lnTo>
                  <a:lnTo>
                    <a:pt x="1587639" y="727380"/>
                  </a:lnTo>
                  <a:lnTo>
                    <a:pt x="1586405" y="727512"/>
                  </a:lnTo>
                  <a:lnTo>
                    <a:pt x="1586042" y="727471"/>
                  </a:lnTo>
                  <a:lnTo>
                    <a:pt x="1585789" y="727622"/>
                  </a:lnTo>
                  <a:lnTo>
                    <a:pt x="1585643" y="728016"/>
                  </a:lnTo>
                  <a:lnTo>
                    <a:pt x="1585320" y="728133"/>
                  </a:lnTo>
                  <a:lnTo>
                    <a:pt x="1585003" y="728517"/>
                  </a:lnTo>
                  <a:lnTo>
                    <a:pt x="1584647" y="728670"/>
                  </a:lnTo>
                  <a:lnTo>
                    <a:pt x="1584374" y="728602"/>
                  </a:lnTo>
                  <a:lnTo>
                    <a:pt x="1583983" y="728637"/>
                  </a:lnTo>
                  <a:lnTo>
                    <a:pt x="1583990" y="729041"/>
                  </a:lnTo>
                  <a:lnTo>
                    <a:pt x="1583909" y="729356"/>
                  </a:lnTo>
                  <a:lnTo>
                    <a:pt x="1583346" y="729413"/>
                  </a:lnTo>
                  <a:lnTo>
                    <a:pt x="1582709" y="729679"/>
                  </a:lnTo>
                  <a:lnTo>
                    <a:pt x="1582564" y="729597"/>
                  </a:lnTo>
                  <a:lnTo>
                    <a:pt x="1582395" y="729760"/>
                  </a:lnTo>
                  <a:lnTo>
                    <a:pt x="1582759" y="731063"/>
                  </a:lnTo>
                  <a:lnTo>
                    <a:pt x="1583822" y="731428"/>
                  </a:lnTo>
                  <a:lnTo>
                    <a:pt x="1585456" y="733205"/>
                  </a:lnTo>
                  <a:lnTo>
                    <a:pt x="1585131" y="734682"/>
                  </a:lnTo>
                  <a:lnTo>
                    <a:pt x="1586242" y="737187"/>
                  </a:lnTo>
                  <a:lnTo>
                    <a:pt x="1585227" y="738832"/>
                  </a:lnTo>
                  <a:lnTo>
                    <a:pt x="1585968" y="741133"/>
                  </a:lnTo>
                  <a:lnTo>
                    <a:pt x="1583861" y="742667"/>
                  </a:lnTo>
                  <a:lnTo>
                    <a:pt x="1582526" y="745141"/>
                  </a:lnTo>
                  <a:lnTo>
                    <a:pt x="1583105" y="745670"/>
                  </a:lnTo>
                  <a:lnTo>
                    <a:pt x="1582721" y="746375"/>
                  </a:lnTo>
                  <a:lnTo>
                    <a:pt x="1582275" y="746476"/>
                  </a:lnTo>
                  <a:lnTo>
                    <a:pt x="1582120" y="746368"/>
                  </a:lnTo>
                  <a:lnTo>
                    <a:pt x="1581956" y="746535"/>
                  </a:lnTo>
                  <a:lnTo>
                    <a:pt x="1581901" y="748584"/>
                  </a:lnTo>
                  <a:lnTo>
                    <a:pt x="1581090" y="748861"/>
                  </a:lnTo>
                  <a:lnTo>
                    <a:pt x="1581246" y="749122"/>
                  </a:lnTo>
                  <a:lnTo>
                    <a:pt x="1581013" y="749335"/>
                  </a:lnTo>
                  <a:lnTo>
                    <a:pt x="1580433" y="749357"/>
                  </a:lnTo>
                  <a:lnTo>
                    <a:pt x="1580344" y="749195"/>
                  </a:lnTo>
                  <a:lnTo>
                    <a:pt x="1580340" y="748996"/>
                  </a:lnTo>
                  <a:lnTo>
                    <a:pt x="1580157" y="748635"/>
                  </a:lnTo>
                  <a:lnTo>
                    <a:pt x="1579896" y="748648"/>
                  </a:lnTo>
                  <a:lnTo>
                    <a:pt x="1580195" y="749206"/>
                  </a:lnTo>
                  <a:lnTo>
                    <a:pt x="1580199" y="749383"/>
                  </a:lnTo>
                  <a:lnTo>
                    <a:pt x="1580019" y="749433"/>
                  </a:lnTo>
                  <a:lnTo>
                    <a:pt x="1579821" y="749484"/>
                  </a:lnTo>
                  <a:lnTo>
                    <a:pt x="1578531" y="750898"/>
                  </a:lnTo>
                  <a:lnTo>
                    <a:pt x="1578121" y="751283"/>
                  </a:lnTo>
                  <a:lnTo>
                    <a:pt x="1578222" y="751449"/>
                  </a:lnTo>
                  <a:lnTo>
                    <a:pt x="1577666" y="751485"/>
                  </a:lnTo>
                  <a:lnTo>
                    <a:pt x="1576771" y="750912"/>
                  </a:lnTo>
                  <a:lnTo>
                    <a:pt x="1576431" y="751055"/>
                  </a:lnTo>
                  <a:lnTo>
                    <a:pt x="1576293" y="750914"/>
                  </a:lnTo>
                  <a:lnTo>
                    <a:pt x="1576048" y="750912"/>
                  </a:lnTo>
                  <a:lnTo>
                    <a:pt x="1575888" y="750801"/>
                  </a:lnTo>
                  <a:lnTo>
                    <a:pt x="1575659" y="750832"/>
                  </a:lnTo>
                  <a:lnTo>
                    <a:pt x="1574853" y="752459"/>
                  </a:lnTo>
                  <a:lnTo>
                    <a:pt x="1576578" y="754054"/>
                  </a:lnTo>
                  <a:lnTo>
                    <a:pt x="1576532" y="755146"/>
                  </a:lnTo>
                  <a:lnTo>
                    <a:pt x="1579320" y="757142"/>
                  </a:lnTo>
                  <a:lnTo>
                    <a:pt x="1582075" y="758164"/>
                  </a:lnTo>
                  <a:lnTo>
                    <a:pt x="1583702" y="757885"/>
                  </a:lnTo>
                  <a:lnTo>
                    <a:pt x="1585595" y="758502"/>
                  </a:lnTo>
                  <a:lnTo>
                    <a:pt x="1585415" y="757864"/>
                  </a:lnTo>
                  <a:lnTo>
                    <a:pt x="1585660" y="756864"/>
                  </a:lnTo>
                  <a:lnTo>
                    <a:pt x="1588268" y="755646"/>
                  </a:lnTo>
                  <a:lnTo>
                    <a:pt x="1589206" y="755471"/>
                  </a:lnTo>
                  <a:lnTo>
                    <a:pt x="1590955" y="756029"/>
                  </a:lnTo>
                  <a:lnTo>
                    <a:pt x="1591277" y="755624"/>
                  </a:lnTo>
                  <a:lnTo>
                    <a:pt x="1591613" y="755728"/>
                  </a:lnTo>
                  <a:lnTo>
                    <a:pt x="1591826" y="755785"/>
                  </a:lnTo>
                  <a:lnTo>
                    <a:pt x="1592101" y="755842"/>
                  </a:lnTo>
                  <a:lnTo>
                    <a:pt x="1592393" y="755714"/>
                  </a:lnTo>
                  <a:lnTo>
                    <a:pt x="1592713" y="756043"/>
                  </a:lnTo>
                  <a:lnTo>
                    <a:pt x="1593058" y="755941"/>
                  </a:lnTo>
                  <a:lnTo>
                    <a:pt x="1593513" y="756310"/>
                  </a:lnTo>
                  <a:lnTo>
                    <a:pt x="1594485" y="756275"/>
                  </a:lnTo>
                  <a:lnTo>
                    <a:pt x="1595836" y="757964"/>
                  </a:lnTo>
                  <a:lnTo>
                    <a:pt x="1597366" y="763041"/>
                  </a:lnTo>
                  <a:lnTo>
                    <a:pt x="1597958" y="764360"/>
                  </a:lnTo>
                  <a:lnTo>
                    <a:pt x="1597459" y="766012"/>
                  </a:lnTo>
                  <a:lnTo>
                    <a:pt x="1597474" y="766438"/>
                  </a:lnTo>
                  <a:lnTo>
                    <a:pt x="1597496" y="766589"/>
                  </a:lnTo>
                  <a:lnTo>
                    <a:pt x="1596457" y="766885"/>
                  </a:lnTo>
                  <a:lnTo>
                    <a:pt x="1596255" y="766747"/>
                  </a:lnTo>
                  <a:lnTo>
                    <a:pt x="1595878" y="766696"/>
                  </a:lnTo>
                  <a:lnTo>
                    <a:pt x="1595603" y="766833"/>
                  </a:lnTo>
                  <a:lnTo>
                    <a:pt x="1595990" y="769327"/>
                  </a:lnTo>
                  <a:lnTo>
                    <a:pt x="1597323" y="770814"/>
                  </a:lnTo>
                  <a:lnTo>
                    <a:pt x="1597961" y="773434"/>
                  </a:lnTo>
                  <a:lnTo>
                    <a:pt x="1597905" y="774940"/>
                  </a:lnTo>
                  <a:lnTo>
                    <a:pt x="1599246" y="776568"/>
                  </a:lnTo>
                  <a:lnTo>
                    <a:pt x="1601801" y="778169"/>
                  </a:lnTo>
                  <a:lnTo>
                    <a:pt x="1605524" y="779958"/>
                  </a:lnTo>
                  <a:lnTo>
                    <a:pt x="1607855" y="780605"/>
                  </a:lnTo>
                  <a:lnTo>
                    <a:pt x="1609318" y="783951"/>
                  </a:lnTo>
                  <a:lnTo>
                    <a:pt x="1607183" y="787164"/>
                  </a:lnTo>
                  <a:lnTo>
                    <a:pt x="1606974" y="789000"/>
                  </a:lnTo>
                  <a:lnTo>
                    <a:pt x="1607266" y="794384"/>
                  </a:lnTo>
                  <a:lnTo>
                    <a:pt x="1609829" y="795205"/>
                  </a:lnTo>
                  <a:lnTo>
                    <a:pt x="1613147" y="796100"/>
                  </a:lnTo>
                  <a:lnTo>
                    <a:pt x="1613329" y="798700"/>
                  </a:lnTo>
                  <a:lnTo>
                    <a:pt x="1612572" y="802427"/>
                  </a:lnTo>
                  <a:lnTo>
                    <a:pt x="1611688" y="803608"/>
                  </a:lnTo>
                  <a:lnTo>
                    <a:pt x="1610323" y="804676"/>
                  </a:lnTo>
                  <a:lnTo>
                    <a:pt x="1610151" y="804820"/>
                  </a:lnTo>
                  <a:lnTo>
                    <a:pt x="1608088" y="804680"/>
                  </a:lnTo>
                  <a:lnTo>
                    <a:pt x="1607742" y="804661"/>
                  </a:lnTo>
                  <a:lnTo>
                    <a:pt x="1606954" y="804621"/>
                  </a:lnTo>
                  <a:lnTo>
                    <a:pt x="1604798" y="808354"/>
                  </a:lnTo>
                  <a:lnTo>
                    <a:pt x="1605367" y="812183"/>
                  </a:lnTo>
                  <a:lnTo>
                    <a:pt x="1605419" y="815028"/>
                  </a:lnTo>
                  <a:lnTo>
                    <a:pt x="1604693" y="816725"/>
                  </a:lnTo>
                  <a:lnTo>
                    <a:pt x="1604094" y="819299"/>
                  </a:lnTo>
                  <a:lnTo>
                    <a:pt x="1602531" y="820650"/>
                  </a:lnTo>
                  <a:lnTo>
                    <a:pt x="1603314" y="825518"/>
                  </a:lnTo>
                  <a:lnTo>
                    <a:pt x="1602824" y="829026"/>
                  </a:lnTo>
                  <a:lnTo>
                    <a:pt x="1601835" y="829231"/>
                  </a:lnTo>
                  <a:lnTo>
                    <a:pt x="1601604" y="829086"/>
                  </a:lnTo>
                  <a:lnTo>
                    <a:pt x="1601350" y="829226"/>
                  </a:lnTo>
                  <a:lnTo>
                    <a:pt x="1601189" y="829178"/>
                  </a:lnTo>
                  <a:lnTo>
                    <a:pt x="1600928" y="829143"/>
                  </a:lnTo>
                  <a:lnTo>
                    <a:pt x="1600629" y="830350"/>
                  </a:lnTo>
                  <a:lnTo>
                    <a:pt x="1601208" y="830583"/>
                  </a:lnTo>
                  <a:lnTo>
                    <a:pt x="1601359" y="831865"/>
                  </a:lnTo>
                  <a:lnTo>
                    <a:pt x="1602270" y="831937"/>
                  </a:lnTo>
                  <a:lnTo>
                    <a:pt x="1603047" y="835783"/>
                  </a:lnTo>
                  <a:lnTo>
                    <a:pt x="1604050" y="837665"/>
                  </a:lnTo>
                  <a:lnTo>
                    <a:pt x="1603676" y="839406"/>
                  </a:lnTo>
                  <a:lnTo>
                    <a:pt x="1604162" y="840956"/>
                  </a:lnTo>
                  <a:lnTo>
                    <a:pt x="1605134" y="841478"/>
                  </a:lnTo>
                  <a:lnTo>
                    <a:pt x="1607876" y="841400"/>
                  </a:lnTo>
                  <a:lnTo>
                    <a:pt x="1608637" y="842040"/>
                  </a:lnTo>
                  <a:lnTo>
                    <a:pt x="1607645" y="842628"/>
                  </a:lnTo>
                  <a:lnTo>
                    <a:pt x="1606926" y="843539"/>
                  </a:lnTo>
                  <a:lnTo>
                    <a:pt x="1605938" y="843178"/>
                  </a:lnTo>
                  <a:lnTo>
                    <a:pt x="1605286" y="842562"/>
                  </a:lnTo>
                  <a:lnTo>
                    <a:pt x="1605048" y="842412"/>
                  </a:lnTo>
                  <a:lnTo>
                    <a:pt x="1604856" y="842272"/>
                  </a:lnTo>
                  <a:lnTo>
                    <a:pt x="1604097" y="844351"/>
                  </a:lnTo>
                  <a:lnTo>
                    <a:pt x="1604345" y="845121"/>
                  </a:lnTo>
                  <a:lnTo>
                    <a:pt x="1607557" y="844429"/>
                  </a:lnTo>
                  <a:lnTo>
                    <a:pt x="1608137" y="845833"/>
                  </a:lnTo>
                  <a:lnTo>
                    <a:pt x="1607327" y="846950"/>
                  </a:lnTo>
                  <a:lnTo>
                    <a:pt x="1605294" y="848200"/>
                  </a:lnTo>
                  <a:lnTo>
                    <a:pt x="1604367" y="850746"/>
                  </a:lnTo>
                  <a:lnTo>
                    <a:pt x="1605039" y="856021"/>
                  </a:lnTo>
                  <a:lnTo>
                    <a:pt x="1606236" y="857079"/>
                  </a:lnTo>
                  <a:lnTo>
                    <a:pt x="1606649" y="858480"/>
                  </a:lnTo>
                  <a:lnTo>
                    <a:pt x="1606217" y="859437"/>
                  </a:lnTo>
                  <a:lnTo>
                    <a:pt x="1610382" y="861012"/>
                  </a:lnTo>
                  <a:lnTo>
                    <a:pt x="1612199" y="864031"/>
                  </a:lnTo>
                  <a:lnTo>
                    <a:pt x="1612102" y="866593"/>
                  </a:lnTo>
                  <a:lnTo>
                    <a:pt x="1612458" y="868177"/>
                  </a:lnTo>
                  <a:lnTo>
                    <a:pt x="1615327" y="868778"/>
                  </a:lnTo>
                  <a:lnTo>
                    <a:pt x="1616192" y="868393"/>
                  </a:lnTo>
                  <a:lnTo>
                    <a:pt x="1616729" y="874405"/>
                  </a:lnTo>
                  <a:lnTo>
                    <a:pt x="1616551" y="883444"/>
                  </a:lnTo>
                  <a:lnTo>
                    <a:pt x="1615433" y="886711"/>
                  </a:lnTo>
                  <a:lnTo>
                    <a:pt x="1614899" y="887299"/>
                  </a:lnTo>
                  <a:lnTo>
                    <a:pt x="1615251" y="888338"/>
                  </a:lnTo>
                  <a:lnTo>
                    <a:pt x="1618332" y="890391"/>
                  </a:lnTo>
                  <a:lnTo>
                    <a:pt x="1621748" y="890121"/>
                  </a:lnTo>
                  <a:lnTo>
                    <a:pt x="1628844" y="890029"/>
                  </a:lnTo>
                  <a:lnTo>
                    <a:pt x="1629402" y="889776"/>
                  </a:lnTo>
                  <a:lnTo>
                    <a:pt x="1629880" y="889472"/>
                  </a:lnTo>
                  <a:lnTo>
                    <a:pt x="1630035" y="889364"/>
                  </a:lnTo>
                  <a:lnTo>
                    <a:pt x="1630388" y="889152"/>
                  </a:lnTo>
                  <a:lnTo>
                    <a:pt x="1631213" y="888705"/>
                  </a:lnTo>
                  <a:lnTo>
                    <a:pt x="1631499" y="888640"/>
                  </a:lnTo>
                  <a:lnTo>
                    <a:pt x="1633810" y="887903"/>
                  </a:lnTo>
                  <a:lnTo>
                    <a:pt x="1639183" y="885807"/>
                  </a:lnTo>
                  <a:lnTo>
                    <a:pt x="1641527" y="885371"/>
                  </a:lnTo>
                  <a:lnTo>
                    <a:pt x="1641732" y="885148"/>
                  </a:lnTo>
                  <a:lnTo>
                    <a:pt x="1642204" y="884632"/>
                  </a:lnTo>
                  <a:lnTo>
                    <a:pt x="1643040" y="882654"/>
                  </a:lnTo>
                  <a:lnTo>
                    <a:pt x="1646731" y="878104"/>
                  </a:lnTo>
                  <a:lnTo>
                    <a:pt x="1647786" y="877544"/>
                  </a:lnTo>
                  <a:lnTo>
                    <a:pt x="1649095" y="877015"/>
                  </a:lnTo>
                  <a:lnTo>
                    <a:pt x="1649889" y="876713"/>
                  </a:lnTo>
                  <a:lnTo>
                    <a:pt x="1652893" y="875511"/>
                  </a:lnTo>
                  <a:lnTo>
                    <a:pt x="1653300" y="875231"/>
                  </a:lnTo>
                  <a:lnTo>
                    <a:pt x="1653457" y="875122"/>
                  </a:lnTo>
                  <a:lnTo>
                    <a:pt x="1653784" y="874799"/>
                  </a:lnTo>
                  <a:lnTo>
                    <a:pt x="1654105" y="874653"/>
                  </a:lnTo>
                  <a:lnTo>
                    <a:pt x="1655157" y="873873"/>
                  </a:lnTo>
                  <a:lnTo>
                    <a:pt x="1655673" y="873569"/>
                  </a:lnTo>
                  <a:lnTo>
                    <a:pt x="1657349" y="872266"/>
                  </a:lnTo>
                  <a:lnTo>
                    <a:pt x="1663701" y="867036"/>
                  </a:lnTo>
                  <a:lnTo>
                    <a:pt x="1664680" y="866495"/>
                  </a:lnTo>
                  <a:lnTo>
                    <a:pt x="1665428" y="866245"/>
                  </a:lnTo>
                  <a:lnTo>
                    <a:pt x="1665577" y="866193"/>
                  </a:lnTo>
                  <a:lnTo>
                    <a:pt x="1666400" y="865868"/>
                  </a:lnTo>
                  <a:lnTo>
                    <a:pt x="1670108" y="865561"/>
                  </a:lnTo>
                  <a:lnTo>
                    <a:pt x="1670835" y="866204"/>
                  </a:lnTo>
                  <a:lnTo>
                    <a:pt x="1670876" y="867716"/>
                  </a:lnTo>
                  <a:lnTo>
                    <a:pt x="1670176" y="868492"/>
                  </a:lnTo>
                  <a:lnTo>
                    <a:pt x="1670057" y="870205"/>
                  </a:lnTo>
                  <a:lnTo>
                    <a:pt x="1671222" y="872884"/>
                  </a:lnTo>
                  <a:lnTo>
                    <a:pt x="1670930" y="874015"/>
                  </a:lnTo>
                  <a:lnTo>
                    <a:pt x="1670792" y="874154"/>
                  </a:lnTo>
                  <a:lnTo>
                    <a:pt x="1670817" y="874502"/>
                  </a:lnTo>
                  <a:lnTo>
                    <a:pt x="1670838" y="874872"/>
                  </a:lnTo>
                  <a:lnTo>
                    <a:pt x="1670122" y="874876"/>
                  </a:lnTo>
                  <a:lnTo>
                    <a:pt x="1669444" y="875196"/>
                  </a:lnTo>
                  <a:lnTo>
                    <a:pt x="1670561" y="878798"/>
                  </a:lnTo>
                  <a:lnTo>
                    <a:pt x="1671651" y="878859"/>
                  </a:lnTo>
                  <a:lnTo>
                    <a:pt x="1673266" y="880323"/>
                  </a:lnTo>
                  <a:lnTo>
                    <a:pt x="1674767" y="880333"/>
                  </a:lnTo>
                  <a:lnTo>
                    <a:pt x="1679928" y="888622"/>
                  </a:lnTo>
                  <a:lnTo>
                    <a:pt x="1680546" y="892002"/>
                  </a:lnTo>
                  <a:lnTo>
                    <a:pt x="1681382" y="893767"/>
                  </a:lnTo>
                  <a:lnTo>
                    <a:pt x="1682910" y="895156"/>
                  </a:lnTo>
                  <a:lnTo>
                    <a:pt x="1686928" y="896779"/>
                  </a:lnTo>
                  <a:lnTo>
                    <a:pt x="1686806" y="898578"/>
                  </a:lnTo>
                  <a:lnTo>
                    <a:pt x="1685393" y="899302"/>
                  </a:lnTo>
                  <a:lnTo>
                    <a:pt x="1684870" y="901709"/>
                  </a:lnTo>
                  <a:lnTo>
                    <a:pt x="1684500" y="902570"/>
                  </a:lnTo>
                  <a:lnTo>
                    <a:pt x="1684639" y="902964"/>
                  </a:lnTo>
                  <a:lnTo>
                    <a:pt x="1684401" y="903398"/>
                  </a:lnTo>
                  <a:lnTo>
                    <a:pt x="1684051" y="903209"/>
                  </a:lnTo>
                  <a:lnTo>
                    <a:pt x="1683834" y="903432"/>
                  </a:lnTo>
                  <a:lnTo>
                    <a:pt x="1683624" y="903327"/>
                  </a:lnTo>
                  <a:lnTo>
                    <a:pt x="1683215" y="903742"/>
                  </a:lnTo>
                  <a:lnTo>
                    <a:pt x="1683500" y="905256"/>
                  </a:lnTo>
                  <a:lnTo>
                    <a:pt x="1683080" y="907152"/>
                  </a:lnTo>
                  <a:lnTo>
                    <a:pt x="1683470" y="908704"/>
                  </a:lnTo>
                  <a:lnTo>
                    <a:pt x="1685607" y="910001"/>
                  </a:lnTo>
                  <a:lnTo>
                    <a:pt x="1685886" y="910850"/>
                  </a:lnTo>
                  <a:lnTo>
                    <a:pt x="1687865" y="913102"/>
                  </a:lnTo>
                  <a:lnTo>
                    <a:pt x="1686209" y="914320"/>
                  </a:lnTo>
                  <a:lnTo>
                    <a:pt x="1687616" y="915288"/>
                  </a:lnTo>
                  <a:lnTo>
                    <a:pt x="1688099" y="916691"/>
                  </a:lnTo>
                  <a:lnTo>
                    <a:pt x="1689687" y="918584"/>
                  </a:lnTo>
                  <a:lnTo>
                    <a:pt x="1692213" y="924340"/>
                  </a:lnTo>
                  <a:lnTo>
                    <a:pt x="1691815" y="927054"/>
                  </a:lnTo>
                  <a:lnTo>
                    <a:pt x="1692582" y="927635"/>
                  </a:lnTo>
                  <a:lnTo>
                    <a:pt x="1693124" y="929524"/>
                  </a:lnTo>
                  <a:lnTo>
                    <a:pt x="1693783" y="929702"/>
                  </a:lnTo>
                  <a:lnTo>
                    <a:pt x="1694161" y="931617"/>
                  </a:lnTo>
                  <a:lnTo>
                    <a:pt x="1693334" y="932318"/>
                  </a:lnTo>
                  <a:lnTo>
                    <a:pt x="1693161" y="934615"/>
                  </a:lnTo>
                  <a:lnTo>
                    <a:pt x="1694139" y="935130"/>
                  </a:lnTo>
                  <a:lnTo>
                    <a:pt x="1695906" y="938297"/>
                  </a:lnTo>
                  <a:lnTo>
                    <a:pt x="1695491" y="939503"/>
                  </a:lnTo>
                  <a:lnTo>
                    <a:pt x="1696688" y="942384"/>
                  </a:lnTo>
                  <a:lnTo>
                    <a:pt x="1696610" y="943980"/>
                  </a:lnTo>
                  <a:lnTo>
                    <a:pt x="1694869" y="945083"/>
                  </a:lnTo>
                  <a:lnTo>
                    <a:pt x="1695165" y="946446"/>
                  </a:lnTo>
                  <a:lnTo>
                    <a:pt x="1695050" y="947007"/>
                  </a:lnTo>
                  <a:lnTo>
                    <a:pt x="1695075" y="947267"/>
                  </a:lnTo>
                  <a:lnTo>
                    <a:pt x="1694952" y="947491"/>
                  </a:lnTo>
                  <a:lnTo>
                    <a:pt x="1692620" y="947672"/>
                  </a:lnTo>
                  <a:lnTo>
                    <a:pt x="1692208" y="948097"/>
                  </a:lnTo>
                  <a:lnTo>
                    <a:pt x="1691588" y="947364"/>
                  </a:lnTo>
                  <a:lnTo>
                    <a:pt x="1690958" y="947243"/>
                  </a:lnTo>
                  <a:lnTo>
                    <a:pt x="1690123" y="946794"/>
                  </a:lnTo>
                  <a:lnTo>
                    <a:pt x="1689690" y="946497"/>
                  </a:lnTo>
                  <a:lnTo>
                    <a:pt x="1689174" y="946994"/>
                  </a:lnTo>
                  <a:lnTo>
                    <a:pt x="1690000" y="949003"/>
                  </a:lnTo>
                  <a:lnTo>
                    <a:pt x="1690416" y="948605"/>
                  </a:lnTo>
                  <a:lnTo>
                    <a:pt x="1690822" y="948523"/>
                  </a:lnTo>
                  <a:lnTo>
                    <a:pt x="1691743" y="949614"/>
                  </a:lnTo>
                  <a:lnTo>
                    <a:pt x="1691815" y="950043"/>
                  </a:lnTo>
                  <a:lnTo>
                    <a:pt x="1691655" y="950355"/>
                  </a:lnTo>
                  <a:lnTo>
                    <a:pt x="1691498" y="951015"/>
                  </a:lnTo>
                  <a:lnTo>
                    <a:pt x="1691456" y="951255"/>
                  </a:lnTo>
                  <a:lnTo>
                    <a:pt x="1691425" y="951436"/>
                  </a:lnTo>
                  <a:lnTo>
                    <a:pt x="1691199" y="951641"/>
                  </a:lnTo>
                  <a:lnTo>
                    <a:pt x="1688017" y="950488"/>
                  </a:lnTo>
                  <a:lnTo>
                    <a:pt x="1685036" y="949693"/>
                  </a:lnTo>
                  <a:lnTo>
                    <a:pt x="1683998" y="950297"/>
                  </a:lnTo>
                  <a:lnTo>
                    <a:pt x="1682476" y="950838"/>
                  </a:lnTo>
                  <a:lnTo>
                    <a:pt x="1682089" y="950997"/>
                  </a:lnTo>
                  <a:lnTo>
                    <a:pt x="1681845" y="951104"/>
                  </a:lnTo>
                  <a:lnTo>
                    <a:pt x="1681698" y="951182"/>
                  </a:lnTo>
                  <a:lnTo>
                    <a:pt x="1681804" y="952538"/>
                  </a:lnTo>
                  <a:lnTo>
                    <a:pt x="1683321" y="953994"/>
                  </a:lnTo>
                  <a:lnTo>
                    <a:pt x="1682436" y="956381"/>
                  </a:lnTo>
                  <a:lnTo>
                    <a:pt x="1683674" y="957373"/>
                  </a:lnTo>
                  <a:lnTo>
                    <a:pt x="1685536" y="957160"/>
                  </a:lnTo>
                  <a:lnTo>
                    <a:pt x="1686265" y="957767"/>
                  </a:lnTo>
                  <a:lnTo>
                    <a:pt x="1687141" y="960168"/>
                  </a:lnTo>
                  <a:lnTo>
                    <a:pt x="1688715" y="962245"/>
                  </a:lnTo>
                  <a:lnTo>
                    <a:pt x="1689094" y="963643"/>
                  </a:lnTo>
                  <a:lnTo>
                    <a:pt x="1690566" y="962711"/>
                  </a:lnTo>
                  <a:lnTo>
                    <a:pt x="1690523" y="961202"/>
                  </a:lnTo>
                  <a:lnTo>
                    <a:pt x="1693437" y="960491"/>
                  </a:lnTo>
                  <a:lnTo>
                    <a:pt x="1695557" y="964275"/>
                  </a:lnTo>
                  <a:lnTo>
                    <a:pt x="1695998" y="964568"/>
                  </a:lnTo>
                  <a:lnTo>
                    <a:pt x="1696386" y="964354"/>
                  </a:lnTo>
                  <a:lnTo>
                    <a:pt x="1697257" y="963205"/>
                  </a:lnTo>
                  <a:lnTo>
                    <a:pt x="1697528" y="963482"/>
                  </a:lnTo>
                  <a:lnTo>
                    <a:pt x="1697870" y="963864"/>
                  </a:lnTo>
                  <a:lnTo>
                    <a:pt x="1699722" y="966475"/>
                  </a:lnTo>
                  <a:lnTo>
                    <a:pt x="1701303" y="967446"/>
                  </a:lnTo>
                  <a:lnTo>
                    <a:pt x="1707403" y="967082"/>
                  </a:lnTo>
                  <a:lnTo>
                    <a:pt x="1708000" y="969214"/>
                  </a:lnTo>
                  <a:lnTo>
                    <a:pt x="1706296" y="975303"/>
                  </a:lnTo>
                  <a:lnTo>
                    <a:pt x="1704906" y="976403"/>
                  </a:lnTo>
                  <a:lnTo>
                    <a:pt x="1705614" y="978492"/>
                  </a:lnTo>
                  <a:lnTo>
                    <a:pt x="1705115" y="978951"/>
                  </a:lnTo>
                  <a:lnTo>
                    <a:pt x="1705643" y="980035"/>
                  </a:lnTo>
                  <a:lnTo>
                    <a:pt x="1705499" y="980150"/>
                  </a:lnTo>
                  <a:lnTo>
                    <a:pt x="1705251" y="980238"/>
                  </a:lnTo>
                  <a:lnTo>
                    <a:pt x="1704742" y="980132"/>
                  </a:lnTo>
                  <a:lnTo>
                    <a:pt x="1704471" y="980204"/>
                  </a:lnTo>
                  <a:lnTo>
                    <a:pt x="1703747" y="980886"/>
                  </a:lnTo>
                  <a:lnTo>
                    <a:pt x="1705039" y="983887"/>
                  </a:lnTo>
                  <a:lnTo>
                    <a:pt x="1703802" y="984567"/>
                  </a:lnTo>
                  <a:lnTo>
                    <a:pt x="1704199" y="985658"/>
                  </a:lnTo>
                  <a:lnTo>
                    <a:pt x="1703084" y="987244"/>
                  </a:lnTo>
                  <a:lnTo>
                    <a:pt x="1703271" y="988629"/>
                  </a:lnTo>
                  <a:lnTo>
                    <a:pt x="1702537" y="990836"/>
                  </a:lnTo>
                  <a:lnTo>
                    <a:pt x="1702760" y="991780"/>
                  </a:lnTo>
                  <a:lnTo>
                    <a:pt x="1702478" y="992162"/>
                  </a:lnTo>
                  <a:lnTo>
                    <a:pt x="1702321" y="992699"/>
                  </a:lnTo>
                  <a:lnTo>
                    <a:pt x="1702047" y="992797"/>
                  </a:lnTo>
                  <a:lnTo>
                    <a:pt x="1701795" y="992865"/>
                  </a:lnTo>
                  <a:lnTo>
                    <a:pt x="1701633" y="993360"/>
                  </a:lnTo>
                  <a:lnTo>
                    <a:pt x="1701261" y="993554"/>
                  </a:lnTo>
                  <a:lnTo>
                    <a:pt x="1701150" y="993773"/>
                  </a:lnTo>
                  <a:lnTo>
                    <a:pt x="1701126" y="993991"/>
                  </a:lnTo>
                  <a:lnTo>
                    <a:pt x="1700779" y="994133"/>
                  </a:lnTo>
                  <a:lnTo>
                    <a:pt x="1700588" y="994125"/>
                  </a:lnTo>
                  <a:lnTo>
                    <a:pt x="1700648" y="994661"/>
                  </a:lnTo>
                  <a:lnTo>
                    <a:pt x="1700409" y="996174"/>
                  </a:lnTo>
                  <a:lnTo>
                    <a:pt x="1699516" y="997922"/>
                  </a:lnTo>
                  <a:lnTo>
                    <a:pt x="1700020" y="998265"/>
                  </a:lnTo>
                  <a:lnTo>
                    <a:pt x="1699768" y="998675"/>
                  </a:lnTo>
                  <a:lnTo>
                    <a:pt x="1699619" y="998783"/>
                  </a:lnTo>
                  <a:lnTo>
                    <a:pt x="1699344" y="998747"/>
                  </a:lnTo>
                  <a:lnTo>
                    <a:pt x="1698885" y="998910"/>
                  </a:lnTo>
                  <a:lnTo>
                    <a:pt x="1698877" y="999414"/>
                  </a:lnTo>
                  <a:lnTo>
                    <a:pt x="1698687" y="999370"/>
                  </a:lnTo>
                  <a:lnTo>
                    <a:pt x="1698643" y="999238"/>
                  </a:lnTo>
                  <a:lnTo>
                    <a:pt x="1698653" y="999031"/>
                  </a:lnTo>
                  <a:lnTo>
                    <a:pt x="1698302" y="999187"/>
                  </a:lnTo>
                  <a:lnTo>
                    <a:pt x="1698016" y="998770"/>
                  </a:lnTo>
                  <a:lnTo>
                    <a:pt x="1696662" y="999039"/>
                  </a:lnTo>
                  <a:lnTo>
                    <a:pt x="1695739" y="997893"/>
                  </a:lnTo>
                  <a:lnTo>
                    <a:pt x="1693885" y="997432"/>
                  </a:lnTo>
                  <a:lnTo>
                    <a:pt x="1692463" y="995957"/>
                  </a:lnTo>
                  <a:lnTo>
                    <a:pt x="1691851" y="996288"/>
                  </a:lnTo>
                  <a:lnTo>
                    <a:pt x="1691514" y="996283"/>
                  </a:lnTo>
                  <a:lnTo>
                    <a:pt x="1691134" y="996352"/>
                  </a:lnTo>
                  <a:lnTo>
                    <a:pt x="1690949" y="996369"/>
                  </a:lnTo>
                  <a:lnTo>
                    <a:pt x="1690406" y="997078"/>
                  </a:lnTo>
                  <a:lnTo>
                    <a:pt x="1690076" y="997283"/>
                  </a:lnTo>
                  <a:lnTo>
                    <a:pt x="1689353" y="997118"/>
                  </a:lnTo>
                  <a:lnTo>
                    <a:pt x="1688811" y="997209"/>
                  </a:lnTo>
                  <a:lnTo>
                    <a:pt x="1688549" y="997243"/>
                  </a:lnTo>
                  <a:lnTo>
                    <a:pt x="1688011" y="997913"/>
                  </a:lnTo>
                  <a:lnTo>
                    <a:pt x="1685770" y="998787"/>
                  </a:lnTo>
                  <a:lnTo>
                    <a:pt x="1682823" y="999631"/>
                  </a:lnTo>
                  <a:lnTo>
                    <a:pt x="1680045" y="999889"/>
                  </a:lnTo>
                  <a:lnTo>
                    <a:pt x="1679645" y="999973"/>
                  </a:lnTo>
                  <a:lnTo>
                    <a:pt x="1679055" y="1000211"/>
                  </a:lnTo>
                  <a:lnTo>
                    <a:pt x="1678788" y="1000298"/>
                  </a:lnTo>
                  <a:lnTo>
                    <a:pt x="1677514" y="1001674"/>
                  </a:lnTo>
                  <a:lnTo>
                    <a:pt x="1677012" y="1002933"/>
                  </a:lnTo>
                  <a:lnTo>
                    <a:pt x="1675392" y="1003926"/>
                  </a:lnTo>
                  <a:lnTo>
                    <a:pt x="1673965" y="1006317"/>
                  </a:lnTo>
                  <a:lnTo>
                    <a:pt x="1674264" y="1008819"/>
                  </a:lnTo>
                  <a:lnTo>
                    <a:pt x="1673055" y="1011983"/>
                  </a:lnTo>
                  <a:lnTo>
                    <a:pt x="1673098" y="1012648"/>
                  </a:lnTo>
                  <a:lnTo>
                    <a:pt x="1674308" y="1012987"/>
                  </a:lnTo>
                  <a:lnTo>
                    <a:pt x="1675784" y="1013862"/>
                  </a:lnTo>
                  <a:lnTo>
                    <a:pt x="1676160" y="1013982"/>
                  </a:lnTo>
                  <a:lnTo>
                    <a:pt x="1676600" y="1014648"/>
                  </a:lnTo>
                  <a:lnTo>
                    <a:pt x="1676387" y="1014976"/>
                  </a:lnTo>
                  <a:lnTo>
                    <a:pt x="1676171" y="1014818"/>
                  </a:lnTo>
                  <a:lnTo>
                    <a:pt x="1675433" y="1015028"/>
                  </a:lnTo>
                  <a:lnTo>
                    <a:pt x="1673947" y="1015100"/>
                  </a:lnTo>
                  <a:lnTo>
                    <a:pt x="1673654" y="1015184"/>
                  </a:lnTo>
                  <a:lnTo>
                    <a:pt x="1673753" y="1015497"/>
                  </a:lnTo>
                  <a:lnTo>
                    <a:pt x="1673462" y="1015691"/>
                  </a:lnTo>
                  <a:lnTo>
                    <a:pt x="1672911" y="1016193"/>
                  </a:lnTo>
                  <a:lnTo>
                    <a:pt x="1670623" y="1016977"/>
                  </a:lnTo>
                  <a:lnTo>
                    <a:pt x="1670377" y="1016998"/>
                  </a:lnTo>
                  <a:lnTo>
                    <a:pt x="1670038" y="1017054"/>
                  </a:lnTo>
                  <a:lnTo>
                    <a:pt x="1669820" y="1017095"/>
                  </a:lnTo>
                  <a:lnTo>
                    <a:pt x="1669666" y="1017121"/>
                  </a:lnTo>
                  <a:lnTo>
                    <a:pt x="1666998" y="1018882"/>
                  </a:lnTo>
                  <a:lnTo>
                    <a:pt x="1666346" y="1019509"/>
                  </a:lnTo>
                  <a:lnTo>
                    <a:pt x="1665879" y="1019911"/>
                  </a:lnTo>
                  <a:lnTo>
                    <a:pt x="1664131" y="1020014"/>
                  </a:lnTo>
                  <a:lnTo>
                    <a:pt x="1661003" y="1019096"/>
                  </a:lnTo>
                  <a:lnTo>
                    <a:pt x="1660868" y="1019149"/>
                  </a:lnTo>
                  <a:lnTo>
                    <a:pt x="1660253" y="1019912"/>
                  </a:lnTo>
                  <a:lnTo>
                    <a:pt x="1660470" y="1020348"/>
                  </a:lnTo>
                  <a:lnTo>
                    <a:pt x="1660336" y="1020551"/>
                  </a:lnTo>
                  <a:lnTo>
                    <a:pt x="1660078" y="1020727"/>
                  </a:lnTo>
                  <a:lnTo>
                    <a:pt x="1659872" y="1020854"/>
                  </a:lnTo>
                  <a:lnTo>
                    <a:pt x="1659716" y="1020960"/>
                  </a:lnTo>
                  <a:lnTo>
                    <a:pt x="1658508" y="1020955"/>
                  </a:lnTo>
                  <a:lnTo>
                    <a:pt x="1657603" y="1019588"/>
                  </a:lnTo>
                  <a:lnTo>
                    <a:pt x="1656742" y="1019689"/>
                  </a:lnTo>
                  <a:lnTo>
                    <a:pt x="1655972" y="1019664"/>
                  </a:lnTo>
                  <a:lnTo>
                    <a:pt x="1654934" y="1019764"/>
                  </a:lnTo>
                  <a:lnTo>
                    <a:pt x="1654159" y="1022445"/>
                  </a:lnTo>
                  <a:lnTo>
                    <a:pt x="1653078" y="1023609"/>
                  </a:lnTo>
                  <a:lnTo>
                    <a:pt x="1652972" y="1024048"/>
                  </a:lnTo>
                  <a:lnTo>
                    <a:pt x="1652585" y="1024632"/>
                  </a:lnTo>
                  <a:lnTo>
                    <a:pt x="1652939" y="1024862"/>
                  </a:lnTo>
                  <a:lnTo>
                    <a:pt x="1652877" y="1025271"/>
                  </a:lnTo>
                  <a:lnTo>
                    <a:pt x="1652304" y="1025179"/>
                  </a:lnTo>
                  <a:lnTo>
                    <a:pt x="1652467" y="1024865"/>
                  </a:lnTo>
                  <a:lnTo>
                    <a:pt x="1652170" y="1024295"/>
                  </a:lnTo>
                  <a:lnTo>
                    <a:pt x="1651902" y="1024189"/>
                  </a:lnTo>
                  <a:lnTo>
                    <a:pt x="1651897" y="1023914"/>
                  </a:lnTo>
                  <a:lnTo>
                    <a:pt x="1651349" y="1023950"/>
                  </a:lnTo>
                  <a:lnTo>
                    <a:pt x="1648952" y="1021750"/>
                  </a:lnTo>
                  <a:lnTo>
                    <a:pt x="1646476" y="1019965"/>
                  </a:lnTo>
                  <a:lnTo>
                    <a:pt x="1645291" y="1019698"/>
                  </a:lnTo>
                  <a:lnTo>
                    <a:pt x="1644984" y="1018420"/>
                  </a:lnTo>
                  <a:lnTo>
                    <a:pt x="1642887" y="1018731"/>
                  </a:lnTo>
                  <a:lnTo>
                    <a:pt x="1639888" y="1018706"/>
                  </a:lnTo>
                  <a:lnTo>
                    <a:pt x="1638077" y="1019490"/>
                  </a:lnTo>
                  <a:lnTo>
                    <a:pt x="1635234" y="1018049"/>
                  </a:lnTo>
                  <a:lnTo>
                    <a:pt x="1634123" y="1014889"/>
                  </a:lnTo>
                  <a:lnTo>
                    <a:pt x="1630334" y="1013982"/>
                  </a:lnTo>
                  <a:lnTo>
                    <a:pt x="1626068" y="1013490"/>
                  </a:lnTo>
                  <a:lnTo>
                    <a:pt x="1624806" y="1013481"/>
                  </a:lnTo>
                  <a:lnTo>
                    <a:pt x="1623483" y="1013792"/>
                  </a:lnTo>
                  <a:lnTo>
                    <a:pt x="1621769" y="1013923"/>
                  </a:lnTo>
                  <a:lnTo>
                    <a:pt x="1621194" y="1013992"/>
                  </a:lnTo>
                  <a:lnTo>
                    <a:pt x="1620896" y="1014059"/>
                  </a:lnTo>
                  <a:lnTo>
                    <a:pt x="1620315" y="1015320"/>
                  </a:lnTo>
                  <a:lnTo>
                    <a:pt x="1621066" y="1018241"/>
                  </a:lnTo>
                  <a:lnTo>
                    <a:pt x="1621813" y="1019356"/>
                  </a:lnTo>
                  <a:lnTo>
                    <a:pt x="1625965" y="1019824"/>
                  </a:lnTo>
                  <a:lnTo>
                    <a:pt x="1627221" y="1019456"/>
                  </a:lnTo>
                  <a:lnTo>
                    <a:pt x="1627444" y="1020421"/>
                  </a:lnTo>
                  <a:lnTo>
                    <a:pt x="1627285" y="1021273"/>
                  </a:lnTo>
                  <a:lnTo>
                    <a:pt x="1627122" y="1021390"/>
                  </a:lnTo>
                  <a:lnTo>
                    <a:pt x="1626840" y="1021484"/>
                  </a:lnTo>
                  <a:lnTo>
                    <a:pt x="1626519" y="1021609"/>
                  </a:lnTo>
                  <a:lnTo>
                    <a:pt x="1626340" y="1021691"/>
                  </a:lnTo>
                  <a:lnTo>
                    <a:pt x="1625725" y="1023423"/>
                  </a:lnTo>
                  <a:lnTo>
                    <a:pt x="1623598" y="1024779"/>
                  </a:lnTo>
                  <a:lnTo>
                    <a:pt x="1623301" y="1025295"/>
                  </a:lnTo>
                  <a:lnTo>
                    <a:pt x="1623260" y="1026469"/>
                  </a:lnTo>
                  <a:lnTo>
                    <a:pt x="1623269" y="1027322"/>
                  </a:lnTo>
                  <a:lnTo>
                    <a:pt x="1621793" y="1027459"/>
                  </a:lnTo>
                  <a:lnTo>
                    <a:pt x="1621266" y="1027314"/>
                  </a:lnTo>
                  <a:lnTo>
                    <a:pt x="1620998" y="1027383"/>
                  </a:lnTo>
                  <a:lnTo>
                    <a:pt x="1620230" y="1027915"/>
                  </a:lnTo>
                  <a:lnTo>
                    <a:pt x="1619993" y="1028165"/>
                  </a:lnTo>
                  <a:lnTo>
                    <a:pt x="1619644" y="1028523"/>
                  </a:lnTo>
                  <a:lnTo>
                    <a:pt x="1618686" y="1027250"/>
                  </a:lnTo>
                  <a:lnTo>
                    <a:pt x="1616849" y="1026468"/>
                  </a:lnTo>
                  <a:lnTo>
                    <a:pt x="1614494" y="1026181"/>
                  </a:lnTo>
                  <a:lnTo>
                    <a:pt x="1612303" y="1023434"/>
                  </a:lnTo>
                  <a:lnTo>
                    <a:pt x="1611668" y="1023239"/>
                  </a:lnTo>
                  <a:lnTo>
                    <a:pt x="1611214" y="1023243"/>
                  </a:lnTo>
                  <a:lnTo>
                    <a:pt x="1610907" y="1023136"/>
                  </a:lnTo>
                  <a:lnTo>
                    <a:pt x="1611304" y="1024878"/>
                  </a:lnTo>
                  <a:lnTo>
                    <a:pt x="1611093" y="1025322"/>
                  </a:lnTo>
                  <a:lnTo>
                    <a:pt x="1610988" y="1026517"/>
                  </a:lnTo>
                  <a:lnTo>
                    <a:pt x="1611032" y="1026821"/>
                  </a:lnTo>
                  <a:lnTo>
                    <a:pt x="1610654" y="1027536"/>
                  </a:lnTo>
                  <a:lnTo>
                    <a:pt x="1610406" y="1027676"/>
                  </a:lnTo>
                  <a:lnTo>
                    <a:pt x="1610485" y="1027374"/>
                  </a:lnTo>
                  <a:lnTo>
                    <a:pt x="1610076" y="1026660"/>
                  </a:lnTo>
                  <a:lnTo>
                    <a:pt x="1608918" y="1027088"/>
                  </a:lnTo>
                  <a:lnTo>
                    <a:pt x="1606775" y="1026797"/>
                  </a:lnTo>
                  <a:lnTo>
                    <a:pt x="1603970" y="1025657"/>
                  </a:lnTo>
                  <a:lnTo>
                    <a:pt x="1603376" y="1024695"/>
                  </a:lnTo>
                  <a:lnTo>
                    <a:pt x="1601618" y="1023954"/>
                  </a:lnTo>
                  <a:lnTo>
                    <a:pt x="1601213" y="1024202"/>
                  </a:lnTo>
                  <a:lnTo>
                    <a:pt x="1601005" y="1024255"/>
                  </a:lnTo>
                  <a:lnTo>
                    <a:pt x="1600935" y="1024931"/>
                  </a:lnTo>
                  <a:lnTo>
                    <a:pt x="1599585" y="1025313"/>
                  </a:lnTo>
                  <a:lnTo>
                    <a:pt x="1599456" y="1025442"/>
                  </a:lnTo>
                  <a:lnTo>
                    <a:pt x="1599380" y="1025692"/>
                  </a:lnTo>
                  <a:lnTo>
                    <a:pt x="1599201" y="1025972"/>
                  </a:lnTo>
                  <a:lnTo>
                    <a:pt x="1597762" y="1025470"/>
                  </a:lnTo>
                  <a:lnTo>
                    <a:pt x="1597092" y="1026306"/>
                  </a:lnTo>
                  <a:lnTo>
                    <a:pt x="1595796" y="1025813"/>
                  </a:lnTo>
                  <a:lnTo>
                    <a:pt x="1595204" y="1027044"/>
                  </a:lnTo>
                  <a:lnTo>
                    <a:pt x="1594826" y="1027039"/>
                  </a:lnTo>
                  <a:lnTo>
                    <a:pt x="1594462" y="1026943"/>
                  </a:lnTo>
                  <a:lnTo>
                    <a:pt x="1594119" y="1026889"/>
                  </a:lnTo>
                  <a:lnTo>
                    <a:pt x="1593979" y="1026887"/>
                  </a:lnTo>
                  <a:lnTo>
                    <a:pt x="1594050" y="1028542"/>
                  </a:lnTo>
                  <a:lnTo>
                    <a:pt x="1592427" y="1029607"/>
                  </a:lnTo>
                  <a:lnTo>
                    <a:pt x="1592688" y="1030003"/>
                  </a:lnTo>
                  <a:lnTo>
                    <a:pt x="1592459" y="1030632"/>
                  </a:lnTo>
                  <a:lnTo>
                    <a:pt x="1592541" y="1031044"/>
                  </a:lnTo>
                  <a:lnTo>
                    <a:pt x="1592658" y="1031461"/>
                  </a:lnTo>
                  <a:lnTo>
                    <a:pt x="1592313" y="1031586"/>
                  </a:lnTo>
                  <a:lnTo>
                    <a:pt x="1591914" y="1031188"/>
                  </a:lnTo>
                  <a:lnTo>
                    <a:pt x="1591605" y="1031343"/>
                  </a:lnTo>
                  <a:lnTo>
                    <a:pt x="1591548" y="1032812"/>
                  </a:lnTo>
                  <a:lnTo>
                    <a:pt x="1592726" y="1034117"/>
                  </a:lnTo>
                  <a:lnTo>
                    <a:pt x="1592524" y="1035389"/>
                  </a:lnTo>
                  <a:lnTo>
                    <a:pt x="1591071" y="1035191"/>
                  </a:lnTo>
                  <a:lnTo>
                    <a:pt x="1591740" y="1037124"/>
                  </a:lnTo>
                  <a:lnTo>
                    <a:pt x="1590752" y="1038355"/>
                  </a:lnTo>
                  <a:lnTo>
                    <a:pt x="1589469" y="1039090"/>
                  </a:lnTo>
                  <a:lnTo>
                    <a:pt x="1589346" y="1039692"/>
                  </a:lnTo>
                  <a:lnTo>
                    <a:pt x="1589324" y="1040011"/>
                  </a:lnTo>
                  <a:lnTo>
                    <a:pt x="1589344" y="1040170"/>
                  </a:lnTo>
                  <a:lnTo>
                    <a:pt x="1589340" y="1040419"/>
                  </a:lnTo>
                  <a:lnTo>
                    <a:pt x="1589496" y="1040689"/>
                  </a:lnTo>
                  <a:lnTo>
                    <a:pt x="1589413" y="1040869"/>
                  </a:lnTo>
                  <a:lnTo>
                    <a:pt x="1588990" y="1040609"/>
                  </a:lnTo>
                  <a:lnTo>
                    <a:pt x="1588975" y="1040142"/>
                  </a:lnTo>
                  <a:lnTo>
                    <a:pt x="1588664" y="1039894"/>
                  </a:lnTo>
                  <a:lnTo>
                    <a:pt x="1588421" y="1040037"/>
                  </a:lnTo>
                  <a:lnTo>
                    <a:pt x="1588018" y="1041305"/>
                  </a:lnTo>
                  <a:lnTo>
                    <a:pt x="1587765" y="1041333"/>
                  </a:lnTo>
                  <a:lnTo>
                    <a:pt x="1587571" y="1040595"/>
                  </a:lnTo>
                  <a:lnTo>
                    <a:pt x="1587039" y="1040364"/>
                  </a:lnTo>
                  <a:lnTo>
                    <a:pt x="1586435" y="1041134"/>
                  </a:lnTo>
                  <a:lnTo>
                    <a:pt x="1586064" y="1042954"/>
                  </a:lnTo>
                  <a:lnTo>
                    <a:pt x="1585932" y="1043023"/>
                  </a:lnTo>
                  <a:lnTo>
                    <a:pt x="1585638" y="1043290"/>
                  </a:lnTo>
                  <a:lnTo>
                    <a:pt x="1585438" y="1043379"/>
                  </a:lnTo>
                  <a:lnTo>
                    <a:pt x="1585355" y="1042605"/>
                  </a:lnTo>
                  <a:lnTo>
                    <a:pt x="1585237" y="1042091"/>
                  </a:lnTo>
                  <a:lnTo>
                    <a:pt x="1585072" y="1042055"/>
                  </a:lnTo>
                  <a:lnTo>
                    <a:pt x="1584461" y="1042672"/>
                  </a:lnTo>
                  <a:lnTo>
                    <a:pt x="1583794" y="1043783"/>
                  </a:lnTo>
                  <a:lnTo>
                    <a:pt x="1583445" y="1043797"/>
                  </a:lnTo>
                  <a:lnTo>
                    <a:pt x="1583065" y="1043914"/>
                  </a:lnTo>
                  <a:lnTo>
                    <a:pt x="1582918" y="1043983"/>
                  </a:lnTo>
                  <a:lnTo>
                    <a:pt x="1582446" y="1044465"/>
                  </a:lnTo>
                  <a:lnTo>
                    <a:pt x="1582048" y="1044394"/>
                  </a:lnTo>
                  <a:lnTo>
                    <a:pt x="1581688" y="1044532"/>
                  </a:lnTo>
                  <a:lnTo>
                    <a:pt x="1581383" y="1044804"/>
                  </a:lnTo>
                  <a:lnTo>
                    <a:pt x="1579835" y="1047480"/>
                  </a:lnTo>
                  <a:lnTo>
                    <a:pt x="1579330" y="1048049"/>
                  </a:lnTo>
                  <a:lnTo>
                    <a:pt x="1579212" y="1048218"/>
                  </a:lnTo>
                  <a:lnTo>
                    <a:pt x="1579075" y="1048248"/>
                  </a:lnTo>
                  <a:lnTo>
                    <a:pt x="1578688" y="1048531"/>
                  </a:lnTo>
                  <a:lnTo>
                    <a:pt x="1576273" y="1048753"/>
                  </a:lnTo>
                  <a:lnTo>
                    <a:pt x="1573861" y="1045382"/>
                  </a:lnTo>
                  <a:lnTo>
                    <a:pt x="1572440" y="1043862"/>
                  </a:lnTo>
                  <a:lnTo>
                    <a:pt x="1572188" y="1043123"/>
                  </a:lnTo>
                  <a:lnTo>
                    <a:pt x="1572741" y="1042499"/>
                  </a:lnTo>
                  <a:lnTo>
                    <a:pt x="1572586" y="1041928"/>
                  </a:lnTo>
                  <a:lnTo>
                    <a:pt x="1572175" y="1042133"/>
                  </a:lnTo>
                  <a:lnTo>
                    <a:pt x="1571930" y="1042151"/>
                  </a:lnTo>
                  <a:lnTo>
                    <a:pt x="1571459" y="1042505"/>
                  </a:lnTo>
                  <a:lnTo>
                    <a:pt x="1571480" y="1043092"/>
                  </a:lnTo>
                  <a:lnTo>
                    <a:pt x="1570860" y="1043495"/>
                  </a:lnTo>
                  <a:lnTo>
                    <a:pt x="1570561" y="1044130"/>
                  </a:lnTo>
                  <a:lnTo>
                    <a:pt x="1570133" y="1044439"/>
                  </a:lnTo>
                  <a:lnTo>
                    <a:pt x="1568987" y="1044124"/>
                  </a:lnTo>
                  <a:lnTo>
                    <a:pt x="1567379" y="1044772"/>
                  </a:lnTo>
                  <a:lnTo>
                    <a:pt x="1566568" y="1044044"/>
                  </a:lnTo>
                  <a:lnTo>
                    <a:pt x="1565999" y="1044855"/>
                  </a:lnTo>
                  <a:lnTo>
                    <a:pt x="1565269" y="1043939"/>
                  </a:lnTo>
                  <a:lnTo>
                    <a:pt x="1564213" y="1043659"/>
                  </a:lnTo>
                  <a:lnTo>
                    <a:pt x="1563507" y="1044483"/>
                  </a:lnTo>
                  <a:lnTo>
                    <a:pt x="1563652" y="1044698"/>
                  </a:lnTo>
                  <a:lnTo>
                    <a:pt x="1563336" y="1044982"/>
                  </a:lnTo>
                  <a:lnTo>
                    <a:pt x="1563103" y="1045114"/>
                  </a:lnTo>
                  <a:lnTo>
                    <a:pt x="1562390" y="1045389"/>
                  </a:lnTo>
                  <a:lnTo>
                    <a:pt x="1561300" y="1045495"/>
                  </a:lnTo>
                  <a:lnTo>
                    <a:pt x="1560572" y="1044620"/>
                  </a:lnTo>
                  <a:lnTo>
                    <a:pt x="1560084" y="1044649"/>
                  </a:lnTo>
                  <a:lnTo>
                    <a:pt x="1560123" y="1045387"/>
                  </a:lnTo>
                  <a:lnTo>
                    <a:pt x="1559873" y="1045459"/>
                  </a:lnTo>
                  <a:lnTo>
                    <a:pt x="1559148" y="1045423"/>
                  </a:lnTo>
                  <a:lnTo>
                    <a:pt x="1558671" y="1045471"/>
                  </a:lnTo>
                  <a:lnTo>
                    <a:pt x="1558533" y="1045490"/>
                  </a:lnTo>
                  <a:lnTo>
                    <a:pt x="1558289" y="1045541"/>
                  </a:lnTo>
                  <a:lnTo>
                    <a:pt x="1558170" y="1045698"/>
                  </a:lnTo>
                  <a:lnTo>
                    <a:pt x="1558258" y="1046622"/>
                  </a:lnTo>
                  <a:lnTo>
                    <a:pt x="1558234" y="1047017"/>
                  </a:lnTo>
                  <a:lnTo>
                    <a:pt x="1558241" y="1047261"/>
                  </a:lnTo>
                  <a:lnTo>
                    <a:pt x="1558244" y="1047405"/>
                  </a:lnTo>
                  <a:lnTo>
                    <a:pt x="1556910" y="1046856"/>
                  </a:lnTo>
                  <a:lnTo>
                    <a:pt x="1556450" y="1046822"/>
                  </a:lnTo>
                  <a:lnTo>
                    <a:pt x="1556385" y="1047164"/>
                  </a:lnTo>
                  <a:lnTo>
                    <a:pt x="1556140" y="1046976"/>
                  </a:lnTo>
                  <a:lnTo>
                    <a:pt x="1556108" y="1046822"/>
                  </a:lnTo>
                  <a:lnTo>
                    <a:pt x="1555894" y="1046820"/>
                  </a:lnTo>
                  <a:lnTo>
                    <a:pt x="1555383" y="1047717"/>
                  </a:lnTo>
                  <a:lnTo>
                    <a:pt x="1555109" y="1047839"/>
                  </a:lnTo>
                  <a:lnTo>
                    <a:pt x="1554932" y="1047968"/>
                  </a:lnTo>
                  <a:lnTo>
                    <a:pt x="1554705" y="1048129"/>
                  </a:lnTo>
                  <a:lnTo>
                    <a:pt x="1554447" y="1048256"/>
                  </a:lnTo>
                  <a:lnTo>
                    <a:pt x="1553976" y="1048374"/>
                  </a:lnTo>
                  <a:lnTo>
                    <a:pt x="1553663" y="1048463"/>
                  </a:lnTo>
                  <a:lnTo>
                    <a:pt x="1553434" y="1048525"/>
                  </a:lnTo>
                  <a:lnTo>
                    <a:pt x="1552994" y="1048937"/>
                  </a:lnTo>
                  <a:lnTo>
                    <a:pt x="1553144" y="1050863"/>
                  </a:lnTo>
                  <a:lnTo>
                    <a:pt x="1552647" y="1052121"/>
                  </a:lnTo>
                  <a:lnTo>
                    <a:pt x="1551674" y="1053126"/>
                  </a:lnTo>
                  <a:lnTo>
                    <a:pt x="1551015" y="1053347"/>
                  </a:lnTo>
                  <a:lnTo>
                    <a:pt x="1550566" y="1053699"/>
                  </a:lnTo>
                  <a:lnTo>
                    <a:pt x="1550391" y="1053816"/>
                  </a:lnTo>
                  <a:lnTo>
                    <a:pt x="1548421" y="1054474"/>
                  </a:lnTo>
                  <a:lnTo>
                    <a:pt x="1547941" y="1054502"/>
                  </a:lnTo>
                  <a:lnTo>
                    <a:pt x="1547322" y="1054632"/>
                  </a:lnTo>
                  <a:lnTo>
                    <a:pt x="1547275" y="1054771"/>
                  </a:lnTo>
                  <a:lnTo>
                    <a:pt x="1547201" y="1055321"/>
                  </a:lnTo>
                  <a:lnTo>
                    <a:pt x="1545354" y="1056357"/>
                  </a:lnTo>
                  <a:lnTo>
                    <a:pt x="1545258" y="1057865"/>
                  </a:lnTo>
                  <a:lnTo>
                    <a:pt x="1543172" y="1059464"/>
                  </a:lnTo>
                  <a:lnTo>
                    <a:pt x="1543254" y="1059836"/>
                  </a:lnTo>
                  <a:lnTo>
                    <a:pt x="1543019" y="1060104"/>
                  </a:lnTo>
                  <a:lnTo>
                    <a:pt x="1542936" y="1060630"/>
                  </a:lnTo>
                  <a:lnTo>
                    <a:pt x="1542406" y="1060818"/>
                  </a:lnTo>
                  <a:lnTo>
                    <a:pt x="1542382" y="1060479"/>
                  </a:lnTo>
                  <a:lnTo>
                    <a:pt x="1541980" y="1060701"/>
                  </a:lnTo>
                  <a:lnTo>
                    <a:pt x="1541871" y="1061198"/>
                  </a:lnTo>
                  <a:lnTo>
                    <a:pt x="1541326" y="1061790"/>
                  </a:lnTo>
                  <a:lnTo>
                    <a:pt x="1541204" y="1062220"/>
                  </a:lnTo>
                  <a:lnTo>
                    <a:pt x="1541198" y="1062384"/>
                  </a:lnTo>
                  <a:lnTo>
                    <a:pt x="1540287" y="1062523"/>
                  </a:lnTo>
                  <a:lnTo>
                    <a:pt x="1540023" y="1062179"/>
                  </a:lnTo>
                  <a:lnTo>
                    <a:pt x="1539690" y="1062281"/>
                  </a:lnTo>
                  <a:lnTo>
                    <a:pt x="1539270" y="1062459"/>
                  </a:lnTo>
                  <a:lnTo>
                    <a:pt x="1538916" y="1062672"/>
                  </a:lnTo>
                  <a:lnTo>
                    <a:pt x="1538267" y="1063778"/>
                  </a:lnTo>
                  <a:lnTo>
                    <a:pt x="1538076" y="1064361"/>
                  </a:lnTo>
                  <a:lnTo>
                    <a:pt x="1538008" y="1064519"/>
                  </a:lnTo>
                  <a:lnTo>
                    <a:pt x="1537918" y="1064700"/>
                  </a:lnTo>
                  <a:lnTo>
                    <a:pt x="1537772" y="1064845"/>
                  </a:lnTo>
                  <a:lnTo>
                    <a:pt x="1536480" y="1064182"/>
                  </a:lnTo>
                  <a:lnTo>
                    <a:pt x="1536130" y="1064408"/>
                  </a:lnTo>
                  <a:lnTo>
                    <a:pt x="1535899" y="1064504"/>
                  </a:lnTo>
                  <a:lnTo>
                    <a:pt x="1535432" y="1064737"/>
                  </a:lnTo>
                  <a:lnTo>
                    <a:pt x="1535353" y="1065390"/>
                  </a:lnTo>
                  <a:lnTo>
                    <a:pt x="1535259" y="1065690"/>
                  </a:lnTo>
                  <a:lnTo>
                    <a:pt x="1534004" y="1064872"/>
                  </a:lnTo>
                  <a:lnTo>
                    <a:pt x="1534154" y="1064196"/>
                  </a:lnTo>
                  <a:lnTo>
                    <a:pt x="1531511" y="1063946"/>
                  </a:lnTo>
                  <a:lnTo>
                    <a:pt x="1530839" y="1062984"/>
                  </a:lnTo>
                  <a:lnTo>
                    <a:pt x="1530453" y="1062759"/>
                  </a:lnTo>
                  <a:lnTo>
                    <a:pt x="1529916" y="1062655"/>
                  </a:lnTo>
                  <a:lnTo>
                    <a:pt x="1529548" y="1062509"/>
                  </a:lnTo>
                  <a:lnTo>
                    <a:pt x="1529326" y="1062424"/>
                  </a:lnTo>
                  <a:lnTo>
                    <a:pt x="1529135" y="1062464"/>
                  </a:lnTo>
                  <a:lnTo>
                    <a:pt x="1528945" y="1062877"/>
                  </a:lnTo>
                  <a:lnTo>
                    <a:pt x="1527335" y="1063448"/>
                  </a:lnTo>
                  <a:lnTo>
                    <a:pt x="1526108" y="1063184"/>
                  </a:lnTo>
                  <a:lnTo>
                    <a:pt x="1526162" y="1063354"/>
                  </a:lnTo>
                  <a:lnTo>
                    <a:pt x="1525863" y="1063629"/>
                  </a:lnTo>
                  <a:lnTo>
                    <a:pt x="1526495" y="1064607"/>
                  </a:lnTo>
                  <a:lnTo>
                    <a:pt x="1526357" y="1065098"/>
                  </a:lnTo>
                  <a:lnTo>
                    <a:pt x="1526188" y="1065154"/>
                  </a:lnTo>
                  <a:lnTo>
                    <a:pt x="1526385" y="1065486"/>
                  </a:lnTo>
                  <a:lnTo>
                    <a:pt x="1526294" y="1065636"/>
                  </a:lnTo>
                  <a:lnTo>
                    <a:pt x="1525960" y="1065632"/>
                  </a:lnTo>
                  <a:lnTo>
                    <a:pt x="1524879" y="1064850"/>
                  </a:lnTo>
                  <a:lnTo>
                    <a:pt x="1522545" y="1064862"/>
                  </a:lnTo>
                  <a:lnTo>
                    <a:pt x="1522405" y="1064916"/>
                  </a:lnTo>
                  <a:lnTo>
                    <a:pt x="1522085" y="1065783"/>
                  </a:lnTo>
                  <a:lnTo>
                    <a:pt x="1522338" y="1066326"/>
                  </a:lnTo>
                  <a:lnTo>
                    <a:pt x="1522064" y="1066648"/>
                  </a:lnTo>
                  <a:lnTo>
                    <a:pt x="1522254" y="1066663"/>
                  </a:lnTo>
                  <a:lnTo>
                    <a:pt x="1521894" y="1066919"/>
                  </a:lnTo>
                  <a:lnTo>
                    <a:pt x="1519933" y="1067755"/>
                  </a:lnTo>
                  <a:lnTo>
                    <a:pt x="1517015" y="1067328"/>
                  </a:lnTo>
                  <a:lnTo>
                    <a:pt x="1516555" y="1067561"/>
                  </a:lnTo>
                  <a:lnTo>
                    <a:pt x="1516272" y="1068094"/>
                  </a:lnTo>
                  <a:lnTo>
                    <a:pt x="1515909" y="1068606"/>
                  </a:lnTo>
                  <a:lnTo>
                    <a:pt x="1515528" y="1069038"/>
                  </a:lnTo>
                  <a:lnTo>
                    <a:pt x="1514573" y="1069285"/>
                  </a:lnTo>
                  <a:lnTo>
                    <a:pt x="1513896" y="1069515"/>
                  </a:lnTo>
                  <a:lnTo>
                    <a:pt x="1513412" y="1070401"/>
                  </a:lnTo>
                  <a:lnTo>
                    <a:pt x="1510960" y="1071939"/>
                  </a:lnTo>
                  <a:lnTo>
                    <a:pt x="1510067" y="1072730"/>
                  </a:lnTo>
                  <a:lnTo>
                    <a:pt x="1509922" y="1072840"/>
                  </a:lnTo>
                  <a:lnTo>
                    <a:pt x="1509283" y="1073268"/>
                  </a:lnTo>
                  <a:lnTo>
                    <a:pt x="1508334" y="1072961"/>
                  </a:lnTo>
                  <a:lnTo>
                    <a:pt x="1507786" y="1072628"/>
                  </a:lnTo>
                  <a:lnTo>
                    <a:pt x="1506674" y="1072172"/>
                  </a:lnTo>
                  <a:lnTo>
                    <a:pt x="1505608" y="1073494"/>
                  </a:lnTo>
                  <a:lnTo>
                    <a:pt x="1505108" y="1073867"/>
                  </a:lnTo>
                  <a:lnTo>
                    <a:pt x="1504528" y="1074241"/>
                  </a:lnTo>
                  <a:lnTo>
                    <a:pt x="1504086" y="1074416"/>
                  </a:lnTo>
                  <a:lnTo>
                    <a:pt x="1503569" y="1074513"/>
                  </a:lnTo>
                  <a:lnTo>
                    <a:pt x="1502208" y="1075320"/>
                  </a:lnTo>
                  <a:lnTo>
                    <a:pt x="1501587" y="1075753"/>
                  </a:lnTo>
                  <a:lnTo>
                    <a:pt x="1501269" y="1075995"/>
                  </a:lnTo>
                  <a:lnTo>
                    <a:pt x="1500885" y="1076286"/>
                  </a:lnTo>
                  <a:lnTo>
                    <a:pt x="1499978" y="1076663"/>
                  </a:lnTo>
                  <a:lnTo>
                    <a:pt x="1499046" y="1077573"/>
                  </a:lnTo>
                  <a:lnTo>
                    <a:pt x="1500784" y="1080301"/>
                  </a:lnTo>
                  <a:lnTo>
                    <a:pt x="1497940" y="1082286"/>
                  </a:lnTo>
                  <a:lnTo>
                    <a:pt x="1498391" y="1085267"/>
                  </a:lnTo>
                  <a:lnTo>
                    <a:pt x="1498125" y="1085592"/>
                  </a:lnTo>
                  <a:lnTo>
                    <a:pt x="1497719" y="1085711"/>
                  </a:lnTo>
                  <a:lnTo>
                    <a:pt x="1497478" y="1085926"/>
                  </a:lnTo>
                  <a:lnTo>
                    <a:pt x="1497389" y="1086086"/>
                  </a:lnTo>
                  <a:lnTo>
                    <a:pt x="1497223" y="1086150"/>
                  </a:lnTo>
                  <a:lnTo>
                    <a:pt x="1496572" y="1086015"/>
                  </a:lnTo>
                  <a:lnTo>
                    <a:pt x="1495588" y="1087024"/>
                  </a:lnTo>
                  <a:lnTo>
                    <a:pt x="1496027" y="1087364"/>
                  </a:lnTo>
                  <a:lnTo>
                    <a:pt x="1496126" y="1087918"/>
                  </a:lnTo>
                  <a:lnTo>
                    <a:pt x="1494716" y="1087998"/>
                  </a:lnTo>
                  <a:lnTo>
                    <a:pt x="1494168" y="1087817"/>
                  </a:lnTo>
                  <a:lnTo>
                    <a:pt x="1493543" y="1087431"/>
                  </a:lnTo>
                  <a:lnTo>
                    <a:pt x="1493043" y="1087139"/>
                  </a:lnTo>
                  <a:lnTo>
                    <a:pt x="1491295" y="1088578"/>
                  </a:lnTo>
                  <a:lnTo>
                    <a:pt x="1490578" y="1089666"/>
                  </a:lnTo>
                  <a:lnTo>
                    <a:pt x="1488947" y="1090841"/>
                  </a:lnTo>
                  <a:lnTo>
                    <a:pt x="1488069" y="1092123"/>
                  </a:lnTo>
                  <a:lnTo>
                    <a:pt x="1486350" y="1093458"/>
                  </a:lnTo>
                  <a:lnTo>
                    <a:pt x="1486369" y="1094592"/>
                  </a:lnTo>
                  <a:lnTo>
                    <a:pt x="1488014" y="1096068"/>
                  </a:lnTo>
                  <a:lnTo>
                    <a:pt x="1488167" y="1096216"/>
                  </a:lnTo>
                  <a:lnTo>
                    <a:pt x="1488336" y="1096323"/>
                  </a:lnTo>
                  <a:lnTo>
                    <a:pt x="1488125" y="1096444"/>
                  </a:lnTo>
                  <a:lnTo>
                    <a:pt x="1487944" y="1096493"/>
                  </a:lnTo>
                  <a:lnTo>
                    <a:pt x="1487808" y="1096516"/>
                  </a:lnTo>
                  <a:lnTo>
                    <a:pt x="1487716" y="1096645"/>
                  </a:lnTo>
                  <a:lnTo>
                    <a:pt x="1487565" y="1096971"/>
                  </a:lnTo>
                  <a:lnTo>
                    <a:pt x="1486689" y="1096728"/>
                  </a:lnTo>
                  <a:lnTo>
                    <a:pt x="1485896" y="1096703"/>
                  </a:lnTo>
                  <a:lnTo>
                    <a:pt x="1485416" y="1096643"/>
                  </a:lnTo>
                  <a:lnTo>
                    <a:pt x="1485212" y="1096660"/>
                  </a:lnTo>
                  <a:lnTo>
                    <a:pt x="1483687" y="1098216"/>
                  </a:lnTo>
                  <a:lnTo>
                    <a:pt x="1483227" y="1099044"/>
                  </a:lnTo>
                  <a:lnTo>
                    <a:pt x="1482909" y="1099299"/>
                  </a:lnTo>
                  <a:lnTo>
                    <a:pt x="1481977" y="1099593"/>
                  </a:lnTo>
                  <a:lnTo>
                    <a:pt x="1481124" y="1099749"/>
                  </a:lnTo>
                  <a:lnTo>
                    <a:pt x="1480779" y="1101623"/>
                  </a:lnTo>
                  <a:lnTo>
                    <a:pt x="1477157" y="1106271"/>
                  </a:lnTo>
                  <a:lnTo>
                    <a:pt x="1476935" y="1107177"/>
                  </a:lnTo>
                  <a:lnTo>
                    <a:pt x="1477875" y="1109994"/>
                  </a:lnTo>
                  <a:lnTo>
                    <a:pt x="1476276" y="1111383"/>
                  </a:lnTo>
                  <a:lnTo>
                    <a:pt x="1475719" y="1112315"/>
                  </a:lnTo>
                  <a:lnTo>
                    <a:pt x="1475511" y="1112537"/>
                  </a:lnTo>
                  <a:lnTo>
                    <a:pt x="1475158" y="1112767"/>
                  </a:lnTo>
                  <a:lnTo>
                    <a:pt x="1473581" y="1112721"/>
                  </a:lnTo>
                  <a:lnTo>
                    <a:pt x="1471807" y="1111760"/>
                  </a:lnTo>
                  <a:lnTo>
                    <a:pt x="1471244" y="1111737"/>
                  </a:lnTo>
                  <a:lnTo>
                    <a:pt x="1471220" y="1110807"/>
                  </a:lnTo>
                  <a:lnTo>
                    <a:pt x="1471294" y="1110538"/>
                  </a:lnTo>
                  <a:lnTo>
                    <a:pt x="1471323" y="1110323"/>
                  </a:lnTo>
                  <a:lnTo>
                    <a:pt x="1470572" y="1109182"/>
                  </a:lnTo>
                  <a:lnTo>
                    <a:pt x="1471286" y="1108417"/>
                  </a:lnTo>
                  <a:lnTo>
                    <a:pt x="1471923" y="1103559"/>
                  </a:lnTo>
                  <a:lnTo>
                    <a:pt x="1471657" y="1102292"/>
                  </a:lnTo>
                  <a:lnTo>
                    <a:pt x="1470469" y="1102473"/>
                  </a:lnTo>
                  <a:lnTo>
                    <a:pt x="1469392" y="1098538"/>
                  </a:lnTo>
                  <a:lnTo>
                    <a:pt x="1468464" y="1097485"/>
                  </a:lnTo>
                  <a:lnTo>
                    <a:pt x="1468458" y="1095731"/>
                  </a:lnTo>
                  <a:lnTo>
                    <a:pt x="1467583" y="1094489"/>
                  </a:lnTo>
                  <a:lnTo>
                    <a:pt x="1466066" y="1093495"/>
                  </a:lnTo>
                  <a:lnTo>
                    <a:pt x="1466424" y="1091992"/>
                  </a:lnTo>
                  <a:lnTo>
                    <a:pt x="1465823" y="1088848"/>
                  </a:lnTo>
                  <a:lnTo>
                    <a:pt x="1464341" y="1087877"/>
                  </a:lnTo>
                  <a:lnTo>
                    <a:pt x="1464265" y="1085880"/>
                  </a:lnTo>
                  <a:lnTo>
                    <a:pt x="1462382" y="1083947"/>
                  </a:lnTo>
                  <a:lnTo>
                    <a:pt x="1462574" y="1082650"/>
                  </a:lnTo>
                  <a:lnTo>
                    <a:pt x="1461489" y="1081975"/>
                  </a:lnTo>
                  <a:lnTo>
                    <a:pt x="1460601" y="1079412"/>
                  </a:lnTo>
                  <a:lnTo>
                    <a:pt x="1459038" y="1078226"/>
                  </a:lnTo>
                  <a:lnTo>
                    <a:pt x="1458659" y="1073781"/>
                  </a:lnTo>
                  <a:lnTo>
                    <a:pt x="1459630" y="1071917"/>
                  </a:lnTo>
                  <a:lnTo>
                    <a:pt x="1459509" y="1068487"/>
                  </a:lnTo>
                  <a:lnTo>
                    <a:pt x="1459110" y="1068016"/>
                  </a:lnTo>
                  <a:lnTo>
                    <a:pt x="1454094" y="1068451"/>
                  </a:lnTo>
                  <a:lnTo>
                    <a:pt x="1452500" y="1068350"/>
                  </a:lnTo>
                  <a:lnTo>
                    <a:pt x="1451736" y="1067463"/>
                  </a:lnTo>
                  <a:lnTo>
                    <a:pt x="1451015" y="1067619"/>
                  </a:lnTo>
                  <a:lnTo>
                    <a:pt x="1450911" y="1066805"/>
                  </a:lnTo>
                  <a:lnTo>
                    <a:pt x="1450300" y="1067113"/>
                  </a:lnTo>
                  <a:lnTo>
                    <a:pt x="1450037" y="1067279"/>
                  </a:lnTo>
                  <a:lnTo>
                    <a:pt x="1449894" y="1067317"/>
                  </a:lnTo>
                  <a:lnTo>
                    <a:pt x="1447854" y="1065732"/>
                  </a:lnTo>
                  <a:lnTo>
                    <a:pt x="1445972" y="1065831"/>
                  </a:lnTo>
                  <a:lnTo>
                    <a:pt x="1444303" y="1064769"/>
                  </a:lnTo>
                  <a:lnTo>
                    <a:pt x="1443727" y="1062625"/>
                  </a:lnTo>
                  <a:lnTo>
                    <a:pt x="1442212" y="1062521"/>
                  </a:lnTo>
                  <a:lnTo>
                    <a:pt x="1440994" y="1061152"/>
                  </a:lnTo>
                  <a:lnTo>
                    <a:pt x="1439455" y="1061341"/>
                  </a:lnTo>
                  <a:lnTo>
                    <a:pt x="1439576" y="1060068"/>
                  </a:lnTo>
                  <a:lnTo>
                    <a:pt x="1441354" y="1057567"/>
                  </a:lnTo>
                  <a:lnTo>
                    <a:pt x="1441288" y="1055419"/>
                  </a:lnTo>
                  <a:lnTo>
                    <a:pt x="1438823" y="1054607"/>
                  </a:lnTo>
                  <a:lnTo>
                    <a:pt x="1437546" y="1053435"/>
                  </a:lnTo>
                  <a:lnTo>
                    <a:pt x="1437387" y="1053410"/>
                  </a:lnTo>
                  <a:lnTo>
                    <a:pt x="1437072" y="1053261"/>
                  </a:lnTo>
                  <a:lnTo>
                    <a:pt x="1436805" y="1053325"/>
                  </a:lnTo>
                  <a:lnTo>
                    <a:pt x="1436618" y="1054864"/>
                  </a:lnTo>
                  <a:lnTo>
                    <a:pt x="1435595" y="1056626"/>
                  </a:lnTo>
                  <a:lnTo>
                    <a:pt x="1432739" y="1058277"/>
                  </a:lnTo>
                  <a:lnTo>
                    <a:pt x="1432312" y="1059289"/>
                  </a:lnTo>
                  <a:lnTo>
                    <a:pt x="1431718" y="1059371"/>
                  </a:lnTo>
                  <a:lnTo>
                    <a:pt x="1431467" y="1059584"/>
                  </a:lnTo>
                  <a:lnTo>
                    <a:pt x="1431263" y="1059884"/>
                  </a:lnTo>
                  <a:lnTo>
                    <a:pt x="1430759" y="1059948"/>
                  </a:lnTo>
                  <a:lnTo>
                    <a:pt x="1430117" y="1059997"/>
                  </a:lnTo>
                  <a:lnTo>
                    <a:pt x="1429825" y="1060034"/>
                  </a:lnTo>
                  <a:lnTo>
                    <a:pt x="1429149" y="1060465"/>
                  </a:lnTo>
                  <a:lnTo>
                    <a:pt x="1428889" y="1060615"/>
                  </a:lnTo>
                  <a:lnTo>
                    <a:pt x="1428564" y="1060753"/>
                  </a:lnTo>
                  <a:lnTo>
                    <a:pt x="1427847" y="1060448"/>
                  </a:lnTo>
                  <a:lnTo>
                    <a:pt x="1427442" y="1060473"/>
                  </a:lnTo>
                  <a:lnTo>
                    <a:pt x="1427232" y="1060538"/>
                  </a:lnTo>
                  <a:lnTo>
                    <a:pt x="1426932" y="1060664"/>
                  </a:lnTo>
                  <a:lnTo>
                    <a:pt x="1425608" y="1062222"/>
                  </a:lnTo>
                  <a:lnTo>
                    <a:pt x="1424656" y="1063103"/>
                  </a:lnTo>
                  <a:lnTo>
                    <a:pt x="1424493" y="1063227"/>
                  </a:lnTo>
                  <a:lnTo>
                    <a:pt x="1424206" y="1063405"/>
                  </a:lnTo>
                  <a:lnTo>
                    <a:pt x="1423299" y="1063543"/>
                  </a:lnTo>
                  <a:lnTo>
                    <a:pt x="1423062" y="1063610"/>
                  </a:lnTo>
                  <a:lnTo>
                    <a:pt x="1422841" y="1063715"/>
                  </a:lnTo>
                  <a:lnTo>
                    <a:pt x="1422311" y="1065653"/>
                  </a:lnTo>
                  <a:lnTo>
                    <a:pt x="1419850" y="1069281"/>
                  </a:lnTo>
                  <a:lnTo>
                    <a:pt x="1420781" y="1070420"/>
                  </a:lnTo>
                  <a:lnTo>
                    <a:pt x="1422320" y="1070567"/>
                  </a:lnTo>
                  <a:lnTo>
                    <a:pt x="1423204" y="1073478"/>
                  </a:lnTo>
                  <a:lnTo>
                    <a:pt x="1424386" y="1073927"/>
                  </a:lnTo>
                  <a:lnTo>
                    <a:pt x="1424125" y="1075509"/>
                  </a:lnTo>
                  <a:lnTo>
                    <a:pt x="1424868" y="1076358"/>
                  </a:lnTo>
                  <a:lnTo>
                    <a:pt x="1427200" y="1076459"/>
                  </a:lnTo>
                  <a:lnTo>
                    <a:pt x="1428555" y="1077480"/>
                  </a:lnTo>
                  <a:lnTo>
                    <a:pt x="1429295" y="1078944"/>
                  </a:lnTo>
                  <a:lnTo>
                    <a:pt x="1428854" y="1081282"/>
                  </a:lnTo>
                  <a:lnTo>
                    <a:pt x="1429196" y="1081682"/>
                  </a:lnTo>
                  <a:lnTo>
                    <a:pt x="1428677" y="1084669"/>
                  </a:lnTo>
                  <a:lnTo>
                    <a:pt x="1427012" y="1087553"/>
                  </a:lnTo>
                  <a:lnTo>
                    <a:pt x="1425801" y="1088568"/>
                  </a:lnTo>
                  <a:lnTo>
                    <a:pt x="1425422" y="1089343"/>
                  </a:lnTo>
                  <a:lnTo>
                    <a:pt x="1425656" y="1089835"/>
                  </a:lnTo>
                  <a:lnTo>
                    <a:pt x="1425726" y="1090067"/>
                  </a:lnTo>
                  <a:lnTo>
                    <a:pt x="1425792" y="1090321"/>
                  </a:lnTo>
                  <a:lnTo>
                    <a:pt x="1425399" y="1091836"/>
                  </a:lnTo>
                  <a:lnTo>
                    <a:pt x="1426470" y="1093407"/>
                  </a:lnTo>
                  <a:lnTo>
                    <a:pt x="1425981" y="1095447"/>
                  </a:lnTo>
                  <a:lnTo>
                    <a:pt x="1425370" y="1096137"/>
                  </a:lnTo>
                  <a:lnTo>
                    <a:pt x="1426030" y="1097663"/>
                  </a:lnTo>
                  <a:lnTo>
                    <a:pt x="1425504" y="1098884"/>
                  </a:lnTo>
                  <a:lnTo>
                    <a:pt x="1425565" y="1099370"/>
                  </a:lnTo>
                  <a:lnTo>
                    <a:pt x="1425550" y="1099518"/>
                  </a:lnTo>
                  <a:lnTo>
                    <a:pt x="1424665" y="1103402"/>
                  </a:lnTo>
                  <a:lnTo>
                    <a:pt x="1423431" y="1104560"/>
                  </a:lnTo>
                  <a:lnTo>
                    <a:pt x="1423426" y="1105843"/>
                  </a:lnTo>
                  <a:lnTo>
                    <a:pt x="1424946" y="1106894"/>
                  </a:lnTo>
                  <a:lnTo>
                    <a:pt x="1424614" y="1108920"/>
                  </a:lnTo>
                  <a:lnTo>
                    <a:pt x="1425073" y="1110120"/>
                  </a:lnTo>
                  <a:lnTo>
                    <a:pt x="1423826" y="1111616"/>
                  </a:lnTo>
                  <a:lnTo>
                    <a:pt x="1424744" y="1114043"/>
                  </a:lnTo>
                  <a:lnTo>
                    <a:pt x="1424632" y="1116605"/>
                  </a:lnTo>
                  <a:lnTo>
                    <a:pt x="1427740" y="1120332"/>
                  </a:lnTo>
                  <a:lnTo>
                    <a:pt x="1431346" y="1122006"/>
                  </a:lnTo>
                  <a:lnTo>
                    <a:pt x="1430994" y="1122746"/>
                  </a:lnTo>
                  <a:lnTo>
                    <a:pt x="1431491" y="1123549"/>
                  </a:lnTo>
                  <a:lnTo>
                    <a:pt x="1431528" y="1123897"/>
                  </a:lnTo>
                  <a:lnTo>
                    <a:pt x="1431317" y="1124161"/>
                  </a:lnTo>
                  <a:lnTo>
                    <a:pt x="1431192" y="1124338"/>
                  </a:lnTo>
                  <a:lnTo>
                    <a:pt x="1430478" y="1123960"/>
                  </a:lnTo>
                  <a:lnTo>
                    <a:pt x="1429384" y="1123924"/>
                  </a:lnTo>
                  <a:lnTo>
                    <a:pt x="1428769" y="1124091"/>
                  </a:lnTo>
                  <a:lnTo>
                    <a:pt x="1428241" y="1124009"/>
                  </a:lnTo>
                  <a:lnTo>
                    <a:pt x="1427834" y="1123955"/>
                  </a:lnTo>
                  <a:lnTo>
                    <a:pt x="1427812" y="1124094"/>
                  </a:lnTo>
                  <a:lnTo>
                    <a:pt x="1428178" y="1125852"/>
                  </a:lnTo>
                  <a:lnTo>
                    <a:pt x="1430584" y="1128780"/>
                  </a:lnTo>
                  <a:lnTo>
                    <a:pt x="1430492" y="1131781"/>
                  </a:lnTo>
                  <a:lnTo>
                    <a:pt x="1428857" y="1133094"/>
                  </a:lnTo>
                  <a:lnTo>
                    <a:pt x="1428498" y="1134669"/>
                  </a:lnTo>
                  <a:lnTo>
                    <a:pt x="1428662" y="1135794"/>
                  </a:lnTo>
                  <a:lnTo>
                    <a:pt x="1428814" y="1135942"/>
                  </a:lnTo>
                  <a:lnTo>
                    <a:pt x="1428598" y="1136470"/>
                  </a:lnTo>
                  <a:lnTo>
                    <a:pt x="1428273" y="1136501"/>
                  </a:lnTo>
                  <a:lnTo>
                    <a:pt x="1428025" y="1136403"/>
                  </a:lnTo>
                  <a:lnTo>
                    <a:pt x="1427652" y="1136788"/>
                  </a:lnTo>
                  <a:lnTo>
                    <a:pt x="1427311" y="1137029"/>
                  </a:lnTo>
                  <a:lnTo>
                    <a:pt x="1426990" y="1137252"/>
                  </a:lnTo>
                  <a:lnTo>
                    <a:pt x="1425292" y="1137700"/>
                  </a:lnTo>
                  <a:lnTo>
                    <a:pt x="1424922" y="1137667"/>
                  </a:lnTo>
                  <a:lnTo>
                    <a:pt x="1424491" y="1137671"/>
                  </a:lnTo>
                  <a:lnTo>
                    <a:pt x="1424463" y="1138491"/>
                  </a:lnTo>
                  <a:lnTo>
                    <a:pt x="1425819" y="1139458"/>
                  </a:lnTo>
                  <a:lnTo>
                    <a:pt x="1425011" y="1140816"/>
                  </a:lnTo>
                  <a:lnTo>
                    <a:pt x="1425848" y="1143228"/>
                  </a:lnTo>
                  <a:lnTo>
                    <a:pt x="1425756" y="1143635"/>
                  </a:lnTo>
                  <a:lnTo>
                    <a:pt x="1425647" y="1143963"/>
                  </a:lnTo>
                  <a:lnTo>
                    <a:pt x="1425541" y="1144213"/>
                  </a:lnTo>
                  <a:lnTo>
                    <a:pt x="1424772" y="1143815"/>
                  </a:lnTo>
                  <a:lnTo>
                    <a:pt x="1421946" y="1144712"/>
                  </a:lnTo>
                  <a:lnTo>
                    <a:pt x="1420778" y="1144518"/>
                  </a:lnTo>
                  <a:lnTo>
                    <a:pt x="1420422" y="1144623"/>
                  </a:lnTo>
                  <a:lnTo>
                    <a:pt x="1420282" y="1144717"/>
                  </a:lnTo>
                  <a:lnTo>
                    <a:pt x="1420015" y="1145079"/>
                  </a:lnTo>
                  <a:lnTo>
                    <a:pt x="1419989" y="1145273"/>
                  </a:lnTo>
                  <a:lnTo>
                    <a:pt x="1419963" y="1145467"/>
                  </a:lnTo>
                  <a:lnTo>
                    <a:pt x="1419627" y="1145574"/>
                  </a:lnTo>
                  <a:lnTo>
                    <a:pt x="1419333" y="1145565"/>
                  </a:lnTo>
                  <a:lnTo>
                    <a:pt x="1418978" y="1145632"/>
                  </a:lnTo>
                  <a:lnTo>
                    <a:pt x="1418200" y="1146018"/>
                  </a:lnTo>
                  <a:lnTo>
                    <a:pt x="1418109" y="1147615"/>
                  </a:lnTo>
                  <a:lnTo>
                    <a:pt x="1417879" y="1148038"/>
                  </a:lnTo>
                  <a:lnTo>
                    <a:pt x="1417679" y="1148168"/>
                  </a:lnTo>
                  <a:lnTo>
                    <a:pt x="1417462" y="1148220"/>
                  </a:lnTo>
                  <a:lnTo>
                    <a:pt x="1414502" y="1146925"/>
                  </a:lnTo>
                  <a:lnTo>
                    <a:pt x="1412680" y="1146873"/>
                  </a:lnTo>
                  <a:lnTo>
                    <a:pt x="1410513" y="1147276"/>
                  </a:lnTo>
                  <a:lnTo>
                    <a:pt x="1406795" y="1146825"/>
                  </a:lnTo>
                  <a:lnTo>
                    <a:pt x="1404984" y="1146101"/>
                  </a:lnTo>
                  <a:lnTo>
                    <a:pt x="1402936" y="1146131"/>
                  </a:lnTo>
                  <a:lnTo>
                    <a:pt x="1401537" y="1145194"/>
                  </a:lnTo>
                  <a:lnTo>
                    <a:pt x="1401326" y="1145142"/>
                  </a:lnTo>
                  <a:lnTo>
                    <a:pt x="1401064" y="1145407"/>
                  </a:lnTo>
                  <a:lnTo>
                    <a:pt x="1400833" y="1145966"/>
                  </a:lnTo>
                  <a:lnTo>
                    <a:pt x="1400592" y="1146192"/>
                  </a:lnTo>
                  <a:lnTo>
                    <a:pt x="1400374" y="1146283"/>
                  </a:lnTo>
                  <a:lnTo>
                    <a:pt x="1397548" y="1146611"/>
                  </a:lnTo>
                  <a:lnTo>
                    <a:pt x="1396107" y="1145597"/>
                  </a:lnTo>
                  <a:lnTo>
                    <a:pt x="1394591" y="1143060"/>
                  </a:lnTo>
                  <a:lnTo>
                    <a:pt x="1394309" y="1141940"/>
                  </a:lnTo>
                  <a:lnTo>
                    <a:pt x="1394687" y="1141032"/>
                  </a:lnTo>
                  <a:lnTo>
                    <a:pt x="1394667" y="1140387"/>
                  </a:lnTo>
                  <a:lnTo>
                    <a:pt x="1394511" y="1140324"/>
                  </a:lnTo>
                  <a:lnTo>
                    <a:pt x="1394256" y="1140357"/>
                  </a:lnTo>
                  <a:lnTo>
                    <a:pt x="1393918" y="1140485"/>
                  </a:lnTo>
                  <a:lnTo>
                    <a:pt x="1393683" y="1140672"/>
                  </a:lnTo>
                  <a:lnTo>
                    <a:pt x="1393459" y="1140747"/>
                  </a:lnTo>
                  <a:lnTo>
                    <a:pt x="1393002" y="1140912"/>
                  </a:lnTo>
                  <a:lnTo>
                    <a:pt x="1392851" y="1140965"/>
                  </a:lnTo>
                  <a:lnTo>
                    <a:pt x="1392586" y="1141058"/>
                  </a:lnTo>
                  <a:lnTo>
                    <a:pt x="1392126" y="1141339"/>
                  </a:lnTo>
                  <a:lnTo>
                    <a:pt x="1391391" y="1141672"/>
                  </a:lnTo>
                  <a:lnTo>
                    <a:pt x="1390915" y="1141817"/>
                  </a:lnTo>
                  <a:lnTo>
                    <a:pt x="1390639" y="1141869"/>
                  </a:lnTo>
                  <a:lnTo>
                    <a:pt x="1390283" y="1141977"/>
                  </a:lnTo>
                  <a:lnTo>
                    <a:pt x="1389948" y="1142046"/>
                  </a:lnTo>
                  <a:lnTo>
                    <a:pt x="1389749" y="1142178"/>
                  </a:lnTo>
                  <a:lnTo>
                    <a:pt x="1389320" y="1144236"/>
                  </a:lnTo>
                  <a:lnTo>
                    <a:pt x="1389100" y="1144406"/>
                  </a:lnTo>
                  <a:lnTo>
                    <a:pt x="1388783" y="1144534"/>
                  </a:lnTo>
                  <a:lnTo>
                    <a:pt x="1387937" y="1144648"/>
                  </a:lnTo>
                  <a:lnTo>
                    <a:pt x="1384939" y="1143453"/>
                  </a:lnTo>
                  <a:lnTo>
                    <a:pt x="1383775" y="1142386"/>
                  </a:lnTo>
                  <a:lnTo>
                    <a:pt x="1380757" y="1142712"/>
                  </a:lnTo>
                  <a:lnTo>
                    <a:pt x="1377542" y="1142066"/>
                  </a:lnTo>
                  <a:lnTo>
                    <a:pt x="1374944" y="1142341"/>
                  </a:lnTo>
                  <a:lnTo>
                    <a:pt x="1374186" y="1141993"/>
                  </a:lnTo>
                  <a:lnTo>
                    <a:pt x="1373909" y="1142046"/>
                  </a:lnTo>
                  <a:lnTo>
                    <a:pt x="1373613" y="1142099"/>
                  </a:lnTo>
                  <a:lnTo>
                    <a:pt x="1373354" y="1142250"/>
                  </a:lnTo>
                  <a:lnTo>
                    <a:pt x="1373092" y="1142479"/>
                  </a:lnTo>
                  <a:lnTo>
                    <a:pt x="1372872" y="1142612"/>
                  </a:lnTo>
                  <a:lnTo>
                    <a:pt x="1372416" y="1142798"/>
                  </a:lnTo>
                  <a:lnTo>
                    <a:pt x="1370626" y="1142821"/>
                  </a:lnTo>
                  <a:lnTo>
                    <a:pt x="1369677" y="1143076"/>
                  </a:lnTo>
                  <a:lnTo>
                    <a:pt x="1369145" y="1143144"/>
                  </a:lnTo>
                  <a:lnTo>
                    <a:pt x="1368809" y="1143215"/>
                  </a:lnTo>
                  <a:lnTo>
                    <a:pt x="1368336" y="1143322"/>
                  </a:lnTo>
                  <a:lnTo>
                    <a:pt x="1367842" y="1143429"/>
                  </a:lnTo>
                  <a:lnTo>
                    <a:pt x="1367564" y="1143560"/>
                  </a:lnTo>
                  <a:lnTo>
                    <a:pt x="1367286" y="1143730"/>
                  </a:lnTo>
                  <a:lnTo>
                    <a:pt x="1367127" y="1143804"/>
                  </a:lnTo>
                  <a:lnTo>
                    <a:pt x="1366870" y="1143877"/>
                  </a:lnTo>
                  <a:lnTo>
                    <a:pt x="1366691" y="1144010"/>
                  </a:lnTo>
                  <a:lnTo>
                    <a:pt x="1366551" y="1144963"/>
                  </a:lnTo>
                  <a:lnTo>
                    <a:pt x="1366225" y="1145521"/>
                  </a:lnTo>
                  <a:lnTo>
                    <a:pt x="1365866" y="1145786"/>
                  </a:lnTo>
                  <a:lnTo>
                    <a:pt x="1364616" y="1145699"/>
                  </a:lnTo>
                  <a:lnTo>
                    <a:pt x="1362622" y="1143076"/>
                  </a:lnTo>
                  <a:lnTo>
                    <a:pt x="1362565" y="1140419"/>
                  </a:lnTo>
                  <a:lnTo>
                    <a:pt x="1363432" y="1139327"/>
                  </a:lnTo>
                  <a:lnTo>
                    <a:pt x="1362291" y="1137834"/>
                  </a:lnTo>
                  <a:lnTo>
                    <a:pt x="1362592" y="1135770"/>
                  </a:lnTo>
                  <a:lnTo>
                    <a:pt x="1361206" y="1133840"/>
                  </a:lnTo>
                  <a:lnTo>
                    <a:pt x="1359481" y="1133017"/>
                  </a:lnTo>
                  <a:lnTo>
                    <a:pt x="1358536" y="1132369"/>
                  </a:lnTo>
                  <a:lnTo>
                    <a:pt x="1357990" y="1132220"/>
                  </a:lnTo>
                  <a:lnTo>
                    <a:pt x="1357679" y="1132076"/>
                  </a:lnTo>
                  <a:lnTo>
                    <a:pt x="1357517" y="1131428"/>
                  </a:lnTo>
                  <a:lnTo>
                    <a:pt x="1357955" y="1131124"/>
                  </a:lnTo>
                  <a:lnTo>
                    <a:pt x="1358329" y="1131073"/>
                  </a:lnTo>
                  <a:lnTo>
                    <a:pt x="1358898" y="1131028"/>
                  </a:lnTo>
                  <a:lnTo>
                    <a:pt x="1359175" y="1130897"/>
                  </a:lnTo>
                  <a:lnTo>
                    <a:pt x="1359318" y="1130646"/>
                  </a:lnTo>
                  <a:lnTo>
                    <a:pt x="1359342" y="1130451"/>
                  </a:lnTo>
                  <a:lnTo>
                    <a:pt x="1359548" y="1130006"/>
                  </a:lnTo>
                  <a:lnTo>
                    <a:pt x="1360481" y="1128560"/>
                  </a:lnTo>
                  <a:lnTo>
                    <a:pt x="1359693" y="1126075"/>
                  </a:lnTo>
                  <a:lnTo>
                    <a:pt x="1360319" y="1124366"/>
                  </a:lnTo>
                  <a:lnTo>
                    <a:pt x="1359569" y="1123662"/>
                  </a:lnTo>
                  <a:lnTo>
                    <a:pt x="1358284" y="1124102"/>
                  </a:lnTo>
                  <a:lnTo>
                    <a:pt x="1357594" y="1123323"/>
                  </a:lnTo>
                  <a:lnTo>
                    <a:pt x="1354994" y="1122584"/>
                  </a:lnTo>
                  <a:lnTo>
                    <a:pt x="1354015" y="1121428"/>
                  </a:lnTo>
                  <a:lnTo>
                    <a:pt x="1353660" y="1119540"/>
                  </a:lnTo>
                  <a:lnTo>
                    <a:pt x="1354003" y="1118232"/>
                  </a:lnTo>
                  <a:lnTo>
                    <a:pt x="1353463" y="1116712"/>
                  </a:lnTo>
                  <a:lnTo>
                    <a:pt x="1351012" y="1115001"/>
                  </a:lnTo>
                  <a:lnTo>
                    <a:pt x="1350681" y="1114779"/>
                  </a:lnTo>
                  <a:lnTo>
                    <a:pt x="1350385" y="1114557"/>
                  </a:lnTo>
                  <a:lnTo>
                    <a:pt x="1350452" y="1114363"/>
                  </a:lnTo>
                  <a:lnTo>
                    <a:pt x="1350021" y="1113256"/>
                  </a:lnTo>
                  <a:lnTo>
                    <a:pt x="1350117" y="1111412"/>
                  </a:lnTo>
                  <a:lnTo>
                    <a:pt x="1348530" y="1108870"/>
                  </a:lnTo>
                  <a:lnTo>
                    <a:pt x="1349155" y="1105284"/>
                  </a:lnTo>
                  <a:lnTo>
                    <a:pt x="1350808" y="1102755"/>
                  </a:lnTo>
                  <a:lnTo>
                    <a:pt x="1351226" y="1102664"/>
                  </a:lnTo>
                  <a:lnTo>
                    <a:pt x="1351623" y="1102612"/>
                  </a:lnTo>
                  <a:lnTo>
                    <a:pt x="1353421" y="1102703"/>
                  </a:lnTo>
                  <a:lnTo>
                    <a:pt x="1354254" y="1102561"/>
                  </a:lnTo>
                  <a:lnTo>
                    <a:pt x="1355346" y="1103231"/>
                  </a:lnTo>
                  <a:lnTo>
                    <a:pt x="1356055" y="1106116"/>
                  </a:lnTo>
                  <a:lnTo>
                    <a:pt x="1357590" y="1107131"/>
                  </a:lnTo>
                  <a:lnTo>
                    <a:pt x="1358326" y="1106814"/>
                  </a:lnTo>
                  <a:lnTo>
                    <a:pt x="1358686" y="1106547"/>
                  </a:lnTo>
                  <a:lnTo>
                    <a:pt x="1358969" y="1106219"/>
                  </a:lnTo>
                  <a:lnTo>
                    <a:pt x="1360733" y="1101186"/>
                  </a:lnTo>
                  <a:lnTo>
                    <a:pt x="1361499" y="1100397"/>
                  </a:lnTo>
                  <a:lnTo>
                    <a:pt x="1362041" y="1097660"/>
                  </a:lnTo>
                  <a:lnTo>
                    <a:pt x="1360998" y="1096959"/>
                  </a:lnTo>
                  <a:lnTo>
                    <a:pt x="1358605" y="1094318"/>
                  </a:lnTo>
                  <a:lnTo>
                    <a:pt x="1357544" y="1093775"/>
                  </a:lnTo>
                  <a:lnTo>
                    <a:pt x="1357461" y="1092670"/>
                  </a:lnTo>
                  <a:lnTo>
                    <a:pt x="1357656" y="1092654"/>
                  </a:lnTo>
                  <a:lnTo>
                    <a:pt x="1357949" y="1092605"/>
                  </a:lnTo>
                  <a:lnTo>
                    <a:pt x="1358644" y="1092358"/>
                  </a:lnTo>
                  <a:lnTo>
                    <a:pt x="1358998" y="1092185"/>
                  </a:lnTo>
                  <a:lnTo>
                    <a:pt x="1359299" y="1091985"/>
                  </a:lnTo>
                  <a:lnTo>
                    <a:pt x="1359471" y="1091926"/>
                  </a:lnTo>
                  <a:lnTo>
                    <a:pt x="1359867" y="1091687"/>
                  </a:lnTo>
                  <a:lnTo>
                    <a:pt x="1359855" y="1091482"/>
                  </a:lnTo>
                  <a:lnTo>
                    <a:pt x="1359496" y="1091142"/>
                  </a:lnTo>
                  <a:lnTo>
                    <a:pt x="1360075" y="1090029"/>
                  </a:lnTo>
                  <a:lnTo>
                    <a:pt x="1359714" y="1087424"/>
                  </a:lnTo>
                  <a:lnTo>
                    <a:pt x="1358908" y="1085989"/>
                  </a:lnTo>
                  <a:lnTo>
                    <a:pt x="1356650" y="1085720"/>
                  </a:lnTo>
                  <a:lnTo>
                    <a:pt x="1355606" y="1084515"/>
                  </a:lnTo>
                  <a:lnTo>
                    <a:pt x="1355765" y="1084518"/>
                  </a:lnTo>
                  <a:lnTo>
                    <a:pt x="1356063" y="1084445"/>
                  </a:lnTo>
                  <a:lnTo>
                    <a:pt x="1356360" y="1084432"/>
                  </a:lnTo>
                  <a:lnTo>
                    <a:pt x="1357372" y="1084334"/>
                  </a:lnTo>
                  <a:lnTo>
                    <a:pt x="1358029" y="1084132"/>
                  </a:lnTo>
                  <a:lnTo>
                    <a:pt x="1358370" y="1083922"/>
                  </a:lnTo>
                  <a:lnTo>
                    <a:pt x="1358715" y="1083496"/>
                  </a:lnTo>
                  <a:lnTo>
                    <a:pt x="1358633" y="1083149"/>
                  </a:lnTo>
                  <a:lnTo>
                    <a:pt x="1359283" y="1082437"/>
                  </a:lnTo>
                  <a:lnTo>
                    <a:pt x="1357675" y="1079448"/>
                  </a:lnTo>
                  <a:lnTo>
                    <a:pt x="1356402" y="1078783"/>
                  </a:lnTo>
                  <a:lnTo>
                    <a:pt x="1355553" y="1078628"/>
                  </a:lnTo>
                  <a:lnTo>
                    <a:pt x="1355154" y="1078738"/>
                  </a:lnTo>
                  <a:lnTo>
                    <a:pt x="1354735" y="1078849"/>
                  </a:lnTo>
                  <a:lnTo>
                    <a:pt x="1353825" y="1079642"/>
                  </a:lnTo>
                  <a:lnTo>
                    <a:pt x="1354320" y="1081587"/>
                  </a:lnTo>
                  <a:lnTo>
                    <a:pt x="1353836" y="1082921"/>
                  </a:lnTo>
                  <a:lnTo>
                    <a:pt x="1353285" y="1083642"/>
                  </a:lnTo>
                  <a:lnTo>
                    <a:pt x="1353003" y="1083794"/>
                  </a:lnTo>
                  <a:lnTo>
                    <a:pt x="1352624" y="1083946"/>
                  </a:lnTo>
                  <a:lnTo>
                    <a:pt x="1352304" y="1084019"/>
                  </a:lnTo>
                  <a:lnTo>
                    <a:pt x="1349248" y="1083967"/>
                  </a:lnTo>
                  <a:lnTo>
                    <a:pt x="1347612" y="1083464"/>
                  </a:lnTo>
                  <a:lnTo>
                    <a:pt x="1347528" y="1082712"/>
                  </a:lnTo>
                  <a:lnTo>
                    <a:pt x="1349130" y="1081931"/>
                  </a:lnTo>
                  <a:lnTo>
                    <a:pt x="1350089" y="1080664"/>
                  </a:lnTo>
                  <a:lnTo>
                    <a:pt x="1349782" y="1079176"/>
                  </a:lnTo>
                  <a:lnTo>
                    <a:pt x="1348331" y="1078242"/>
                  </a:lnTo>
                  <a:lnTo>
                    <a:pt x="1346399" y="1077594"/>
                  </a:lnTo>
                  <a:lnTo>
                    <a:pt x="1345875" y="1076043"/>
                  </a:lnTo>
                  <a:lnTo>
                    <a:pt x="1346811" y="1073806"/>
                  </a:lnTo>
                  <a:lnTo>
                    <a:pt x="1346950" y="1071810"/>
                  </a:lnTo>
                  <a:lnTo>
                    <a:pt x="1345838" y="1070781"/>
                  </a:lnTo>
                  <a:lnTo>
                    <a:pt x="1342278" y="1069440"/>
                  </a:lnTo>
                  <a:lnTo>
                    <a:pt x="1341430" y="1068195"/>
                  </a:lnTo>
                  <a:lnTo>
                    <a:pt x="1338687" y="1066749"/>
                  </a:lnTo>
                  <a:lnTo>
                    <a:pt x="1338280" y="1065176"/>
                  </a:lnTo>
                  <a:lnTo>
                    <a:pt x="1341616" y="1063544"/>
                  </a:lnTo>
                  <a:lnTo>
                    <a:pt x="1343163" y="1062389"/>
                  </a:lnTo>
                  <a:lnTo>
                    <a:pt x="1343966" y="1060859"/>
                  </a:lnTo>
                  <a:lnTo>
                    <a:pt x="1342580" y="1059681"/>
                  </a:lnTo>
                  <a:lnTo>
                    <a:pt x="1341168" y="1057805"/>
                  </a:lnTo>
                  <a:lnTo>
                    <a:pt x="1340713" y="1055633"/>
                  </a:lnTo>
                  <a:lnTo>
                    <a:pt x="1341688" y="1053333"/>
                  </a:lnTo>
                  <a:lnTo>
                    <a:pt x="1339974" y="1050555"/>
                  </a:lnTo>
                  <a:lnTo>
                    <a:pt x="1337219" y="1048074"/>
                  </a:lnTo>
                  <a:lnTo>
                    <a:pt x="1336292" y="1046525"/>
                  </a:lnTo>
                  <a:lnTo>
                    <a:pt x="1332037" y="1042398"/>
                  </a:lnTo>
                  <a:lnTo>
                    <a:pt x="1330451" y="1039233"/>
                  </a:lnTo>
                  <a:lnTo>
                    <a:pt x="1329156" y="1037643"/>
                  </a:lnTo>
                  <a:lnTo>
                    <a:pt x="1327084" y="1035884"/>
                  </a:lnTo>
                  <a:lnTo>
                    <a:pt x="1326741" y="1034746"/>
                  </a:lnTo>
                  <a:lnTo>
                    <a:pt x="1327336" y="1033496"/>
                  </a:lnTo>
                  <a:lnTo>
                    <a:pt x="1326779" y="1032950"/>
                  </a:lnTo>
                  <a:lnTo>
                    <a:pt x="1326240" y="1032888"/>
                  </a:lnTo>
                  <a:lnTo>
                    <a:pt x="1325941" y="1032986"/>
                  </a:lnTo>
                  <a:lnTo>
                    <a:pt x="1322353" y="1034815"/>
                  </a:lnTo>
                  <a:lnTo>
                    <a:pt x="1321573" y="1035395"/>
                  </a:lnTo>
                  <a:lnTo>
                    <a:pt x="1321264" y="1035647"/>
                  </a:lnTo>
                  <a:lnTo>
                    <a:pt x="1319997" y="1036086"/>
                  </a:lnTo>
                  <a:lnTo>
                    <a:pt x="1318705" y="1036117"/>
                  </a:lnTo>
                  <a:lnTo>
                    <a:pt x="1317222" y="1035470"/>
                  </a:lnTo>
                  <a:lnTo>
                    <a:pt x="1315081" y="1035240"/>
                  </a:lnTo>
                  <a:lnTo>
                    <a:pt x="1314400" y="1034316"/>
                  </a:lnTo>
                  <a:lnTo>
                    <a:pt x="1311598" y="1033995"/>
                  </a:lnTo>
                  <a:lnTo>
                    <a:pt x="1311220" y="1033736"/>
                  </a:lnTo>
                  <a:lnTo>
                    <a:pt x="1310500" y="1034115"/>
                  </a:lnTo>
                  <a:lnTo>
                    <a:pt x="1310156" y="1034979"/>
                  </a:lnTo>
                  <a:lnTo>
                    <a:pt x="1309741" y="1035340"/>
                  </a:lnTo>
                  <a:lnTo>
                    <a:pt x="1309525" y="1035404"/>
                  </a:lnTo>
                  <a:lnTo>
                    <a:pt x="1308398" y="1034791"/>
                  </a:lnTo>
                  <a:lnTo>
                    <a:pt x="1307290" y="1034845"/>
                  </a:lnTo>
                  <a:lnTo>
                    <a:pt x="1306291" y="1034402"/>
                  </a:lnTo>
                  <a:lnTo>
                    <a:pt x="1305839" y="1034543"/>
                  </a:lnTo>
                  <a:lnTo>
                    <a:pt x="1305491" y="1034718"/>
                  </a:lnTo>
                  <a:lnTo>
                    <a:pt x="1305320" y="1034903"/>
                  </a:lnTo>
                  <a:lnTo>
                    <a:pt x="1305267" y="1035184"/>
                  </a:lnTo>
                  <a:lnTo>
                    <a:pt x="1305054" y="1035550"/>
                  </a:lnTo>
                  <a:lnTo>
                    <a:pt x="1304181" y="1035857"/>
                  </a:lnTo>
                  <a:lnTo>
                    <a:pt x="1304009" y="1035913"/>
                  </a:lnTo>
                  <a:lnTo>
                    <a:pt x="1304214" y="1037237"/>
                  </a:lnTo>
                  <a:lnTo>
                    <a:pt x="1303580" y="1038488"/>
                  </a:lnTo>
                  <a:lnTo>
                    <a:pt x="1301270" y="1040131"/>
                  </a:lnTo>
                  <a:lnTo>
                    <a:pt x="1300954" y="1041563"/>
                  </a:lnTo>
                  <a:lnTo>
                    <a:pt x="1302392" y="1041919"/>
                  </a:lnTo>
                  <a:lnTo>
                    <a:pt x="1302551" y="1043801"/>
                  </a:lnTo>
                  <a:lnTo>
                    <a:pt x="1302272" y="1045734"/>
                  </a:lnTo>
                  <a:lnTo>
                    <a:pt x="1301497" y="1046172"/>
                  </a:lnTo>
                  <a:lnTo>
                    <a:pt x="1300851" y="1046641"/>
                  </a:lnTo>
                  <a:lnTo>
                    <a:pt x="1300239" y="1046767"/>
                  </a:lnTo>
                  <a:lnTo>
                    <a:pt x="1296963" y="1046641"/>
                  </a:lnTo>
                  <a:lnTo>
                    <a:pt x="1294195" y="1045066"/>
                  </a:lnTo>
                  <a:lnTo>
                    <a:pt x="1292393" y="1045531"/>
                  </a:lnTo>
                  <a:lnTo>
                    <a:pt x="1289611" y="1045440"/>
                  </a:lnTo>
                  <a:lnTo>
                    <a:pt x="1287141" y="1046245"/>
                  </a:lnTo>
                  <a:lnTo>
                    <a:pt x="1284452" y="1046020"/>
                  </a:lnTo>
                  <a:lnTo>
                    <a:pt x="1282809" y="1045433"/>
                  </a:lnTo>
                  <a:lnTo>
                    <a:pt x="1282482" y="1044954"/>
                  </a:lnTo>
                  <a:lnTo>
                    <a:pt x="1282041" y="1044737"/>
                  </a:lnTo>
                  <a:lnTo>
                    <a:pt x="1281366" y="1045277"/>
                  </a:lnTo>
                  <a:lnTo>
                    <a:pt x="1281024" y="1046362"/>
                  </a:lnTo>
                  <a:lnTo>
                    <a:pt x="1281071" y="1046507"/>
                  </a:lnTo>
                  <a:lnTo>
                    <a:pt x="1280740" y="1046585"/>
                  </a:lnTo>
                  <a:lnTo>
                    <a:pt x="1280837" y="1046765"/>
                  </a:lnTo>
                  <a:lnTo>
                    <a:pt x="1280368" y="1046742"/>
                  </a:lnTo>
                  <a:lnTo>
                    <a:pt x="1280000" y="1046689"/>
                  </a:lnTo>
                  <a:lnTo>
                    <a:pt x="1279435" y="1047067"/>
                  </a:lnTo>
                  <a:lnTo>
                    <a:pt x="1279111" y="1047193"/>
                  </a:lnTo>
                  <a:lnTo>
                    <a:pt x="1278066" y="1046927"/>
                  </a:lnTo>
                  <a:lnTo>
                    <a:pt x="1277601" y="1047092"/>
                  </a:lnTo>
                  <a:lnTo>
                    <a:pt x="1277415" y="1046978"/>
                  </a:lnTo>
                  <a:lnTo>
                    <a:pt x="1276806" y="1047125"/>
                  </a:lnTo>
                  <a:lnTo>
                    <a:pt x="1276102" y="1049182"/>
                  </a:lnTo>
                  <a:lnTo>
                    <a:pt x="1275939" y="1049209"/>
                  </a:lnTo>
                  <a:lnTo>
                    <a:pt x="1275687" y="1049642"/>
                  </a:lnTo>
                  <a:lnTo>
                    <a:pt x="1275108" y="1049779"/>
                  </a:lnTo>
                  <a:lnTo>
                    <a:pt x="1274594" y="1049525"/>
                  </a:lnTo>
                  <a:lnTo>
                    <a:pt x="1274221" y="1049699"/>
                  </a:lnTo>
                  <a:lnTo>
                    <a:pt x="1273746" y="1049573"/>
                  </a:lnTo>
                  <a:lnTo>
                    <a:pt x="1273529" y="1050109"/>
                  </a:lnTo>
                  <a:lnTo>
                    <a:pt x="1270282" y="1051735"/>
                  </a:lnTo>
                  <a:lnTo>
                    <a:pt x="1269986" y="1052383"/>
                  </a:lnTo>
                  <a:lnTo>
                    <a:pt x="1270156" y="1052682"/>
                  </a:lnTo>
                  <a:lnTo>
                    <a:pt x="1269257" y="1052954"/>
                  </a:lnTo>
                  <a:lnTo>
                    <a:pt x="1269083" y="1052909"/>
                  </a:lnTo>
                  <a:lnTo>
                    <a:pt x="1268951" y="1053025"/>
                  </a:lnTo>
                  <a:lnTo>
                    <a:pt x="1269340" y="1053370"/>
                  </a:lnTo>
                  <a:lnTo>
                    <a:pt x="1268509" y="1054870"/>
                  </a:lnTo>
                  <a:lnTo>
                    <a:pt x="1268389" y="1056024"/>
                  </a:lnTo>
                  <a:lnTo>
                    <a:pt x="1268998" y="1058320"/>
                  </a:lnTo>
                  <a:lnTo>
                    <a:pt x="1269195" y="1060856"/>
                  </a:lnTo>
                  <a:lnTo>
                    <a:pt x="1270013" y="1063654"/>
                  </a:lnTo>
                  <a:lnTo>
                    <a:pt x="1270550" y="1066727"/>
                  </a:lnTo>
                  <a:lnTo>
                    <a:pt x="1270276" y="1069576"/>
                  </a:lnTo>
                  <a:lnTo>
                    <a:pt x="1270176" y="1069773"/>
                  </a:lnTo>
                  <a:lnTo>
                    <a:pt x="1270056" y="1069931"/>
                  </a:lnTo>
                  <a:lnTo>
                    <a:pt x="1269579" y="1070106"/>
                  </a:lnTo>
                  <a:lnTo>
                    <a:pt x="1266665" y="1069562"/>
                  </a:lnTo>
                  <a:lnTo>
                    <a:pt x="1263981" y="1069557"/>
                  </a:lnTo>
                  <a:lnTo>
                    <a:pt x="1263128" y="1069200"/>
                  </a:lnTo>
                  <a:lnTo>
                    <a:pt x="1262591" y="1069120"/>
                  </a:lnTo>
                  <a:lnTo>
                    <a:pt x="1262211" y="1069320"/>
                  </a:lnTo>
                  <a:lnTo>
                    <a:pt x="1264530" y="1073177"/>
                  </a:lnTo>
                  <a:lnTo>
                    <a:pt x="1266150" y="1073103"/>
                  </a:lnTo>
                  <a:lnTo>
                    <a:pt x="1267108" y="1075892"/>
                  </a:lnTo>
                  <a:lnTo>
                    <a:pt x="1267900" y="1076152"/>
                  </a:lnTo>
                  <a:lnTo>
                    <a:pt x="1268759" y="1078605"/>
                  </a:lnTo>
                  <a:lnTo>
                    <a:pt x="1268730" y="1080304"/>
                  </a:lnTo>
                  <a:lnTo>
                    <a:pt x="1268063" y="1082671"/>
                  </a:lnTo>
                  <a:lnTo>
                    <a:pt x="1268050" y="1085021"/>
                  </a:lnTo>
                  <a:lnTo>
                    <a:pt x="1267630" y="1085789"/>
                  </a:lnTo>
                  <a:lnTo>
                    <a:pt x="1267490" y="1086144"/>
                  </a:lnTo>
                  <a:lnTo>
                    <a:pt x="1267311" y="1086360"/>
                  </a:lnTo>
                  <a:lnTo>
                    <a:pt x="1266338" y="1086674"/>
                  </a:lnTo>
                  <a:lnTo>
                    <a:pt x="1265727" y="1086239"/>
                  </a:lnTo>
                  <a:lnTo>
                    <a:pt x="1265509" y="1086159"/>
                  </a:lnTo>
                  <a:lnTo>
                    <a:pt x="1265251" y="1086119"/>
                  </a:lnTo>
                  <a:lnTo>
                    <a:pt x="1264973" y="1086158"/>
                  </a:lnTo>
                  <a:lnTo>
                    <a:pt x="1264273" y="1087598"/>
                  </a:lnTo>
                  <a:lnTo>
                    <a:pt x="1263815" y="1088189"/>
                  </a:lnTo>
                  <a:lnTo>
                    <a:pt x="1263378" y="1088445"/>
                  </a:lnTo>
                  <a:lnTo>
                    <a:pt x="1262091" y="1088344"/>
                  </a:lnTo>
                  <a:lnTo>
                    <a:pt x="1261518" y="1088027"/>
                  </a:lnTo>
                  <a:lnTo>
                    <a:pt x="1261084" y="1087612"/>
                  </a:lnTo>
                  <a:lnTo>
                    <a:pt x="1260749" y="1087473"/>
                  </a:lnTo>
                  <a:lnTo>
                    <a:pt x="1259599" y="1088022"/>
                  </a:lnTo>
                  <a:lnTo>
                    <a:pt x="1258771" y="1089280"/>
                  </a:lnTo>
                  <a:lnTo>
                    <a:pt x="1258392" y="1090393"/>
                  </a:lnTo>
                  <a:lnTo>
                    <a:pt x="1258362" y="1090522"/>
                  </a:lnTo>
                  <a:lnTo>
                    <a:pt x="1258240" y="1090858"/>
                  </a:lnTo>
                  <a:lnTo>
                    <a:pt x="1258061" y="1090737"/>
                  </a:lnTo>
                  <a:lnTo>
                    <a:pt x="1257192" y="1090842"/>
                  </a:lnTo>
                  <a:lnTo>
                    <a:pt x="1257053" y="1090841"/>
                  </a:lnTo>
                  <a:lnTo>
                    <a:pt x="1256662" y="1090897"/>
                  </a:lnTo>
                  <a:lnTo>
                    <a:pt x="1256515" y="1090903"/>
                  </a:lnTo>
                  <a:lnTo>
                    <a:pt x="1256099" y="1091034"/>
                  </a:lnTo>
                  <a:lnTo>
                    <a:pt x="1256111" y="1091204"/>
                  </a:lnTo>
                  <a:lnTo>
                    <a:pt x="1256137" y="1091392"/>
                  </a:lnTo>
                  <a:lnTo>
                    <a:pt x="1255826" y="1091259"/>
                  </a:lnTo>
                  <a:lnTo>
                    <a:pt x="1255256" y="1091319"/>
                  </a:lnTo>
                  <a:lnTo>
                    <a:pt x="1254505" y="1091129"/>
                  </a:lnTo>
                  <a:lnTo>
                    <a:pt x="1253952" y="1091189"/>
                  </a:lnTo>
                  <a:lnTo>
                    <a:pt x="1253434" y="1091463"/>
                  </a:lnTo>
                  <a:lnTo>
                    <a:pt x="1253285" y="1091601"/>
                  </a:lnTo>
                  <a:lnTo>
                    <a:pt x="1253160" y="1091908"/>
                  </a:lnTo>
                  <a:lnTo>
                    <a:pt x="1252888" y="1092324"/>
                  </a:lnTo>
                  <a:lnTo>
                    <a:pt x="1252757" y="1092554"/>
                  </a:lnTo>
                  <a:lnTo>
                    <a:pt x="1252306" y="1092655"/>
                  </a:lnTo>
                  <a:lnTo>
                    <a:pt x="1249881" y="1092165"/>
                  </a:lnTo>
                  <a:lnTo>
                    <a:pt x="1247903" y="1092756"/>
                  </a:lnTo>
                  <a:lnTo>
                    <a:pt x="1245785" y="1091893"/>
                  </a:lnTo>
                  <a:lnTo>
                    <a:pt x="1244518" y="1089216"/>
                  </a:lnTo>
                  <a:lnTo>
                    <a:pt x="1243368" y="1088392"/>
                  </a:lnTo>
                  <a:lnTo>
                    <a:pt x="1243189" y="1088432"/>
                  </a:lnTo>
                  <a:lnTo>
                    <a:pt x="1242911" y="1088512"/>
                  </a:lnTo>
                  <a:lnTo>
                    <a:pt x="1242474" y="1088731"/>
                  </a:lnTo>
                  <a:lnTo>
                    <a:pt x="1241819" y="1090114"/>
                  </a:lnTo>
                  <a:lnTo>
                    <a:pt x="1241323" y="1090766"/>
                  </a:lnTo>
                  <a:lnTo>
                    <a:pt x="1240608" y="1091320"/>
                  </a:lnTo>
                  <a:lnTo>
                    <a:pt x="1240073" y="1091539"/>
                  </a:lnTo>
                  <a:lnTo>
                    <a:pt x="1239776" y="1091717"/>
                  </a:lnTo>
                  <a:lnTo>
                    <a:pt x="1239202" y="1091896"/>
                  </a:lnTo>
                  <a:lnTo>
                    <a:pt x="1236690" y="1091585"/>
                  </a:lnTo>
                  <a:lnTo>
                    <a:pt x="1238033" y="1088203"/>
                  </a:lnTo>
                  <a:lnTo>
                    <a:pt x="1235443" y="1085806"/>
                  </a:lnTo>
                  <a:lnTo>
                    <a:pt x="1233805" y="1086200"/>
                  </a:lnTo>
                  <a:lnTo>
                    <a:pt x="1233134" y="1086259"/>
                  </a:lnTo>
                  <a:lnTo>
                    <a:pt x="1232778" y="1086121"/>
                  </a:lnTo>
                  <a:lnTo>
                    <a:pt x="1232463" y="1086160"/>
                  </a:lnTo>
                  <a:lnTo>
                    <a:pt x="1231792" y="1086495"/>
                  </a:lnTo>
                  <a:lnTo>
                    <a:pt x="1231134" y="1087390"/>
                  </a:lnTo>
                  <a:lnTo>
                    <a:pt x="1230612" y="1089394"/>
                  </a:lnTo>
                  <a:lnTo>
                    <a:pt x="1229705" y="1090144"/>
                  </a:lnTo>
                  <a:lnTo>
                    <a:pt x="1226432" y="1091690"/>
                  </a:lnTo>
                  <a:lnTo>
                    <a:pt x="1226246" y="1092998"/>
                  </a:lnTo>
                  <a:lnTo>
                    <a:pt x="1225010" y="1094678"/>
                  </a:lnTo>
                  <a:lnTo>
                    <a:pt x="1225000" y="1096848"/>
                  </a:lnTo>
                  <a:lnTo>
                    <a:pt x="1224591" y="1097786"/>
                  </a:lnTo>
                  <a:lnTo>
                    <a:pt x="1224228" y="1098168"/>
                  </a:lnTo>
                  <a:lnTo>
                    <a:pt x="1224035" y="1098502"/>
                  </a:lnTo>
                  <a:lnTo>
                    <a:pt x="1222862" y="1098503"/>
                  </a:lnTo>
                  <a:lnTo>
                    <a:pt x="1222350" y="1097939"/>
                  </a:lnTo>
                  <a:lnTo>
                    <a:pt x="1222207" y="1097896"/>
                  </a:lnTo>
                  <a:lnTo>
                    <a:pt x="1222028" y="1097918"/>
                  </a:lnTo>
                  <a:lnTo>
                    <a:pt x="1221891" y="1098312"/>
                  </a:lnTo>
                  <a:lnTo>
                    <a:pt x="1221713" y="1098471"/>
                  </a:lnTo>
                  <a:lnTo>
                    <a:pt x="1221476" y="1098591"/>
                  </a:lnTo>
                  <a:lnTo>
                    <a:pt x="1221140" y="1098612"/>
                  </a:lnTo>
                  <a:lnTo>
                    <a:pt x="1220051" y="1098403"/>
                  </a:lnTo>
                  <a:lnTo>
                    <a:pt x="1219656" y="1098464"/>
                  </a:lnTo>
                  <a:lnTo>
                    <a:pt x="1219300" y="1098583"/>
                  </a:lnTo>
                  <a:lnTo>
                    <a:pt x="1218994" y="1098789"/>
                  </a:lnTo>
                  <a:lnTo>
                    <a:pt x="1218239" y="1099637"/>
                  </a:lnTo>
                  <a:lnTo>
                    <a:pt x="1218177" y="1100912"/>
                  </a:lnTo>
                  <a:lnTo>
                    <a:pt x="1219694" y="1103330"/>
                  </a:lnTo>
                  <a:lnTo>
                    <a:pt x="1218624" y="1104974"/>
                  </a:lnTo>
                  <a:lnTo>
                    <a:pt x="1218335" y="1105038"/>
                  </a:lnTo>
                  <a:lnTo>
                    <a:pt x="1218147" y="1105289"/>
                  </a:lnTo>
                  <a:lnTo>
                    <a:pt x="1217726" y="1105925"/>
                  </a:lnTo>
                  <a:lnTo>
                    <a:pt x="1216590" y="1105933"/>
                  </a:lnTo>
                  <a:lnTo>
                    <a:pt x="1216779" y="1105469"/>
                  </a:lnTo>
                  <a:lnTo>
                    <a:pt x="1213575" y="1105378"/>
                  </a:lnTo>
                  <a:lnTo>
                    <a:pt x="1212463" y="1105850"/>
                  </a:lnTo>
                  <a:lnTo>
                    <a:pt x="1211515" y="1103480"/>
                  </a:lnTo>
                  <a:lnTo>
                    <a:pt x="1211076" y="1101403"/>
                  </a:lnTo>
                  <a:lnTo>
                    <a:pt x="1210028" y="1100343"/>
                  </a:lnTo>
                  <a:lnTo>
                    <a:pt x="1209072" y="1098082"/>
                  </a:lnTo>
                  <a:lnTo>
                    <a:pt x="1208000" y="1096470"/>
                  </a:lnTo>
                  <a:lnTo>
                    <a:pt x="1206037" y="1091337"/>
                  </a:lnTo>
                  <a:lnTo>
                    <a:pt x="1205209" y="1091559"/>
                  </a:lnTo>
                  <a:lnTo>
                    <a:pt x="1204932" y="1091561"/>
                  </a:lnTo>
                  <a:lnTo>
                    <a:pt x="1204754" y="1091583"/>
                  </a:lnTo>
                  <a:lnTo>
                    <a:pt x="1204459" y="1091742"/>
                  </a:lnTo>
                  <a:lnTo>
                    <a:pt x="1203927" y="1092140"/>
                  </a:lnTo>
                  <a:lnTo>
                    <a:pt x="1203434" y="1092539"/>
                  </a:lnTo>
                  <a:lnTo>
                    <a:pt x="1202605" y="1092842"/>
                  </a:lnTo>
                  <a:lnTo>
                    <a:pt x="1201951" y="1092848"/>
                  </a:lnTo>
                  <a:lnTo>
                    <a:pt x="1201233" y="1092185"/>
                  </a:lnTo>
                  <a:lnTo>
                    <a:pt x="1200736" y="1091953"/>
                  </a:lnTo>
                  <a:lnTo>
                    <a:pt x="1200380" y="1092055"/>
                  </a:lnTo>
                  <a:lnTo>
                    <a:pt x="1199513" y="1092774"/>
                  </a:lnTo>
                  <a:lnTo>
                    <a:pt x="1199222" y="1094187"/>
                  </a:lnTo>
                  <a:lnTo>
                    <a:pt x="1198715" y="1094242"/>
                  </a:lnTo>
                  <a:lnTo>
                    <a:pt x="1198245" y="1094293"/>
                  </a:lnTo>
                  <a:lnTo>
                    <a:pt x="1197373" y="1095416"/>
                  </a:lnTo>
                  <a:lnTo>
                    <a:pt x="1196311" y="1096214"/>
                  </a:lnTo>
                  <a:lnTo>
                    <a:pt x="1195898" y="1096395"/>
                  </a:lnTo>
                  <a:lnTo>
                    <a:pt x="1195719" y="1096397"/>
                  </a:lnTo>
                  <a:lnTo>
                    <a:pt x="1194605" y="1095823"/>
                  </a:lnTo>
                  <a:lnTo>
                    <a:pt x="1194412" y="1095837"/>
                  </a:lnTo>
                  <a:lnTo>
                    <a:pt x="1194156" y="1095957"/>
                  </a:lnTo>
                  <a:lnTo>
                    <a:pt x="1193862" y="1096255"/>
                  </a:lnTo>
                  <a:lnTo>
                    <a:pt x="1193794" y="1097574"/>
                  </a:lnTo>
                  <a:lnTo>
                    <a:pt x="1193737" y="1097831"/>
                  </a:lnTo>
                  <a:lnTo>
                    <a:pt x="1193483" y="1098148"/>
                  </a:lnTo>
                  <a:lnTo>
                    <a:pt x="1193090" y="1098328"/>
                  </a:lnTo>
                  <a:lnTo>
                    <a:pt x="1192913" y="1098369"/>
                  </a:lnTo>
                  <a:lnTo>
                    <a:pt x="1191725" y="1098045"/>
                  </a:lnTo>
                  <a:lnTo>
                    <a:pt x="1191314" y="1098027"/>
                  </a:lnTo>
                  <a:lnTo>
                    <a:pt x="1189467" y="1099690"/>
                  </a:lnTo>
                  <a:lnTo>
                    <a:pt x="1189118" y="1101348"/>
                  </a:lnTo>
                  <a:lnTo>
                    <a:pt x="1188767" y="1101704"/>
                  </a:lnTo>
                  <a:lnTo>
                    <a:pt x="1188473" y="1101864"/>
                  </a:lnTo>
                  <a:lnTo>
                    <a:pt x="1187634" y="1101692"/>
                  </a:lnTo>
                  <a:lnTo>
                    <a:pt x="1187201" y="1101864"/>
                  </a:lnTo>
                  <a:lnTo>
                    <a:pt x="1186909" y="1102025"/>
                  </a:lnTo>
                  <a:lnTo>
                    <a:pt x="1186294" y="1102709"/>
                  </a:lnTo>
                  <a:lnTo>
                    <a:pt x="1185568" y="1103149"/>
                  </a:lnTo>
                  <a:lnTo>
                    <a:pt x="1184468" y="1103410"/>
                  </a:lnTo>
                  <a:lnTo>
                    <a:pt x="1183984" y="1103375"/>
                  </a:lnTo>
                  <a:lnTo>
                    <a:pt x="1182316" y="1105234"/>
                  </a:lnTo>
                  <a:lnTo>
                    <a:pt x="1181329" y="1106074"/>
                  </a:lnTo>
                  <a:lnTo>
                    <a:pt x="1180693" y="1106423"/>
                  </a:lnTo>
                  <a:lnTo>
                    <a:pt x="1180465" y="1106629"/>
                  </a:lnTo>
                  <a:lnTo>
                    <a:pt x="1179749" y="1106780"/>
                  </a:lnTo>
                  <a:lnTo>
                    <a:pt x="1179221" y="1106891"/>
                  </a:lnTo>
                  <a:lnTo>
                    <a:pt x="1178453" y="1107237"/>
                  </a:lnTo>
                  <a:lnTo>
                    <a:pt x="1175944" y="1108998"/>
                  </a:lnTo>
                  <a:lnTo>
                    <a:pt x="1175602" y="1109302"/>
                  </a:lnTo>
                  <a:lnTo>
                    <a:pt x="1174982" y="1109785"/>
                  </a:lnTo>
                  <a:lnTo>
                    <a:pt x="1174650" y="1110025"/>
                  </a:lnTo>
                  <a:lnTo>
                    <a:pt x="1170551" y="1111412"/>
                  </a:lnTo>
                  <a:lnTo>
                    <a:pt x="1169314" y="1111426"/>
                  </a:lnTo>
                  <a:lnTo>
                    <a:pt x="1169020" y="1111528"/>
                  </a:lnTo>
                  <a:lnTo>
                    <a:pt x="1168610" y="1111709"/>
                  </a:lnTo>
                  <a:lnTo>
                    <a:pt x="1168008" y="1112284"/>
                  </a:lnTo>
                  <a:lnTo>
                    <a:pt x="1167519" y="1113205"/>
                  </a:lnTo>
                  <a:lnTo>
                    <a:pt x="1168663" y="1114618"/>
                  </a:lnTo>
                  <a:lnTo>
                    <a:pt x="1169858" y="1114876"/>
                  </a:lnTo>
                  <a:lnTo>
                    <a:pt x="1170207" y="1115808"/>
                  </a:lnTo>
                  <a:lnTo>
                    <a:pt x="1169217" y="1118006"/>
                  </a:lnTo>
                  <a:lnTo>
                    <a:pt x="1171274" y="1120859"/>
                  </a:lnTo>
                  <a:lnTo>
                    <a:pt x="1170939" y="1121125"/>
                  </a:lnTo>
                  <a:lnTo>
                    <a:pt x="1170685" y="1121279"/>
                  </a:lnTo>
                  <a:lnTo>
                    <a:pt x="1170538" y="1121404"/>
                  </a:lnTo>
                  <a:lnTo>
                    <a:pt x="1167042" y="1121683"/>
                  </a:lnTo>
                  <a:lnTo>
                    <a:pt x="1166433" y="1121033"/>
                  </a:lnTo>
                  <a:lnTo>
                    <a:pt x="1165682" y="1119081"/>
                  </a:lnTo>
                  <a:lnTo>
                    <a:pt x="1165404" y="1118889"/>
                  </a:lnTo>
                  <a:lnTo>
                    <a:pt x="1165090" y="1118853"/>
                  </a:lnTo>
                  <a:lnTo>
                    <a:pt x="1164427" y="1119254"/>
                  </a:lnTo>
                  <a:lnTo>
                    <a:pt x="1164024" y="1119926"/>
                  </a:lnTo>
                  <a:lnTo>
                    <a:pt x="1164149" y="1121656"/>
                  </a:lnTo>
                  <a:lnTo>
                    <a:pt x="1163519" y="1122695"/>
                  </a:lnTo>
                  <a:lnTo>
                    <a:pt x="1163273" y="1122825"/>
                  </a:lnTo>
                  <a:lnTo>
                    <a:pt x="1162421" y="1123054"/>
                  </a:lnTo>
                  <a:lnTo>
                    <a:pt x="1160138" y="1123500"/>
                  </a:lnTo>
                  <a:lnTo>
                    <a:pt x="1160239" y="1121759"/>
                  </a:lnTo>
                  <a:lnTo>
                    <a:pt x="1159546" y="1120875"/>
                  </a:lnTo>
                  <a:lnTo>
                    <a:pt x="1157747" y="1120552"/>
                  </a:lnTo>
                  <a:lnTo>
                    <a:pt x="1156142" y="1119691"/>
                  </a:lnTo>
                  <a:lnTo>
                    <a:pt x="1154275" y="1119720"/>
                  </a:lnTo>
                  <a:lnTo>
                    <a:pt x="1153352" y="1119021"/>
                  </a:lnTo>
                  <a:lnTo>
                    <a:pt x="1153085" y="1119056"/>
                  </a:lnTo>
                  <a:lnTo>
                    <a:pt x="1152798" y="1119084"/>
                  </a:lnTo>
                  <a:lnTo>
                    <a:pt x="1152616" y="1119185"/>
                  </a:lnTo>
                  <a:lnTo>
                    <a:pt x="1152621" y="1119922"/>
                  </a:lnTo>
                  <a:lnTo>
                    <a:pt x="1152400" y="1119921"/>
                  </a:lnTo>
                  <a:lnTo>
                    <a:pt x="1152086" y="1119903"/>
                  </a:lnTo>
                  <a:lnTo>
                    <a:pt x="1151711" y="1120463"/>
                  </a:lnTo>
                  <a:lnTo>
                    <a:pt x="1151128" y="1120805"/>
                  </a:lnTo>
                  <a:lnTo>
                    <a:pt x="1150580" y="1120871"/>
                  </a:lnTo>
                  <a:lnTo>
                    <a:pt x="1148602" y="1119742"/>
                  </a:lnTo>
                  <a:lnTo>
                    <a:pt x="1145592" y="1120038"/>
                  </a:lnTo>
                  <a:lnTo>
                    <a:pt x="1143061" y="1119879"/>
                  </a:lnTo>
                  <a:lnTo>
                    <a:pt x="1141948" y="1120211"/>
                  </a:lnTo>
                  <a:lnTo>
                    <a:pt x="1141380" y="1120260"/>
                  </a:lnTo>
                  <a:lnTo>
                    <a:pt x="1140870" y="1120328"/>
                  </a:lnTo>
                  <a:lnTo>
                    <a:pt x="1140477" y="1120394"/>
                  </a:lnTo>
                  <a:lnTo>
                    <a:pt x="1139803" y="1121191"/>
                  </a:lnTo>
                  <a:lnTo>
                    <a:pt x="1139456" y="1121551"/>
                  </a:lnTo>
                  <a:lnTo>
                    <a:pt x="1139301" y="1121691"/>
                  </a:lnTo>
                  <a:lnTo>
                    <a:pt x="1139145" y="1121792"/>
                  </a:lnTo>
                  <a:lnTo>
                    <a:pt x="1138968" y="1121796"/>
                  </a:lnTo>
                  <a:lnTo>
                    <a:pt x="1138516" y="1121825"/>
                  </a:lnTo>
                  <a:lnTo>
                    <a:pt x="1138258" y="1121732"/>
                  </a:lnTo>
                  <a:lnTo>
                    <a:pt x="1138066" y="1120932"/>
                  </a:lnTo>
                  <a:lnTo>
                    <a:pt x="1140315" y="1117887"/>
                  </a:lnTo>
                  <a:lnTo>
                    <a:pt x="1140785" y="1113345"/>
                  </a:lnTo>
                  <a:lnTo>
                    <a:pt x="1140281" y="1109289"/>
                  </a:lnTo>
                  <a:lnTo>
                    <a:pt x="1140351" y="1106615"/>
                  </a:lnTo>
                  <a:lnTo>
                    <a:pt x="1138423" y="1103445"/>
                  </a:lnTo>
                  <a:lnTo>
                    <a:pt x="1142032" y="1101671"/>
                  </a:lnTo>
                  <a:lnTo>
                    <a:pt x="1143113" y="1099865"/>
                  </a:lnTo>
                  <a:lnTo>
                    <a:pt x="1141981" y="1097299"/>
                  </a:lnTo>
                  <a:lnTo>
                    <a:pt x="1142186" y="1094655"/>
                  </a:lnTo>
                  <a:lnTo>
                    <a:pt x="1141563" y="1093788"/>
                  </a:lnTo>
                  <a:lnTo>
                    <a:pt x="1141812" y="1092152"/>
                  </a:lnTo>
                  <a:lnTo>
                    <a:pt x="1141691" y="1088302"/>
                  </a:lnTo>
                  <a:lnTo>
                    <a:pt x="1141198" y="1086236"/>
                  </a:lnTo>
                  <a:lnTo>
                    <a:pt x="1140046" y="1085556"/>
                  </a:lnTo>
                  <a:lnTo>
                    <a:pt x="1139631" y="1083372"/>
                  </a:lnTo>
                  <a:lnTo>
                    <a:pt x="1138097" y="1081901"/>
                  </a:lnTo>
                  <a:lnTo>
                    <a:pt x="1138096" y="1077794"/>
                  </a:lnTo>
                  <a:lnTo>
                    <a:pt x="1135776" y="1074532"/>
                  </a:lnTo>
                  <a:lnTo>
                    <a:pt x="1135964" y="1073854"/>
                  </a:lnTo>
                  <a:lnTo>
                    <a:pt x="1135491" y="1073753"/>
                  </a:lnTo>
                  <a:lnTo>
                    <a:pt x="1134582" y="1073700"/>
                  </a:lnTo>
                  <a:lnTo>
                    <a:pt x="1134328" y="1073705"/>
                  </a:lnTo>
                  <a:lnTo>
                    <a:pt x="1134081" y="1073691"/>
                  </a:lnTo>
                  <a:lnTo>
                    <a:pt x="1133739" y="1073733"/>
                  </a:lnTo>
                  <a:lnTo>
                    <a:pt x="1133571" y="1074660"/>
                  </a:lnTo>
                  <a:lnTo>
                    <a:pt x="1133443" y="1075306"/>
                  </a:lnTo>
                  <a:lnTo>
                    <a:pt x="1133212" y="1075275"/>
                  </a:lnTo>
                  <a:lnTo>
                    <a:pt x="1133053" y="1075235"/>
                  </a:lnTo>
                  <a:lnTo>
                    <a:pt x="1132588" y="1075467"/>
                  </a:lnTo>
                  <a:lnTo>
                    <a:pt x="1132299" y="1076037"/>
                  </a:lnTo>
                  <a:lnTo>
                    <a:pt x="1132166" y="1076166"/>
                  </a:lnTo>
                  <a:lnTo>
                    <a:pt x="1132020" y="1076247"/>
                  </a:lnTo>
                  <a:lnTo>
                    <a:pt x="1131892" y="1076373"/>
                  </a:lnTo>
                  <a:lnTo>
                    <a:pt x="1131219" y="1076629"/>
                  </a:lnTo>
                  <a:lnTo>
                    <a:pt x="1128349" y="1076654"/>
                  </a:lnTo>
                  <a:lnTo>
                    <a:pt x="1127991" y="1076131"/>
                  </a:lnTo>
                  <a:lnTo>
                    <a:pt x="1126869" y="1076135"/>
                  </a:lnTo>
                  <a:lnTo>
                    <a:pt x="1126745" y="1076314"/>
                  </a:lnTo>
                  <a:lnTo>
                    <a:pt x="1126501" y="1076242"/>
                  </a:lnTo>
                  <a:lnTo>
                    <a:pt x="1126124" y="1076209"/>
                  </a:lnTo>
                  <a:lnTo>
                    <a:pt x="1125341" y="1076580"/>
                  </a:lnTo>
                  <a:lnTo>
                    <a:pt x="1124814" y="1076906"/>
                  </a:lnTo>
                  <a:lnTo>
                    <a:pt x="1124480" y="1077031"/>
                  </a:lnTo>
                  <a:lnTo>
                    <a:pt x="1124344" y="1077133"/>
                  </a:lnTo>
                  <a:lnTo>
                    <a:pt x="1122875" y="1076905"/>
                  </a:lnTo>
                  <a:lnTo>
                    <a:pt x="1120344" y="1075259"/>
                  </a:lnTo>
                  <a:lnTo>
                    <a:pt x="1119426" y="1075044"/>
                  </a:lnTo>
                  <a:lnTo>
                    <a:pt x="1119068" y="1075052"/>
                  </a:lnTo>
                  <a:lnTo>
                    <a:pt x="1118713" y="1075160"/>
                  </a:lnTo>
                  <a:lnTo>
                    <a:pt x="1115513" y="1077041"/>
                  </a:lnTo>
                  <a:lnTo>
                    <a:pt x="1114849" y="1079204"/>
                  </a:lnTo>
                  <a:lnTo>
                    <a:pt x="1114959" y="1080780"/>
                  </a:lnTo>
                  <a:lnTo>
                    <a:pt x="1114747" y="1081138"/>
                  </a:lnTo>
                  <a:lnTo>
                    <a:pt x="1114527" y="1081175"/>
                  </a:lnTo>
                  <a:lnTo>
                    <a:pt x="1114332" y="1081546"/>
                  </a:lnTo>
                  <a:lnTo>
                    <a:pt x="1113856" y="1081205"/>
                  </a:lnTo>
                  <a:lnTo>
                    <a:pt x="1113498" y="1081087"/>
                  </a:lnTo>
                  <a:lnTo>
                    <a:pt x="1112602" y="1083366"/>
                  </a:lnTo>
                  <a:lnTo>
                    <a:pt x="1112748" y="1084437"/>
                  </a:lnTo>
                  <a:lnTo>
                    <a:pt x="1113894" y="1085315"/>
                  </a:lnTo>
                  <a:lnTo>
                    <a:pt x="1113868" y="1086791"/>
                  </a:lnTo>
                  <a:lnTo>
                    <a:pt x="1114895" y="1087252"/>
                  </a:lnTo>
                  <a:lnTo>
                    <a:pt x="1115573" y="1088518"/>
                  </a:lnTo>
                  <a:lnTo>
                    <a:pt x="1115486" y="1088774"/>
                  </a:lnTo>
                  <a:lnTo>
                    <a:pt x="1115408" y="1088997"/>
                  </a:lnTo>
                  <a:lnTo>
                    <a:pt x="1115133" y="1088961"/>
                  </a:lnTo>
                  <a:lnTo>
                    <a:pt x="1114862" y="1089062"/>
                  </a:lnTo>
                  <a:lnTo>
                    <a:pt x="1114607" y="1089119"/>
                  </a:lnTo>
                  <a:lnTo>
                    <a:pt x="1113989" y="1089465"/>
                  </a:lnTo>
                  <a:lnTo>
                    <a:pt x="1113320" y="1090461"/>
                  </a:lnTo>
                  <a:lnTo>
                    <a:pt x="1113269" y="1090648"/>
                  </a:lnTo>
                  <a:lnTo>
                    <a:pt x="1113376" y="1090848"/>
                  </a:lnTo>
                  <a:lnTo>
                    <a:pt x="1112304" y="1090742"/>
                  </a:lnTo>
                  <a:lnTo>
                    <a:pt x="1111635" y="1091038"/>
                  </a:lnTo>
                  <a:lnTo>
                    <a:pt x="1111436" y="1091055"/>
                  </a:lnTo>
                  <a:lnTo>
                    <a:pt x="1110185" y="1091430"/>
                  </a:lnTo>
                  <a:lnTo>
                    <a:pt x="1110002" y="1091548"/>
                  </a:lnTo>
                  <a:lnTo>
                    <a:pt x="1109731" y="1091649"/>
                  </a:lnTo>
                  <a:lnTo>
                    <a:pt x="1108043" y="1090746"/>
                  </a:lnTo>
                  <a:lnTo>
                    <a:pt x="1107100" y="1090355"/>
                  </a:lnTo>
                  <a:lnTo>
                    <a:pt x="1106935" y="1090371"/>
                  </a:lnTo>
                  <a:lnTo>
                    <a:pt x="1106660" y="1090384"/>
                  </a:lnTo>
                  <a:lnTo>
                    <a:pt x="1106477" y="1090661"/>
                  </a:lnTo>
                  <a:lnTo>
                    <a:pt x="1106492" y="1090972"/>
                  </a:lnTo>
                  <a:lnTo>
                    <a:pt x="1106129" y="1091124"/>
                  </a:lnTo>
                  <a:lnTo>
                    <a:pt x="1105486" y="1090689"/>
                  </a:lnTo>
                  <a:lnTo>
                    <a:pt x="1105261" y="1090659"/>
                  </a:lnTo>
                  <a:lnTo>
                    <a:pt x="1104996" y="1091170"/>
                  </a:lnTo>
                  <a:lnTo>
                    <a:pt x="1104912" y="1092859"/>
                  </a:lnTo>
                  <a:lnTo>
                    <a:pt x="1102419" y="1095643"/>
                  </a:lnTo>
                  <a:lnTo>
                    <a:pt x="1101076" y="1097959"/>
                  </a:lnTo>
                  <a:lnTo>
                    <a:pt x="1098272" y="1101043"/>
                  </a:lnTo>
                  <a:lnTo>
                    <a:pt x="1095655" y="1104435"/>
                  </a:lnTo>
                  <a:lnTo>
                    <a:pt x="1095431" y="1105398"/>
                  </a:lnTo>
                  <a:lnTo>
                    <a:pt x="1096451" y="1107612"/>
                  </a:lnTo>
                  <a:lnTo>
                    <a:pt x="1096325" y="1108557"/>
                  </a:lnTo>
                  <a:lnTo>
                    <a:pt x="1095993" y="1108887"/>
                  </a:lnTo>
                  <a:lnTo>
                    <a:pt x="1095900" y="1109166"/>
                  </a:lnTo>
                  <a:lnTo>
                    <a:pt x="1097568" y="1110941"/>
                  </a:lnTo>
                  <a:lnTo>
                    <a:pt x="1097591" y="1111806"/>
                  </a:lnTo>
                  <a:lnTo>
                    <a:pt x="1097699" y="1112093"/>
                  </a:lnTo>
                  <a:lnTo>
                    <a:pt x="1097894" y="1112576"/>
                  </a:lnTo>
                  <a:lnTo>
                    <a:pt x="1097281" y="1112742"/>
                  </a:lnTo>
                  <a:lnTo>
                    <a:pt x="1096714" y="1112442"/>
                  </a:lnTo>
                  <a:lnTo>
                    <a:pt x="1096512" y="1112856"/>
                  </a:lnTo>
                  <a:lnTo>
                    <a:pt x="1096462" y="1113744"/>
                  </a:lnTo>
                  <a:lnTo>
                    <a:pt x="1096812" y="1114533"/>
                  </a:lnTo>
                  <a:lnTo>
                    <a:pt x="1097849" y="1116310"/>
                  </a:lnTo>
                  <a:lnTo>
                    <a:pt x="1098106" y="1116862"/>
                  </a:lnTo>
                  <a:lnTo>
                    <a:pt x="1098980" y="1118438"/>
                  </a:lnTo>
                  <a:lnTo>
                    <a:pt x="1099299" y="1119035"/>
                  </a:lnTo>
                  <a:lnTo>
                    <a:pt x="1097863" y="1119114"/>
                  </a:lnTo>
                  <a:lnTo>
                    <a:pt x="1097470" y="1119196"/>
                  </a:lnTo>
                  <a:lnTo>
                    <a:pt x="1097278" y="1119284"/>
                  </a:lnTo>
                  <a:lnTo>
                    <a:pt x="1097875" y="1121364"/>
                  </a:lnTo>
                  <a:lnTo>
                    <a:pt x="1096866" y="1122589"/>
                  </a:lnTo>
                  <a:lnTo>
                    <a:pt x="1097513" y="1125577"/>
                  </a:lnTo>
                  <a:lnTo>
                    <a:pt x="1097481" y="1127550"/>
                  </a:lnTo>
                  <a:lnTo>
                    <a:pt x="1097460" y="1128460"/>
                  </a:lnTo>
                  <a:lnTo>
                    <a:pt x="1097124" y="1128590"/>
                  </a:lnTo>
                  <a:lnTo>
                    <a:pt x="1096641" y="1128678"/>
                  </a:lnTo>
                  <a:lnTo>
                    <a:pt x="1096369" y="1128619"/>
                  </a:lnTo>
                  <a:lnTo>
                    <a:pt x="1095651" y="1127991"/>
                  </a:lnTo>
                  <a:lnTo>
                    <a:pt x="1089074" y="1126403"/>
                  </a:lnTo>
                  <a:lnTo>
                    <a:pt x="1086359" y="1127314"/>
                  </a:lnTo>
                  <a:lnTo>
                    <a:pt x="1085110" y="1127073"/>
                  </a:lnTo>
                  <a:lnTo>
                    <a:pt x="1084638" y="1127085"/>
                  </a:lnTo>
                  <a:lnTo>
                    <a:pt x="1084502" y="1127311"/>
                  </a:lnTo>
                  <a:lnTo>
                    <a:pt x="1084319" y="1127381"/>
                  </a:lnTo>
                  <a:lnTo>
                    <a:pt x="1083547" y="1127934"/>
                  </a:lnTo>
                  <a:lnTo>
                    <a:pt x="1081143" y="1129021"/>
                  </a:lnTo>
                  <a:lnTo>
                    <a:pt x="1080975" y="1129575"/>
                  </a:lnTo>
                  <a:lnTo>
                    <a:pt x="1080054" y="1130396"/>
                  </a:lnTo>
                  <a:lnTo>
                    <a:pt x="1079872" y="1130615"/>
                  </a:lnTo>
                  <a:lnTo>
                    <a:pt x="1079560" y="1130987"/>
                  </a:lnTo>
                  <a:lnTo>
                    <a:pt x="1078918" y="1130945"/>
                  </a:lnTo>
                  <a:lnTo>
                    <a:pt x="1078546" y="1130674"/>
                  </a:lnTo>
                  <a:lnTo>
                    <a:pt x="1078394" y="1130655"/>
                  </a:lnTo>
                  <a:lnTo>
                    <a:pt x="1078222" y="1130720"/>
                  </a:lnTo>
                  <a:lnTo>
                    <a:pt x="1077530" y="1133228"/>
                  </a:lnTo>
                  <a:lnTo>
                    <a:pt x="1075188" y="1134864"/>
                  </a:lnTo>
                  <a:lnTo>
                    <a:pt x="1074301" y="1136983"/>
                  </a:lnTo>
                  <a:lnTo>
                    <a:pt x="1077338" y="1137795"/>
                  </a:lnTo>
                  <a:lnTo>
                    <a:pt x="1078886" y="1139227"/>
                  </a:lnTo>
                  <a:lnTo>
                    <a:pt x="1078365" y="1140076"/>
                  </a:lnTo>
                  <a:lnTo>
                    <a:pt x="1078596" y="1141793"/>
                  </a:lnTo>
                  <a:lnTo>
                    <a:pt x="1077829" y="1142724"/>
                  </a:lnTo>
                  <a:lnTo>
                    <a:pt x="1077882" y="1144408"/>
                  </a:lnTo>
                  <a:lnTo>
                    <a:pt x="1076239" y="1145485"/>
                  </a:lnTo>
                  <a:lnTo>
                    <a:pt x="1076256" y="1145713"/>
                  </a:lnTo>
                  <a:lnTo>
                    <a:pt x="1076547" y="1146061"/>
                  </a:lnTo>
                  <a:lnTo>
                    <a:pt x="1077105" y="1147131"/>
                  </a:lnTo>
                  <a:lnTo>
                    <a:pt x="1078501" y="1147100"/>
                  </a:lnTo>
                  <a:lnTo>
                    <a:pt x="1079460" y="1148118"/>
                  </a:lnTo>
                  <a:lnTo>
                    <a:pt x="1079574" y="1150557"/>
                  </a:lnTo>
                  <a:lnTo>
                    <a:pt x="1080161" y="1150588"/>
                  </a:lnTo>
                  <a:lnTo>
                    <a:pt x="1080136" y="1151338"/>
                  </a:lnTo>
                  <a:lnTo>
                    <a:pt x="1080763" y="1151796"/>
                  </a:lnTo>
                  <a:lnTo>
                    <a:pt x="1080812" y="1151566"/>
                  </a:lnTo>
                  <a:lnTo>
                    <a:pt x="1080791" y="1151399"/>
                  </a:lnTo>
                  <a:lnTo>
                    <a:pt x="1080786" y="1150958"/>
                  </a:lnTo>
                  <a:lnTo>
                    <a:pt x="1081326" y="1149773"/>
                  </a:lnTo>
                  <a:lnTo>
                    <a:pt x="1081155" y="1149458"/>
                  </a:lnTo>
                  <a:lnTo>
                    <a:pt x="1081900" y="1149219"/>
                  </a:lnTo>
                  <a:lnTo>
                    <a:pt x="1082231" y="1149592"/>
                  </a:lnTo>
                  <a:lnTo>
                    <a:pt x="1082258" y="1150123"/>
                  </a:lnTo>
                  <a:lnTo>
                    <a:pt x="1083037" y="1150881"/>
                  </a:lnTo>
                  <a:lnTo>
                    <a:pt x="1083625" y="1152479"/>
                  </a:lnTo>
                  <a:lnTo>
                    <a:pt x="1082625" y="1153158"/>
                  </a:lnTo>
                  <a:lnTo>
                    <a:pt x="1082382" y="1155841"/>
                  </a:lnTo>
                  <a:lnTo>
                    <a:pt x="1081594" y="1156907"/>
                  </a:lnTo>
                  <a:lnTo>
                    <a:pt x="1080899" y="1157374"/>
                  </a:lnTo>
                  <a:lnTo>
                    <a:pt x="1080447" y="1157536"/>
                  </a:lnTo>
                  <a:lnTo>
                    <a:pt x="1080095" y="1157623"/>
                  </a:lnTo>
                  <a:lnTo>
                    <a:pt x="1079410" y="1157701"/>
                  </a:lnTo>
                  <a:lnTo>
                    <a:pt x="1078202" y="1157668"/>
                  </a:lnTo>
                  <a:lnTo>
                    <a:pt x="1077813" y="1157619"/>
                  </a:lnTo>
                  <a:lnTo>
                    <a:pt x="1077483" y="1157552"/>
                  </a:lnTo>
                  <a:lnTo>
                    <a:pt x="1074742" y="1162350"/>
                  </a:lnTo>
                  <a:lnTo>
                    <a:pt x="1073802" y="1163165"/>
                  </a:lnTo>
                  <a:lnTo>
                    <a:pt x="1073406" y="1163312"/>
                  </a:lnTo>
                  <a:lnTo>
                    <a:pt x="1072543" y="1163410"/>
                  </a:lnTo>
                  <a:lnTo>
                    <a:pt x="1071528" y="1163291"/>
                  </a:lnTo>
                  <a:lnTo>
                    <a:pt x="1071013" y="1163552"/>
                  </a:lnTo>
                  <a:lnTo>
                    <a:pt x="1071211" y="1164276"/>
                  </a:lnTo>
                  <a:lnTo>
                    <a:pt x="1074132" y="1166321"/>
                  </a:lnTo>
                  <a:lnTo>
                    <a:pt x="1076537" y="1169273"/>
                  </a:lnTo>
                  <a:lnTo>
                    <a:pt x="1077626" y="1170097"/>
                  </a:lnTo>
                  <a:lnTo>
                    <a:pt x="1080860" y="1173623"/>
                  </a:lnTo>
                  <a:lnTo>
                    <a:pt x="1081083" y="1175473"/>
                  </a:lnTo>
                  <a:lnTo>
                    <a:pt x="1082023" y="1177259"/>
                  </a:lnTo>
                  <a:lnTo>
                    <a:pt x="1085228" y="1178013"/>
                  </a:lnTo>
                  <a:lnTo>
                    <a:pt x="1085292" y="1180326"/>
                  </a:lnTo>
                  <a:lnTo>
                    <a:pt x="1085936" y="1181255"/>
                  </a:lnTo>
                  <a:lnTo>
                    <a:pt x="1086136" y="1183415"/>
                  </a:lnTo>
                  <a:lnTo>
                    <a:pt x="1087306" y="1184314"/>
                  </a:lnTo>
                  <a:lnTo>
                    <a:pt x="1087058" y="1185192"/>
                  </a:lnTo>
                  <a:lnTo>
                    <a:pt x="1085459" y="1186526"/>
                  </a:lnTo>
                  <a:lnTo>
                    <a:pt x="1087879" y="1189899"/>
                  </a:lnTo>
                  <a:lnTo>
                    <a:pt x="1088127" y="1189664"/>
                  </a:lnTo>
                  <a:lnTo>
                    <a:pt x="1088572" y="1189607"/>
                  </a:lnTo>
                  <a:lnTo>
                    <a:pt x="1088726" y="1189724"/>
                  </a:lnTo>
                  <a:lnTo>
                    <a:pt x="1089295" y="1189371"/>
                  </a:lnTo>
                  <a:lnTo>
                    <a:pt x="1089280" y="1191868"/>
                  </a:lnTo>
                  <a:lnTo>
                    <a:pt x="1090646" y="1193474"/>
                  </a:lnTo>
                  <a:lnTo>
                    <a:pt x="1091203" y="1194495"/>
                  </a:lnTo>
                  <a:lnTo>
                    <a:pt x="1090800" y="1194643"/>
                  </a:lnTo>
                  <a:lnTo>
                    <a:pt x="1089659" y="1194815"/>
                  </a:lnTo>
                  <a:lnTo>
                    <a:pt x="1089424" y="1194764"/>
                  </a:lnTo>
                  <a:lnTo>
                    <a:pt x="1088999" y="1194816"/>
                  </a:lnTo>
                  <a:lnTo>
                    <a:pt x="1088575" y="1194925"/>
                  </a:lnTo>
                  <a:lnTo>
                    <a:pt x="1087225" y="1195799"/>
                  </a:lnTo>
                  <a:lnTo>
                    <a:pt x="1086701" y="1197014"/>
                  </a:lnTo>
                  <a:lnTo>
                    <a:pt x="1087256" y="1199379"/>
                  </a:lnTo>
                  <a:lnTo>
                    <a:pt x="1087111" y="1200970"/>
                  </a:lnTo>
                  <a:lnTo>
                    <a:pt x="1085900" y="1204370"/>
                  </a:lnTo>
                  <a:lnTo>
                    <a:pt x="1085272" y="1205316"/>
                  </a:lnTo>
                  <a:lnTo>
                    <a:pt x="1085676" y="1206396"/>
                  </a:lnTo>
                  <a:lnTo>
                    <a:pt x="1087525" y="1208100"/>
                  </a:lnTo>
                  <a:lnTo>
                    <a:pt x="1087737" y="1210466"/>
                  </a:lnTo>
                  <a:lnTo>
                    <a:pt x="1086565" y="1212057"/>
                  </a:lnTo>
                  <a:lnTo>
                    <a:pt x="1085132" y="1212422"/>
                  </a:lnTo>
                  <a:lnTo>
                    <a:pt x="1084162" y="1212769"/>
                  </a:lnTo>
                  <a:lnTo>
                    <a:pt x="1083766" y="1212977"/>
                  </a:lnTo>
                  <a:lnTo>
                    <a:pt x="1083329" y="1213128"/>
                  </a:lnTo>
                  <a:lnTo>
                    <a:pt x="1082724" y="1212711"/>
                  </a:lnTo>
                  <a:lnTo>
                    <a:pt x="1081746" y="1212508"/>
                  </a:lnTo>
                  <a:lnTo>
                    <a:pt x="1081226" y="1212474"/>
                  </a:lnTo>
                  <a:lnTo>
                    <a:pt x="1080917" y="1212523"/>
                  </a:lnTo>
                  <a:lnTo>
                    <a:pt x="1080684" y="1212574"/>
                  </a:lnTo>
                  <a:lnTo>
                    <a:pt x="1079291" y="1213176"/>
                  </a:lnTo>
                  <a:lnTo>
                    <a:pt x="1078170" y="1214990"/>
                  </a:lnTo>
                  <a:lnTo>
                    <a:pt x="1075541" y="1217255"/>
                  </a:lnTo>
                  <a:lnTo>
                    <a:pt x="1074519" y="1217848"/>
                  </a:lnTo>
                  <a:lnTo>
                    <a:pt x="1073816" y="1218102"/>
                  </a:lnTo>
                  <a:lnTo>
                    <a:pt x="1073010" y="1217757"/>
                  </a:lnTo>
                  <a:lnTo>
                    <a:pt x="1071826" y="1215535"/>
                  </a:lnTo>
                  <a:lnTo>
                    <a:pt x="1070364" y="1214271"/>
                  </a:lnTo>
                  <a:lnTo>
                    <a:pt x="1069725" y="1213448"/>
                  </a:lnTo>
                  <a:lnTo>
                    <a:pt x="1069369" y="1212939"/>
                  </a:lnTo>
                  <a:lnTo>
                    <a:pt x="1069105" y="1214244"/>
                  </a:lnTo>
                  <a:lnTo>
                    <a:pt x="1067343" y="1216653"/>
                  </a:lnTo>
                  <a:lnTo>
                    <a:pt x="1062541" y="1218813"/>
                  </a:lnTo>
                  <a:lnTo>
                    <a:pt x="1061208" y="1220862"/>
                  </a:lnTo>
                  <a:lnTo>
                    <a:pt x="1059915" y="1221550"/>
                  </a:lnTo>
                  <a:lnTo>
                    <a:pt x="1055819" y="1225271"/>
                  </a:lnTo>
                  <a:lnTo>
                    <a:pt x="1054249" y="1227177"/>
                  </a:lnTo>
                  <a:lnTo>
                    <a:pt x="1052787" y="1227793"/>
                  </a:lnTo>
                  <a:lnTo>
                    <a:pt x="1052378" y="1227902"/>
                  </a:lnTo>
                  <a:lnTo>
                    <a:pt x="1052105" y="1227994"/>
                  </a:lnTo>
                  <a:lnTo>
                    <a:pt x="1051775" y="1228046"/>
                  </a:lnTo>
                  <a:lnTo>
                    <a:pt x="1051347" y="1228174"/>
                  </a:lnTo>
                  <a:lnTo>
                    <a:pt x="1050801" y="1228300"/>
                  </a:lnTo>
                  <a:lnTo>
                    <a:pt x="1050374" y="1228390"/>
                  </a:lnTo>
                  <a:lnTo>
                    <a:pt x="1049753" y="1228476"/>
                  </a:lnTo>
                  <a:lnTo>
                    <a:pt x="1049594" y="1228463"/>
                  </a:lnTo>
                  <a:lnTo>
                    <a:pt x="1049364" y="1228528"/>
                  </a:lnTo>
                  <a:lnTo>
                    <a:pt x="1048491" y="1228649"/>
                  </a:lnTo>
                  <a:lnTo>
                    <a:pt x="1047619" y="1228750"/>
                  </a:lnTo>
                  <a:lnTo>
                    <a:pt x="1043102" y="1229709"/>
                  </a:lnTo>
                  <a:lnTo>
                    <a:pt x="1040336" y="1229444"/>
                  </a:lnTo>
                  <a:lnTo>
                    <a:pt x="1038508" y="1229608"/>
                  </a:lnTo>
                  <a:lnTo>
                    <a:pt x="1037660" y="1228380"/>
                  </a:lnTo>
                  <a:lnTo>
                    <a:pt x="1036917" y="1225821"/>
                  </a:lnTo>
                  <a:lnTo>
                    <a:pt x="1035813" y="1223714"/>
                  </a:lnTo>
                  <a:lnTo>
                    <a:pt x="1034859" y="1222854"/>
                  </a:lnTo>
                  <a:lnTo>
                    <a:pt x="1034762" y="1222072"/>
                  </a:lnTo>
                  <a:lnTo>
                    <a:pt x="1034663" y="1221910"/>
                  </a:lnTo>
                  <a:lnTo>
                    <a:pt x="1034357" y="1221751"/>
                  </a:lnTo>
                  <a:lnTo>
                    <a:pt x="1034125" y="1221786"/>
                  </a:lnTo>
                  <a:lnTo>
                    <a:pt x="1032800" y="1222477"/>
                  </a:lnTo>
                  <a:lnTo>
                    <a:pt x="1032488" y="1222587"/>
                  </a:lnTo>
                  <a:lnTo>
                    <a:pt x="1032294" y="1222642"/>
                  </a:lnTo>
                  <a:lnTo>
                    <a:pt x="1031781" y="1222688"/>
                  </a:lnTo>
                  <a:lnTo>
                    <a:pt x="1030997" y="1222758"/>
                  </a:lnTo>
                  <a:lnTo>
                    <a:pt x="1029152" y="1223234"/>
                  </a:lnTo>
                  <a:lnTo>
                    <a:pt x="1025575" y="1224494"/>
                  </a:lnTo>
                  <a:lnTo>
                    <a:pt x="1024123" y="1224839"/>
                  </a:lnTo>
                  <a:lnTo>
                    <a:pt x="1023774" y="1224949"/>
                  </a:lnTo>
                  <a:lnTo>
                    <a:pt x="1023503" y="1225021"/>
                  </a:lnTo>
                  <a:lnTo>
                    <a:pt x="1022365" y="1225138"/>
                  </a:lnTo>
                  <a:lnTo>
                    <a:pt x="1021534" y="1225336"/>
                  </a:lnTo>
                  <a:lnTo>
                    <a:pt x="1021072" y="1225366"/>
                  </a:lnTo>
                  <a:lnTo>
                    <a:pt x="1020649" y="1225434"/>
                  </a:lnTo>
                  <a:lnTo>
                    <a:pt x="1020302" y="1225507"/>
                  </a:lnTo>
                  <a:lnTo>
                    <a:pt x="1019663" y="1225822"/>
                  </a:lnTo>
                  <a:lnTo>
                    <a:pt x="1018619" y="1226247"/>
                  </a:lnTo>
                  <a:lnTo>
                    <a:pt x="1018195" y="1226316"/>
                  </a:lnTo>
                  <a:lnTo>
                    <a:pt x="1017848" y="1226425"/>
                  </a:lnTo>
                  <a:lnTo>
                    <a:pt x="1017537" y="1226452"/>
                  </a:lnTo>
                  <a:lnTo>
                    <a:pt x="1011699" y="1228792"/>
                  </a:lnTo>
                  <a:lnTo>
                    <a:pt x="1008891" y="1238116"/>
                  </a:lnTo>
                  <a:lnTo>
                    <a:pt x="1008239" y="1239338"/>
                  </a:lnTo>
                  <a:lnTo>
                    <a:pt x="1005990" y="1240296"/>
                  </a:lnTo>
                  <a:lnTo>
                    <a:pt x="1003060" y="1241994"/>
                  </a:lnTo>
                  <a:lnTo>
                    <a:pt x="1002442" y="1242256"/>
                  </a:lnTo>
                  <a:lnTo>
                    <a:pt x="1002152" y="1242368"/>
                  </a:lnTo>
                  <a:lnTo>
                    <a:pt x="1000731" y="1242352"/>
                  </a:lnTo>
                  <a:lnTo>
                    <a:pt x="997482" y="1239570"/>
                  </a:lnTo>
                  <a:lnTo>
                    <a:pt x="995545" y="1237684"/>
                  </a:lnTo>
                  <a:lnTo>
                    <a:pt x="995011" y="1237351"/>
                  </a:lnTo>
                  <a:lnTo>
                    <a:pt x="994614" y="1236848"/>
                  </a:lnTo>
                  <a:lnTo>
                    <a:pt x="994405" y="1236654"/>
                  </a:lnTo>
                  <a:lnTo>
                    <a:pt x="992182" y="1235883"/>
                  </a:lnTo>
                  <a:lnTo>
                    <a:pt x="990170" y="1234792"/>
                  </a:lnTo>
                  <a:lnTo>
                    <a:pt x="986761" y="1233871"/>
                  </a:lnTo>
                  <a:lnTo>
                    <a:pt x="983170" y="1231302"/>
                  </a:lnTo>
                  <a:lnTo>
                    <a:pt x="982203" y="1231432"/>
                  </a:lnTo>
                  <a:lnTo>
                    <a:pt x="981024" y="1231676"/>
                  </a:lnTo>
                  <a:lnTo>
                    <a:pt x="980715" y="1231712"/>
                  </a:lnTo>
                  <a:lnTo>
                    <a:pt x="979534" y="1232396"/>
                  </a:lnTo>
                  <a:lnTo>
                    <a:pt x="978660" y="1233332"/>
                  </a:lnTo>
                  <a:lnTo>
                    <a:pt x="977502" y="1233841"/>
                  </a:lnTo>
                  <a:lnTo>
                    <a:pt x="976708" y="1234603"/>
                  </a:lnTo>
                  <a:lnTo>
                    <a:pt x="976264" y="1234887"/>
                  </a:lnTo>
                  <a:lnTo>
                    <a:pt x="976052" y="1234962"/>
                  </a:lnTo>
                  <a:lnTo>
                    <a:pt x="974742" y="1234762"/>
                  </a:lnTo>
                  <a:lnTo>
                    <a:pt x="974381" y="1234894"/>
                  </a:lnTo>
                  <a:lnTo>
                    <a:pt x="974241" y="1234924"/>
                  </a:lnTo>
                  <a:lnTo>
                    <a:pt x="973978" y="1234972"/>
                  </a:lnTo>
                  <a:lnTo>
                    <a:pt x="972526" y="1237720"/>
                  </a:lnTo>
                  <a:lnTo>
                    <a:pt x="973133" y="1238694"/>
                  </a:lnTo>
                  <a:lnTo>
                    <a:pt x="972202" y="1239836"/>
                  </a:lnTo>
                  <a:lnTo>
                    <a:pt x="968809" y="1242231"/>
                  </a:lnTo>
                  <a:lnTo>
                    <a:pt x="968380" y="1243563"/>
                  </a:lnTo>
                  <a:lnTo>
                    <a:pt x="968778" y="1245272"/>
                  </a:lnTo>
                  <a:lnTo>
                    <a:pt x="968197" y="1245657"/>
                  </a:lnTo>
                  <a:lnTo>
                    <a:pt x="966731" y="1248426"/>
                  </a:lnTo>
                  <a:lnTo>
                    <a:pt x="965652" y="1249359"/>
                  </a:lnTo>
                  <a:lnTo>
                    <a:pt x="965027" y="1252192"/>
                  </a:lnTo>
                  <a:lnTo>
                    <a:pt x="962966" y="1254184"/>
                  </a:lnTo>
                  <a:lnTo>
                    <a:pt x="962399" y="1256335"/>
                  </a:lnTo>
                  <a:lnTo>
                    <a:pt x="961607" y="1257399"/>
                  </a:lnTo>
                  <a:lnTo>
                    <a:pt x="961471" y="1257686"/>
                  </a:lnTo>
                  <a:lnTo>
                    <a:pt x="961423" y="1257948"/>
                  </a:lnTo>
                  <a:lnTo>
                    <a:pt x="961305" y="1258278"/>
                  </a:lnTo>
                  <a:lnTo>
                    <a:pt x="961203" y="1258497"/>
                  </a:lnTo>
                  <a:lnTo>
                    <a:pt x="959897" y="1260201"/>
                  </a:lnTo>
                  <a:lnTo>
                    <a:pt x="958758" y="1263095"/>
                  </a:lnTo>
                  <a:lnTo>
                    <a:pt x="956544" y="1265987"/>
                  </a:lnTo>
                  <a:lnTo>
                    <a:pt x="956070" y="1268638"/>
                  </a:lnTo>
                  <a:lnTo>
                    <a:pt x="954201" y="1271428"/>
                  </a:lnTo>
                  <a:lnTo>
                    <a:pt x="951943" y="1273446"/>
                  </a:lnTo>
                  <a:lnTo>
                    <a:pt x="951965" y="1275983"/>
                  </a:lnTo>
                  <a:lnTo>
                    <a:pt x="951558" y="1279377"/>
                  </a:lnTo>
                  <a:lnTo>
                    <a:pt x="951836" y="1280620"/>
                  </a:lnTo>
                  <a:lnTo>
                    <a:pt x="951037" y="1282498"/>
                  </a:lnTo>
                  <a:lnTo>
                    <a:pt x="948957" y="1284324"/>
                  </a:lnTo>
                  <a:lnTo>
                    <a:pt x="949854" y="1286082"/>
                  </a:lnTo>
                  <a:lnTo>
                    <a:pt x="949351" y="1287155"/>
                  </a:lnTo>
                  <a:lnTo>
                    <a:pt x="949842" y="1288038"/>
                  </a:lnTo>
                  <a:lnTo>
                    <a:pt x="949365" y="1288846"/>
                  </a:lnTo>
                  <a:lnTo>
                    <a:pt x="949235" y="1288939"/>
                  </a:lnTo>
                  <a:lnTo>
                    <a:pt x="949055" y="1288914"/>
                  </a:lnTo>
                  <a:lnTo>
                    <a:pt x="948643" y="1288484"/>
                  </a:lnTo>
                  <a:lnTo>
                    <a:pt x="948090" y="1288652"/>
                  </a:lnTo>
                  <a:lnTo>
                    <a:pt x="947838" y="1288475"/>
                  </a:lnTo>
                  <a:lnTo>
                    <a:pt x="947677" y="1288427"/>
                  </a:lnTo>
                  <a:lnTo>
                    <a:pt x="947548" y="1288364"/>
                  </a:lnTo>
                  <a:lnTo>
                    <a:pt x="946436" y="1288828"/>
                  </a:lnTo>
                  <a:lnTo>
                    <a:pt x="946174" y="1289050"/>
                  </a:lnTo>
                  <a:lnTo>
                    <a:pt x="946058" y="1289307"/>
                  </a:lnTo>
                  <a:lnTo>
                    <a:pt x="945464" y="1288773"/>
                  </a:lnTo>
                  <a:lnTo>
                    <a:pt x="944575" y="1288616"/>
                  </a:lnTo>
                  <a:lnTo>
                    <a:pt x="943708" y="1288130"/>
                  </a:lnTo>
                  <a:lnTo>
                    <a:pt x="943526" y="1288111"/>
                  </a:lnTo>
                  <a:lnTo>
                    <a:pt x="943263" y="1288139"/>
                  </a:lnTo>
                  <a:lnTo>
                    <a:pt x="942690" y="1288500"/>
                  </a:lnTo>
                  <a:lnTo>
                    <a:pt x="942015" y="1289338"/>
                  </a:lnTo>
                  <a:lnTo>
                    <a:pt x="941193" y="1290022"/>
                  </a:lnTo>
                  <a:lnTo>
                    <a:pt x="940735" y="1290188"/>
                  </a:lnTo>
                  <a:lnTo>
                    <a:pt x="940387" y="1290502"/>
                  </a:lnTo>
                  <a:lnTo>
                    <a:pt x="940157" y="1290677"/>
                  </a:lnTo>
                  <a:lnTo>
                    <a:pt x="935975" y="1289320"/>
                  </a:lnTo>
                  <a:lnTo>
                    <a:pt x="935021" y="1288033"/>
                  </a:lnTo>
                  <a:lnTo>
                    <a:pt x="932077" y="1286391"/>
                  </a:lnTo>
                  <a:lnTo>
                    <a:pt x="931480" y="1286365"/>
                  </a:lnTo>
                  <a:lnTo>
                    <a:pt x="931093" y="1286116"/>
                  </a:lnTo>
                  <a:lnTo>
                    <a:pt x="930144" y="1286367"/>
                  </a:lnTo>
                  <a:lnTo>
                    <a:pt x="929887" y="1286761"/>
                  </a:lnTo>
                  <a:lnTo>
                    <a:pt x="929725" y="1286989"/>
                  </a:lnTo>
                  <a:lnTo>
                    <a:pt x="929174" y="1287022"/>
                  </a:lnTo>
                  <a:lnTo>
                    <a:pt x="927436" y="1286055"/>
                  </a:lnTo>
                  <a:lnTo>
                    <a:pt x="926178" y="1286214"/>
                  </a:lnTo>
                  <a:lnTo>
                    <a:pt x="925371" y="1285287"/>
                  </a:lnTo>
                  <a:lnTo>
                    <a:pt x="923281" y="1284629"/>
                  </a:lnTo>
                  <a:lnTo>
                    <a:pt x="922756" y="1284517"/>
                  </a:lnTo>
                  <a:lnTo>
                    <a:pt x="921765" y="1284573"/>
                  </a:lnTo>
                  <a:lnTo>
                    <a:pt x="920839" y="1284954"/>
                  </a:lnTo>
                  <a:lnTo>
                    <a:pt x="919149" y="1285985"/>
                  </a:lnTo>
                  <a:lnTo>
                    <a:pt x="918481" y="1286260"/>
                  </a:lnTo>
                  <a:lnTo>
                    <a:pt x="918199" y="1286337"/>
                  </a:lnTo>
                  <a:lnTo>
                    <a:pt x="917960" y="1286314"/>
                  </a:lnTo>
                  <a:lnTo>
                    <a:pt x="917634" y="1286271"/>
                  </a:lnTo>
                  <a:lnTo>
                    <a:pt x="917934" y="1287339"/>
                  </a:lnTo>
                  <a:lnTo>
                    <a:pt x="919239" y="1287805"/>
                  </a:lnTo>
                  <a:lnTo>
                    <a:pt x="917679" y="1289728"/>
                  </a:lnTo>
                  <a:lnTo>
                    <a:pt x="917319" y="1293023"/>
                  </a:lnTo>
                  <a:lnTo>
                    <a:pt x="916630" y="1294665"/>
                  </a:lnTo>
                  <a:lnTo>
                    <a:pt x="917372" y="1296220"/>
                  </a:lnTo>
                  <a:lnTo>
                    <a:pt x="916888" y="1297881"/>
                  </a:lnTo>
                  <a:lnTo>
                    <a:pt x="914454" y="1298815"/>
                  </a:lnTo>
                  <a:lnTo>
                    <a:pt x="912884" y="1300875"/>
                  </a:lnTo>
                  <a:lnTo>
                    <a:pt x="912880" y="1302612"/>
                  </a:lnTo>
                  <a:lnTo>
                    <a:pt x="912135" y="1304237"/>
                  </a:lnTo>
                  <a:lnTo>
                    <a:pt x="911497" y="1304549"/>
                  </a:lnTo>
                  <a:lnTo>
                    <a:pt x="911160" y="1304713"/>
                  </a:lnTo>
                  <a:lnTo>
                    <a:pt x="910426" y="1304741"/>
                  </a:lnTo>
                  <a:lnTo>
                    <a:pt x="909246" y="1304623"/>
                  </a:lnTo>
                  <a:lnTo>
                    <a:pt x="908833" y="1304720"/>
                  </a:lnTo>
                  <a:lnTo>
                    <a:pt x="908319" y="1304919"/>
                  </a:lnTo>
                  <a:lnTo>
                    <a:pt x="907975" y="1305008"/>
                  </a:lnTo>
                  <a:lnTo>
                    <a:pt x="907458" y="1304671"/>
                  </a:lnTo>
                  <a:lnTo>
                    <a:pt x="907013" y="1304574"/>
                  </a:lnTo>
                  <a:lnTo>
                    <a:pt x="906821" y="1304465"/>
                  </a:lnTo>
                  <a:lnTo>
                    <a:pt x="906691" y="1304419"/>
                  </a:lnTo>
                  <a:lnTo>
                    <a:pt x="906547" y="1304393"/>
                  </a:lnTo>
                  <a:lnTo>
                    <a:pt x="906200" y="1304487"/>
                  </a:lnTo>
                  <a:lnTo>
                    <a:pt x="906062" y="1304599"/>
                  </a:lnTo>
                  <a:lnTo>
                    <a:pt x="905892" y="1304695"/>
                  </a:lnTo>
                  <a:lnTo>
                    <a:pt x="905113" y="1304848"/>
                  </a:lnTo>
                  <a:lnTo>
                    <a:pt x="903144" y="1304314"/>
                  </a:lnTo>
                  <a:lnTo>
                    <a:pt x="902308" y="1304716"/>
                  </a:lnTo>
                  <a:lnTo>
                    <a:pt x="901496" y="1304715"/>
                  </a:lnTo>
                  <a:lnTo>
                    <a:pt x="901055" y="1304495"/>
                  </a:lnTo>
                  <a:lnTo>
                    <a:pt x="900865" y="1304435"/>
                  </a:lnTo>
                  <a:lnTo>
                    <a:pt x="900555" y="1304509"/>
                  </a:lnTo>
                  <a:lnTo>
                    <a:pt x="898820" y="1305673"/>
                  </a:lnTo>
                  <a:lnTo>
                    <a:pt x="897163" y="1308347"/>
                  </a:lnTo>
                  <a:lnTo>
                    <a:pt x="897549" y="1309241"/>
                  </a:lnTo>
                  <a:lnTo>
                    <a:pt x="897273" y="1309777"/>
                  </a:lnTo>
                  <a:lnTo>
                    <a:pt x="896748" y="1310002"/>
                  </a:lnTo>
                  <a:lnTo>
                    <a:pt x="896424" y="1310061"/>
                  </a:lnTo>
                  <a:lnTo>
                    <a:pt x="895096" y="1308439"/>
                  </a:lnTo>
                  <a:lnTo>
                    <a:pt x="895771" y="1306301"/>
                  </a:lnTo>
                  <a:lnTo>
                    <a:pt x="895045" y="1305408"/>
                  </a:lnTo>
                  <a:lnTo>
                    <a:pt x="893689" y="1305174"/>
                  </a:lnTo>
                  <a:lnTo>
                    <a:pt x="892945" y="1303972"/>
                  </a:lnTo>
                  <a:lnTo>
                    <a:pt x="893233" y="1302501"/>
                  </a:lnTo>
                  <a:lnTo>
                    <a:pt x="895058" y="1301761"/>
                  </a:lnTo>
                  <a:lnTo>
                    <a:pt x="896314" y="1298283"/>
                  </a:lnTo>
                  <a:lnTo>
                    <a:pt x="899048" y="1295446"/>
                  </a:lnTo>
                  <a:lnTo>
                    <a:pt x="899443" y="1292452"/>
                  </a:lnTo>
                  <a:lnTo>
                    <a:pt x="898707" y="1291775"/>
                  </a:lnTo>
                  <a:lnTo>
                    <a:pt x="898536" y="1291143"/>
                  </a:lnTo>
                  <a:lnTo>
                    <a:pt x="898424" y="1290983"/>
                  </a:lnTo>
                  <a:lnTo>
                    <a:pt x="898268" y="1290929"/>
                  </a:lnTo>
                  <a:lnTo>
                    <a:pt x="897161" y="1291715"/>
                  </a:lnTo>
                  <a:lnTo>
                    <a:pt x="897010" y="1292644"/>
                  </a:lnTo>
                  <a:lnTo>
                    <a:pt x="896578" y="1292968"/>
                  </a:lnTo>
                  <a:lnTo>
                    <a:pt x="896231" y="1293075"/>
                  </a:lnTo>
                  <a:lnTo>
                    <a:pt x="895965" y="1293226"/>
                  </a:lnTo>
                  <a:lnTo>
                    <a:pt x="895596" y="1293324"/>
                  </a:lnTo>
                  <a:lnTo>
                    <a:pt x="895152" y="1293410"/>
                  </a:lnTo>
                  <a:lnTo>
                    <a:pt x="894771" y="1293355"/>
                  </a:lnTo>
                  <a:lnTo>
                    <a:pt x="894629" y="1293346"/>
                  </a:lnTo>
                  <a:lnTo>
                    <a:pt x="894448" y="1293371"/>
                  </a:lnTo>
                  <a:lnTo>
                    <a:pt x="894231" y="1293442"/>
                  </a:lnTo>
                  <a:lnTo>
                    <a:pt x="894094" y="1293515"/>
                  </a:lnTo>
                  <a:lnTo>
                    <a:pt x="893775" y="1293468"/>
                  </a:lnTo>
                  <a:lnTo>
                    <a:pt x="893515" y="1293293"/>
                  </a:lnTo>
                  <a:lnTo>
                    <a:pt x="893256" y="1293368"/>
                  </a:lnTo>
                  <a:lnTo>
                    <a:pt x="892675" y="1293550"/>
                  </a:lnTo>
                  <a:lnTo>
                    <a:pt x="892296" y="1293616"/>
                  </a:lnTo>
                  <a:lnTo>
                    <a:pt x="892120" y="1292529"/>
                  </a:lnTo>
                  <a:lnTo>
                    <a:pt x="891815" y="1292381"/>
                  </a:lnTo>
                  <a:lnTo>
                    <a:pt x="891346" y="1292345"/>
                  </a:lnTo>
                  <a:lnTo>
                    <a:pt x="890606" y="1293814"/>
                  </a:lnTo>
                  <a:lnTo>
                    <a:pt x="889292" y="1294161"/>
                  </a:lnTo>
                  <a:lnTo>
                    <a:pt x="888880" y="1295050"/>
                  </a:lnTo>
                  <a:lnTo>
                    <a:pt x="886903" y="1296496"/>
                  </a:lnTo>
                  <a:lnTo>
                    <a:pt x="882522" y="1297361"/>
                  </a:lnTo>
                  <a:lnTo>
                    <a:pt x="880960" y="1298816"/>
                  </a:lnTo>
                  <a:lnTo>
                    <a:pt x="878832" y="1302745"/>
                  </a:lnTo>
                  <a:lnTo>
                    <a:pt x="877091" y="1305486"/>
                  </a:lnTo>
                  <a:lnTo>
                    <a:pt x="875549" y="1307415"/>
                  </a:lnTo>
                  <a:lnTo>
                    <a:pt x="874640" y="1307845"/>
                  </a:lnTo>
                  <a:lnTo>
                    <a:pt x="873002" y="1310084"/>
                  </a:lnTo>
                  <a:lnTo>
                    <a:pt x="872348" y="1314010"/>
                  </a:lnTo>
                  <a:lnTo>
                    <a:pt x="870423" y="1316870"/>
                  </a:lnTo>
                  <a:lnTo>
                    <a:pt x="869979" y="1317063"/>
                  </a:lnTo>
                  <a:lnTo>
                    <a:pt x="869497" y="1317393"/>
                  </a:lnTo>
                  <a:lnTo>
                    <a:pt x="868862" y="1316899"/>
                  </a:lnTo>
                  <a:lnTo>
                    <a:pt x="868463" y="1316756"/>
                  </a:lnTo>
                  <a:lnTo>
                    <a:pt x="868298" y="1316690"/>
                  </a:lnTo>
                  <a:lnTo>
                    <a:pt x="867997" y="1316902"/>
                  </a:lnTo>
                  <a:lnTo>
                    <a:pt x="867763" y="1316989"/>
                  </a:lnTo>
                  <a:lnTo>
                    <a:pt x="866946" y="1317165"/>
                  </a:lnTo>
                  <a:lnTo>
                    <a:pt x="866353" y="1317282"/>
                  </a:lnTo>
                  <a:lnTo>
                    <a:pt x="866097" y="1317366"/>
                  </a:lnTo>
                  <a:lnTo>
                    <a:pt x="865529" y="1317434"/>
                  </a:lnTo>
                  <a:lnTo>
                    <a:pt x="863615" y="1316083"/>
                  </a:lnTo>
                  <a:lnTo>
                    <a:pt x="861685" y="1313106"/>
                  </a:lnTo>
                  <a:lnTo>
                    <a:pt x="861202" y="1310372"/>
                  </a:lnTo>
                  <a:lnTo>
                    <a:pt x="858939" y="1307844"/>
                  </a:lnTo>
                  <a:lnTo>
                    <a:pt x="858537" y="1307897"/>
                  </a:lnTo>
                  <a:lnTo>
                    <a:pt x="858360" y="1307860"/>
                  </a:lnTo>
                  <a:lnTo>
                    <a:pt x="858066" y="1308008"/>
                  </a:lnTo>
                  <a:lnTo>
                    <a:pt x="858208" y="1308922"/>
                  </a:lnTo>
                  <a:lnTo>
                    <a:pt x="857321" y="1309686"/>
                  </a:lnTo>
                  <a:lnTo>
                    <a:pt x="857152" y="1309754"/>
                  </a:lnTo>
                  <a:lnTo>
                    <a:pt x="856983" y="1309788"/>
                  </a:lnTo>
                  <a:lnTo>
                    <a:pt x="856245" y="1309705"/>
                  </a:lnTo>
                  <a:lnTo>
                    <a:pt x="855396" y="1308501"/>
                  </a:lnTo>
                  <a:lnTo>
                    <a:pt x="854141" y="1307984"/>
                  </a:lnTo>
                  <a:lnTo>
                    <a:pt x="853743" y="1308020"/>
                  </a:lnTo>
                  <a:lnTo>
                    <a:pt x="853166" y="1308037"/>
                  </a:lnTo>
                  <a:lnTo>
                    <a:pt x="852178" y="1309695"/>
                  </a:lnTo>
                  <a:lnTo>
                    <a:pt x="852788" y="1311257"/>
                  </a:lnTo>
                  <a:lnTo>
                    <a:pt x="851896" y="1312350"/>
                  </a:lnTo>
                  <a:lnTo>
                    <a:pt x="851171" y="1312967"/>
                  </a:lnTo>
                  <a:lnTo>
                    <a:pt x="850806" y="1313347"/>
                  </a:lnTo>
                  <a:lnTo>
                    <a:pt x="850622" y="1313517"/>
                  </a:lnTo>
                  <a:lnTo>
                    <a:pt x="850332" y="1313769"/>
                  </a:lnTo>
                  <a:lnTo>
                    <a:pt x="848988" y="1312305"/>
                  </a:lnTo>
                  <a:lnTo>
                    <a:pt x="847123" y="1311293"/>
                  </a:lnTo>
                  <a:lnTo>
                    <a:pt x="844391" y="1308527"/>
                  </a:lnTo>
                  <a:lnTo>
                    <a:pt x="843262" y="1306899"/>
                  </a:lnTo>
                  <a:lnTo>
                    <a:pt x="841784" y="1305841"/>
                  </a:lnTo>
                  <a:lnTo>
                    <a:pt x="842456" y="1304293"/>
                  </a:lnTo>
                  <a:lnTo>
                    <a:pt x="840869" y="1304467"/>
                  </a:lnTo>
                  <a:lnTo>
                    <a:pt x="840086" y="1303460"/>
                  </a:lnTo>
                  <a:lnTo>
                    <a:pt x="839171" y="1302841"/>
                  </a:lnTo>
                  <a:lnTo>
                    <a:pt x="838811" y="1302897"/>
                  </a:lnTo>
                  <a:lnTo>
                    <a:pt x="838463" y="1303326"/>
                  </a:lnTo>
                  <a:lnTo>
                    <a:pt x="838110" y="1303160"/>
                  </a:lnTo>
                  <a:lnTo>
                    <a:pt x="834989" y="1301971"/>
                  </a:lnTo>
                  <a:lnTo>
                    <a:pt x="834610" y="1301795"/>
                  </a:lnTo>
                  <a:lnTo>
                    <a:pt x="834515" y="1302001"/>
                  </a:lnTo>
                  <a:lnTo>
                    <a:pt x="834006" y="1302246"/>
                  </a:lnTo>
                  <a:lnTo>
                    <a:pt x="833228" y="1303808"/>
                  </a:lnTo>
                  <a:lnTo>
                    <a:pt x="833975" y="1307138"/>
                  </a:lnTo>
                  <a:lnTo>
                    <a:pt x="835404" y="1307310"/>
                  </a:lnTo>
                  <a:lnTo>
                    <a:pt x="837113" y="1310327"/>
                  </a:lnTo>
                  <a:lnTo>
                    <a:pt x="838244" y="1313368"/>
                  </a:lnTo>
                  <a:lnTo>
                    <a:pt x="838685" y="1315589"/>
                  </a:lnTo>
                  <a:lnTo>
                    <a:pt x="839202" y="1316286"/>
                  </a:lnTo>
                  <a:lnTo>
                    <a:pt x="839121" y="1316436"/>
                  </a:lnTo>
                  <a:lnTo>
                    <a:pt x="838766" y="1316251"/>
                  </a:lnTo>
                  <a:lnTo>
                    <a:pt x="838109" y="1316333"/>
                  </a:lnTo>
                  <a:lnTo>
                    <a:pt x="837784" y="1316330"/>
                  </a:lnTo>
                  <a:lnTo>
                    <a:pt x="837634" y="1316316"/>
                  </a:lnTo>
                  <a:lnTo>
                    <a:pt x="835416" y="1317808"/>
                  </a:lnTo>
                  <a:lnTo>
                    <a:pt x="832301" y="1318904"/>
                  </a:lnTo>
                  <a:lnTo>
                    <a:pt x="830988" y="1319964"/>
                  </a:lnTo>
                  <a:lnTo>
                    <a:pt x="830871" y="1320195"/>
                  </a:lnTo>
                  <a:lnTo>
                    <a:pt x="830743" y="1320629"/>
                  </a:lnTo>
                  <a:lnTo>
                    <a:pt x="830482" y="1320647"/>
                  </a:lnTo>
                  <a:lnTo>
                    <a:pt x="830139" y="1320446"/>
                  </a:lnTo>
                  <a:lnTo>
                    <a:pt x="829091" y="1321037"/>
                  </a:lnTo>
                  <a:lnTo>
                    <a:pt x="828462" y="1321230"/>
                  </a:lnTo>
                  <a:lnTo>
                    <a:pt x="828307" y="1321425"/>
                  </a:lnTo>
                  <a:lnTo>
                    <a:pt x="828162" y="1321459"/>
                  </a:lnTo>
                  <a:lnTo>
                    <a:pt x="827830" y="1321643"/>
                  </a:lnTo>
                  <a:lnTo>
                    <a:pt x="827574" y="1321676"/>
                  </a:lnTo>
                  <a:lnTo>
                    <a:pt x="827393" y="1321709"/>
                  </a:lnTo>
                  <a:lnTo>
                    <a:pt x="827116" y="1321780"/>
                  </a:lnTo>
                  <a:lnTo>
                    <a:pt x="826583" y="1321868"/>
                  </a:lnTo>
                  <a:lnTo>
                    <a:pt x="826433" y="1321867"/>
                  </a:lnTo>
                  <a:lnTo>
                    <a:pt x="826275" y="1321951"/>
                  </a:lnTo>
                  <a:lnTo>
                    <a:pt x="825904" y="1322278"/>
                  </a:lnTo>
                  <a:lnTo>
                    <a:pt x="825437" y="1322103"/>
                  </a:lnTo>
                  <a:lnTo>
                    <a:pt x="822815" y="1321979"/>
                  </a:lnTo>
                  <a:lnTo>
                    <a:pt x="821456" y="1319671"/>
                  </a:lnTo>
                  <a:lnTo>
                    <a:pt x="820474" y="1318426"/>
                  </a:lnTo>
                  <a:lnTo>
                    <a:pt x="819661" y="1317772"/>
                  </a:lnTo>
                  <a:lnTo>
                    <a:pt x="819246" y="1317161"/>
                  </a:lnTo>
                  <a:lnTo>
                    <a:pt x="818967" y="1317005"/>
                  </a:lnTo>
                  <a:lnTo>
                    <a:pt x="817838" y="1317695"/>
                  </a:lnTo>
                  <a:lnTo>
                    <a:pt x="817207" y="1319772"/>
                  </a:lnTo>
                  <a:lnTo>
                    <a:pt x="819484" y="1320734"/>
                  </a:lnTo>
                  <a:lnTo>
                    <a:pt x="822674" y="1324061"/>
                  </a:lnTo>
                  <a:lnTo>
                    <a:pt x="818400" y="1327808"/>
                  </a:lnTo>
                  <a:lnTo>
                    <a:pt x="819380" y="1329057"/>
                  </a:lnTo>
                  <a:lnTo>
                    <a:pt x="820215" y="1330630"/>
                  </a:lnTo>
                  <a:lnTo>
                    <a:pt x="820027" y="1330861"/>
                  </a:lnTo>
                  <a:lnTo>
                    <a:pt x="818209" y="1330883"/>
                  </a:lnTo>
                  <a:lnTo>
                    <a:pt x="817639" y="1329827"/>
                  </a:lnTo>
                  <a:lnTo>
                    <a:pt x="817114" y="1329511"/>
                  </a:lnTo>
                  <a:lnTo>
                    <a:pt x="816220" y="1329198"/>
                  </a:lnTo>
                  <a:lnTo>
                    <a:pt x="815662" y="1329336"/>
                  </a:lnTo>
                  <a:lnTo>
                    <a:pt x="815041" y="1329935"/>
                  </a:lnTo>
                  <a:lnTo>
                    <a:pt x="814492" y="1330924"/>
                  </a:lnTo>
                  <a:lnTo>
                    <a:pt x="813323" y="1331544"/>
                  </a:lnTo>
                  <a:lnTo>
                    <a:pt x="811901" y="1333376"/>
                  </a:lnTo>
                  <a:lnTo>
                    <a:pt x="809905" y="1334746"/>
                  </a:lnTo>
                  <a:lnTo>
                    <a:pt x="807891" y="1337386"/>
                  </a:lnTo>
                  <a:lnTo>
                    <a:pt x="807737" y="1337638"/>
                  </a:lnTo>
                  <a:lnTo>
                    <a:pt x="807649" y="1337766"/>
                  </a:lnTo>
                  <a:lnTo>
                    <a:pt x="807523" y="1337970"/>
                  </a:lnTo>
                  <a:lnTo>
                    <a:pt x="806206" y="1338080"/>
                  </a:lnTo>
                  <a:lnTo>
                    <a:pt x="805553" y="1339874"/>
                  </a:lnTo>
                  <a:lnTo>
                    <a:pt x="805338" y="1340080"/>
                  </a:lnTo>
                  <a:lnTo>
                    <a:pt x="805068" y="1339991"/>
                  </a:lnTo>
                  <a:lnTo>
                    <a:pt x="804257" y="1339725"/>
                  </a:lnTo>
                  <a:lnTo>
                    <a:pt x="804106" y="1339712"/>
                  </a:lnTo>
                  <a:lnTo>
                    <a:pt x="803676" y="1340973"/>
                  </a:lnTo>
                  <a:lnTo>
                    <a:pt x="804960" y="1342088"/>
                  </a:lnTo>
                  <a:lnTo>
                    <a:pt x="804558" y="1343722"/>
                  </a:lnTo>
                  <a:lnTo>
                    <a:pt x="804782" y="1344343"/>
                  </a:lnTo>
                  <a:lnTo>
                    <a:pt x="804840" y="1344504"/>
                  </a:lnTo>
                  <a:lnTo>
                    <a:pt x="804859" y="1344783"/>
                  </a:lnTo>
                  <a:lnTo>
                    <a:pt x="804038" y="1345527"/>
                  </a:lnTo>
                  <a:lnTo>
                    <a:pt x="802648" y="1348969"/>
                  </a:lnTo>
                  <a:lnTo>
                    <a:pt x="801056" y="1351439"/>
                  </a:lnTo>
                  <a:lnTo>
                    <a:pt x="799997" y="1351792"/>
                  </a:lnTo>
                  <a:lnTo>
                    <a:pt x="799306" y="1352846"/>
                  </a:lnTo>
                  <a:lnTo>
                    <a:pt x="796928" y="1354866"/>
                  </a:lnTo>
                  <a:lnTo>
                    <a:pt x="796500" y="1355387"/>
                  </a:lnTo>
                  <a:lnTo>
                    <a:pt x="796244" y="1355455"/>
                  </a:lnTo>
                  <a:lnTo>
                    <a:pt x="794265" y="1353262"/>
                  </a:lnTo>
                  <a:lnTo>
                    <a:pt x="794133" y="1353164"/>
                  </a:lnTo>
                  <a:lnTo>
                    <a:pt x="794005" y="1353131"/>
                  </a:lnTo>
                  <a:lnTo>
                    <a:pt x="793745" y="1353166"/>
                  </a:lnTo>
                  <a:lnTo>
                    <a:pt x="792324" y="1354853"/>
                  </a:lnTo>
                  <a:lnTo>
                    <a:pt x="789838" y="1356881"/>
                  </a:lnTo>
                  <a:lnTo>
                    <a:pt x="789305" y="1358340"/>
                  </a:lnTo>
                  <a:lnTo>
                    <a:pt x="787367" y="1360283"/>
                  </a:lnTo>
                  <a:lnTo>
                    <a:pt x="786816" y="1362495"/>
                  </a:lnTo>
                  <a:lnTo>
                    <a:pt x="786474" y="1363027"/>
                  </a:lnTo>
                  <a:lnTo>
                    <a:pt x="786285" y="1363124"/>
                  </a:lnTo>
                  <a:lnTo>
                    <a:pt x="785984" y="1363202"/>
                  </a:lnTo>
                  <a:lnTo>
                    <a:pt x="785721" y="1363204"/>
                  </a:lnTo>
                  <a:lnTo>
                    <a:pt x="785453" y="1363160"/>
                  </a:lnTo>
                  <a:lnTo>
                    <a:pt x="785162" y="1363144"/>
                  </a:lnTo>
                  <a:lnTo>
                    <a:pt x="782632" y="1364055"/>
                  </a:lnTo>
                  <a:lnTo>
                    <a:pt x="781815" y="1366634"/>
                  </a:lnTo>
                  <a:lnTo>
                    <a:pt x="782002" y="1367414"/>
                  </a:lnTo>
                  <a:lnTo>
                    <a:pt x="784191" y="1369732"/>
                  </a:lnTo>
                  <a:lnTo>
                    <a:pt x="784157" y="1370548"/>
                  </a:lnTo>
                  <a:lnTo>
                    <a:pt x="783042" y="1371349"/>
                  </a:lnTo>
                  <a:lnTo>
                    <a:pt x="782711" y="1371890"/>
                  </a:lnTo>
                  <a:lnTo>
                    <a:pt x="782376" y="1372256"/>
                  </a:lnTo>
                  <a:lnTo>
                    <a:pt x="782269" y="1372404"/>
                  </a:lnTo>
                  <a:lnTo>
                    <a:pt x="782163" y="1372550"/>
                  </a:lnTo>
                  <a:lnTo>
                    <a:pt x="780816" y="1372164"/>
                  </a:lnTo>
                  <a:lnTo>
                    <a:pt x="779405" y="1370686"/>
                  </a:lnTo>
                  <a:lnTo>
                    <a:pt x="779036" y="1370499"/>
                  </a:lnTo>
                  <a:lnTo>
                    <a:pt x="778826" y="1370460"/>
                  </a:lnTo>
                  <a:lnTo>
                    <a:pt x="778662" y="1370477"/>
                  </a:lnTo>
                  <a:lnTo>
                    <a:pt x="773519" y="1376249"/>
                  </a:lnTo>
                  <a:lnTo>
                    <a:pt x="772163" y="1379042"/>
                  </a:lnTo>
                  <a:lnTo>
                    <a:pt x="770310" y="1380075"/>
                  </a:lnTo>
                  <a:lnTo>
                    <a:pt x="769116" y="1382180"/>
                  </a:lnTo>
                  <a:lnTo>
                    <a:pt x="766792" y="1384390"/>
                  </a:lnTo>
                  <a:lnTo>
                    <a:pt x="764341" y="1385985"/>
                  </a:lnTo>
                  <a:lnTo>
                    <a:pt x="764694" y="1388052"/>
                  </a:lnTo>
                  <a:lnTo>
                    <a:pt x="764151" y="1389969"/>
                  </a:lnTo>
                  <a:lnTo>
                    <a:pt x="761376" y="1392086"/>
                  </a:lnTo>
                  <a:lnTo>
                    <a:pt x="760223" y="1396022"/>
                  </a:lnTo>
                  <a:lnTo>
                    <a:pt x="759374" y="1397154"/>
                  </a:lnTo>
                  <a:lnTo>
                    <a:pt x="758446" y="1399753"/>
                  </a:lnTo>
                  <a:lnTo>
                    <a:pt x="759341" y="1401383"/>
                  </a:lnTo>
                  <a:lnTo>
                    <a:pt x="758014" y="1403549"/>
                  </a:lnTo>
                  <a:lnTo>
                    <a:pt x="756950" y="1404448"/>
                  </a:lnTo>
                  <a:lnTo>
                    <a:pt x="757512" y="1407450"/>
                  </a:lnTo>
                  <a:lnTo>
                    <a:pt x="758611" y="1408755"/>
                  </a:lnTo>
                  <a:lnTo>
                    <a:pt x="762143" y="1411640"/>
                  </a:lnTo>
                  <a:lnTo>
                    <a:pt x="764942" y="1413248"/>
                  </a:lnTo>
                  <a:lnTo>
                    <a:pt x="765280" y="1413985"/>
                  </a:lnTo>
                  <a:lnTo>
                    <a:pt x="764120" y="1416927"/>
                  </a:lnTo>
                  <a:lnTo>
                    <a:pt x="765434" y="1419116"/>
                  </a:lnTo>
                  <a:lnTo>
                    <a:pt x="763308" y="1419649"/>
                  </a:lnTo>
                  <a:lnTo>
                    <a:pt x="762728" y="1421600"/>
                  </a:lnTo>
                  <a:lnTo>
                    <a:pt x="761869" y="1422784"/>
                  </a:lnTo>
                  <a:lnTo>
                    <a:pt x="761999" y="1423834"/>
                  </a:lnTo>
                  <a:lnTo>
                    <a:pt x="761736" y="1423995"/>
                  </a:lnTo>
                  <a:lnTo>
                    <a:pt x="761263" y="1424182"/>
                  </a:lnTo>
                  <a:lnTo>
                    <a:pt x="760928" y="1424080"/>
                  </a:lnTo>
                  <a:lnTo>
                    <a:pt x="760669" y="1423965"/>
                  </a:lnTo>
                  <a:lnTo>
                    <a:pt x="760426" y="1423981"/>
                  </a:lnTo>
                  <a:lnTo>
                    <a:pt x="759579" y="1424684"/>
                  </a:lnTo>
                  <a:lnTo>
                    <a:pt x="759235" y="1426912"/>
                  </a:lnTo>
                  <a:lnTo>
                    <a:pt x="758253" y="1427158"/>
                  </a:lnTo>
                  <a:lnTo>
                    <a:pt x="757501" y="1427681"/>
                  </a:lnTo>
                  <a:lnTo>
                    <a:pt x="757273" y="1427801"/>
                  </a:lnTo>
                  <a:lnTo>
                    <a:pt x="756781" y="1427731"/>
                  </a:lnTo>
                  <a:lnTo>
                    <a:pt x="755827" y="1426036"/>
                  </a:lnTo>
                  <a:lnTo>
                    <a:pt x="755581" y="1424625"/>
                  </a:lnTo>
                  <a:lnTo>
                    <a:pt x="754085" y="1423128"/>
                  </a:lnTo>
                  <a:lnTo>
                    <a:pt x="753386" y="1420227"/>
                  </a:lnTo>
                  <a:lnTo>
                    <a:pt x="751612" y="1418241"/>
                  </a:lnTo>
                  <a:lnTo>
                    <a:pt x="750006" y="1417312"/>
                  </a:lnTo>
                  <a:lnTo>
                    <a:pt x="749807" y="1417317"/>
                  </a:lnTo>
                  <a:lnTo>
                    <a:pt x="748420" y="1417352"/>
                  </a:lnTo>
                  <a:lnTo>
                    <a:pt x="747874" y="1417476"/>
                  </a:lnTo>
                  <a:lnTo>
                    <a:pt x="749751" y="1421765"/>
                  </a:lnTo>
                  <a:lnTo>
                    <a:pt x="749637" y="1422735"/>
                  </a:lnTo>
                  <a:lnTo>
                    <a:pt x="747914" y="1426772"/>
                  </a:lnTo>
                  <a:lnTo>
                    <a:pt x="747518" y="1431714"/>
                  </a:lnTo>
                  <a:lnTo>
                    <a:pt x="747592" y="1436343"/>
                  </a:lnTo>
                  <a:lnTo>
                    <a:pt x="748120" y="1438253"/>
                  </a:lnTo>
                  <a:lnTo>
                    <a:pt x="747045" y="1440503"/>
                  </a:lnTo>
                  <a:lnTo>
                    <a:pt x="746957" y="1442721"/>
                  </a:lnTo>
                  <a:lnTo>
                    <a:pt x="747518" y="1445722"/>
                  </a:lnTo>
                  <a:lnTo>
                    <a:pt x="746594" y="1447079"/>
                  </a:lnTo>
                  <a:lnTo>
                    <a:pt x="745992" y="1447308"/>
                  </a:lnTo>
                  <a:lnTo>
                    <a:pt x="745421" y="1447300"/>
                  </a:lnTo>
                  <a:lnTo>
                    <a:pt x="744272" y="1446921"/>
                  </a:lnTo>
                  <a:lnTo>
                    <a:pt x="743947" y="1446928"/>
                  </a:lnTo>
                  <a:lnTo>
                    <a:pt x="743496" y="1446939"/>
                  </a:lnTo>
                  <a:lnTo>
                    <a:pt x="742908" y="1447071"/>
                  </a:lnTo>
                  <a:lnTo>
                    <a:pt x="742463" y="1447311"/>
                  </a:lnTo>
                  <a:lnTo>
                    <a:pt x="741569" y="1448197"/>
                  </a:lnTo>
                  <a:lnTo>
                    <a:pt x="739530" y="1448732"/>
                  </a:lnTo>
                  <a:lnTo>
                    <a:pt x="738098" y="1449334"/>
                  </a:lnTo>
                  <a:lnTo>
                    <a:pt x="737012" y="1449590"/>
                  </a:lnTo>
                  <a:lnTo>
                    <a:pt x="736428" y="1449604"/>
                  </a:lnTo>
                  <a:lnTo>
                    <a:pt x="735914" y="1449424"/>
                  </a:lnTo>
                  <a:lnTo>
                    <a:pt x="732583" y="1447202"/>
                  </a:lnTo>
                  <a:lnTo>
                    <a:pt x="731329" y="1446550"/>
                  </a:lnTo>
                  <a:lnTo>
                    <a:pt x="731059" y="1446480"/>
                  </a:lnTo>
                  <a:lnTo>
                    <a:pt x="730842" y="1446492"/>
                  </a:lnTo>
                  <a:lnTo>
                    <a:pt x="728531" y="1447340"/>
                  </a:lnTo>
                  <a:lnTo>
                    <a:pt x="727779" y="1447538"/>
                  </a:lnTo>
                  <a:lnTo>
                    <a:pt x="727237" y="1447850"/>
                  </a:lnTo>
                  <a:lnTo>
                    <a:pt x="724821" y="1449470"/>
                  </a:lnTo>
                  <a:lnTo>
                    <a:pt x="723702" y="1449917"/>
                  </a:lnTo>
                  <a:lnTo>
                    <a:pt x="722340" y="1450170"/>
                  </a:lnTo>
                  <a:lnTo>
                    <a:pt x="720246" y="1450397"/>
                  </a:lnTo>
                  <a:lnTo>
                    <a:pt x="720030" y="1450380"/>
                  </a:lnTo>
                  <a:lnTo>
                    <a:pt x="719720" y="1450336"/>
                  </a:lnTo>
                  <a:lnTo>
                    <a:pt x="719129" y="1450517"/>
                  </a:lnTo>
                  <a:lnTo>
                    <a:pt x="718652" y="1450882"/>
                  </a:lnTo>
                  <a:lnTo>
                    <a:pt x="718247" y="1451104"/>
                  </a:lnTo>
                  <a:lnTo>
                    <a:pt x="717957" y="1451184"/>
                  </a:lnTo>
                  <a:lnTo>
                    <a:pt x="717551" y="1451170"/>
                  </a:lnTo>
                  <a:lnTo>
                    <a:pt x="717056" y="1451100"/>
                  </a:lnTo>
                  <a:lnTo>
                    <a:pt x="716730" y="1451052"/>
                  </a:lnTo>
                  <a:lnTo>
                    <a:pt x="715916" y="1450551"/>
                  </a:lnTo>
                  <a:lnTo>
                    <a:pt x="715380" y="1449237"/>
                  </a:lnTo>
                  <a:lnTo>
                    <a:pt x="714180" y="1448663"/>
                  </a:lnTo>
                  <a:lnTo>
                    <a:pt x="712403" y="1448518"/>
                  </a:lnTo>
                  <a:lnTo>
                    <a:pt x="711651" y="1448626"/>
                  </a:lnTo>
                  <a:lnTo>
                    <a:pt x="710651" y="1448894"/>
                  </a:lnTo>
                  <a:lnTo>
                    <a:pt x="709763" y="1449332"/>
                  </a:lnTo>
                  <a:lnTo>
                    <a:pt x="708991" y="1450755"/>
                  </a:lnTo>
                  <a:lnTo>
                    <a:pt x="707510" y="1451106"/>
                  </a:lnTo>
                  <a:lnTo>
                    <a:pt x="706426" y="1451926"/>
                  </a:lnTo>
                  <a:lnTo>
                    <a:pt x="705998" y="1452106"/>
                  </a:lnTo>
                  <a:lnTo>
                    <a:pt x="705126" y="1452086"/>
                  </a:lnTo>
                  <a:lnTo>
                    <a:pt x="703468" y="1450808"/>
                  </a:lnTo>
                  <a:lnTo>
                    <a:pt x="701460" y="1450389"/>
                  </a:lnTo>
                  <a:lnTo>
                    <a:pt x="700380" y="1449649"/>
                  </a:lnTo>
                  <a:lnTo>
                    <a:pt x="698149" y="1449821"/>
                  </a:lnTo>
                  <a:lnTo>
                    <a:pt x="697371" y="1448540"/>
                  </a:lnTo>
                  <a:lnTo>
                    <a:pt x="697996" y="1447147"/>
                  </a:lnTo>
                  <a:lnTo>
                    <a:pt x="697426" y="1443655"/>
                  </a:lnTo>
                  <a:lnTo>
                    <a:pt x="695246" y="1440486"/>
                  </a:lnTo>
                  <a:lnTo>
                    <a:pt x="695371" y="1438659"/>
                  </a:lnTo>
                  <a:lnTo>
                    <a:pt x="692498" y="1438012"/>
                  </a:lnTo>
                  <a:lnTo>
                    <a:pt x="691214" y="1436996"/>
                  </a:lnTo>
                  <a:lnTo>
                    <a:pt x="689135" y="1436926"/>
                  </a:lnTo>
                  <a:lnTo>
                    <a:pt x="686410" y="1435260"/>
                  </a:lnTo>
                  <a:lnTo>
                    <a:pt x="684672" y="1435261"/>
                  </a:lnTo>
                  <a:lnTo>
                    <a:pt x="679848" y="1433951"/>
                  </a:lnTo>
                  <a:lnTo>
                    <a:pt x="677845" y="1431989"/>
                  </a:lnTo>
                  <a:lnTo>
                    <a:pt x="676700" y="1431535"/>
                  </a:lnTo>
                  <a:lnTo>
                    <a:pt x="676922" y="1430693"/>
                  </a:lnTo>
                  <a:lnTo>
                    <a:pt x="676612" y="1430458"/>
                  </a:lnTo>
                  <a:lnTo>
                    <a:pt x="676142" y="1430495"/>
                  </a:lnTo>
                  <a:lnTo>
                    <a:pt x="675664" y="1431463"/>
                  </a:lnTo>
                  <a:lnTo>
                    <a:pt x="674550" y="1432093"/>
                  </a:lnTo>
                  <a:lnTo>
                    <a:pt x="674155" y="1432292"/>
                  </a:lnTo>
                  <a:lnTo>
                    <a:pt x="674015" y="1432365"/>
                  </a:lnTo>
                  <a:lnTo>
                    <a:pt x="673112" y="1431717"/>
                  </a:lnTo>
                  <a:lnTo>
                    <a:pt x="668235" y="1430005"/>
                  </a:lnTo>
                  <a:lnTo>
                    <a:pt x="665658" y="1427811"/>
                  </a:lnTo>
                  <a:lnTo>
                    <a:pt x="663838" y="1425866"/>
                  </a:lnTo>
                  <a:lnTo>
                    <a:pt x="662663" y="1425911"/>
                  </a:lnTo>
                  <a:lnTo>
                    <a:pt x="661615" y="1426137"/>
                  </a:lnTo>
                  <a:lnTo>
                    <a:pt x="661367" y="1426498"/>
                  </a:lnTo>
                  <a:lnTo>
                    <a:pt x="661155" y="1426792"/>
                  </a:lnTo>
                  <a:lnTo>
                    <a:pt x="660992" y="1426819"/>
                  </a:lnTo>
                  <a:lnTo>
                    <a:pt x="659107" y="1426232"/>
                  </a:lnTo>
                  <a:lnTo>
                    <a:pt x="658606" y="1425546"/>
                  </a:lnTo>
                  <a:lnTo>
                    <a:pt x="660468" y="1421768"/>
                  </a:lnTo>
                  <a:lnTo>
                    <a:pt x="659788" y="1420808"/>
                  </a:lnTo>
                  <a:lnTo>
                    <a:pt x="657385" y="1420053"/>
                  </a:lnTo>
                  <a:lnTo>
                    <a:pt x="656451" y="1418360"/>
                  </a:lnTo>
                  <a:lnTo>
                    <a:pt x="655332" y="1417295"/>
                  </a:lnTo>
                  <a:lnTo>
                    <a:pt x="653481" y="1414343"/>
                  </a:lnTo>
                  <a:lnTo>
                    <a:pt x="651943" y="1413562"/>
                  </a:lnTo>
                  <a:lnTo>
                    <a:pt x="650683" y="1413501"/>
                  </a:lnTo>
                  <a:lnTo>
                    <a:pt x="647890" y="1412445"/>
                  </a:lnTo>
                  <a:lnTo>
                    <a:pt x="646778" y="1410841"/>
                  </a:lnTo>
                  <a:lnTo>
                    <a:pt x="645794" y="1410534"/>
                  </a:lnTo>
                  <a:lnTo>
                    <a:pt x="645051" y="1409768"/>
                  </a:lnTo>
                  <a:lnTo>
                    <a:pt x="644396" y="1408838"/>
                  </a:lnTo>
                  <a:lnTo>
                    <a:pt x="644247" y="1408730"/>
                  </a:lnTo>
                  <a:lnTo>
                    <a:pt x="644088" y="1408725"/>
                  </a:lnTo>
                  <a:lnTo>
                    <a:pt x="643910" y="1408879"/>
                  </a:lnTo>
                  <a:lnTo>
                    <a:pt x="643765" y="1408967"/>
                  </a:lnTo>
                  <a:lnTo>
                    <a:pt x="643367" y="1409013"/>
                  </a:lnTo>
                  <a:lnTo>
                    <a:pt x="641887" y="1408772"/>
                  </a:lnTo>
                  <a:lnTo>
                    <a:pt x="641463" y="1408315"/>
                  </a:lnTo>
                  <a:lnTo>
                    <a:pt x="641207" y="1408226"/>
                  </a:lnTo>
                  <a:lnTo>
                    <a:pt x="641071" y="1408300"/>
                  </a:lnTo>
                  <a:lnTo>
                    <a:pt x="640219" y="1410239"/>
                  </a:lnTo>
                  <a:lnTo>
                    <a:pt x="639803" y="1410476"/>
                  </a:lnTo>
                  <a:lnTo>
                    <a:pt x="638432" y="1410510"/>
                  </a:lnTo>
                  <a:lnTo>
                    <a:pt x="638172" y="1410369"/>
                  </a:lnTo>
                  <a:lnTo>
                    <a:pt x="637835" y="1410647"/>
                  </a:lnTo>
                  <a:lnTo>
                    <a:pt x="637714" y="1410777"/>
                  </a:lnTo>
                  <a:lnTo>
                    <a:pt x="637291" y="1410594"/>
                  </a:lnTo>
                  <a:lnTo>
                    <a:pt x="636993" y="1410360"/>
                  </a:lnTo>
                  <a:lnTo>
                    <a:pt x="636724" y="1410111"/>
                  </a:lnTo>
                  <a:lnTo>
                    <a:pt x="636193" y="1410374"/>
                  </a:lnTo>
                  <a:lnTo>
                    <a:pt x="636062" y="1410672"/>
                  </a:lnTo>
                  <a:lnTo>
                    <a:pt x="635433" y="1411406"/>
                  </a:lnTo>
                  <a:lnTo>
                    <a:pt x="634690" y="1411314"/>
                  </a:lnTo>
                  <a:lnTo>
                    <a:pt x="633924" y="1410973"/>
                  </a:lnTo>
                  <a:lnTo>
                    <a:pt x="633566" y="1410989"/>
                  </a:lnTo>
                  <a:lnTo>
                    <a:pt x="633417" y="1410979"/>
                  </a:lnTo>
                  <a:lnTo>
                    <a:pt x="633288" y="1411076"/>
                  </a:lnTo>
                  <a:lnTo>
                    <a:pt x="633121" y="1411575"/>
                  </a:lnTo>
                  <a:lnTo>
                    <a:pt x="628662" y="1410619"/>
                  </a:lnTo>
                  <a:lnTo>
                    <a:pt x="625492" y="1409403"/>
                  </a:lnTo>
                  <a:lnTo>
                    <a:pt x="624041" y="1409094"/>
                  </a:lnTo>
                  <a:lnTo>
                    <a:pt x="623435" y="1408722"/>
                  </a:lnTo>
                  <a:lnTo>
                    <a:pt x="621477" y="1408225"/>
                  </a:lnTo>
                  <a:lnTo>
                    <a:pt x="621322" y="1408160"/>
                  </a:lnTo>
                  <a:lnTo>
                    <a:pt x="621163" y="1408109"/>
                  </a:lnTo>
                  <a:lnTo>
                    <a:pt x="620953" y="1408067"/>
                  </a:lnTo>
                  <a:lnTo>
                    <a:pt x="620412" y="1407868"/>
                  </a:lnTo>
                  <a:lnTo>
                    <a:pt x="617959" y="1407367"/>
                  </a:lnTo>
                  <a:lnTo>
                    <a:pt x="616361" y="1406524"/>
                  </a:lnTo>
                  <a:lnTo>
                    <a:pt x="614690" y="1404732"/>
                  </a:lnTo>
                  <a:lnTo>
                    <a:pt x="610053" y="1402690"/>
                  </a:lnTo>
                  <a:lnTo>
                    <a:pt x="608268" y="1402386"/>
                  </a:lnTo>
                  <a:lnTo>
                    <a:pt x="603609" y="1399846"/>
                  </a:lnTo>
                  <a:lnTo>
                    <a:pt x="601060" y="1396958"/>
                  </a:lnTo>
                  <a:lnTo>
                    <a:pt x="599395" y="1396408"/>
                  </a:lnTo>
                  <a:lnTo>
                    <a:pt x="598892" y="1395317"/>
                  </a:lnTo>
                  <a:lnTo>
                    <a:pt x="599210" y="1395066"/>
                  </a:lnTo>
                  <a:lnTo>
                    <a:pt x="600761" y="1393897"/>
                  </a:lnTo>
                  <a:lnTo>
                    <a:pt x="605681" y="1390121"/>
                  </a:lnTo>
                  <a:lnTo>
                    <a:pt x="606601" y="1389314"/>
                  </a:lnTo>
                  <a:lnTo>
                    <a:pt x="609609" y="1382757"/>
                  </a:lnTo>
                  <a:lnTo>
                    <a:pt x="610488" y="1372212"/>
                  </a:lnTo>
                  <a:lnTo>
                    <a:pt x="613067" y="1363464"/>
                  </a:lnTo>
                  <a:lnTo>
                    <a:pt x="613498" y="1362592"/>
                  </a:lnTo>
                  <a:lnTo>
                    <a:pt x="616478" y="1360164"/>
                  </a:lnTo>
                  <a:lnTo>
                    <a:pt x="619472" y="1355029"/>
                  </a:lnTo>
                  <a:lnTo>
                    <a:pt x="621724" y="1352015"/>
                  </a:lnTo>
                  <a:lnTo>
                    <a:pt x="624369" y="1349170"/>
                  </a:lnTo>
                  <a:lnTo>
                    <a:pt x="629243" y="1344300"/>
                  </a:lnTo>
                  <a:lnTo>
                    <a:pt x="629591" y="1343673"/>
                  </a:lnTo>
                  <a:lnTo>
                    <a:pt x="630332" y="1338062"/>
                  </a:lnTo>
                  <a:lnTo>
                    <a:pt x="630070" y="1334944"/>
                  </a:lnTo>
                  <a:lnTo>
                    <a:pt x="628663" y="1334347"/>
                  </a:lnTo>
                  <a:lnTo>
                    <a:pt x="627852" y="1333146"/>
                  </a:lnTo>
                  <a:lnTo>
                    <a:pt x="626140" y="1332780"/>
                  </a:lnTo>
                  <a:lnTo>
                    <a:pt x="624565" y="1332007"/>
                  </a:lnTo>
                  <a:lnTo>
                    <a:pt x="624404" y="1331915"/>
                  </a:lnTo>
                  <a:lnTo>
                    <a:pt x="623992" y="1331582"/>
                  </a:lnTo>
                  <a:lnTo>
                    <a:pt x="623838" y="1331459"/>
                  </a:lnTo>
                  <a:lnTo>
                    <a:pt x="622773" y="1329842"/>
                  </a:lnTo>
                  <a:lnTo>
                    <a:pt x="621497" y="1325890"/>
                  </a:lnTo>
                  <a:lnTo>
                    <a:pt x="620954" y="1323474"/>
                  </a:lnTo>
                  <a:lnTo>
                    <a:pt x="619044" y="1321781"/>
                  </a:lnTo>
                  <a:lnTo>
                    <a:pt x="619261" y="1320299"/>
                  </a:lnTo>
                  <a:lnTo>
                    <a:pt x="618729" y="1319537"/>
                  </a:lnTo>
                  <a:lnTo>
                    <a:pt x="619724" y="1316566"/>
                  </a:lnTo>
                  <a:lnTo>
                    <a:pt x="619427" y="1315196"/>
                  </a:lnTo>
                  <a:lnTo>
                    <a:pt x="619745" y="1313147"/>
                  </a:lnTo>
                  <a:lnTo>
                    <a:pt x="618872" y="1311722"/>
                  </a:lnTo>
                  <a:lnTo>
                    <a:pt x="619179" y="1310710"/>
                  </a:lnTo>
                  <a:lnTo>
                    <a:pt x="618112" y="1308744"/>
                  </a:lnTo>
                  <a:lnTo>
                    <a:pt x="616460" y="1308614"/>
                  </a:lnTo>
                  <a:lnTo>
                    <a:pt x="616283" y="1308364"/>
                  </a:lnTo>
                  <a:lnTo>
                    <a:pt x="616168" y="1307943"/>
                  </a:lnTo>
                  <a:lnTo>
                    <a:pt x="615589" y="1308120"/>
                  </a:lnTo>
                  <a:lnTo>
                    <a:pt x="615220" y="1308455"/>
                  </a:lnTo>
                  <a:lnTo>
                    <a:pt x="615015" y="1308575"/>
                  </a:lnTo>
                  <a:lnTo>
                    <a:pt x="614638" y="1308663"/>
                  </a:lnTo>
                  <a:lnTo>
                    <a:pt x="614092" y="1308578"/>
                  </a:lnTo>
                  <a:lnTo>
                    <a:pt x="613908" y="1308549"/>
                  </a:lnTo>
                  <a:lnTo>
                    <a:pt x="612411" y="1309329"/>
                  </a:lnTo>
                  <a:lnTo>
                    <a:pt x="611837" y="1309918"/>
                  </a:lnTo>
                  <a:lnTo>
                    <a:pt x="611647" y="1310056"/>
                  </a:lnTo>
                  <a:lnTo>
                    <a:pt x="611324" y="1310126"/>
                  </a:lnTo>
                  <a:lnTo>
                    <a:pt x="609277" y="1309888"/>
                  </a:lnTo>
                  <a:lnTo>
                    <a:pt x="608480" y="1309202"/>
                  </a:lnTo>
                  <a:lnTo>
                    <a:pt x="606931" y="1308551"/>
                  </a:lnTo>
                  <a:lnTo>
                    <a:pt x="606639" y="1308429"/>
                  </a:lnTo>
                  <a:lnTo>
                    <a:pt x="605330" y="1310718"/>
                  </a:lnTo>
                  <a:lnTo>
                    <a:pt x="603634" y="1312830"/>
                  </a:lnTo>
                  <a:lnTo>
                    <a:pt x="601417" y="1314562"/>
                  </a:lnTo>
                  <a:lnTo>
                    <a:pt x="600930" y="1316799"/>
                  </a:lnTo>
                  <a:lnTo>
                    <a:pt x="600767" y="1316987"/>
                  </a:lnTo>
                  <a:lnTo>
                    <a:pt x="600598" y="1317118"/>
                  </a:lnTo>
                  <a:lnTo>
                    <a:pt x="600423" y="1317170"/>
                  </a:lnTo>
                  <a:lnTo>
                    <a:pt x="598205" y="1316596"/>
                  </a:lnTo>
                  <a:lnTo>
                    <a:pt x="597513" y="1316154"/>
                  </a:lnTo>
                  <a:lnTo>
                    <a:pt x="593737" y="1315419"/>
                  </a:lnTo>
                  <a:lnTo>
                    <a:pt x="592269" y="1315717"/>
                  </a:lnTo>
                  <a:lnTo>
                    <a:pt x="591890" y="1315692"/>
                  </a:lnTo>
                  <a:lnTo>
                    <a:pt x="591439" y="1315802"/>
                  </a:lnTo>
                  <a:lnTo>
                    <a:pt x="591027" y="1315911"/>
                  </a:lnTo>
                  <a:lnTo>
                    <a:pt x="589866" y="1316254"/>
                  </a:lnTo>
                  <a:lnTo>
                    <a:pt x="589532" y="1316436"/>
                  </a:lnTo>
                  <a:lnTo>
                    <a:pt x="589084" y="1316603"/>
                  </a:lnTo>
                  <a:lnTo>
                    <a:pt x="588899" y="1316704"/>
                  </a:lnTo>
                  <a:lnTo>
                    <a:pt x="587255" y="1316740"/>
                  </a:lnTo>
                  <a:lnTo>
                    <a:pt x="586861" y="1316868"/>
                  </a:lnTo>
                  <a:lnTo>
                    <a:pt x="586559" y="1316878"/>
                  </a:lnTo>
                  <a:lnTo>
                    <a:pt x="586153" y="1317158"/>
                  </a:lnTo>
                  <a:lnTo>
                    <a:pt x="585856" y="1317833"/>
                  </a:lnTo>
                  <a:lnTo>
                    <a:pt x="586437" y="1321346"/>
                  </a:lnTo>
                  <a:lnTo>
                    <a:pt x="586364" y="1324043"/>
                  </a:lnTo>
                  <a:lnTo>
                    <a:pt x="586856" y="1325620"/>
                  </a:lnTo>
                  <a:lnTo>
                    <a:pt x="586273" y="1327252"/>
                  </a:lnTo>
                  <a:lnTo>
                    <a:pt x="585668" y="1327786"/>
                  </a:lnTo>
                  <a:lnTo>
                    <a:pt x="584828" y="1328081"/>
                  </a:lnTo>
                  <a:lnTo>
                    <a:pt x="584626" y="1328259"/>
                  </a:lnTo>
                  <a:lnTo>
                    <a:pt x="584406" y="1328418"/>
                  </a:lnTo>
                  <a:lnTo>
                    <a:pt x="584184" y="1328559"/>
                  </a:lnTo>
                  <a:lnTo>
                    <a:pt x="580036" y="1327579"/>
                  </a:lnTo>
                  <a:lnTo>
                    <a:pt x="579232" y="1326397"/>
                  </a:lnTo>
                  <a:lnTo>
                    <a:pt x="579076" y="1326270"/>
                  </a:lnTo>
                  <a:lnTo>
                    <a:pt x="578819" y="1326015"/>
                  </a:lnTo>
                  <a:lnTo>
                    <a:pt x="577937" y="1326278"/>
                  </a:lnTo>
                  <a:lnTo>
                    <a:pt x="577219" y="1326857"/>
                  </a:lnTo>
                  <a:lnTo>
                    <a:pt x="574148" y="1332286"/>
                  </a:lnTo>
                  <a:lnTo>
                    <a:pt x="573191" y="1335056"/>
                  </a:lnTo>
                  <a:lnTo>
                    <a:pt x="573387" y="1339047"/>
                  </a:lnTo>
                  <a:lnTo>
                    <a:pt x="572376" y="1340303"/>
                  </a:lnTo>
                  <a:lnTo>
                    <a:pt x="571732" y="1342092"/>
                  </a:lnTo>
                  <a:lnTo>
                    <a:pt x="569364" y="1343177"/>
                  </a:lnTo>
                  <a:lnTo>
                    <a:pt x="568392" y="1344763"/>
                  </a:lnTo>
                  <a:lnTo>
                    <a:pt x="566139" y="1346753"/>
                  </a:lnTo>
                  <a:lnTo>
                    <a:pt x="566093" y="1348437"/>
                  </a:lnTo>
                  <a:lnTo>
                    <a:pt x="567368" y="1351193"/>
                  </a:lnTo>
                  <a:lnTo>
                    <a:pt x="564438" y="1353933"/>
                  </a:lnTo>
                  <a:lnTo>
                    <a:pt x="563756" y="1355078"/>
                  </a:lnTo>
                  <a:lnTo>
                    <a:pt x="562063" y="1356618"/>
                  </a:lnTo>
                  <a:lnTo>
                    <a:pt x="561512" y="1359529"/>
                  </a:lnTo>
                  <a:lnTo>
                    <a:pt x="561818" y="1361546"/>
                  </a:lnTo>
                  <a:lnTo>
                    <a:pt x="560543" y="1362716"/>
                  </a:lnTo>
                  <a:lnTo>
                    <a:pt x="561098" y="1364601"/>
                  </a:lnTo>
                  <a:lnTo>
                    <a:pt x="559710" y="1366449"/>
                  </a:lnTo>
                  <a:lnTo>
                    <a:pt x="559782" y="1367256"/>
                  </a:lnTo>
                  <a:lnTo>
                    <a:pt x="558483" y="1368762"/>
                  </a:lnTo>
                  <a:lnTo>
                    <a:pt x="558715" y="1371283"/>
                  </a:lnTo>
                  <a:lnTo>
                    <a:pt x="559787" y="1372873"/>
                  </a:lnTo>
                  <a:lnTo>
                    <a:pt x="558659" y="1374607"/>
                  </a:lnTo>
                  <a:lnTo>
                    <a:pt x="559036" y="1378360"/>
                  </a:lnTo>
                  <a:lnTo>
                    <a:pt x="557965" y="1379455"/>
                  </a:lnTo>
                  <a:lnTo>
                    <a:pt x="558140" y="1380857"/>
                  </a:lnTo>
                  <a:lnTo>
                    <a:pt x="557361" y="1382504"/>
                  </a:lnTo>
                  <a:lnTo>
                    <a:pt x="558264" y="1385137"/>
                  </a:lnTo>
                  <a:lnTo>
                    <a:pt x="557033" y="1385664"/>
                  </a:lnTo>
                  <a:lnTo>
                    <a:pt x="556819" y="1387976"/>
                  </a:lnTo>
                  <a:lnTo>
                    <a:pt x="557290" y="1389501"/>
                  </a:lnTo>
                  <a:lnTo>
                    <a:pt x="556395" y="1391321"/>
                  </a:lnTo>
                  <a:lnTo>
                    <a:pt x="556855" y="1393137"/>
                  </a:lnTo>
                  <a:lnTo>
                    <a:pt x="557809" y="1395091"/>
                  </a:lnTo>
                  <a:lnTo>
                    <a:pt x="559248" y="1397101"/>
                  </a:lnTo>
                  <a:lnTo>
                    <a:pt x="557728" y="1401717"/>
                  </a:lnTo>
                  <a:lnTo>
                    <a:pt x="555174" y="1403407"/>
                  </a:lnTo>
                  <a:lnTo>
                    <a:pt x="553906" y="1404849"/>
                  </a:lnTo>
                  <a:lnTo>
                    <a:pt x="553399" y="1406145"/>
                  </a:lnTo>
                  <a:lnTo>
                    <a:pt x="552929" y="1411465"/>
                  </a:lnTo>
                  <a:lnTo>
                    <a:pt x="553745" y="1414462"/>
                  </a:lnTo>
                  <a:lnTo>
                    <a:pt x="556879" y="1419281"/>
                  </a:lnTo>
                  <a:lnTo>
                    <a:pt x="557573" y="1420709"/>
                  </a:lnTo>
                  <a:lnTo>
                    <a:pt x="556506" y="1423353"/>
                  </a:lnTo>
                  <a:lnTo>
                    <a:pt x="554983" y="1426240"/>
                  </a:lnTo>
                  <a:lnTo>
                    <a:pt x="554972" y="1428686"/>
                  </a:lnTo>
                  <a:lnTo>
                    <a:pt x="555555" y="1431497"/>
                  </a:lnTo>
                  <a:lnTo>
                    <a:pt x="555246" y="1432592"/>
                  </a:lnTo>
                  <a:lnTo>
                    <a:pt x="553754" y="1434801"/>
                  </a:lnTo>
                  <a:lnTo>
                    <a:pt x="553183" y="1436709"/>
                  </a:lnTo>
                  <a:lnTo>
                    <a:pt x="552460" y="1437634"/>
                  </a:lnTo>
                  <a:lnTo>
                    <a:pt x="550143" y="1438644"/>
                  </a:lnTo>
                  <a:lnTo>
                    <a:pt x="548275" y="1439652"/>
                  </a:lnTo>
                  <a:lnTo>
                    <a:pt x="547871" y="1439724"/>
                  </a:lnTo>
                  <a:lnTo>
                    <a:pt x="547507" y="1439888"/>
                  </a:lnTo>
                  <a:lnTo>
                    <a:pt x="547118" y="1439885"/>
                  </a:lnTo>
                  <a:lnTo>
                    <a:pt x="546680" y="1439605"/>
                  </a:lnTo>
                  <a:lnTo>
                    <a:pt x="545560" y="1439427"/>
                  </a:lnTo>
                  <a:lnTo>
                    <a:pt x="544960" y="1439178"/>
                  </a:lnTo>
                  <a:lnTo>
                    <a:pt x="544523" y="1439102"/>
                  </a:lnTo>
                  <a:lnTo>
                    <a:pt x="544317" y="1439107"/>
                  </a:lnTo>
                  <a:lnTo>
                    <a:pt x="543574" y="1439400"/>
                  </a:lnTo>
                  <a:lnTo>
                    <a:pt x="543203" y="1443878"/>
                  </a:lnTo>
                  <a:lnTo>
                    <a:pt x="542769" y="1445204"/>
                  </a:lnTo>
                  <a:lnTo>
                    <a:pt x="542414" y="1445555"/>
                  </a:lnTo>
                  <a:lnTo>
                    <a:pt x="542089" y="1445755"/>
                  </a:lnTo>
                  <a:lnTo>
                    <a:pt x="537882" y="1446040"/>
                  </a:lnTo>
                  <a:lnTo>
                    <a:pt x="533586" y="1446154"/>
                  </a:lnTo>
                  <a:lnTo>
                    <a:pt x="533005" y="1446052"/>
                  </a:lnTo>
                  <a:lnTo>
                    <a:pt x="532595" y="1446034"/>
                  </a:lnTo>
                  <a:lnTo>
                    <a:pt x="532296" y="1446011"/>
                  </a:lnTo>
                  <a:lnTo>
                    <a:pt x="529480" y="1444951"/>
                  </a:lnTo>
                  <a:lnTo>
                    <a:pt x="527484" y="1445098"/>
                  </a:lnTo>
                  <a:lnTo>
                    <a:pt x="524344" y="1445647"/>
                  </a:lnTo>
                  <a:lnTo>
                    <a:pt x="524028" y="1445605"/>
                  </a:lnTo>
                  <a:lnTo>
                    <a:pt x="523786" y="1445579"/>
                  </a:lnTo>
                  <a:lnTo>
                    <a:pt x="521472" y="1446762"/>
                  </a:lnTo>
                  <a:lnTo>
                    <a:pt x="518443" y="1447408"/>
                  </a:lnTo>
                  <a:lnTo>
                    <a:pt x="515612" y="1449167"/>
                  </a:lnTo>
                  <a:lnTo>
                    <a:pt x="512215" y="1450752"/>
                  </a:lnTo>
                  <a:lnTo>
                    <a:pt x="510675" y="1451126"/>
                  </a:lnTo>
                  <a:lnTo>
                    <a:pt x="509197" y="1452742"/>
                  </a:lnTo>
                  <a:lnTo>
                    <a:pt x="506165" y="1454942"/>
                  </a:lnTo>
                  <a:lnTo>
                    <a:pt x="505366" y="1455371"/>
                  </a:lnTo>
                  <a:lnTo>
                    <a:pt x="505126" y="1455468"/>
                  </a:lnTo>
                  <a:lnTo>
                    <a:pt x="504468" y="1455567"/>
                  </a:lnTo>
                  <a:lnTo>
                    <a:pt x="503825" y="1455605"/>
                  </a:lnTo>
                  <a:lnTo>
                    <a:pt x="501325" y="1455834"/>
                  </a:lnTo>
                  <a:lnTo>
                    <a:pt x="499463" y="1455986"/>
                  </a:lnTo>
                  <a:lnTo>
                    <a:pt x="498908" y="1456032"/>
                  </a:lnTo>
                  <a:lnTo>
                    <a:pt x="498577" y="1456111"/>
                  </a:lnTo>
                  <a:lnTo>
                    <a:pt x="497525" y="1456476"/>
                  </a:lnTo>
                  <a:lnTo>
                    <a:pt x="496893" y="1456517"/>
                  </a:lnTo>
                  <a:lnTo>
                    <a:pt x="495365" y="1456480"/>
                  </a:lnTo>
                  <a:lnTo>
                    <a:pt x="495026" y="1456504"/>
                  </a:lnTo>
                  <a:lnTo>
                    <a:pt x="492862" y="1457469"/>
                  </a:lnTo>
                  <a:lnTo>
                    <a:pt x="491417" y="1458511"/>
                  </a:lnTo>
                  <a:lnTo>
                    <a:pt x="491073" y="1458733"/>
                  </a:lnTo>
                  <a:lnTo>
                    <a:pt x="490849" y="1458777"/>
                  </a:lnTo>
                  <a:lnTo>
                    <a:pt x="489660" y="1458879"/>
                  </a:lnTo>
                  <a:lnTo>
                    <a:pt x="487669" y="1459085"/>
                  </a:lnTo>
                  <a:lnTo>
                    <a:pt x="485346" y="1459346"/>
                  </a:lnTo>
                  <a:lnTo>
                    <a:pt x="479437" y="1460063"/>
                  </a:lnTo>
                  <a:lnTo>
                    <a:pt x="474349" y="1460374"/>
                  </a:lnTo>
                  <a:lnTo>
                    <a:pt x="473791" y="1460400"/>
                  </a:lnTo>
                  <a:lnTo>
                    <a:pt x="467153" y="1460705"/>
                  </a:lnTo>
                  <a:lnTo>
                    <a:pt x="466273" y="1460986"/>
                  </a:lnTo>
                  <a:lnTo>
                    <a:pt x="465496" y="1464797"/>
                  </a:lnTo>
                  <a:lnTo>
                    <a:pt x="465259" y="1464880"/>
                  </a:lnTo>
                  <a:lnTo>
                    <a:pt x="464793" y="1465031"/>
                  </a:lnTo>
                  <a:lnTo>
                    <a:pt x="464646" y="1465082"/>
                  </a:lnTo>
                  <a:lnTo>
                    <a:pt x="464472" y="1465109"/>
                  </a:lnTo>
                  <a:lnTo>
                    <a:pt x="463205" y="1465024"/>
                  </a:lnTo>
                  <a:lnTo>
                    <a:pt x="462752" y="1465339"/>
                  </a:lnTo>
                  <a:lnTo>
                    <a:pt x="462158" y="1466041"/>
                  </a:lnTo>
                  <a:lnTo>
                    <a:pt x="461969" y="1466117"/>
                  </a:lnTo>
                  <a:lnTo>
                    <a:pt x="461696" y="1466239"/>
                  </a:lnTo>
                  <a:lnTo>
                    <a:pt x="461335" y="1466395"/>
                  </a:lnTo>
                  <a:lnTo>
                    <a:pt x="461205" y="1466433"/>
                  </a:lnTo>
                  <a:lnTo>
                    <a:pt x="461032" y="1466450"/>
                  </a:lnTo>
                  <a:lnTo>
                    <a:pt x="460777" y="1466384"/>
                  </a:lnTo>
                  <a:lnTo>
                    <a:pt x="460350" y="1466101"/>
                  </a:lnTo>
                  <a:lnTo>
                    <a:pt x="460039" y="1466095"/>
                  </a:lnTo>
                  <a:lnTo>
                    <a:pt x="458811" y="1466625"/>
                  </a:lnTo>
                  <a:lnTo>
                    <a:pt x="457656" y="1467528"/>
                  </a:lnTo>
                  <a:lnTo>
                    <a:pt x="455498" y="1468565"/>
                  </a:lnTo>
                  <a:lnTo>
                    <a:pt x="454609" y="1469020"/>
                  </a:lnTo>
                  <a:lnTo>
                    <a:pt x="451086" y="1469448"/>
                  </a:lnTo>
                  <a:lnTo>
                    <a:pt x="444613" y="1464421"/>
                  </a:lnTo>
                  <a:lnTo>
                    <a:pt x="435056" y="1455896"/>
                  </a:lnTo>
                  <a:lnTo>
                    <a:pt x="431052" y="1453333"/>
                  </a:lnTo>
                  <a:lnTo>
                    <a:pt x="430734" y="1452882"/>
                  </a:lnTo>
                  <a:lnTo>
                    <a:pt x="430315" y="1452165"/>
                  </a:lnTo>
                  <a:lnTo>
                    <a:pt x="429770" y="1451262"/>
                  </a:lnTo>
                  <a:lnTo>
                    <a:pt x="429687" y="1451121"/>
                  </a:lnTo>
                  <a:lnTo>
                    <a:pt x="429407" y="1450639"/>
                  </a:lnTo>
                  <a:lnTo>
                    <a:pt x="429088" y="1449970"/>
                  </a:lnTo>
                  <a:lnTo>
                    <a:pt x="418930" y="1439394"/>
                  </a:lnTo>
                  <a:lnTo>
                    <a:pt x="418088" y="1438683"/>
                  </a:lnTo>
                  <a:lnTo>
                    <a:pt x="400792" y="1432611"/>
                  </a:lnTo>
                  <a:lnTo>
                    <a:pt x="400459" y="1429543"/>
                  </a:lnTo>
                  <a:lnTo>
                    <a:pt x="400150" y="1428638"/>
                  </a:lnTo>
                  <a:lnTo>
                    <a:pt x="400069" y="1427988"/>
                  </a:lnTo>
                  <a:lnTo>
                    <a:pt x="400006" y="1427594"/>
                  </a:lnTo>
                  <a:lnTo>
                    <a:pt x="399988" y="1427456"/>
                  </a:lnTo>
                  <a:lnTo>
                    <a:pt x="399889" y="1426976"/>
                  </a:lnTo>
                  <a:lnTo>
                    <a:pt x="399736" y="1425701"/>
                  </a:lnTo>
                  <a:lnTo>
                    <a:pt x="399350" y="1424098"/>
                  </a:lnTo>
                  <a:lnTo>
                    <a:pt x="398748" y="1423257"/>
                  </a:lnTo>
                  <a:lnTo>
                    <a:pt x="398857" y="1420716"/>
                  </a:lnTo>
                  <a:lnTo>
                    <a:pt x="398252" y="1418020"/>
                  </a:lnTo>
                  <a:lnTo>
                    <a:pt x="398665" y="1414148"/>
                  </a:lnTo>
                  <a:lnTo>
                    <a:pt x="398805" y="1414041"/>
                  </a:lnTo>
                  <a:lnTo>
                    <a:pt x="399234" y="1413787"/>
                  </a:lnTo>
                  <a:lnTo>
                    <a:pt x="400188" y="1413258"/>
                  </a:lnTo>
                  <a:lnTo>
                    <a:pt x="403174" y="1411676"/>
                  </a:lnTo>
                  <a:lnTo>
                    <a:pt x="405906" y="1410318"/>
                  </a:lnTo>
                  <a:lnTo>
                    <a:pt x="407626" y="1409777"/>
                  </a:lnTo>
                  <a:lnTo>
                    <a:pt x="409389" y="1408579"/>
                  </a:lnTo>
                  <a:lnTo>
                    <a:pt x="407637" y="1398458"/>
                  </a:lnTo>
                  <a:lnTo>
                    <a:pt x="404951" y="1392745"/>
                  </a:lnTo>
                  <a:lnTo>
                    <a:pt x="401718" y="1388340"/>
                  </a:lnTo>
                  <a:lnTo>
                    <a:pt x="411938" y="1381336"/>
                  </a:lnTo>
                  <a:lnTo>
                    <a:pt x="430295" y="1368670"/>
                  </a:lnTo>
                  <a:lnTo>
                    <a:pt x="438075" y="1354749"/>
                  </a:lnTo>
                  <a:lnTo>
                    <a:pt x="440038" y="1351069"/>
                  </a:lnTo>
                  <a:lnTo>
                    <a:pt x="442133" y="1348126"/>
                  </a:lnTo>
                  <a:lnTo>
                    <a:pt x="446241" y="1346354"/>
                  </a:lnTo>
                  <a:lnTo>
                    <a:pt x="450397" y="1344042"/>
                  </a:lnTo>
                  <a:lnTo>
                    <a:pt x="451920" y="1340444"/>
                  </a:lnTo>
                  <a:lnTo>
                    <a:pt x="451573" y="1335995"/>
                  </a:lnTo>
                  <a:lnTo>
                    <a:pt x="452628" y="1332569"/>
                  </a:lnTo>
                  <a:lnTo>
                    <a:pt x="450703" y="1326928"/>
                  </a:lnTo>
                  <a:lnTo>
                    <a:pt x="442337" y="1314901"/>
                  </a:lnTo>
                  <a:lnTo>
                    <a:pt x="443983" y="1310424"/>
                  </a:lnTo>
                  <a:lnTo>
                    <a:pt x="445115" y="1304906"/>
                  </a:lnTo>
                  <a:lnTo>
                    <a:pt x="444568" y="1304574"/>
                  </a:lnTo>
                  <a:lnTo>
                    <a:pt x="437060" y="1301808"/>
                  </a:lnTo>
                  <a:lnTo>
                    <a:pt x="433629" y="1301414"/>
                  </a:lnTo>
                  <a:lnTo>
                    <a:pt x="429896" y="1301290"/>
                  </a:lnTo>
                  <a:lnTo>
                    <a:pt x="427981" y="1301766"/>
                  </a:lnTo>
                  <a:lnTo>
                    <a:pt x="421865" y="1303911"/>
                  </a:lnTo>
                  <a:lnTo>
                    <a:pt x="417009" y="1305998"/>
                  </a:lnTo>
                  <a:lnTo>
                    <a:pt x="413279" y="1307477"/>
                  </a:lnTo>
                  <a:lnTo>
                    <a:pt x="407868" y="1308778"/>
                  </a:lnTo>
                  <a:lnTo>
                    <a:pt x="407407" y="1308933"/>
                  </a:lnTo>
                  <a:lnTo>
                    <a:pt x="407235" y="1308957"/>
                  </a:lnTo>
                  <a:lnTo>
                    <a:pt x="407030" y="1309036"/>
                  </a:lnTo>
                  <a:lnTo>
                    <a:pt x="406453" y="1309439"/>
                  </a:lnTo>
                  <a:lnTo>
                    <a:pt x="406194" y="1309570"/>
                  </a:lnTo>
                  <a:lnTo>
                    <a:pt x="405090" y="1309868"/>
                  </a:lnTo>
                  <a:lnTo>
                    <a:pt x="402516" y="1310283"/>
                  </a:lnTo>
                  <a:lnTo>
                    <a:pt x="400985" y="1310901"/>
                  </a:lnTo>
                  <a:lnTo>
                    <a:pt x="399678" y="1311151"/>
                  </a:lnTo>
                  <a:lnTo>
                    <a:pt x="398139" y="1311638"/>
                  </a:lnTo>
                  <a:lnTo>
                    <a:pt x="397896" y="1311682"/>
                  </a:lnTo>
                  <a:lnTo>
                    <a:pt x="397444" y="1311903"/>
                  </a:lnTo>
                  <a:lnTo>
                    <a:pt x="397111" y="1312098"/>
                  </a:lnTo>
                  <a:lnTo>
                    <a:pt x="396812" y="1312428"/>
                  </a:lnTo>
                  <a:lnTo>
                    <a:pt x="391552" y="1317749"/>
                  </a:lnTo>
                  <a:lnTo>
                    <a:pt x="387052" y="1321693"/>
                  </a:lnTo>
                  <a:lnTo>
                    <a:pt x="386075" y="1322367"/>
                  </a:lnTo>
                  <a:lnTo>
                    <a:pt x="385256" y="1322934"/>
                  </a:lnTo>
                  <a:lnTo>
                    <a:pt x="383799" y="1323070"/>
                  </a:lnTo>
                  <a:lnTo>
                    <a:pt x="383509" y="1323587"/>
                  </a:lnTo>
                  <a:lnTo>
                    <a:pt x="380238" y="1326360"/>
                  </a:lnTo>
                  <a:lnTo>
                    <a:pt x="378255" y="1328771"/>
                  </a:lnTo>
                  <a:lnTo>
                    <a:pt x="376693" y="1330147"/>
                  </a:lnTo>
                  <a:lnTo>
                    <a:pt x="376004" y="1330961"/>
                  </a:lnTo>
                  <a:lnTo>
                    <a:pt x="375616" y="1331217"/>
                  </a:lnTo>
                  <a:lnTo>
                    <a:pt x="375319" y="1331257"/>
                  </a:lnTo>
                  <a:lnTo>
                    <a:pt x="371605" y="1330629"/>
                  </a:lnTo>
                  <a:lnTo>
                    <a:pt x="367402" y="1329430"/>
                  </a:lnTo>
                  <a:lnTo>
                    <a:pt x="356289" y="1326710"/>
                  </a:lnTo>
                  <a:lnTo>
                    <a:pt x="354319" y="1326107"/>
                  </a:lnTo>
                  <a:lnTo>
                    <a:pt x="350127" y="1325245"/>
                  </a:lnTo>
                  <a:lnTo>
                    <a:pt x="348232" y="1324515"/>
                  </a:lnTo>
                  <a:lnTo>
                    <a:pt x="345281" y="1322133"/>
                  </a:lnTo>
                  <a:lnTo>
                    <a:pt x="339821" y="1318406"/>
                  </a:lnTo>
                  <a:lnTo>
                    <a:pt x="335530" y="1319774"/>
                  </a:lnTo>
                  <a:lnTo>
                    <a:pt x="334290" y="1320117"/>
                  </a:lnTo>
                  <a:lnTo>
                    <a:pt x="333719" y="1320252"/>
                  </a:lnTo>
                  <a:lnTo>
                    <a:pt x="333468" y="1320332"/>
                  </a:lnTo>
                  <a:lnTo>
                    <a:pt x="333293" y="1320393"/>
                  </a:lnTo>
                  <a:lnTo>
                    <a:pt x="331517" y="1321704"/>
                  </a:lnTo>
                  <a:lnTo>
                    <a:pt x="329925" y="1323006"/>
                  </a:lnTo>
                  <a:lnTo>
                    <a:pt x="329080" y="1323568"/>
                  </a:lnTo>
                  <a:lnTo>
                    <a:pt x="328905" y="1323633"/>
                  </a:lnTo>
                  <a:lnTo>
                    <a:pt x="328706" y="1323761"/>
                  </a:lnTo>
                  <a:lnTo>
                    <a:pt x="327189" y="1324247"/>
                  </a:lnTo>
                  <a:lnTo>
                    <a:pt x="325301" y="1324665"/>
                  </a:lnTo>
                  <a:lnTo>
                    <a:pt x="323414" y="1325262"/>
                  </a:lnTo>
                  <a:lnTo>
                    <a:pt x="320936" y="1325809"/>
                  </a:lnTo>
                  <a:lnTo>
                    <a:pt x="314848" y="1327503"/>
                  </a:lnTo>
                  <a:lnTo>
                    <a:pt x="311148" y="1329085"/>
                  </a:lnTo>
                  <a:lnTo>
                    <a:pt x="309465" y="1329353"/>
                  </a:lnTo>
                  <a:lnTo>
                    <a:pt x="304062" y="1330269"/>
                  </a:lnTo>
                  <a:lnTo>
                    <a:pt x="303406" y="1330487"/>
                  </a:lnTo>
                  <a:lnTo>
                    <a:pt x="302992" y="1330605"/>
                  </a:lnTo>
                  <a:lnTo>
                    <a:pt x="302673" y="1330757"/>
                  </a:lnTo>
                  <a:lnTo>
                    <a:pt x="302169" y="1330912"/>
                  </a:lnTo>
                  <a:lnTo>
                    <a:pt x="301770" y="1331064"/>
                  </a:lnTo>
                  <a:lnTo>
                    <a:pt x="301270" y="1331209"/>
                  </a:lnTo>
                  <a:lnTo>
                    <a:pt x="300142" y="1331594"/>
                  </a:lnTo>
                  <a:lnTo>
                    <a:pt x="299914" y="1331615"/>
                  </a:lnTo>
                  <a:lnTo>
                    <a:pt x="299752" y="1331689"/>
                  </a:lnTo>
                  <a:lnTo>
                    <a:pt x="299755" y="1331826"/>
                  </a:lnTo>
                  <a:lnTo>
                    <a:pt x="305902" y="1339375"/>
                  </a:lnTo>
                  <a:lnTo>
                    <a:pt x="307752" y="1340591"/>
                  </a:lnTo>
                  <a:lnTo>
                    <a:pt x="310836" y="1343987"/>
                  </a:lnTo>
                  <a:lnTo>
                    <a:pt x="313552" y="1347331"/>
                  </a:lnTo>
                  <a:lnTo>
                    <a:pt x="315434" y="1348418"/>
                  </a:lnTo>
                  <a:lnTo>
                    <a:pt x="311248" y="1351444"/>
                  </a:lnTo>
                  <a:lnTo>
                    <a:pt x="310401" y="1352425"/>
                  </a:lnTo>
                  <a:lnTo>
                    <a:pt x="306884" y="1355167"/>
                  </a:lnTo>
                  <a:lnTo>
                    <a:pt x="302536" y="1361313"/>
                  </a:lnTo>
                  <a:lnTo>
                    <a:pt x="300902" y="1362983"/>
                  </a:lnTo>
                  <a:lnTo>
                    <a:pt x="298237" y="1365557"/>
                  </a:lnTo>
                  <a:lnTo>
                    <a:pt x="296780" y="1366927"/>
                  </a:lnTo>
                  <a:lnTo>
                    <a:pt x="296276" y="1367363"/>
                  </a:lnTo>
                  <a:lnTo>
                    <a:pt x="295090" y="1366327"/>
                  </a:lnTo>
                  <a:lnTo>
                    <a:pt x="293330" y="1366204"/>
                  </a:lnTo>
                  <a:lnTo>
                    <a:pt x="292279" y="1365679"/>
                  </a:lnTo>
                  <a:lnTo>
                    <a:pt x="291347" y="1365419"/>
                  </a:lnTo>
                  <a:lnTo>
                    <a:pt x="289967" y="1364862"/>
                  </a:lnTo>
                  <a:lnTo>
                    <a:pt x="289291" y="1365062"/>
                  </a:lnTo>
                  <a:lnTo>
                    <a:pt x="289137" y="1365229"/>
                  </a:lnTo>
                  <a:lnTo>
                    <a:pt x="288797" y="1365173"/>
                  </a:lnTo>
                  <a:lnTo>
                    <a:pt x="288659" y="1365085"/>
                  </a:lnTo>
                  <a:lnTo>
                    <a:pt x="288334" y="1365148"/>
                  </a:lnTo>
                  <a:lnTo>
                    <a:pt x="288086" y="1365249"/>
                  </a:lnTo>
                  <a:lnTo>
                    <a:pt x="287323" y="1366132"/>
                  </a:lnTo>
                  <a:lnTo>
                    <a:pt x="287010" y="1366702"/>
                  </a:lnTo>
                  <a:lnTo>
                    <a:pt x="286287" y="1367158"/>
                  </a:lnTo>
                  <a:lnTo>
                    <a:pt x="285673" y="1367803"/>
                  </a:lnTo>
                  <a:lnTo>
                    <a:pt x="285450" y="1367921"/>
                  </a:lnTo>
                  <a:lnTo>
                    <a:pt x="285270" y="1367948"/>
                  </a:lnTo>
                  <a:lnTo>
                    <a:pt x="285009" y="1367782"/>
                  </a:lnTo>
                  <a:lnTo>
                    <a:pt x="282618" y="1363239"/>
                  </a:lnTo>
                  <a:lnTo>
                    <a:pt x="282165" y="1362873"/>
                  </a:lnTo>
                  <a:lnTo>
                    <a:pt x="277602" y="1361145"/>
                  </a:lnTo>
                  <a:lnTo>
                    <a:pt x="276043" y="1360213"/>
                  </a:lnTo>
                  <a:lnTo>
                    <a:pt x="272756" y="1358888"/>
                  </a:lnTo>
                  <a:lnTo>
                    <a:pt x="267552" y="1357796"/>
                  </a:lnTo>
                  <a:lnTo>
                    <a:pt x="266618" y="1357266"/>
                  </a:lnTo>
                  <a:lnTo>
                    <a:pt x="266050" y="1356403"/>
                  </a:lnTo>
                  <a:lnTo>
                    <a:pt x="266018" y="1355704"/>
                  </a:lnTo>
                  <a:lnTo>
                    <a:pt x="266182" y="1355678"/>
                  </a:lnTo>
                  <a:lnTo>
                    <a:pt x="266483" y="1355634"/>
                  </a:lnTo>
                  <a:lnTo>
                    <a:pt x="266835" y="1355571"/>
                  </a:lnTo>
                  <a:lnTo>
                    <a:pt x="267164" y="1355470"/>
                  </a:lnTo>
                  <a:lnTo>
                    <a:pt x="267334" y="1355402"/>
                  </a:lnTo>
                  <a:lnTo>
                    <a:pt x="267480" y="1355295"/>
                  </a:lnTo>
                  <a:lnTo>
                    <a:pt x="268206" y="1354107"/>
                  </a:lnTo>
                  <a:lnTo>
                    <a:pt x="267729" y="1351944"/>
                  </a:lnTo>
                  <a:lnTo>
                    <a:pt x="262965" y="1351385"/>
                  </a:lnTo>
                  <a:lnTo>
                    <a:pt x="261691" y="1350509"/>
                  </a:lnTo>
                  <a:lnTo>
                    <a:pt x="261550" y="1347089"/>
                  </a:lnTo>
                  <a:lnTo>
                    <a:pt x="259026" y="1344138"/>
                  </a:lnTo>
                  <a:lnTo>
                    <a:pt x="260240" y="1339949"/>
                  </a:lnTo>
                  <a:lnTo>
                    <a:pt x="260769" y="1337662"/>
                  </a:lnTo>
                  <a:lnTo>
                    <a:pt x="260258" y="1337881"/>
                  </a:lnTo>
                  <a:lnTo>
                    <a:pt x="259447" y="1338477"/>
                  </a:lnTo>
                  <a:lnTo>
                    <a:pt x="256515" y="1340098"/>
                  </a:lnTo>
                  <a:lnTo>
                    <a:pt x="255688" y="1340470"/>
                  </a:lnTo>
                  <a:lnTo>
                    <a:pt x="253780" y="1341531"/>
                  </a:lnTo>
                  <a:lnTo>
                    <a:pt x="251786" y="1342081"/>
                  </a:lnTo>
                  <a:lnTo>
                    <a:pt x="244305" y="1343807"/>
                  </a:lnTo>
                  <a:lnTo>
                    <a:pt x="244535" y="1342391"/>
                  </a:lnTo>
                  <a:lnTo>
                    <a:pt x="244314" y="1339716"/>
                  </a:lnTo>
                  <a:lnTo>
                    <a:pt x="243813" y="1338935"/>
                  </a:lnTo>
                  <a:lnTo>
                    <a:pt x="240694" y="1337178"/>
                  </a:lnTo>
                  <a:lnTo>
                    <a:pt x="239983" y="1336949"/>
                  </a:lnTo>
                  <a:lnTo>
                    <a:pt x="239829" y="1337205"/>
                  </a:lnTo>
                  <a:lnTo>
                    <a:pt x="239171" y="1338815"/>
                  </a:lnTo>
                  <a:lnTo>
                    <a:pt x="238866" y="1339170"/>
                  </a:lnTo>
                  <a:lnTo>
                    <a:pt x="238705" y="1339302"/>
                  </a:lnTo>
                  <a:lnTo>
                    <a:pt x="238287" y="1339228"/>
                  </a:lnTo>
                  <a:lnTo>
                    <a:pt x="237805" y="1338869"/>
                  </a:lnTo>
                  <a:lnTo>
                    <a:pt x="237364" y="1338541"/>
                  </a:lnTo>
                  <a:lnTo>
                    <a:pt x="237100" y="1338345"/>
                  </a:lnTo>
                  <a:lnTo>
                    <a:pt x="235978" y="1337506"/>
                  </a:lnTo>
                  <a:lnTo>
                    <a:pt x="235687" y="1337292"/>
                  </a:lnTo>
                  <a:lnTo>
                    <a:pt x="235329" y="1336508"/>
                  </a:lnTo>
                  <a:lnTo>
                    <a:pt x="235314" y="1333262"/>
                  </a:lnTo>
                  <a:lnTo>
                    <a:pt x="237572" y="1330611"/>
                  </a:lnTo>
                  <a:lnTo>
                    <a:pt x="237656" y="1329147"/>
                  </a:lnTo>
                  <a:lnTo>
                    <a:pt x="236859" y="1326921"/>
                  </a:lnTo>
                  <a:lnTo>
                    <a:pt x="236182" y="1322918"/>
                  </a:lnTo>
                  <a:lnTo>
                    <a:pt x="236132" y="1305898"/>
                  </a:lnTo>
                  <a:lnTo>
                    <a:pt x="227494" y="1306006"/>
                  </a:lnTo>
                  <a:lnTo>
                    <a:pt x="223791" y="1307141"/>
                  </a:lnTo>
                  <a:lnTo>
                    <a:pt x="220696" y="1307329"/>
                  </a:lnTo>
                  <a:lnTo>
                    <a:pt x="218610" y="1306773"/>
                  </a:lnTo>
                  <a:lnTo>
                    <a:pt x="216878" y="1306548"/>
                  </a:lnTo>
                  <a:lnTo>
                    <a:pt x="215999" y="1306428"/>
                  </a:lnTo>
                  <a:lnTo>
                    <a:pt x="215630" y="1306445"/>
                  </a:lnTo>
                  <a:lnTo>
                    <a:pt x="214053" y="1306349"/>
                  </a:lnTo>
                  <a:lnTo>
                    <a:pt x="214146" y="1299641"/>
                  </a:lnTo>
                  <a:lnTo>
                    <a:pt x="210437" y="1299314"/>
                  </a:lnTo>
                  <a:lnTo>
                    <a:pt x="202916" y="1297351"/>
                  </a:lnTo>
                  <a:lnTo>
                    <a:pt x="201301" y="1292092"/>
                  </a:lnTo>
                  <a:lnTo>
                    <a:pt x="202142" y="1289218"/>
                  </a:lnTo>
                  <a:lnTo>
                    <a:pt x="198024" y="1282700"/>
                  </a:lnTo>
                  <a:lnTo>
                    <a:pt x="190133" y="1281303"/>
                  </a:lnTo>
                  <a:lnTo>
                    <a:pt x="189379" y="1280816"/>
                  </a:lnTo>
                  <a:lnTo>
                    <a:pt x="184530" y="1276719"/>
                  </a:lnTo>
                  <a:lnTo>
                    <a:pt x="179284" y="1275645"/>
                  </a:lnTo>
                  <a:lnTo>
                    <a:pt x="175800" y="1274271"/>
                  </a:lnTo>
                  <a:lnTo>
                    <a:pt x="170478" y="1268087"/>
                  </a:lnTo>
                  <a:lnTo>
                    <a:pt x="163391" y="1266632"/>
                  </a:lnTo>
                  <a:lnTo>
                    <a:pt x="160862" y="1265746"/>
                  </a:lnTo>
                  <a:lnTo>
                    <a:pt x="154072" y="1266233"/>
                  </a:lnTo>
                  <a:lnTo>
                    <a:pt x="148971" y="1266773"/>
                  </a:lnTo>
                  <a:lnTo>
                    <a:pt x="146892" y="1266668"/>
                  </a:lnTo>
                  <a:lnTo>
                    <a:pt x="146474" y="1266303"/>
                  </a:lnTo>
                  <a:lnTo>
                    <a:pt x="145927" y="1265965"/>
                  </a:lnTo>
                  <a:lnTo>
                    <a:pt x="146061" y="1265427"/>
                  </a:lnTo>
                  <a:lnTo>
                    <a:pt x="146261" y="1265183"/>
                  </a:lnTo>
                  <a:lnTo>
                    <a:pt x="146585" y="1265025"/>
                  </a:lnTo>
                  <a:lnTo>
                    <a:pt x="147130" y="1264940"/>
                  </a:lnTo>
                  <a:lnTo>
                    <a:pt x="147998" y="1265186"/>
                  </a:lnTo>
                  <a:lnTo>
                    <a:pt x="149181" y="1266078"/>
                  </a:lnTo>
                  <a:lnTo>
                    <a:pt x="150095" y="1266133"/>
                  </a:lnTo>
                  <a:lnTo>
                    <a:pt x="151347" y="1265746"/>
                  </a:lnTo>
                  <a:lnTo>
                    <a:pt x="151877" y="1265420"/>
                  </a:lnTo>
                  <a:lnTo>
                    <a:pt x="152326" y="1265036"/>
                  </a:lnTo>
                  <a:lnTo>
                    <a:pt x="153208" y="1264384"/>
                  </a:lnTo>
                  <a:lnTo>
                    <a:pt x="153854" y="1264171"/>
                  </a:lnTo>
                  <a:lnTo>
                    <a:pt x="157575" y="1262374"/>
                  </a:lnTo>
                  <a:lnTo>
                    <a:pt x="160614" y="1260387"/>
                  </a:lnTo>
                  <a:lnTo>
                    <a:pt x="162278" y="1259616"/>
                  </a:lnTo>
                  <a:lnTo>
                    <a:pt x="163515" y="1258727"/>
                  </a:lnTo>
                  <a:lnTo>
                    <a:pt x="165556" y="1256553"/>
                  </a:lnTo>
                  <a:lnTo>
                    <a:pt x="166061" y="1255792"/>
                  </a:lnTo>
                  <a:lnTo>
                    <a:pt x="166623" y="1255745"/>
                  </a:lnTo>
                  <a:lnTo>
                    <a:pt x="167787" y="1255683"/>
                  </a:lnTo>
                  <a:lnTo>
                    <a:pt x="170475" y="1255455"/>
                  </a:lnTo>
                  <a:lnTo>
                    <a:pt x="171735" y="1255265"/>
                  </a:lnTo>
                  <a:lnTo>
                    <a:pt x="172922" y="1254762"/>
                  </a:lnTo>
                  <a:lnTo>
                    <a:pt x="173144" y="1254632"/>
                  </a:lnTo>
                  <a:lnTo>
                    <a:pt x="173404" y="1254445"/>
                  </a:lnTo>
                  <a:lnTo>
                    <a:pt x="173635" y="1254306"/>
                  </a:lnTo>
                  <a:lnTo>
                    <a:pt x="173791" y="1254200"/>
                  </a:lnTo>
                  <a:lnTo>
                    <a:pt x="174103" y="1253965"/>
                  </a:lnTo>
                  <a:lnTo>
                    <a:pt x="174316" y="1253789"/>
                  </a:lnTo>
                  <a:lnTo>
                    <a:pt x="177334" y="1250934"/>
                  </a:lnTo>
                  <a:lnTo>
                    <a:pt x="179100" y="1243737"/>
                  </a:lnTo>
                  <a:lnTo>
                    <a:pt x="181176" y="1240725"/>
                  </a:lnTo>
                  <a:lnTo>
                    <a:pt x="182104" y="1239844"/>
                  </a:lnTo>
                  <a:lnTo>
                    <a:pt x="182410" y="1239634"/>
                  </a:lnTo>
                  <a:lnTo>
                    <a:pt x="191294" y="1234058"/>
                  </a:lnTo>
                  <a:lnTo>
                    <a:pt x="192827" y="1233137"/>
                  </a:lnTo>
                  <a:lnTo>
                    <a:pt x="192827" y="1233005"/>
                  </a:lnTo>
                  <a:lnTo>
                    <a:pt x="192828" y="1221097"/>
                  </a:lnTo>
                  <a:lnTo>
                    <a:pt x="192831" y="1210941"/>
                  </a:lnTo>
                  <a:lnTo>
                    <a:pt x="197538" y="1204402"/>
                  </a:lnTo>
                  <a:lnTo>
                    <a:pt x="197195" y="1196114"/>
                  </a:lnTo>
                  <a:lnTo>
                    <a:pt x="196385" y="1195215"/>
                  </a:lnTo>
                  <a:lnTo>
                    <a:pt x="188843" y="1182719"/>
                  </a:lnTo>
                  <a:lnTo>
                    <a:pt x="185572" y="1179961"/>
                  </a:lnTo>
                  <a:lnTo>
                    <a:pt x="181011" y="1179790"/>
                  </a:lnTo>
                  <a:lnTo>
                    <a:pt x="170891" y="1178739"/>
                  </a:lnTo>
                  <a:lnTo>
                    <a:pt x="160899" y="1177807"/>
                  </a:lnTo>
                  <a:lnTo>
                    <a:pt x="154014" y="1185095"/>
                  </a:lnTo>
                  <a:lnTo>
                    <a:pt x="140885" y="1184703"/>
                  </a:lnTo>
                  <a:lnTo>
                    <a:pt x="135748" y="1184406"/>
                  </a:lnTo>
                  <a:lnTo>
                    <a:pt x="128819" y="1184158"/>
                  </a:lnTo>
                  <a:lnTo>
                    <a:pt x="128714" y="1193550"/>
                  </a:lnTo>
                  <a:lnTo>
                    <a:pt x="126188" y="1195797"/>
                  </a:lnTo>
                  <a:lnTo>
                    <a:pt x="125650" y="1196276"/>
                  </a:lnTo>
                  <a:lnTo>
                    <a:pt x="124513" y="1198764"/>
                  </a:lnTo>
                  <a:lnTo>
                    <a:pt x="124135" y="1199556"/>
                  </a:lnTo>
                  <a:lnTo>
                    <a:pt x="120263" y="1198075"/>
                  </a:lnTo>
                  <a:lnTo>
                    <a:pt x="116653" y="1190517"/>
                  </a:lnTo>
                  <a:lnTo>
                    <a:pt x="110427" y="1193782"/>
                  </a:lnTo>
                  <a:lnTo>
                    <a:pt x="107831" y="1195153"/>
                  </a:lnTo>
                  <a:lnTo>
                    <a:pt x="105428" y="1196422"/>
                  </a:lnTo>
                  <a:lnTo>
                    <a:pt x="104712" y="1196792"/>
                  </a:lnTo>
                  <a:lnTo>
                    <a:pt x="104191" y="1197071"/>
                  </a:lnTo>
                  <a:lnTo>
                    <a:pt x="104058" y="1199251"/>
                  </a:lnTo>
                  <a:lnTo>
                    <a:pt x="105230" y="1200951"/>
                  </a:lnTo>
                  <a:lnTo>
                    <a:pt x="104501" y="1203392"/>
                  </a:lnTo>
                  <a:lnTo>
                    <a:pt x="104939" y="1204768"/>
                  </a:lnTo>
                  <a:lnTo>
                    <a:pt x="104958" y="1205297"/>
                  </a:lnTo>
                  <a:lnTo>
                    <a:pt x="104788" y="1205096"/>
                  </a:lnTo>
                  <a:lnTo>
                    <a:pt x="102532" y="1202757"/>
                  </a:lnTo>
                  <a:lnTo>
                    <a:pt x="99336" y="1200755"/>
                  </a:lnTo>
                  <a:lnTo>
                    <a:pt x="97672" y="1198211"/>
                  </a:lnTo>
                  <a:lnTo>
                    <a:pt x="96326" y="1191349"/>
                  </a:lnTo>
                  <a:lnTo>
                    <a:pt x="91524" y="1192980"/>
                  </a:lnTo>
                  <a:lnTo>
                    <a:pt x="90003" y="1193551"/>
                  </a:lnTo>
                  <a:lnTo>
                    <a:pt x="91650" y="1196113"/>
                  </a:lnTo>
                  <a:lnTo>
                    <a:pt x="91953" y="1196698"/>
                  </a:lnTo>
                  <a:lnTo>
                    <a:pt x="92191" y="1196965"/>
                  </a:lnTo>
                  <a:lnTo>
                    <a:pt x="92630" y="1197665"/>
                  </a:lnTo>
                  <a:lnTo>
                    <a:pt x="93211" y="1198563"/>
                  </a:lnTo>
                  <a:lnTo>
                    <a:pt x="93609" y="1199198"/>
                  </a:lnTo>
                  <a:lnTo>
                    <a:pt x="93728" y="1199365"/>
                  </a:lnTo>
                  <a:lnTo>
                    <a:pt x="75430" y="1208658"/>
                  </a:lnTo>
                  <a:lnTo>
                    <a:pt x="75173" y="1199018"/>
                  </a:lnTo>
                  <a:lnTo>
                    <a:pt x="75036" y="1192556"/>
                  </a:lnTo>
                  <a:lnTo>
                    <a:pt x="74754" y="1181044"/>
                  </a:lnTo>
                  <a:lnTo>
                    <a:pt x="74656" y="1178978"/>
                  </a:lnTo>
                  <a:lnTo>
                    <a:pt x="74288" y="1178803"/>
                  </a:lnTo>
                  <a:lnTo>
                    <a:pt x="73583" y="1178468"/>
                  </a:lnTo>
                  <a:lnTo>
                    <a:pt x="72194" y="1177889"/>
                  </a:lnTo>
                  <a:lnTo>
                    <a:pt x="69394" y="1177290"/>
                  </a:lnTo>
                  <a:lnTo>
                    <a:pt x="65172" y="1173159"/>
                  </a:lnTo>
                  <a:lnTo>
                    <a:pt x="62422" y="1172002"/>
                  </a:lnTo>
                  <a:lnTo>
                    <a:pt x="51494" y="1163803"/>
                  </a:lnTo>
                  <a:lnTo>
                    <a:pt x="47552" y="1158432"/>
                  </a:lnTo>
                  <a:lnTo>
                    <a:pt x="36219" y="1143611"/>
                  </a:lnTo>
                  <a:lnTo>
                    <a:pt x="29448" y="1134588"/>
                  </a:lnTo>
                  <a:lnTo>
                    <a:pt x="29562" y="1134076"/>
                  </a:lnTo>
                  <a:lnTo>
                    <a:pt x="29748" y="1133512"/>
                  </a:lnTo>
                  <a:lnTo>
                    <a:pt x="29582" y="1133441"/>
                  </a:lnTo>
                  <a:lnTo>
                    <a:pt x="29196" y="1133049"/>
                  </a:lnTo>
                  <a:lnTo>
                    <a:pt x="29186" y="1132878"/>
                  </a:lnTo>
                  <a:lnTo>
                    <a:pt x="28608" y="1132560"/>
                  </a:lnTo>
                  <a:lnTo>
                    <a:pt x="28500" y="1131397"/>
                  </a:lnTo>
                  <a:lnTo>
                    <a:pt x="28818" y="1131060"/>
                  </a:lnTo>
                  <a:lnTo>
                    <a:pt x="29777" y="1130048"/>
                  </a:lnTo>
                  <a:lnTo>
                    <a:pt x="29941" y="1129889"/>
                  </a:lnTo>
                  <a:lnTo>
                    <a:pt x="32278" y="1127432"/>
                  </a:lnTo>
                  <a:lnTo>
                    <a:pt x="43442" y="1116094"/>
                  </a:lnTo>
                  <a:lnTo>
                    <a:pt x="43329" y="1115805"/>
                  </a:lnTo>
                  <a:lnTo>
                    <a:pt x="42932" y="1115021"/>
                  </a:lnTo>
                  <a:lnTo>
                    <a:pt x="42607" y="1114263"/>
                  </a:lnTo>
                  <a:lnTo>
                    <a:pt x="39306" y="1106729"/>
                  </a:lnTo>
                  <a:lnTo>
                    <a:pt x="36269" y="1099887"/>
                  </a:lnTo>
                  <a:lnTo>
                    <a:pt x="31635" y="1089208"/>
                  </a:lnTo>
                  <a:lnTo>
                    <a:pt x="21128" y="1065462"/>
                  </a:lnTo>
                  <a:lnTo>
                    <a:pt x="12762" y="1046995"/>
                  </a:lnTo>
                  <a:lnTo>
                    <a:pt x="6998" y="1033644"/>
                  </a:lnTo>
                  <a:lnTo>
                    <a:pt x="4853" y="1028529"/>
                  </a:lnTo>
                  <a:lnTo>
                    <a:pt x="0" y="1017511"/>
                  </a:lnTo>
                  <a:lnTo>
                    <a:pt x="3503" y="1018061"/>
                  </a:lnTo>
                  <a:lnTo>
                    <a:pt x="7085" y="1018643"/>
                  </a:lnTo>
                  <a:lnTo>
                    <a:pt x="10653" y="1019401"/>
                  </a:lnTo>
                  <a:lnTo>
                    <a:pt x="42452" y="1025263"/>
                  </a:lnTo>
                  <a:lnTo>
                    <a:pt x="52516" y="1027230"/>
                  </a:lnTo>
                  <a:lnTo>
                    <a:pt x="55645" y="1027926"/>
                  </a:lnTo>
                  <a:lnTo>
                    <a:pt x="65850" y="1029888"/>
                  </a:lnTo>
                  <a:lnTo>
                    <a:pt x="71085" y="1030067"/>
                  </a:lnTo>
                  <a:lnTo>
                    <a:pt x="78734" y="1030692"/>
                  </a:lnTo>
                  <a:lnTo>
                    <a:pt x="88483" y="1031174"/>
                  </a:lnTo>
                  <a:lnTo>
                    <a:pt x="95449" y="1031839"/>
                  </a:lnTo>
                  <a:lnTo>
                    <a:pt x="102740" y="1032674"/>
                  </a:lnTo>
                  <a:lnTo>
                    <a:pt x="109032" y="1033197"/>
                  </a:lnTo>
                  <a:lnTo>
                    <a:pt x="113594" y="1033817"/>
                  </a:lnTo>
                  <a:lnTo>
                    <a:pt x="128318" y="1035126"/>
                  </a:lnTo>
                  <a:lnTo>
                    <a:pt x="138853" y="1036291"/>
                  </a:lnTo>
                  <a:lnTo>
                    <a:pt x="150222" y="1037306"/>
                  </a:lnTo>
                  <a:lnTo>
                    <a:pt x="151822" y="1037027"/>
                  </a:lnTo>
                  <a:lnTo>
                    <a:pt x="160006" y="1034966"/>
                  </a:lnTo>
                  <a:lnTo>
                    <a:pt x="179936" y="1030345"/>
                  </a:lnTo>
                  <a:lnTo>
                    <a:pt x="182199" y="1030293"/>
                  </a:lnTo>
                  <a:lnTo>
                    <a:pt x="195675" y="1031068"/>
                  </a:lnTo>
                  <a:lnTo>
                    <a:pt x="199456" y="1031368"/>
                  </a:lnTo>
                  <a:lnTo>
                    <a:pt x="199434" y="1030785"/>
                  </a:lnTo>
                  <a:lnTo>
                    <a:pt x="199870" y="1030314"/>
                  </a:lnTo>
                  <a:lnTo>
                    <a:pt x="200275" y="1029820"/>
                  </a:lnTo>
                  <a:lnTo>
                    <a:pt x="200524" y="1029576"/>
                  </a:lnTo>
                  <a:lnTo>
                    <a:pt x="202847" y="1026701"/>
                  </a:lnTo>
                  <a:lnTo>
                    <a:pt x="210214" y="1027025"/>
                  </a:lnTo>
                  <a:lnTo>
                    <a:pt x="219048" y="1027278"/>
                  </a:lnTo>
                  <a:lnTo>
                    <a:pt x="226611" y="1027776"/>
                  </a:lnTo>
                  <a:lnTo>
                    <a:pt x="235118" y="1027969"/>
                  </a:lnTo>
                  <a:lnTo>
                    <a:pt x="237448" y="1028299"/>
                  </a:lnTo>
                  <a:lnTo>
                    <a:pt x="243224" y="1029808"/>
                  </a:lnTo>
                  <a:lnTo>
                    <a:pt x="248313" y="1031293"/>
                  </a:lnTo>
                  <a:lnTo>
                    <a:pt x="261664" y="1034806"/>
                  </a:lnTo>
                  <a:lnTo>
                    <a:pt x="265774" y="1036052"/>
                  </a:lnTo>
                  <a:lnTo>
                    <a:pt x="282158" y="1040631"/>
                  </a:lnTo>
                  <a:lnTo>
                    <a:pt x="282940" y="1041085"/>
                  </a:lnTo>
                  <a:lnTo>
                    <a:pt x="286077" y="1041263"/>
                  </a:lnTo>
                  <a:lnTo>
                    <a:pt x="297175" y="1042622"/>
                  </a:lnTo>
                  <a:lnTo>
                    <a:pt x="298957" y="1044040"/>
                  </a:lnTo>
                  <a:lnTo>
                    <a:pt x="309457" y="1058303"/>
                  </a:lnTo>
                  <a:lnTo>
                    <a:pt x="311279" y="1061104"/>
                  </a:lnTo>
                  <a:lnTo>
                    <a:pt x="315121" y="1066518"/>
                  </a:lnTo>
                  <a:lnTo>
                    <a:pt x="316616" y="1067269"/>
                  </a:lnTo>
                  <a:lnTo>
                    <a:pt x="339501" y="1074151"/>
                  </a:lnTo>
                  <a:lnTo>
                    <a:pt x="345466" y="1072531"/>
                  </a:lnTo>
                  <a:lnTo>
                    <a:pt x="350638" y="1073196"/>
                  </a:lnTo>
                  <a:lnTo>
                    <a:pt x="356451" y="1073367"/>
                  </a:lnTo>
                  <a:lnTo>
                    <a:pt x="370348" y="1080860"/>
                  </a:lnTo>
                  <a:lnTo>
                    <a:pt x="374690" y="1083225"/>
                  </a:lnTo>
                  <a:lnTo>
                    <a:pt x="375063" y="1083429"/>
                  </a:lnTo>
                  <a:lnTo>
                    <a:pt x="376363" y="1084161"/>
                  </a:lnTo>
                  <a:lnTo>
                    <a:pt x="388294" y="1089794"/>
                  </a:lnTo>
                  <a:lnTo>
                    <a:pt x="401830" y="1096758"/>
                  </a:lnTo>
                  <a:lnTo>
                    <a:pt x="404161" y="1097174"/>
                  </a:lnTo>
                  <a:lnTo>
                    <a:pt x="422885" y="1101606"/>
                  </a:lnTo>
                  <a:lnTo>
                    <a:pt x="428873" y="1103211"/>
                  </a:lnTo>
                  <a:lnTo>
                    <a:pt x="430861" y="1103569"/>
                  </a:lnTo>
                  <a:lnTo>
                    <a:pt x="442746" y="1103341"/>
                  </a:lnTo>
                  <a:lnTo>
                    <a:pt x="444373" y="1103425"/>
                  </a:lnTo>
                  <a:lnTo>
                    <a:pt x="451652" y="1101729"/>
                  </a:lnTo>
                  <a:lnTo>
                    <a:pt x="459120" y="1100340"/>
                  </a:lnTo>
                  <a:lnTo>
                    <a:pt x="466174" y="1098642"/>
                  </a:lnTo>
                  <a:lnTo>
                    <a:pt x="473382" y="1097361"/>
                  </a:lnTo>
                  <a:lnTo>
                    <a:pt x="473398" y="1100992"/>
                  </a:lnTo>
                  <a:lnTo>
                    <a:pt x="473106" y="1108509"/>
                  </a:lnTo>
                  <a:lnTo>
                    <a:pt x="473004" y="1115676"/>
                  </a:lnTo>
                  <a:lnTo>
                    <a:pt x="480267" y="1116481"/>
                  </a:lnTo>
                  <a:lnTo>
                    <a:pt x="483581" y="1117101"/>
                  </a:lnTo>
                  <a:lnTo>
                    <a:pt x="490942" y="1116516"/>
                  </a:lnTo>
                  <a:lnTo>
                    <a:pt x="497661" y="1116164"/>
                  </a:lnTo>
                  <a:lnTo>
                    <a:pt x="498636" y="1116325"/>
                  </a:lnTo>
                  <a:lnTo>
                    <a:pt x="501358" y="1118984"/>
                  </a:lnTo>
                  <a:lnTo>
                    <a:pt x="504162" y="1122443"/>
                  </a:lnTo>
                  <a:lnTo>
                    <a:pt x="517115" y="1109169"/>
                  </a:lnTo>
                  <a:lnTo>
                    <a:pt x="518362" y="1108029"/>
                  </a:lnTo>
                  <a:lnTo>
                    <a:pt x="518559" y="1108034"/>
                  </a:lnTo>
                  <a:lnTo>
                    <a:pt x="522260" y="1108135"/>
                  </a:lnTo>
                  <a:lnTo>
                    <a:pt x="524182" y="1107005"/>
                  </a:lnTo>
                  <a:lnTo>
                    <a:pt x="525364" y="1106160"/>
                  </a:lnTo>
                  <a:lnTo>
                    <a:pt x="526979" y="1105301"/>
                  </a:lnTo>
                  <a:lnTo>
                    <a:pt x="528245" y="1104094"/>
                  </a:lnTo>
                  <a:lnTo>
                    <a:pt x="531393" y="1102289"/>
                  </a:lnTo>
                  <a:lnTo>
                    <a:pt x="534654" y="1100338"/>
                  </a:lnTo>
                  <a:lnTo>
                    <a:pt x="541436" y="1096182"/>
                  </a:lnTo>
                  <a:lnTo>
                    <a:pt x="546994" y="1093057"/>
                  </a:lnTo>
                  <a:lnTo>
                    <a:pt x="549755" y="1091738"/>
                  </a:lnTo>
                  <a:lnTo>
                    <a:pt x="551196" y="1090970"/>
                  </a:lnTo>
                  <a:lnTo>
                    <a:pt x="560607" y="1087169"/>
                  </a:lnTo>
                  <a:lnTo>
                    <a:pt x="568653" y="1083828"/>
                  </a:lnTo>
                  <a:lnTo>
                    <a:pt x="573121" y="1081729"/>
                  </a:lnTo>
                  <a:lnTo>
                    <a:pt x="589978" y="1073688"/>
                  </a:lnTo>
                  <a:lnTo>
                    <a:pt x="591746" y="1072683"/>
                  </a:lnTo>
                  <a:lnTo>
                    <a:pt x="601120" y="1068451"/>
                  </a:lnTo>
                  <a:lnTo>
                    <a:pt x="605337" y="1066554"/>
                  </a:lnTo>
                  <a:lnTo>
                    <a:pt x="607273" y="1065654"/>
                  </a:lnTo>
                  <a:lnTo>
                    <a:pt x="618358" y="1061373"/>
                  </a:lnTo>
                  <a:lnTo>
                    <a:pt x="635386" y="1058991"/>
                  </a:lnTo>
                  <a:lnTo>
                    <a:pt x="649581" y="1055078"/>
                  </a:lnTo>
                  <a:lnTo>
                    <a:pt x="649829" y="1054302"/>
                  </a:lnTo>
                  <a:lnTo>
                    <a:pt x="650991" y="1051308"/>
                  </a:lnTo>
                  <a:lnTo>
                    <a:pt x="651655" y="1050868"/>
                  </a:lnTo>
                  <a:lnTo>
                    <a:pt x="654184" y="1049944"/>
                  </a:lnTo>
                  <a:lnTo>
                    <a:pt x="657553" y="1048559"/>
                  </a:lnTo>
                  <a:lnTo>
                    <a:pt x="662071" y="1046866"/>
                  </a:lnTo>
                  <a:lnTo>
                    <a:pt x="664375" y="1047022"/>
                  </a:lnTo>
                  <a:lnTo>
                    <a:pt x="669089" y="1050799"/>
                  </a:lnTo>
                  <a:lnTo>
                    <a:pt x="679487" y="1050658"/>
                  </a:lnTo>
                  <a:lnTo>
                    <a:pt x="685666" y="1051010"/>
                  </a:lnTo>
                  <a:lnTo>
                    <a:pt x="692576" y="1051610"/>
                  </a:lnTo>
                  <a:lnTo>
                    <a:pt x="694047" y="1050831"/>
                  </a:lnTo>
                  <a:lnTo>
                    <a:pt x="695620" y="1050811"/>
                  </a:lnTo>
                  <a:lnTo>
                    <a:pt x="696557" y="1050116"/>
                  </a:lnTo>
                  <a:lnTo>
                    <a:pt x="697553" y="1049425"/>
                  </a:lnTo>
                  <a:lnTo>
                    <a:pt x="697889" y="1049084"/>
                  </a:lnTo>
                  <a:lnTo>
                    <a:pt x="698681" y="1049032"/>
                  </a:lnTo>
                  <a:lnTo>
                    <a:pt x="702183" y="1048841"/>
                  </a:lnTo>
                  <a:lnTo>
                    <a:pt x="708839" y="1047279"/>
                  </a:lnTo>
                  <a:lnTo>
                    <a:pt x="711798" y="1046721"/>
                  </a:lnTo>
                  <a:lnTo>
                    <a:pt x="713155" y="1046941"/>
                  </a:lnTo>
                  <a:lnTo>
                    <a:pt x="715675" y="1048633"/>
                  </a:lnTo>
                  <a:lnTo>
                    <a:pt x="719412" y="1048670"/>
                  </a:lnTo>
                  <a:lnTo>
                    <a:pt x="726809" y="1048189"/>
                  </a:lnTo>
                  <a:lnTo>
                    <a:pt x="730795" y="1048214"/>
                  </a:lnTo>
                  <a:lnTo>
                    <a:pt x="741856" y="1050794"/>
                  </a:lnTo>
                  <a:lnTo>
                    <a:pt x="747895" y="1050641"/>
                  </a:lnTo>
                  <a:lnTo>
                    <a:pt x="749931" y="1051417"/>
                  </a:lnTo>
                  <a:lnTo>
                    <a:pt x="750917" y="1052315"/>
                  </a:lnTo>
                  <a:lnTo>
                    <a:pt x="754296" y="1050635"/>
                  </a:lnTo>
                  <a:lnTo>
                    <a:pt x="759753" y="1047706"/>
                  </a:lnTo>
                  <a:lnTo>
                    <a:pt x="760783" y="1047355"/>
                  </a:lnTo>
                  <a:lnTo>
                    <a:pt x="761631" y="1047759"/>
                  </a:lnTo>
                  <a:lnTo>
                    <a:pt x="762462" y="1046891"/>
                  </a:lnTo>
                  <a:lnTo>
                    <a:pt x="763554" y="1047030"/>
                  </a:lnTo>
                  <a:lnTo>
                    <a:pt x="767088" y="1047433"/>
                  </a:lnTo>
                  <a:lnTo>
                    <a:pt x="770780" y="1047895"/>
                  </a:lnTo>
                  <a:lnTo>
                    <a:pt x="779559" y="1048864"/>
                  </a:lnTo>
                  <a:lnTo>
                    <a:pt x="780451" y="1048504"/>
                  </a:lnTo>
                  <a:lnTo>
                    <a:pt x="785426" y="1047851"/>
                  </a:lnTo>
                  <a:lnTo>
                    <a:pt x="786147" y="1047715"/>
                  </a:lnTo>
                  <a:lnTo>
                    <a:pt x="792110" y="1046882"/>
                  </a:lnTo>
                  <a:lnTo>
                    <a:pt x="793285" y="1045864"/>
                  </a:lnTo>
                  <a:lnTo>
                    <a:pt x="794050" y="1045774"/>
                  </a:lnTo>
                  <a:lnTo>
                    <a:pt x="795834" y="1045662"/>
                  </a:lnTo>
                  <a:lnTo>
                    <a:pt x="796963" y="1044637"/>
                  </a:lnTo>
                  <a:lnTo>
                    <a:pt x="799328" y="1042588"/>
                  </a:lnTo>
                  <a:lnTo>
                    <a:pt x="802135" y="1040208"/>
                  </a:lnTo>
                  <a:lnTo>
                    <a:pt x="804819" y="1038132"/>
                  </a:lnTo>
                  <a:lnTo>
                    <a:pt x="807993" y="1036392"/>
                  </a:lnTo>
                  <a:lnTo>
                    <a:pt x="814462" y="1033549"/>
                  </a:lnTo>
                  <a:lnTo>
                    <a:pt x="817627" y="1032058"/>
                  </a:lnTo>
                  <a:lnTo>
                    <a:pt x="819138" y="1031426"/>
                  </a:lnTo>
                  <a:lnTo>
                    <a:pt x="820882" y="1031337"/>
                  </a:lnTo>
                  <a:lnTo>
                    <a:pt x="824618" y="1031161"/>
                  </a:lnTo>
                  <a:lnTo>
                    <a:pt x="831292" y="1030761"/>
                  </a:lnTo>
                  <a:lnTo>
                    <a:pt x="832098" y="1030883"/>
                  </a:lnTo>
                  <a:lnTo>
                    <a:pt x="832601" y="1030247"/>
                  </a:lnTo>
                  <a:lnTo>
                    <a:pt x="834097" y="1028089"/>
                  </a:lnTo>
                  <a:lnTo>
                    <a:pt x="837129" y="1026720"/>
                  </a:lnTo>
                  <a:lnTo>
                    <a:pt x="840376" y="1025275"/>
                  </a:lnTo>
                  <a:lnTo>
                    <a:pt x="843694" y="1023947"/>
                  </a:lnTo>
                  <a:lnTo>
                    <a:pt x="846850" y="1022560"/>
                  </a:lnTo>
                  <a:lnTo>
                    <a:pt x="847541" y="1022213"/>
                  </a:lnTo>
                  <a:lnTo>
                    <a:pt x="853253" y="1018784"/>
                  </a:lnTo>
                  <a:lnTo>
                    <a:pt x="855342" y="1013740"/>
                  </a:lnTo>
                  <a:lnTo>
                    <a:pt x="860052" y="1009770"/>
                  </a:lnTo>
                  <a:lnTo>
                    <a:pt x="865801" y="1005206"/>
                  </a:lnTo>
                  <a:lnTo>
                    <a:pt x="869504" y="997734"/>
                  </a:lnTo>
                  <a:lnTo>
                    <a:pt x="869365" y="996417"/>
                  </a:lnTo>
                  <a:lnTo>
                    <a:pt x="872520" y="991769"/>
                  </a:lnTo>
                  <a:lnTo>
                    <a:pt x="874666" y="990916"/>
                  </a:lnTo>
                  <a:lnTo>
                    <a:pt x="875657" y="989622"/>
                  </a:lnTo>
                  <a:lnTo>
                    <a:pt x="877908" y="986546"/>
                  </a:lnTo>
                  <a:lnTo>
                    <a:pt x="885098" y="977506"/>
                  </a:lnTo>
                  <a:lnTo>
                    <a:pt x="890752" y="970626"/>
                  </a:lnTo>
                  <a:lnTo>
                    <a:pt x="893072" y="969187"/>
                  </a:lnTo>
                  <a:lnTo>
                    <a:pt x="893887" y="968186"/>
                  </a:lnTo>
                  <a:lnTo>
                    <a:pt x="895621" y="967549"/>
                  </a:lnTo>
                  <a:lnTo>
                    <a:pt x="898568" y="966470"/>
                  </a:lnTo>
                  <a:lnTo>
                    <a:pt x="899116" y="966213"/>
                  </a:lnTo>
                  <a:lnTo>
                    <a:pt x="900058" y="965625"/>
                  </a:lnTo>
                  <a:lnTo>
                    <a:pt x="901225" y="964805"/>
                  </a:lnTo>
                  <a:lnTo>
                    <a:pt x="902929" y="964204"/>
                  </a:lnTo>
                  <a:lnTo>
                    <a:pt x="906559" y="962890"/>
                  </a:lnTo>
                  <a:lnTo>
                    <a:pt x="908486" y="962294"/>
                  </a:lnTo>
                  <a:lnTo>
                    <a:pt x="909752" y="961955"/>
                  </a:lnTo>
                  <a:lnTo>
                    <a:pt x="911466" y="961476"/>
                  </a:lnTo>
                  <a:lnTo>
                    <a:pt x="912269" y="961161"/>
                  </a:lnTo>
                  <a:lnTo>
                    <a:pt x="912916" y="960396"/>
                  </a:lnTo>
                  <a:lnTo>
                    <a:pt x="915125" y="958045"/>
                  </a:lnTo>
                  <a:lnTo>
                    <a:pt x="915918" y="957578"/>
                  </a:lnTo>
                  <a:lnTo>
                    <a:pt x="918759" y="956126"/>
                  </a:lnTo>
                  <a:lnTo>
                    <a:pt x="919410" y="956192"/>
                  </a:lnTo>
                  <a:lnTo>
                    <a:pt x="922356" y="956525"/>
                  </a:lnTo>
                  <a:lnTo>
                    <a:pt x="925755" y="956436"/>
                  </a:lnTo>
                  <a:lnTo>
                    <a:pt x="926398" y="955971"/>
                  </a:lnTo>
                  <a:lnTo>
                    <a:pt x="928437" y="954347"/>
                  </a:lnTo>
                  <a:lnTo>
                    <a:pt x="930863" y="951714"/>
                  </a:lnTo>
                  <a:lnTo>
                    <a:pt x="940511" y="940371"/>
                  </a:lnTo>
                  <a:lnTo>
                    <a:pt x="944110" y="940294"/>
                  </a:lnTo>
                  <a:lnTo>
                    <a:pt x="946807" y="940159"/>
                  </a:lnTo>
                  <a:lnTo>
                    <a:pt x="947567" y="939633"/>
                  </a:lnTo>
                  <a:lnTo>
                    <a:pt x="948476" y="939142"/>
                  </a:lnTo>
                  <a:lnTo>
                    <a:pt x="949454" y="938790"/>
                  </a:lnTo>
                  <a:lnTo>
                    <a:pt x="949698" y="938703"/>
                  </a:lnTo>
                  <a:lnTo>
                    <a:pt x="950612" y="938469"/>
                  </a:lnTo>
                  <a:lnTo>
                    <a:pt x="950858" y="937613"/>
                  </a:lnTo>
                  <a:lnTo>
                    <a:pt x="950909" y="937436"/>
                  </a:lnTo>
                  <a:lnTo>
                    <a:pt x="951617" y="934910"/>
                  </a:lnTo>
                  <a:lnTo>
                    <a:pt x="951874" y="933570"/>
                  </a:lnTo>
                  <a:lnTo>
                    <a:pt x="951626" y="928681"/>
                  </a:lnTo>
                  <a:lnTo>
                    <a:pt x="951195" y="926907"/>
                  </a:lnTo>
                  <a:lnTo>
                    <a:pt x="945428" y="916469"/>
                  </a:lnTo>
                  <a:lnTo>
                    <a:pt x="939150" y="910214"/>
                  </a:lnTo>
                  <a:lnTo>
                    <a:pt x="937515" y="909776"/>
                  </a:lnTo>
                  <a:lnTo>
                    <a:pt x="934583" y="908116"/>
                  </a:lnTo>
                  <a:lnTo>
                    <a:pt x="932069" y="905676"/>
                  </a:lnTo>
                  <a:lnTo>
                    <a:pt x="928221" y="900270"/>
                  </a:lnTo>
                  <a:lnTo>
                    <a:pt x="927752" y="898823"/>
                  </a:lnTo>
                  <a:lnTo>
                    <a:pt x="925393" y="895820"/>
                  </a:lnTo>
                  <a:lnTo>
                    <a:pt x="924256" y="892660"/>
                  </a:lnTo>
                  <a:lnTo>
                    <a:pt x="923750" y="889774"/>
                  </a:lnTo>
                  <a:lnTo>
                    <a:pt x="923772" y="887695"/>
                  </a:lnTo>
                  <a:lnTo>
                    <a:pt x="921997" y="884830"/>
                  </a:lnTo>
                  <a:lnTo>
                    <a:pt x="920475" y="883852"/>
                  </a:lnTo>
                  <a:lnTo>
                    <a:pt x="916940" y="882596"/>
                  </a:lnTo>
                  <a:lnTo>
                    <a:pt x="916122" y="879210"/>
                  </a:lnTo>
                  <a:lnTo>
                    <a:pt x="916851" y="875878"/>
                  </a:lnTo>
                  <a:lnTo>
                    <a:pt x="920151" y="867357"/>
                  </a:lnTo>
                  <a:lnTo>
                    <a:pt x="922498" y="865655"/>
                  </a:lnTo>
                  <a:lnTo>
                    <a:pt x="923540" y="861806"/>
                  </a:lnTo>
                  <a:lnTo>
                    <a:pt x="925504" y="860382"/>
                  </a:lnTo>
                  <a:lnTo>
                    <a:pt x="926075" y="859445"/>
                  </a:lnTo>
                  <a:lnTo>
                    <a:pt x="925475" y="853072"/>
                  </a:lnTo>
                  <a:lnTo>
                    <a:pt x="927081" y="847762"/>
                  </a:lnTo>
                  <a:lnTo>
                    <a:pt x="929597" y="841203"/>
                  </a:lnTo>
                  <a:lnTo>
                    <a:pt x="932982" y="835226"/>
                  </a:lnTo>
                  <a:lnTo>
                    <a:pt x="933926" y="833827"/>
                  </a:lnTo>
                  <a:lnTo>
                    <a:pt x="936580" y="827479"/>
                  </a:lnTo>
                  <a:lnTo>
                    <a:pt x="938564" y="823950"/>
                  </a:lnTo>
                  <a:lnTo>
                    <a:pt x="943879" y="819274"/>
                  </a:lnTo>
                  <a:lnTo>
                    <a:pt x="947545" y="816403"/>
                  </a:lnTo>
                  <a:lnTo>
                    <a:pt x="953903" y="812929"/>
                  </a:lnTo>
                  <a:lnTo>
                    <a:pt x="957319" y="812656"/>
                  </a:lnTo>
                  <a:lnTo>
                    <a:pt x="958282" y="812486"/>
                  </a:lnTo>
                  <a:lnTo>
                    <a:pt x="961021" y="814570"/>
                  </a:lnTo>
                  <a:lnTo>
                    <a:pt x="979228" y="815348"/>
                  </a:lnTo>
                  <a:lnTo>
                    <a:pt x="980477" y="814578"/>
                  </a:lnTo>
                  <a:lnTo>
                    <a:pt x="981308" y="814423"/>
                  </a:lnTo>
                  <a:lnTo>
                    <a:pt x="981959" y="814710"/>
                  </a:lnTo>
                  <a:lnTo>
                    <a:pt x="988554" y="821052"/>
                  </a:lnTo>
                  <a:lnTo>
                    <a:pt x="992389" y="827433"/>
                  </a:lnTo>
                  <a:lnTo>
                    <a:pt x="999586" y="832098"/>
                  </a:lnTo>
                  <a:lnTo>
                    <a:pt x="1001372" y="832900"/>
                  </a:lnTo>
                  <a:lnTo>
                    <a:pt x="1008514" y="835586"/>
                  </a:lnTo>
                  <a:lnTo>
                    <a:pt x="1014136" y="835623"/>
                  </a:lnTo>
                  <a:lnTo>
                    <a:pt x="1020519" y="837264"/>
                  </a:lnTo>
                  <a:lnTo>
                    <a:pt x="1026375" y="839584"/>
                  </a:lnTo>
                  <a:lnTo>
                    <a:pt x="1032043" y="839938"/>
                  </a:lnTo>
                  <a:lnTo>
                    <a:pt x="1050546" y="841319"/>
                  </a:lnTo>
                  <a:lnTo>
                    <a:pt x="1051967" y="842026"/>
                  </a:lnTo>
                  <a:lnTo>
                    <a:pt x="1052920" y="842928"/>
                  </a:lnTo>
                  <a:lnTo>
                    <a:pt x="1058765" y="844185"/>
                  </a:lnTo>
                  <a:lnTo>
                    <a:pt x="1060703" y="842966"/>
                  </a:lnTo>
                  <a:lnTo>
                    <a:pt x="1063963" y="840355"/>
                  </a:lnTo>
                  <a:lnTo>
                    <a:pt x="1069553" y="834805"/>
                  </a:lnTo>
                  <a:lnTo>
                    <a:pt x="1071336" y="834081"/>
                  </a:lnTo>
                  <a:lnTo>
                    <a:pt x="1073632" y="833535"/>
                  </a:lnTo>
                  <a:lnTo>
                    <a:pt x="1075119" y="832064"/>
                  </a:lnTo>
                  <a:lnTo>
                    <a:pt x="1075441" y="830710"/>
                  </a:lnTo>
                  <a:lnTo>
                    <a:pt x="1076280" y="830193"/>
                  </a:lnTo>
                  <a:lnTo>
                    <a:pt x="1076569" y="828837"/>
                  </a:lnTo>
                  <a:lnTo>
                    <a:pt x="1077564" y="828855"/>
                  </a:lnTo>
                  <a:lnTo>
                    <a:pt x="1079224" y="828788"/>
                  </a:lnTo>
                  <a:lnTo>
                    <a:pt x="1082967" y="827748"/>
                  </a:lnTo>
                  <a:lnTo>
                    <a:pt x="1086693" y="827446"/>
                  </a:lnTo>
                  <a:lnTo>
                    <a:pt x="1088385" y="826127"/>
                  </a:lnTo>
                  <a:lnTo>
                    <a:pt x="1090012" y="825120"/>
                  </a:lnTo>
                  <a:lnTo>
                    <a:pt x="1092699" y="821706"/>
                  </a:lnTo>
                  <a:lnTo>
                    <a:pt x="1093993" y="817917"/>
                  </a:lnTo>
                  <a:lnTo>
                    <a:pt x="1094816" y="817868"/>
                  </a:lnTo>
                  <a:lnTo>
                    <a:pt x="1095961" y="816937"/>
                  </a:lnTo>
                  <a:lnTo>
                    <a:pt x="1100898" y="812923"/>
                  </a:lnTo>
                  <a:lnTo>
                    <a:pt x="1102714" y="811447"/>
                  </a:lnTo>
                  <a:lnTo>
                    <a:pt x="1104880" y="810365"/>
                  </a:lnTo>
                  <a:lnTo>
                    <a:pt x="1108885" y="804904"/>
                  </a:lnTo>
                  <a:lnTo>
                    <a:pt x="1112125" y="801813"/>
                  </a:lnTo>
                  <a:lnTo>
                    <a:pt x="1116014" y="795375"/>
                  </a:lnTo>
                  <a:lnTo>
                    <a:pt x="1117317" y="791508"/>
                  </a:lnTo>
                  <a:lnTo>
                    <a:pt x="1118060" y="785883"/>
                  </a:lnTo>
                  <a:lnTo>
                    <a:pt x="1121258" y="784404"/>
                  </a:lnTo>
                  <a:lnTo>
                    <a:pt x="1124771" y="783326"/>
                  </a:lnTo>
                  <a:lnTo>
                    <a:pt x="1128221" y="782125"/>
                  </a:lnTo>
                  <a:lnTo>
                    <a:pt x="1130526" y="781270"/>
                  </a:lnTo>
                  <a:lnTo>
                    <a:pt x="1138639" y="784401"/>
                  </a:lnTo>
                  <a:lnTo>
                    <a:pt x="1141860" y="786016"/>
                  </a:lnTo>
                  <a:lnTo>
                    <a:pt x="1145282" y="786856"/>
                  </a:lnTo>
                  <a:lnTo>
                    <a:pt x="1148457" y="786268"/>
                  </a:lnTo>
                  <a:lnTo>
                    <a:pt x="1157718" y="785136"/>
                  </a:lnTo>
                  <a:lnTo>
                    <a:pt x="1158353" y="785154"/>
                  </a:lnTo>
                  <a:lnTo>
                    <a:pt x="1159418" y="785154"/>
                  </a:lnTo>
                  <a:lnTo>
                    <a:pt x="1163097" y="785303"/>
                  </a:lnTo>
                  <a:lnTo>
                    <a:pt x="1170372" y="785501"/>
                  </a:lnTo>
                  <a:lnTo>
                    <a:pt x="1173895" y="784485"/>
                  </a:lnTo>
                  <a:lnTo>
                    <a:pt x="1181082" y="782116"/>
                  </a:lnTo>
                  <a:lnTo>
                    <a:pt x="1188209" y="780149"/>
                  </a:lnTo>
                  <a:lnTo>
                    <a:pt x="1191983" y="779325"/>
                  </a:lnTo>
                  <a:lnTo>
                    <a:pt x="1193311" y="777955"/>
                  </a:lnTo>
                  <a:lnTo>
                    <a:pt x="1194561" y="776665"/>
                  </a:lnTo>
                  <a:lnTo>
                    <a:pt x="1202585" y="768923"/>
                  </a:lnTo>
                  <a:lnTo>
                    <a:pt x="1207272" y="763416"/>
                  </a:lnTo>
                  <a:lnTo>
                    <a:pt x="1213034" y="760876"/>
                  </a:lnTo>
                  <a:lnTo>
                    <a:pt x="1213589" y="758670"/>
                  </a:lnTo>
                  <a:lnTo>
                    <a:pt x="1214428" y="758389"/>
                  </a:lnTo>
                  <a:lnTo>
                    <a:pt x="1217288" y="758550"/>
                  </a:lnTo>
                  <a:lnTo>
                    <a:pt x="1218729" y="759186"/>
                  </a:lnTo>
                  <a:lnTo>
                    <a:pt x="1219407" y="759077"/>
                  </a:lnTo>
                  <a:lnTo>
                    <a:pt x="1220229" y="758484"/>
                  </a:lnTo>
                  <a:lnTo>
                    <a:pt x="1222540" y="758353"/>
                  </a:lnTo>
                  <a:lnTo>
                    <a:pt x="1223750" y="757004"/>
                  </a:lnTo>
                  <a:lnTo>
                    <a:pt x="1225330" y="755236"/>
                  </a:lnTo>
                  <a:lnTo>
                    <a:pt x="1225692" y="752937"/>
                  </a:lnTo>
                  <a:lnTo>
                    <a:pt x="1228144" y="750300"/>
                  </a:lnTo>
                  <a:lnTo>
                    <a:pt x="1229801" y="750378"/>
                  </a:lnTo>
                  <a:lnTo>
                    <a:pt x="1229662" y="749643"/>
                  </a:lnTo>
                  <a:lnTo>
                    <a:pt x="1229427" y="746609"/>
                  </a:lnTo>
                  <a:lnTo>
                    <a:pt x="1229223" y="745203"/>
                  </a:lnTo>
                  <a:lnTo>
                    <a:pt x="1229926" y="744500"/>
                  </a:lnTo>
                  <a:lnTo>
                    <a:pt x="1228389" y="742206"/>
                  </a:lnTo>
                  <a:lnTo>
                    <a:pt x="1226980" y="741067"/>
                  </a:lnTo>
                  <a:lnTo>
                    <a:pt x="1227458" y="737405"/>
                  </a:lnTo>
                  <a:lnTo>
                    <a:pt x="1228823" y="732706"/>
                  </a:lnTo>
                  <a:lnTo>
                    <a:pt x="1237959" y="717260"/>
                  </a:lnTo>
                  <a:lnTo>
                    <a:pt x="1238475" y="717153"/>
                  </a:lnTo>
                  <a:lnTo>
                    <a:pt x="1239610" y="716917"/>
                  </a:lnTo>
                  <a:lnTo>
                    <a:pt x="1240259" y="715953"/>
                  </a:lnTo>
                  <a:lnTo>
                    <a:pt x="1245865" y="708073"/>
                  </a:lnTo>
                  <a:lnTo>
                    <a:pt x="1248265" y="705610"/>
                  </a:lnTo>
                  <a:lnTo>
                    <a:pt x="1249036" y="702511"/>
                  </a:lnTo>
                  <a:lnTo>
                    <a:pt x="1250565" y="701242"/>
                  </a:lnTo>
                  <a:lnTo>
                    <a:pt x="1254693" y="699474"/>
                  </a:lnTo>
                  <a:lnTo>
                    <a:pt x="1256491" y="699460"/>
                  </a:lnTo>
                  <a:lnTo>
                    <a:pt x="1259317" y="699251"/>
                  </a:lnTo>
                  <a:lnTo>
                    <a:pt x="1260161" y="699058"/>
                  </a:lnTo>
                  <a:lnTo>
                    <a:pt x="1260527" y="698871"/>
                  </a:lnTo>
                  <a:lnTo>
                    <a:pt x="1261002" y="698460"/>
                  </a:lnTo>
                  <a:lnTo>
                    <a:pt x="1261471" y="697388"/>
                  </a:lnTo>
                  <a:lnTo>
                    <a:pt x="1263676" y="696626"/>
                  </a:lnTo>
                  <a:lnTo>
                    <a:pt x="1264541" y="694333"/>
                  </a:lnTo>
                  <a:lnTo>
                    <a:pt x="1265055" y="693995"/>
                  </a:lnTo>
                  <a:lnTo>
                    <a:pt x="1265831" y="694097"/>
                  </a:lnTo>
                  <a:lnTo>
                    <a:pt x="1267792" y="694776"/>
                  </a:lnTo>
                  <a:lnTo>
                    <a:pt x="1277089" y="695798"/>
                  </a:lnTo>
                  <a:lnTo>
                    <a:pt x="1281903" y="696555"/>
                  </a:lnTo>
                  <a:lnTo>
                    <a:pt x="1291596" y="695612"/>
                  </a:lnTo>
                  <a:lnTo>
                    <a:pt x="1299569" y="696270"/>
                  </a:lnTo>
                  <a:lnTo>
                    <a:pt x="1299752" y="695607"/>
                  </a:lnTo>
                  <a:lnTo>
                    <a:pt x="1300317" y="693028"/>
                  </a:lnTo>
                  <a:lnTo>
                    <a:pt x="1299798" y="691038"/>
                  </a:lnTo>
                  <a:lnTo>
                    <a:pt x="1300858" y="686686"/>
                  </a:lnTo>
                  <a:lnTo>
                    <a:pt x="1302240" y="684098"/>
                  </a:lnTo>
                  <a:lnTo>
                    <a:pt x="1304435" y="680624"/>
                  </a:lnTo>
                  <a:lnTo>
                    <a:pt x="1302653" y="675604"/>
                  </a:lnTo>
                  <a:lnTo>
                    <a:pt x="1303837" y="675305"/>
                  </a:lnTo>
                  <a:lnTo>
                    <a:pt x="1305024" y="675153"/>
                  </a:lnTo>
                  <a:lnTo>
                    <a:pt x="1306471" y="674296"/>
                  </a:lnTo>
                  <a:lnTo>
                    <a:pt x="1307548" y="673848"/>
                  </a:lnTo>
                  <a:lnTo>
                    <a:pt x="1308167" y="674094"/>
                  </a:lnTo>
                  <a:lnTo>
                    <a:pt x="1308832" y="674157"/>
                  </a:lnTo>
                  <a:lnTo>
                    <a:pt x="1311558" y="673870"/>
                  </a:lnTo>
                  <a:lnTo>
                    <a:pt x="1313077" y="674498"/>
                  </a:lnTo>
                  <a:lnTo>
                    <a:pt x="1314040" y="673537"/>
                  </a:lnTo>
                  <a:lnTo>
                    <a:pt x="1315001" y="673834"/>
                  </a:lnTo>
                  <a:lnTo>
                    <a:pt x="1316234" y="674644"/>
                  </a:lnTo>
                  <a:lnTo>
                    <a:pt x="1316845" y="675837"/>
                  </a:lnTo>
                  <a:lnTo>
                    <a:pt x="1316947" y="677769"/>
                  </a:lnTo>
                  <a:lnTo>
                    <a:pt x="1319528" y="680690"/>
                  </a:lnTo>
                  <a:lnTo>
                    <a:pt x="1320962" y="681657"/>
                  </a:lnTo>
                  <a:lnTo>
                    <a:pt x="1321958" y="681662"/>
                  </a:lnTo>
                  <a:lnTo>
                    <a:pt x="1323103" y="681445"/>
                  </a:lnTo>
                  <a:lnTo>
                    <a:pt x="1323806" y="681189"/>
                  </a:lnTo>
                  <a:lnTo>
                    <a:pt x="1324658" y="680601"/>
                  </a:lnTo>
                  <a:lnTo>
                    <a:pt x="1325215" y="679715"/>
                  </a:lnTo>
                  <a:lnTo>
                    <a:pt x="1326288" y="679939"/>
                  </a:lnTo>
                  <a:lnTo>
                    <a:pt x="1326881" y="679940"/>
                  </a:lnTo>
                  <a:lnTo>
                    <a:pt x="1328028" y="680349"/>
                  </a:lnTo>
                  <a:lnTo>
                    <a:pt x="1329771" y="680019"/>
                  </a:lnTo>
                  <a:lnTo>
                    <a:pt x="1330514" y="679614"/>
                  </a:lnTo>
                  <a:lnTo>
                    <a:pt x="1331741" y="678545"/>
                  </a:lnTo>
                  <a:lnTo>
                    <a:pt x="1331229" y="677029"/>
                  </a:lnTo>
                  <a:lnTo>
                    <a:pt x="1331604" y="676143"/>
                  </a:lnTo>
                  <a:lnTo>
                    <a:pt x="1332123" y="675923"/>
                  </a:lnTo>
                  <a:lnTo>
                    <a:pt x="1333013" y="675704"/>
                  </a:lnTo>
                  <a:lnTo>
                    <a:pt x="1333373" y="675198"/>
                  </a:lnTo>
                  <a:lnTo>
                    <a:pt x="1333536" y="674967"/>
                  </a:lnTo>
                  <a:lnTo>
                    <a:pt x="1333799" y="674155"/>
                  </a:lnTo>
                  <a:lnTo>
                    <a:pt x="1334562" y="673124"/>
                  </a:lnTo>
                  <a:lnTo>
                    <a:pt x="1335231" y="672648"/>
                  </a:lnTo>
                  <a:lnTo>
                    <a:pt x="1336267" y="672397"/>
                  </a:lnTo>
                  <a:lnTo>
                    <a:pt x="1338922" y="672496"/>
                  </a:lnTo>
                  <a:lnTo>
                    <a:pt x="1339266" y="671920"/>
                  </a:lnTo>
                  <a:lnTo>
                    <a:pt x="1339596" y="670949"/>
                  </a:lnTo>
                  <a:lnTo>
                    <a:pt x="1343026" y="670986"/>
                  </a:lnTo>
                  <a:lnTo>
                    <a:pt x="1343692" y="670808"/>
                  </a:lnTo>
                  <a:lnTo>
                    <a:pt x="1344398" y="670260"/>
                  </a:lnTo>
                  <a:lnTo>
                    <a:pt x="1348020" y="666623"/>
                  </a:lnTo>
                  <a:lnTo>
                    <a:pt x="1349769" y="666190"/>
                  </a:lnTo>
                  <a:lnTo>
                    <a:pt x="1352446" y="666169"/>
                  </a:lnTo>
                  <a:lnTo>
                    <a:pt x="1353426" y="665714"/>
                  </a:lnTo>
                  <a:lnTo>
                    <a:pt x="1354163" y="665181"/>
                  </a:lnTo>
                  <a:lnTo>
                    <a:pt x="1355422" y="663672"/>
                  </a:lnTo>
                  <a:lnTo>
                    <a:pt x="1356575" y="663387"/>
                  </a:lnTo>
                  <a:lnTo>
                    <a:pt x="1357763" y="663066"/>
                  </a:lnTo>
                  <a:lnTo>
                    <a:pt x="1358659" y="662373"/>
                  </a:lnTo>
                  <a:lnTo>
                    <a:pt x="1360414" y="660876"/>
                  </a:lnTo>
                  <a:lnTo>
                    <a:pt x="1364516" y="661598"/>
                  </a:lnTo>
                  <a:lnTo>
                    <a:pt x="1365367" y="661720"/>
                  </a:lnTo>
                  <a:lnTo>
                    <a:pt x="1366440" y="661953"/>
                  </a:lnTo>
                  <a:lnTo>
                    <a:pt x="1368791" y="664166"/>
                  </a:lnTo>
                  <a:lnTo>
                    <a:pt x="1372797" y="664471"/>
                  </a:lnTo>
                  <a:lnTo>
                    <a:pt x="1377816" y="665182"/>
                  </a:lnTo>
                  <a:lnTo>
                    <a:pt x="1379618" y="663933"/>
                  </a:lnTo>
                  <a:lnTo>
                    <a:pt x="1381225" y="662529"/>
                  </a:lnTo>
                  <a:lnTo>
                    <a:pt x="1382076" y="662506"/>
                  </a:lnTo>
                  <a:lnTo>
                    <a:pt x="1382662" y="662887"/>
                  </a:lnTo>
                  <a:lnTo>
                    <a:pt x="1383670" y="664721"/>
                  </a:lnTo>
                  <a:lnTo>
                    <a:pt x="1387031" y="665004"/>
                  </a:lnTo>
                  <a:lnTo>
                    <a:pt x="1390801" y="665768"/>
                  </a:lnTo>
                  <a:lnTo>
                    <a:pt x="1391435" y="665555"/>
                  </a:lnTo>
                  <a:lnTo>
                    <a:pt x="1391558" y="664890"/>
                  </a:lnTo>
                  <a:lnTo>
                    <a:pt x="1391492" y="664408"/>
                  </a:lnTo>
                  <a:lnTo>
                    <a:pt x="1390811" y="662915"/>
                  </a:lnTo>
                  <a:lnTo>
                    <a:pt x="1394506" y="657814"/>
                  </a:lnTo>
                  <a:lnTo>
                    <a:pt x="1396549" y="657921"/>
                  </a:lnTo>
                  <a:lnTo>
                    <a:pt x="1398970" y="657519"/>
                  </a:lnTo>
                  <a:lnTo>
                    <a:pt x="1399518" y="659978"/>
                  </a:lnTo>
                  <a:lnTo>
                    <a:pt x="1398854" y="661408"/>
                  </a:lnTo>
                  <a:lnTo>
                    <a:pt x="1399809" y="662246"/>
                  </a:lnTo>
                  <a:lnTo>
                    <a:pt x="1401321" y="662463"/>
                  </a:lnTo>
                  <a:lnTo>
                    <a:pt x="1401890" y="661735"/>
                  </a:lnTo>
                  <a:lnTo>
                    <a:pt x="1402417" y="661228"/>
                  </a:lnTo>
                  <a:lnTo>
                    <a:pt x="1404427" y="660422"/>
                  </a:lnTo>
                  <a:lnTo>
                    <a:pt x="1405168" y="660292"/>
                  </a:lnTo>
                  <a:lnTo>
                    <a:pt x="1407058" y="663748"/>
                  </a:lnTo>
                  <a:lnTo>
                    <a:pt x="1409177" y="666798"/>
                  </a:lnTo>
                  <a:lnTo>
                    <a:pt x="1410949" y="668836"/>
                  </a:lnTo>
                  <a:lnTo>
                    <a:pt x="1411147" y="670024"/>
                  </a:lnTo>
                  <a:lnTo>
                    <a:pt x="1412334" y="669937"/>
                  </a:lnTo>
                  <a:lnTo>
                    <a:pt x="1413094" y="669101"/>
                  </a:lnTo>
                  <a:lnTo>
                    <a:pt x="1414221" y="668493"/>
                  </a:lnTo>
                  <a:lnTo>
                    <a:pt x="1414778" y="668466"/>
                  </a:lnTo>
                  <a:lnTo>
                    <a:pt x="1415477" y="668776"/>
                  </a:lnTo>
                  <a:lnTo>
                    <a:pt x="1416182" y="668790"/>
                  </a:lnTo>
                  <a:lnTo>
                    <a:pt x="1417357" y="669405"/>
                  </a:lnTo>
                  <a:lnTo>
                    <a:pt x="1419108" y="669071"/>
                  </a:lnTo>
                  <a:lnTo>
                    <a:pt x="1421362" y="669344"/>
                  </a:lnTo>
                  <a:lnTo>
                    <a:pt x="1421421" y="669975"/>
                  </a:lnTo>
                  <a:lnTo>
                    <a:pt x="1424606" y="672905"/>
                  </a:lnTo>
                  <a:lnTo>
                    <a:pt x="1425413" y="673112"/>
                  </a:lnTo>
                  <a:lnTo>
                    <a:pt x="1427467" y="672130"/>
                  </a:lnTo>
                  <a:lnTo>
                    <a:pt x="1428080" y="672776"/>
                  </a:lnTo>
                  <a:lnTo>
                    <a:pt x="1428502" y="673637"/>
                  </a:lnTo>
                  <a:lnTo>
                    <a:pt x="1429563" y="672629"/>
                  </a:lnTo>
                  <a:lnTo>
                    <a:pt x="1432214" y="670325"/>
                  </a:lnTo>
                  <a:lnTo>
                    <a:pt x="1433140" y="670421"/>
                  </a:lnTo>
                  <a:lnTo>
                    <a:pt x="1435172" y="670873"/>
                  </a:lnTo>
                  <a:lnTo>
                    <a:pt x="1436094" y="671189"/>
                  </a:lnTo>
                  <a:lnTo>
                    <a:pt x="1436809" y="670871"/>
                  </a:lnTo>
                  <a:lnTo>
                    <a:pt x="1437523" y="670591"/>
                  </a:lnTo>
                  <a:lnTo>
                    <a:pt x="1440420" y="670731"/>
                  </a:lnTo>
                  <a:lnTo>
                    <a:pt x="1443051" y="672169"/>
                  </a:lnTo>
                  <a:lnTo>
                    <a:pt x="1446769" y="671501"/>
                  </a:lnTo>
                  <a:lnTo>
                    <a:pt x="1447855" y="672312"/>
                  </a:lnTo>
                  <a:lnTo>
                    <a:pt x="1448459" y="674477"/>
                  </a:lnTo>
                  <a:lnTo>
                    <a:pt x="1448102" y="675317"/>
                  </a:lnTo>
                  <a:lnTo>
                    <a:pt x="1449756" y="674333"/>
                  </a:lnTo>
                  <a:lnTo>
                    <a:pt x="1450952" y="673889"/>
                  </a:lnTo>
                  <a:lnTo>
                    <a:pt x="1452103" y="672481"/>
                  </a:lnTo>
                  <a:lnTo>
                    <a:pt x="1452808" y="672428"/>
                  </a:lnTo>
                  <a:lnTo>
                    <a:pt x="1453551" y="672375"/>
                  </a:lnTo>
                  <a:lnTo>
                    <a:pt x="1454058" y="672256"/>
                  </a:lnTo>
                  <a:lnTo>
                    <a:pt x="1454530" y="671885"/>
                  </a:lnTo>
                  <a:lnTo>
                    <a:pt x="1454928" y="671489"/>
                  </a:lnTo>
                  <a:lnTo>
                    <a:pt x="1456854" y="667507"/>
                  </a:lnTo>
                  <a:lnTo>
                    <a:pt x="1456259" y="666268"/>
                  </a:lnTo>
                  <a:lnTo>
                    <a:pt x="1457844" y="666756"/>
                  </a:lnTo>
                  <a:lnTo>
                    <a:pt x="1459833" y="667368"/>
                  </a:lnTo>
                  <a:lnTo>
                    <a:pt x="1462650" y="667563"/>
                  </a:lnTo>
                  <a:lnTo>
                    <a:pt x="1463231" y="667359"/>
                  </a:lnTo>
                  <a:lnTo>
                    <a:pt x="1463325" y="665546"/>
                  </a:lnTo>
                  <a:lnTo>
                    <a:pt x="1464729" y="663332"/>
                  </a:lnTo>
                  <a:lnTo>
                    <a:pt x="1463128" y="658235"/>
                  </a:lnTo>
                  <a:lnTo>
                    <a:pt x="1464811" y="656100"/>
                  </a:lnTo>
                  <a:lnTo>
                    <a:pt x="1464928" y="654731"/>
                  </a:lnTo>
                  <a:lnTo>
                    <a:pt x="1464250" y="652701"/>
                  </a:lnTo>
                  <a:lnTo>
                    <a:pt x="1464295" y="651292"/>
                  </a:lnTo>
                  <a:lnTo>
                    <a:pt x="1463625" y="648964"/>
                  </a:lnTo>
                  <a:lnTo>
                    <a:pt x="1463745" y="646365"/>
                  </a:lnTo>
                  <a:lnTo>
                    <a:pt x="1464321" y="645448"/>
                  </a:lnTo>
                  <a:lnTo>
                    <a:pt x="1459859" y="644200"/>
                  </a:lnTo>
                  <a:lnTo>
                    <a:pt x="1459470" y="641658"/>
                  </a:lnTo>
                  <a:lnTo>
                    <a:pt x="1460492" y="640048"/>
                  </a:lnTo>
                  <a:lnTo>
                    <a:pt x="1458895" y="639705"/>
                  </a:lnTo>
                  <a:lnTo>
                    <a:pt x="1455663" y="635218"/>
                  </a:lnTo>
                  <a:lnTo>
                    <a:pt x="1455399" y="632190"/>
                  </a:lnTo>
                  <a:lnTo>
                    <a:pt x="1456413" y="631271"/>
                  </a:lnTo>
                  <a:lnTo>
                    <a:pt x="1453580" y="624112"/>
                  </a:lnTo>
                  <a:lnTo>
                    <a:pt x="1450858" y="619492"/>
                  </a:lnTo>
                  <a:lnTo>
                    <a:pt x="1450560" y="618013"/>
                  </a:lnTo>
                  <a:lnTo>
                    <a:pt x="1447974" y="616134"/>
                  </a:lnTo>
                  <a:lnTo>
                    <a:pt x="1446080" y="613964"/>
                  </a:lnTo>
                  <a:lnTo>
                    <a:pt x="1444500" y="612992"/>
                  </a:lnTo>
                  <a:lnTo>
                    <a:pt x="1440962" y="612975"/>
                  </a:lnTo>
                  <a:lnTo>
                    <a:pt x="1441066" y="609653"/>
                  </a:lnTo>
                  <a:lnTo>
                    <a:pt x="1440153" y="607835"/>
                  </a:lnTo>
                  <a:lnTo>
                    <a:pt x="1438588" y="607685"/>
                  </a:lnTo>
                  <a:lnTo>
                    <a:pt x="1438036" y="606209"/>
                  </a:lnTo>
                  <a:lnTo>
                    <a:pt x="1436079" y="605795"/>
                  </a:lnTo>
                  <a:lnTo>
                    <a:pt x="1435716" y="605378"/>
                  </a:lnTo>
                  <a:lnTo>
                    <a:pt x="1435723" y="604698"/>
                  </a:lnTo>
                  <a:lnTo>
                    <a:pt x="1433453" y="603196"/>
                  </a:lnTo>
                  <a:lnTo>
                    <a:pt x="1432630" y="600811"/>
                  </a:lnTo>
                  <a:lnTo>
                    <a:pt x="1430039" y="599595"/>
                  </a:lnTo>
                  <a:lnTo>
                    <a:pt x="1428943" y="598321"/>
                  </a:lnTo>
                  <a:lnTo>
                    <a:pt x="1428294" y="597075"/>
                  </a:lnTo>
                  <a:lnTo>
                    <a:pt x="1426522" y="595700"/>
                  </a:lnTo>
                  <a:lnTo>
                    <a:pt x="1425148" y="596137"/>
                  </a:lnTo>
                  <a:lnTo>
                    <a:pt x="1427949" y="591377"/>
                  </a:lnTo>
                  <a:lnTo>
                    <a:pt x="1417626" y="587284"/>
                  </a:lnTo>
                  <a:lnTo>
                    <a:pt x="1414194" y="585373"/>
                  </a:lnTo>
                  <a:lnTo>
                    <a:pt x="1414183" y="584381"/>
                  </a:lnTo>
                  <a:lnTo>
                    <a:pt x="1413028" y="573582"/>
                  </a:lnTo>
                  <a:lnTo>
                    <a:pt x="1411936" y="573039"/>
                  </a:lnTo>
                  <a:lnTo>
                    <a:pt x="1389821" y="563369"/>
                  </a:lnTo>
                  <a:lnTo>
                    <a:pt x="1378724" y="545282"/>
                  </a:lnTo>
                  <a:lnTo>
                    <a:pt x="1376637" y="542177"/>
                  </a:lnTo>
                  <a:lnTo>
                    <a:pt x="1368456" y="541808"/>
                  </a:lnTo>
                  <a:lnTo>
                    <a:pt x="1367607" y="540525"/>
                  </a:lnTo>
                  <a:lnTo>
                    <a:pt x="1364103" y="539905"/>
                  </a:lnTo>
                  <a:lnTo>
                    <a:pt x="1361251" y="540881"/>
                  </a:lnTo>
                  <a:lnTo>
                    <a:pt x="1358365" y="540409"/>
                  </a:lnTo>
                  <a:lnTo>
                    <a:pt x="1357040" y="539058"/>
                  </a:lnTo>
                  <a:lnTo>
                    <a:pt x="1355418" y="538540"/>
                  </a:lnTo>
                  <a:lnTo>
                    <a:pt x="1355481" y="537559"/>
                  </a:lnTo>
                  <a:lnTo>
                    <a:pt x="1353045" y="537226"/>
                  </a:lnTo>
                  <a:lnTo>
                    <a:pt x="1352110" y="537492"/>
                  </a:lnTo>
                  <a:lnTo>
                    <a:pt x="1351470" y="536614"/>
                  </a:lnTo>
                  <a:lnTo>
                    <a:pt x="1350471" y="537095"/>
                  </a:lnTo>
                  <a:lnTo>
                    <a:pt x="1349871" y="537893"/>
                  </a:lnTo>
                  <a:lnTo>
                    <a:pt x="1349667" y="538007"/>
                  </a:lnTo>
                  <a:lnTo>
                    <a:pt x="1348618" y="537990"/>
                  </a:lnTo>
                  <a:lnTo>
                    <a:pt x="1348393" y="537423"/>
                  </a:lnTo>
                  <a:lnTo>
                    <a:pt x="1348060" y="537181"/>
                  </a:lnTo>
                  <a:lnTo>
                    <a:pt x="1348037" y="536996"/>
                  </a:lnTo>
                  <a:lnTo>
                    <a:pt x="1347806" y="536928"/>
                  </a:lnTo>
                  <a:lnTo>
                    <a:pt x="1347672" y="537107"/>
                  </a:lnTo>
                  <a:lnTo>
                    <a:pt x="1347531" y="537436"/>
                  </a:lnTo>
                  <a:lnTo>
                    <a:pt x="1347314" y="537205"/>
                  </a:lnTo>
                  <a:lnTo>
                    <a:pt x="1347129" y="537469"/>
                  </a:lnTo>
                  <a:lnTo>
                    <a:pt x="1347114" y="537732"/>
                  </a:lnTo>
                  <a:lnTo>
                    <a:pt x="1347013" y="537910"/>
                  </a:lnTo>
                  <a:lnTo>
                    <a:pt x="1346872" y="538269"/>
                  </a:lnTo>
                  <a:lnTo>
                    <a:pt x="1346856" y="538487"/>
                  </a:lnTo>
                  <a:lnTo>
                    <a:pt x="1346654" y="538313"/>
                  </a:lnTo>
                  <a:lnTo>
                    <a:pt x="1346311" y="538239"/>
                  </a:lnTo>
                  <a:lnTo>
                    <a:pt x="1345833" y="538617"/>
                  </a:lnTo>
                  <a:lnTo>
                    <a:pt x="1345267" y="538584"/>
                  </a:lnTo>
                  <a:lnTo>
                    <a:pt x="1344842" y="538936"/>
                  </a:lnTo>
                  <a:lnTo>
                    <a:pt x="1344430" y="538979"/>
                  </a:lnTo>
                  <a:lnTo>
                    <a:pt x="1344202" y="539372"/>
                  </a:lnTo>
                  <a:lnTo>
                    <a:pt x="1343751" y="539293"/>
                  </a:lnTo>
                  <a:lnTo>
                    <a:pt x="1343763" y="539605"/>
                  </a:lnTo>
                  <a:lnTo>
                    <a:pt x="1343325" y="539691"/>
                  </a:lnTo>
                  <a:lnTo>
                    <a:pt x="1343223" y="539417"/>
                  </a:lnTo>
                  <a:lnTo>
                    <a:pt x="1343038" y="539474"/>
                  </a:lnTo>
                  <a:lnTo>
                    <a:pt x="1343048" y="539760"/>
                  </a:lnTo>
                  <a:lnTo>
                    <a:pt x="1343278" y="539904"/>
                  </a:lnTo>
                  <a:lnTo>
                    <a:pt x="1343243" y="540189"/>
                  </a:lnTo>
                  <a:lnTo>
                    <a:pt x="1341798" y="540032"/>
                  </a:lnTo>
                  <a:lnTo>
                    <a:pt x="1340989" y="540301"/>
                  </a:lnTo>
                  <a:lnTo>
                    <a:pt x="1335262" y="539868"/>
                  </a:lnTo>
                  <a:lnTo>
                    <a:pt x="1332744" y="538991"/>
                  </a:lnTo>
                  <a:lnTo>
                    <a:pt x="1329955" y="539491"/>
                  </a:lnTo>
                  <a:lnTo>
                    <a:pt x="1329444" y="539704"/>
                  </a:lnTo>
                  <a:lnTo>
                    <a:pt x="1328424" y="539818"/>
                  </a:lnTo>
                  <a:lnTo>
                    <a:pt x="1327994" y="539883"/>
                  </a:lnTo>
                  <a:lnTo>
                    <a:pt x="1309681" y="562228"/>
                  </a:lnTo>
                  <a:lnTo>
                    <a:pt x="1309834" y="563212"/>
                  </a:lnTo>
                  <a:lnTo>
                    <a:pt x="1309530" y="563970"/>
                  </a:lnTo>
                  <a:lnTo>
                    <a:pt x="1309036" y="564236"/>
                  </a:lnTo>
                  <a:lnTo>
                    <a:pt x="1308428" y="564315"/>
                  </a:lnTo>
                  <a:lnTo>
                    <a:pt x="1307383" y="564584"/>
                  </a:lnTo>
                  <a:lnTo>
                    <a:pt x="1300316" y="575791"/>
                  </a:lnTo>
                  <a:lnTo>
                    <a:pt x="1287179" y="563582"/>
                  </a:lnTo>
                  <a:lnTo>
                    <a:pt x="1281698" y="558349"/>
                  </a:lnTo>
                  <a:lnTo>
                    <a:pt x="1267900" y="551585"/>
                  </a:lnTo>
                  <a:lnTo>
                    <a:pt x="1262225" y="551251"/>
                  </a:lnTo>
                  <a:lnTo>
                    <a:pt x="1254439" y="551910"/>
                  </a:lnTo>
                  <a:lnTo>
                    <a:pt x="1246405" y="554755"/>
                  </a:lnTo>
                  <a:lnTo>
                    <a:pt x="1241783" y="556404"/>
                  </a:lnTo>
                  <a:lnTo>
                    <a:pt x="1240423" y="557035"/>
                  </a:lnTo>
                  <a:lnTo>
                    <a:pt x="1237401" y="556097"/>
                  </a:lnTo>
                  <a:lnTo>
                    <a:pt x="1228398" y="553261"/>
                  </a:lnTo>
                  <a:lnTo>
                    <a:pt x="1219656" y="558391"/>
                  </a:lnTo>
                  <a:lnTo>
                    <a:pt x="1218387" y="559508"/>
                  </a:lnTo>
                  <a:lnTo>
                    <a:pt x="1209251" y="571090"/>
                  </a:lnTo>
                  <a:lnTo>
                    <a:pt x="1208280" y="571447"/>
                  </a:lnTo>
                  <a:lnTo>
                    <a:pt x="1207381" y="571727"/>
                  </a:lnTo>
                  <a:lnTo>
                    <a:pt x="1196701" y="561222"/>
                  </a:lnTo>
                  <a:lnTo>
                    <a:pt x="1184276" y="548906"/>
                  </a:lnTo>
                  <a:lnTo>
                    <a:pt x="1181607" y="531358"/>
                  </a:lnTo>
                  <a:lnTo>
                    <a:pt x="1181973" y="528432"/>
                  </a:lnTo>
                  <a:lnTo>
                    <a:pt x="1181205" y="528141"/>
                  </a:lnTo>
                  <a:lnTo>
                    <a:pt x="1180953" y="526501"/>
                  </a:lnTo>
                  <a:lnTo>
                    <a:pt x="1199071" y="516698"/>
                  </a:lnTo>
                  <a:lnTo>
                    <a:pt x="1199679" y="516514"/>
                  </a:lnTo>
                  <a:lnTo>
                    <a:pt x="1199862" y="516458"/>
                  </a:lnTo>
                  <a:lnTo>
                    <a:pt x="1198332" y="491744"/>
                  </a:lnTo>
                  <a:lnTo>
                    <a:pt x="1200346" y="487373"/>
                  </a:lnTo>
                  <a:lnTo>
                    <a:pt x="1202673" y="483945"/>
                  </a:lnTo>
                  <a:lnTo>
                    <a:pt x="1205011" y="479965"/>
                  </a:lnTo>
                  <a:lnTo>
                    <a:pt x="1215695" y="462994"/>
                  </a:lnTo>
                  <a:lnTo>
                    <a:pt x="1216254" y="461915"/>
                  </a:lnTo>
                  <a:lnTo>
                    <a:pt x="1214355" y="456931"/>
                  </a:lnTo>
                  <a:lnTo>
                    <a:pt x="1223271" y="437055"/>
                  </a:lnTo>
                  <a:lnTo>
                    <a:pt x="1238812" y="402270"/>
                  </a:lnTo>
                  <a:lnTo>
                    <a:pt x="1245633" y="387249"/>
                  </a:lnTo>
                  <a:lnTo>
                    <a:pt x="1257461" y="360886"/>
                  </a:lnTo>
                  <a:lnTo>
                    <a:pt x="1257925" y="360062"/>
                  </a:lnTo>
                  <a:lnTo>
                    <a:pt x="1258656" y="360861"/>
                  </a:lnTo>
                  <a:lnTo>
                    <a:pt x="1271469" y="369920"/>
                  </a:lnTo>
                  <a:lnTo>
                    <a:pt x="1280003" y="376025"/>
                  </a:lnTo>
                  <a:lnTo>
                    <a:pt x="1292953" y="381575"/>
                  </a:lnTo>
                  <a:lnTo>
                    <a:pt x="1293474" y="381869"/>
                  </a:lnTo>
                  <a:lnTo>
                    <a:pt x="1296590" y="382004"/>
                  </a:lnTo>
                  <a:lnTo>
                    <a:pt x="1301380" y="382141"/>
                  </a:lnTo>
                  <a:lnTo>
                    <a:pt x="1306783" y="382213"/>
                  </a:lnTo>
                  <a:lnTo>
                    <a:pt x="1316690" y="387930"/>
                  </a:lnTo>
                  <a:lnTo>
                    <a:pt x="1319800" y="389302"/>
                  </a:lnTo>
                  <a:lnTo>
                    <a:pt x="1327700" y="393272"/>
                  </a:lnTo>
                  <a:lnTo>
                    <a:pt x="1328273" y="393046"/>
                  </a:lnTo>
                  <a:lnTo>
                    <a:pt x="1328020" y="392937"/>
                  </a:lnTo>
                  <a:lnTo>
                    <a:pt x="1328114" y="392031"/>
                  </a:lnTo>
                  <a:lnTo>
                    <a:pt x="1330366" y="390141"/>
                  </a:lnTo>
                  <a:lnTo>
                    <a:pt x="1330217" y="389056"/>
                  </a:lnTo>
                  <a:lnTo>
                    <a:pt x="1331271" y="388236"/>
                  </a:lnTo>
                  <a:lnTo>
                    <a:pt x="1331475" y="386162"/>
                  </a:lnTo>
                  <a:lnTo>
                    <a:pt x="1332612" y="385788"/>
                  </a:lnTo>
                  <a:lnTo>
                    <a:pt x="1332724" y="385946"/>
                  </a:lnTo>
                  <a:lnTo>
                    <a:pt x="1333691" y="385725"/>
                  </a:lnTo>
                  <a:lnTo>
                    <a:pt x="1334148" y="386091"/>
                  </a:lnTo>
                  <a:lnTo>
                    <a:pt x="1334362" y="385907"/>
                  </a:lnTo>
                  <a:lnTo>
                    <a:pt x="1334660" y="385940"/>
                  </a:lnTo>
                  <a:lnTo>
                    <a:pt x="1334853" y="385623"/>
                  </a:lnTo>
                  <a:lnTo>
                    <a:pt x="1334967" y="385495"/>
                  </a:lnTo>
                  <a:lnTo>
                    <a:pt x="1335168" y="385479"/>
                  </a:lnTo>
                  <a:lnTo>
                    <a:pt x="1335411" y="385512"/>
                  </a:lnTo>
                  <a:lnTo>
                    <a:pt x="1335705" y="385562"/>
                  </a:lnTo>
                  <a:lnTo>
                    <a:pt x="1336550" y="385726"/>
                  </a:lnTo>
                  <a:lnTo>
                    <a:pt x="1336828" y="385846"/>
                  </a:lnTo>
                  <a:lnTo>
                    <a:pt x="1337005" y="385467"/>
                  </a:lnTo>
                  <a:lnTo>
                    <a:pt x="1337313" y="385468"/>
                  </a:lnTo>
                  <a:lnTo>
                    <a:pt x="1337059" y="384441"/>
                  </a:lnTo>
                  <a:lnTo>
                    <a:pt x="1337685" y="384206"/>
                  </a:lnTo>
                  <a:lnTo>
                    <a:pt x="1337833" y="384289"/>
                  </a:lnTo>
                  <a:lnTo>
                    <a:pt x="1338010" y="384316"/>
                  </a:lnTo>
                  <a:lnTo>
                    <a:pt x="1338554" y="384028"/>
                  </a:lnTo>
                  <a:lnTo>
                    <a:pt x="1338712" y="383807"/>
                  </a:lnTo>
                  <a:lnTo>
                    <a:pt x="1338738" y="383369"/>
                  </a:lnTo>
                  <a:lnTo>
                    <a:pt x="1338996" y="383366"/>
                  </a:lnTo>
                  <a:lnTo>
                    <a:pt x="1339154" y="383209"/>
                  </a:lnTo>
                  <a:lnTo>
                    <a:pt x="1339364" y="383276"/>
                  </a:lnTo>
                  <a:lnTo>
                    <a:pt x="1339447" y="383464"/>
                  </a:lnTo>
                  <a:lnTo>
                    <a:pt x="1339630" y="383198"/>
                  </a:lnTo>
                  <a:lnTo>
                    <a:pt x="1339835" y="383156"/>
                  </a:lnTo>
                  <a:lnTo>
                    <a:pt x="1340269" y="383962"/>
                  </a:lnTo>
                  <a:lnTo>
                    <a:pt x="1343646" y="384328"/>
                  </a:lnTo>
                  <a:lnTo>
                    <a:pt x="1345263" y="383868"/>
                  </a:lnTo>
                  <a:lnTo>
                    <a:pt x="1345378" y="383721"/>
                  </a:lnTo>
                  <a:lnTo>
                    <a:pt x="1345443" y="383580"/>
                  </a:lnTo>
                  <a:lnTo>
                    <a:pt x="1345404" y="383321"/>
                  </a:lnTo>
                  <a:lnTo>
                    <a:pt x="1346034" y="382351"/>
                  </a:lnTo>
                  <a:lnTo>
                    <a:pt x="1347581" y="380749"/>
                  </a:lnTo>
                  <a:lnTo>
                    <a:pt x="1347591" y="378924"/>
                  </a:lnTo>
                  <a:lnTo>
                    <a:pt x="1347825" y="378613"/>
                  </a:lnTo>
                  <a:lnTo>
                    <a:pt x="1347362" y="378518"/>
                  </a:lnTo>
                  <a:lnTo>
                    <a:pt x="1347377" y="378314"/>
                  </a:lnTo>
                  <a:lnTo>
                    <a:pt x="1347682" y="378405"/>
                  </a:lnTo>
                  <a:lnTo>
                    <a:pt x="1347978" y="378509"/>
                  </a:lnTo>
                  <a:lnTo>
                    <a:pt x="1348294" y="378626"/>
                  </a:lnTo>
                  <a:lnTo>
                    <a:pt x="1348997" y="379196"/>
                  </a:lnTo>
                  <a:lnTo>
                    <a:pt x="1349700" y="379085"/>
                  </a:lnTo>
                  <a:lnTo>
                    <a:pt x="1350042" y="379522"/>
                  </a:lnTo>
                  <a:lnTo>
                    <a:pt x="1350374" y="379240"/>
                  </a:lnTo>
                  <a:lnTo>
                    <a:pt x="1350384" y="379083"/>
                  </a:lnTo>
                  <a:lnTo>
                    <a:pt x="1350282" y="378903"/>
                  </a:lnTo>
                  <a:lnTo>
                    <a:pt x="1350531" y="378769"/>
                  </a:lnTo>
                  <a:lnTo>
                    <a:pt x="1351544" y="378125"/>
                  </a:lnTo>
                  <a:lnTo>
                    <a:pt x="1352985" y="377112"/>
                  </a:lnTo>
                  <a:lnTo>
                    <a:pt x="1354100" y="375134"/>
                  </a:lnTo>
                  <a:lnTo>
                    <a:pt x="1353592" y="374418"/>
                  </a:lnTo>
                  <a:lnTo>
                    <a:pt x="1354941" y="373357"/>
                  </a:lnTo>
                  <a:lnTo>
                    <a:pt x="1354201" y="372584"/>
                  </a:lnTo>
                  <a:lnTo>
                    <a:pt x="1355145" y="371772"/>
                  </a:lnTo>
                  <a:lnTo>
                    <a:pt x="1355866" y="371669"/>
                  </a:lnTo>
                  <a:lnTo>
                    <a:pt x="1356541" y="371332"/>
                  </a:lnTo>
                  <a:lnTo>
                    <a:pt x="1358468" y="371135"/>
                  </a:lnTo>
                  <a:lnTo>
                    <a:pt x="1358632" y="371051"/>
                  </a:lnTo>
                  <a:lnTo>
                    <a:pt x="1358804" y="370932"/>
                  </a:lnTo>
                  <a:lnTo>
                    <a:pt x="1359288" y="370488"/>
                  </a:lnTo>
                  <a:lnTo>
                    <a:pt x="1360304" y="368890"/>
                  </a:lnTo>
                  <a:lnTo>
                    <a:pt x="1360113" y="368330"/>
                  </a:lnTo>
                  <a:lnTo>
                    <a:pt x="1360550" y="368514"/>
                  </a:lnTo>
                  <a:lnTo>
                    <a:pt x="1360909" y="368561"/>
                  </a:lnTo>
                  <a:lnTo>
                    <a:pt x="1361084" y="368847"/>
                  </a:lnTo>
                  <a:lnTo>
                    <a:pt x="1361667" y="368901"/>
                  </a:lnTo>
                  <a:lnTo>
                    <a:pt x="1361715" y="368567"/>
                  </a:lnTo>
                  <a:lnTo>
                    <a:pt x="1361710" y="368315"/>
                  </a:lnTo>
                  <a:lnTo>
                    <a:pt x="1362699" y="367728"/>
                  </a:lnTo>
                  <a:lnTo>
                    <a:pt x="1362875" y="367776"/>
                  </a:lnTo>
                  <a:lnTo>
                    <a:pt x="1363031" y="367862"/>
                  </a:lnTo>
                  <a:lnTo>
                    <a:pt x="1363366" y="367911"/>
                  </a:lnTo>
                  <a:lnTo>
                    <a:pt x="1363572" y="367601"/>
                  </a:lnTo>
                  <a:lnTo>
                    <a:pt x="1364153" y="367602"/>
                  </a:lnTo>
                  <a:lnTo>
                    <a:pt x="1364561" y="367269"/>
                  </a:lnTo>
                  <a:lnTo>
                    <a:pt x="1364424" y="366601"/>
                  </a:lnTo>
                  <a:lnTo>
                    <a:pt x="1365755" y="364483"/>
                  </a:lnTo>
                  <a:lnTo>
                    <a:pt x="1364755" y="362969"/>
                  </a:lnTo>
                  <a:lnTo>
                    <a:pt x="1365381" y="362709"/>
                  </a:lnTo>
                  <a:lnTo>
                    <a:pt x="1365790" y="362693"/>
                  </a:lnTo>
                  <a:lnTo>
                    <a:pt x="1365992" y="362698"/>
                  </a:lnTo>
                  <a:lnTo>
                    <a:pt x="1366548" y="363171"/>
                  </a:lnTo>
                  <a:lnTo>
                    <a:pt x="1367362" y="363194"/>
                  </a:lnTo>
                  <a:lnTo>
                    <a:pt x="1367511" y="363094"/>
                  </a:lnTo>
                  <a:lnTo>
                    <a:pt x="1367753" y="363007"/>
                  </a:lnTo>
                  <a:lnTo>
                    <a:pt x="1367785" y="362677"/>
                  </a:lnTo>
                  <a:lnTo>
                    <a:pt x="1368019" y="362271"/>
                  </a:lnTo>
                  <a:lnTo>
                    <a:pt x="1368521" y="362095"/>
                  </a:lnTo>
                  <a:lnTo>
                    <a:pt x="1368695" y="362167"/>
                  </a:lnTo>
                  <a:lnTo>
                    <a:pt x="1368906" y="362311"/>
                  </a:lnTo>
                  <a:lnTo>
                    <a:pt x="1369860" y="362010"/>
                  </a:lnTo>
                  <a:lnTo>
                    <a:pt x="1370219" y="363073"/>
                  </a:lnTo>
                  <a:lnTo>
                    <a:pt x="1370436" y="363153"/>
                  </a:lnTo>
                  <a:lnTo>
                    <a:pt x="1370650" y="362972"/>
                  </a:lnTo>
                  <a:lnTo>
                    <a:pt x="1370822" y="362729"/>
                  </a:lnTo>
                  <a:lnTo>
                    <a:pt x="1371186" y="361647"/>
                  </a:lnTo>
                  <a:lnTo>
                    <a:pt x="1371613" y="358309"/>
                  </a:lnTo>
                  <a:lnTo>
                    <a:pt x="1374219" y="356782"/>
                  </a:lnTo>
                  <a:lnTo>
                    <a:pt x="1375233" y="355545"/>
                  </a:lnTo>
                  <a:lnTo>
                    <a:pt x="1376751" y="352648"/>
                  </a:lnTo>
                  <a:lnTo>
                    <a:pt x="1377157" y="352679"/>
                  </a:lnTo>
                  <a:lnTo>
                    <a:pt x="1377511" y="352678"/>
                  </a:lnTo>
                  <a:lnTo>
                    <a:pt x="1377832" y="352796"/>
                  </a:lnTo>
                  <a:lnTo>
                    <a:pt x="1377949" y="352616"/>
                  </a:lnTo>
                  <a:lnTo>
                    <a:pt x="1378094" y="352435"/>
                  </a:lnTo>
                  <a:lnTo>
                    <a:pt x="1378258" y="352323"/>
                  </a:lnTo>
                  <a:lnTo>
                    <a:pt x="1378607" y="352398"/>
                  </a:lnTo>
                  <a:lnTo>
                    <a:pt x="1380288" y="351895"/>
                  </a:lnTo>
                  <a:lnTo>
                    <a:pt x="1379775" y="351067"/>
                  </a:lnTo>
                  <a:lnTo>
                    <a:pt x="1380168" y="350744"/>
                  </a:lnTo>
                  <a:lnTo>
                    <a:pt x="1380304" y="350943"/>
                  </a:lnTo>
                  <a:lnTo>
                    <a:pt x="1380469" y="351012"/>
                  </a:lnTo>
                  <a:lnTo>
                    <a:pt x="1380460" y="351304"/>
                  </a:lnTo>
                  <a:lnTo>
                    <a:pt x="1380605" y="351429"/>
                  </a:lnTo>
                  <a:lnTo>
                    <a:pt x="1380833" y="351349"/>
                  </a:lnTo>
                  <a:lnTo>
                    <a:pt x="1381009" y="351365"/>
                  </a:lnTo>
                  <a:lnTo>
                    <a:pt x="1381362" y="351742"/>
                  </a:lnTo>
                  <a:lnTo>
                    <a:pt x="1381919" y="351874"/>
                  </a:lnTo>
                  <a:lnTo>
                    <a:pt x="1382263" y="351651"/>
                  </a:lnTo>
                  <a:lnTo>
                    <a:pt x="1382026" y="350518"/>
                  </a:lnTo>
                  <a:lnTo>
                    <a:pt x="1382223" y="350506"/>
                  </a:lnTo>
                  <a:lnTo>
                    <a:pt x="1382451" y="350506"/>
                  </a:lnTo>
                  <a:lnTo>
                    <a:pt x="1382731" y="350501"/>
                  </a:lnTo>
                  <a:lnTo>
                    <a:pt x="1383333" y="350631"/>
                  </a:lnTo>
                  <a:lnTo>
                    <a:pt x="1384060" y="350399"/>
                  </a:lnTo>
                  <a:lnTo>
                    <a:pt x="1384248" y="350673"/>
                  </a:lnTo>
                  <a:lnTo>
                    <a:pt x="1385790" y="350416"/>
                  </a:lnTo>
                  <a:lnTo>
                    <a:pt x="1387762" y="350991"/>
                  </a:lnTo>
                  <a:lnTo>
                    <a:pt x="1388023" y="350630"/>
                  </a:lnTo>
                  <a:lnTo>
                    <a:pt x="1388184" y="350549"/>
                  </a:lnTo>
                  <a:lnTo>
                    <a:pt x="1388626" y="350294"/>
                  </a:lnTo>
                  <a:lnTo>
                    <a:pt x="1389232" y="349690"/>
                  </a:lnTo>
                  <a:lnTo>
                    <a:pt x="1389630" y="349764"/>
                  </a:lnTo>
                  <a:lnTo>
                    <a:pt x="1389670" y="350119"/>
                  </a:lnTo>
                  <a:lnTo>
                    <a:pt x="1390965" y="350079"/>
                  </a:lnTo>
                  <a:lnTo>
                    <a:pt x="1390921" y="349743"/>
                  </a:lnTo>
                  <a:lnTo>
                    <a:pt x="1390860" y="349407"/>
                  </a:lnTo>
                  <a:lnTo>
                    <a:pt x="1391186" y="349419"/>
                  </a:lnTo>
                  <a:lnTo>
                    <a:pt x="1391701" y="349000"/>
                  </a:lnTo>
                  <a:lnTo>
                    <a:pt x="1392293" y="348812"/>
                  </a:lnTo>
                  <a:lnTo>
                    <a:pt x="1392727" y="348879"/>
                  </a:lnTo>
                  <a:lnTo>
                    <a:pt x="1393074" y="349239"/>
                  </a:lnTo>
                  <a:lnTo>
                    <a:pt x="1394330" y="349205"/>
                  </a:lnTo>
                  <a:lnTo>
                    <a:pt x="1394475" y="349005"/>
                  </a:lnTo>
                  <a:lnTo>
                    <a:pt x="1394628" y="348780"/>
                  </a:lnTo>
                  <a:lnTo>
                    <a:pt x="1395472" y="348847"/>
                  </a:lnTo>
                  <a:lnTo>
                    <a:pt x="1396462" y="347593"/>
                  </a:lnTo>
                  <a:lnTo>
                    <a:pt x="1396904" y="347723"/>
                  </a:lnTo>
                  <a:lnTo>
                    <a:pt x="1397213" y="348022"/>
                  </a:lnTo>
                  <a:lnTo>
                    <a:pt x="1397225" y="348215"/>
                  </a:lnTo>
                  <a:lnTo>
                    <a:pt x="1397458" y="348090"/>
                  </a:lnTo>
                  <a:lnTo>
                    <a:pt x="1398752" y="347696"/>
                  </a:lnTo>
                  <a:lnTo>
                    <a:pt x="1398759" y="347468"/>
                  </a:lnTo>
                  <a:lnTo>
                    <a:pt x="1399132" y="347636"/>
                  </a:lnTo>
                  <a:lnTo>
                    <a:pt x="1399344" y="346963"/>
                  </a:lnTo>
                  <a:lnTo>
                    <a:pt x="1399837" y="346672"/>
                  </a:lnTo>
                  <a:lnTo>
                    <a:pt x="1400362" y="346722"/>
                  </a:lnTo>
                  <a:lnTo>
                    <a:pt x="1400446" y="346860"/>
                  </a:lnTo>
                  <a:lnTo>
                    <a:pt x="1400702" y="346904"/>
                  </a:lnTo>
                  <a:lnTo>
                    <a:pt x="1402898" y="346875"/>
                  </a:lnTo>
                  <a:lnTo>
                    <a:pt x="1404464" y="347525"/>
                  </a:lnTo>
                  <a:lnTo>
                    <a:pt x="1405657" y="347508"/>
                  </a:lnTo>
                  <a:lnTo>
                    <a:pt x="1406206" y="347184"/>
                  </a:lnTo>
                  <a:lnTo>
                    <a:pt x="1406318" y="346887"/>
                  </a:lnTo>
                  <a:lnTo>
                    <a:pt x="1406455" y="346817"/>
                  </a:lnTo>
                  <a:lnTo>
                    <a:pt x="1406802" y="347071"/>
                  </a:lnTo>
                  <a:lnTo>
                    <a:pt x="1406850" y="346719"/>
                  </a:lnTo>
                  <a:lnTo>
                    <a:pt x="1407072" y="346718"/>
                  </a:lnTo>
                  <a:lnTo>
                    <a:pt x="1407961" y="347650"/>
                  </a:lnTo>
                  <a:lnTo>
                    <a:pt x="1408069" y="347208"/>
                  </a:lnTo>
                  <a:lnTo>
                    <a:pt x="1408292" y="347019"/>
                  </a:lnTo>
                  <a:lnTo>
                    <a:pt x="1409093" y="346373"/>
                  </a:lnTo>
                  <a:lnTo>
                    <a:pt x="1409449" y="346776"/>
                  </a:lnTo>
                  <a:lnTo>
                    <a:pt x="1410251" y="347096"/>
                  </a:lnTo>
                  <a:lnTo>
                    <a:pt x="1410623" y="346710"/>
                  </a:lnTo>
                  <a:lnTo>
                    <a:pt x="1410748" y="345890"/>
                  </a:lnTo>
                  <a:lnTo>
                    <a:pt x="1412606" y="344810"/>
                  </a:lnTo>
                  <a:lnTo>
                    <a:pt x="1412301" y="343877"/>
                  </a:lnTo>
                  <a:lnTo>
                    <a:pt x="1414829" y="342919"/>
                  </a:lnTo>
                  <a:lnTo>
                    <a:pt x="1415953" y="341289"/>
                  </a:lnTo>
                  <a:lnTo>
                    <a:pt x="1415999" y="339668"/>
                  </a:lnTo>
                  <a:lnTo>
                    <a:pt x="1416823" y="338670"/>
                  </a:lnTo>
                  <a:lnTo>
                    <a:pt x="1416611" y="337590"/>
                  </a:lnTo>
                  <a:lnTo>
                    <a:pt x="1416966" y="336801"/>
                  </a:lnTo>
                  <a:lnTo>
                    <a:pt x="1417097" y="336917"/>
                  </a:lnTo>
                  <a:lnTo>
                    <a:pt x="1417207" y="337054"/>
                  </a:lnTo>
                  <a:lnTo>
                    <a:pt x="1417405" y="337228"/>
                  </a:lnTo>
                  <a:lnTo>
                    <a:pt x="1417556" y="337680"/>
                  </a:lnTo>
                  <a:lnTo>
                    <a:pt x="1417992" y="337586"/>
                  </a:lnTo>
                  <a:lnTo>
                    <a:pt x="1419638" y="337977"/>
                  </a:lnTo>
                  <a:lnTo>
                    <a:pt x="1419648" y="337735"/>
                  </a:lnTo>
                  <a:lnTo>
                    <a:pt x="1419814" y="337424"/>
                  </a:lnTo>
                  <a:lnTo>
                    <a:pt x="1420006" y="336825"/>
                  </a:lnTo>
                  <a:lnTo>
                    <a:pt x="1420887" y="336348"/>
                  </a:lnTo>
                  <a:lnTo>
                    <a:pt x="1421656" y="334933"/>
                  </a:lnTo>
                  <a:lnTo>
                    <a:pt x="1422338" y="334902"/>
                  </a:lnTo>
                  <a:lnTo>
                    <a:pt x="1422578" y="334943"/>
                  </a:lnTo>
                  <a:lnTo>
                    <a:pt x="1422941" y="334482"/>
                  </a:lnTo>
                  <a:lnTo>
                    <a:pt x="1423062" y="334298"/>
                  </a:lnTo>
                  <a:lnTo>
                    <a:pt x="1423545" y="333720"/>
                  </a:lnTo>
                  <a:lnTo>
                    <a:pt x="1423019" y="333384"/>
                  </a:lnTo>
                  <a:lnTo>
                    <a:pt x="1423485" y="331924"/>
                  </a:lnTo>
                  <a:lnTo>
                    <a:pt x="1424385" y="331165"/>
                  </a:lnTo>
                  <a:lnTo>
                    <a:pt x="1424061" y="329946"/>
                  </a:lnTo>
                  <a:lnTo>
                    <a:pt x="1424455" y="329751"/>
                  </a:lnTo>
                  <a:lnTo>
                    <a:pt x="1424275" y="329514"/>
                  </a:lnTo>
                  <a:lnTo>
                    <a:pt x="1424611" y="329497"/>
                  </a:lnTo>
                  <a:lnTo>
                    <a:pt x="1424747" y="329497"/>
                  </a:lnTo>
                  <a:lnTo>
                    <a:pt x="1425073" y="329332"/>
                  </a:lnTo>
                  <a:lnTo>
                    <a:pt x="1425286" y="329277"/>
                  </a:lnTo>
                  <a:lnTo>
                    <a:pt x="1425511" y="329275"/>
                  </a:lnTo>
                  <a:lnTo>
                    <a:pt x="1425766" y="329357"/>
                  </a:lnTo>
                  <a:lnTo>
                    <a:pt x="1425951" y="329283"/>
                  </a:lnTo>
                  <a:lnTo>
                    <a:pt x="1425980" y="328940"/>
                  </a:lnTo>
                  <a:lnTo>
                    <a:pt x="1426237" y="328899"/>
                  </a:lnTo>
                  <a:lnTo>
                    <a:pt x="1426495" y="329324"/>
                  </a:lnTo>
                  <a:lnTo>
                    <a:pt x="1426668" y="329349"/>
                  </a:lnTo>
                  <a:lnTo>
                    <a:pt x="1426628" y="328797"/>
                  </a:lnTo>
                  <a:lnTo>
                    <a:pt x="1426466" y="328779"/>
                  </a:lnTo>
                  <a:lnTo>
                    <a:pt x="1426279" y="328655"/>
                  </a:lnTo>
                  <a:lnTo>
                    <a:pt x="1425921" y="327104"/>
                  </a:lnTo>
                  <a:lnTo>
                    <a:pt x="1426181" y="326424"/>
                  </a:lnTo>
                  <a:lnTo>
                    <a:pt x="1426626" y="326410"/>
                  </a:lnTo>
                  <a:lnTo>
                    <a:pt x="1426757" y="326374"/>
                  </a:lnTo>
                  <a:lnTo>
                    <a:pt x="1427138" y="326432"/>
                  </a:lnTo>
                  <a:lnTo>
                    <a:pt x="1427243" y="326303"/>
                  </a:lnTo>
                  <a:lnTo>
                    <a:pt x="1427461" y="326211"/>
                  </a:lnTo>
                  <a:lnTo>
                    <a:pt x="1427520" y="326036"/>
                  </a:lnTo>
                  <a:lnTo>
                    <a:pt x="1426924" y="325382"/>
                  </a:lnTo>
                  <a:lnTo>
                    <a:pt x="1424866" y="323725"/>
                  </a:lnTo>
                  <a:lnTo>
                    <a:pt x="1425374" y="321596"/>
                  </a:lnTo>
                  <a:lnTo>
                    <a:pt x="1426184" y="321263"/>
                  </a:lnTo>
                  <a:lnTo>
                    <a:pt x="1425930" y="318563"/>
                  </a:lnTo>
                  <a:lnTo>
                    <a:pt x="1425296" y="317168"/>
                  </a:lnTo>
                  <a:lnTo>
                    <a:pt x="1426713" y="316487"/>
                  </a:lnTo>
                  <a:lnTo>
                    <a:pt x="1426937" y="315179"/>
                  </a:lnTo>
                  <a:lnTo>
                    <a:pt x="1428325" y="314521"/>
                  </a:lnTo>
                  <a:lnTo>
                    <a:pt x="1429029" y="313213"/>
                  </a:lnTo>
                  <a:lnTo>
                    <a:pt x="1427680" y="311164"/>
                  </a:lnTo>
                  <a:lnTo>
                    <a:pt x="1427395" y="309652"/>
                  </a:lnTo>
                  <a:lnTo>
                    <a:pt x="1426380" y="309897"/>
                  </a:lnTo>
                  <a:lnTo>
                    <a:pt x="1425836" y="309445"/>
                  </a:lnTo>
                  <a:lnTo>
                    <a:pt x="1425688" y="309389"/>
                  </a:lnTo>
                  <a:lnTo>
                    <a:pt x="1424631" y="310312"/>
                  </a:lnTo>
                  <a:lnTo>
                    <a:pt x="1424390" y="309882"/>
                  </a:lnTo>
                  <a:lnTo>
                    <a:pt x="1424057" y="309888"/>
                  </a:lnTo>
                  <a:lnTo>
                    <a:pt x="1423940" y="310045"/>
                  </a:lnTo>
                  <a:lnTo>
                    <a:pt x="1424049" y="310334"/>
                  </a:lnTo>
                  <a:lnTo>
                    <a:pt x="1424185" y="310543"/>
                  </a:lnTo>
                  <a:lnTo>
                    <a:pt x="1424209" y="310738"/>
                  </a:lnTo>
                  <a:lnTo>
                    <a:pt x="1424037" y="310952"/>
                  </a:lnTo>
                  <a:lnTo>
                    <a:pt x="1423727" y="310913"/>
                  </a:lnTo>
                  <a:lnTo>
                    <a:pt x="1423519" y="309873"/>
                  </a:lnTo>
                  <a:lnTo>
                    <a:pt x="1422939" y="309629"/>
                  </a:lnTo>
                  <a:lnTo>
                    <a:pt x="1422719" y="309265"/>
                  </a:lnTo>
                  <a:lnTo>
                    <a:pt x="1422192" y="308913"/>
                  </a:lnTo>
                  <a:lnTo>
                    <a:pt x="1421776" y="309933"/>
                  </a:lnTo>
                  <a:lnTo>
                    <a:pt x="1421125" y="310196"/>
                  </a:lnTo>
                  <a:lnTo>
                    <a:pt x="1421141" y="310655"/>
                  </a:lnTo>
                  <a:lnTo>
                    <a:pt x="1421073" y="311021"/>
                  </a:lnTo>
                  <a:lnTo>
                    <a:pt x="1420900" y="311153"/>
                  </a:lnTo>
                  <a:lnTo>
                    <a:pt x="1419606" y="310882"/>
                  </a:lnTo>
                  <a:lnTo>
                    <a:pt x="1419406" y="309001"/>
                  </a:lnTo>
                  <a:lnTo>
                    <a:pt x="1418720" y="309153"/>
                  </a:lnTo>
                  <a:lnTo>
                    <a:pt x="1418441" y="309086"/>
                  </a:lnTo>
                  <a:lnTo>
                    <a:pt x="1418011" y="309200"/>
                  </a:lnTo>
                  <a:lnTo>
                    <a:pt x="1417309" y="309967"/>
                  </a:lnTo>
                  <a:lnTo>
                    <a:pt x="1416795" y="310699"/>
                  </a:lnTo>
                  <a:lnTo>
                    <a:pt x="1414694" y="309593"/>
                  </a:lnTo>
                  <a:lnTo>
                    <a:pt x="1414437" y="307458"/>
                  </a:lnTo>
                  <a:lnTo>
                    <a:pt x="1413316" y="305896"/>
                  </a:lnTo>
                  <a:lnTo>
                    <a:pt x="1413725" y="304400"/>
                  </a:lnTo>
                  <a:lnTo>
                    <a:pt x="1414773" y="303497"/>
                  </a:lnTo>
                  <a:lnTo>
                    <a:pt x="1415211" y="303193"/>
                  </a:lnTo>
                  <a:lnTo>
                    <a:pt x="1415596" y="303357"/>
                  </a:lnTo>
                  <a:lnTo>
                    <a:pt x="1416620" y="303204"/>
                  </a:lnTo>
                  <a:lnTo>
                    <a:pt x="1417659" y="304447"/>
                  </a:lnTo>
                  <a:lnTo>
                    <a:pt x="1418270" y="304270"/>
                  </a:lnTo>
                  <a:lnTo>
                    <a:pt x="1418025" y="303267"/>
                  </a:lnTo>
                  <a:lnTo>
                    <a:pt x="1418777" y="302585"/>
                  </a:lnTo>
                  <a:lnTo>
                    <a:pt x="1418745" y="301302"/>
                  </a:lnTo>
                  <a:lnTo>
                    <a:pt x="1420485" y="300586"/>
                  </a:lnTo>
                  <a:lnTo>
                    <a:pt x="1419799" y="299524"/>
                  </a:lnTo>
                  <a:lnTo>
                    <a:pt x="1421281" y="298607"/>
                  </a:lnTo>
                  <a:lnTo>
                    <a:pt x="1421279" y="296531"/>
                  </a:lnTo>
                  <a:lnTo>
                    <a:pt x="1420689" y="295822"/>
                  </a:lnTo>
                  <a:lnTo>
                    <a:pt x="1421647" y="292531"/>
                  </a:lnTo>
                  <a:lnTo>
                    <a:pt x="1421385" y="291576"/>
                  </a:lnTo>
                  <a:lnTo>
                    <a:pt x="1422555" y="290058"/>
                  </a:lnTo>
                  <a:lnTo>
                    <a:pt x="1421687" y="288500"/>
                  </a:lnTo>
                  <a:lnTo>
                    <a:pt x="1423422" y="287814"/>
                  </a:lnTo>
                  <a:lnTo>
                    <a:pt x="1422533" y="284808"/>
                  </a:lnTo>
                  <a:lnTo>
                    <a:pt x="1423532" y="283621"/>
                  </a:lnTo>
                  <a:lnTo>
                    <a:pt x="1423933" y="283662"/>
                  </a:lnTo>
                  <a:lnTo>
                    <a:pt x="1424086" y="283723"/>
                  </a:lnTo>
                  <a:lnTo>
                    <a:pt x="1424473" y="283814"/>
                  </a:lnTo>
                  <a:lnTo>
                    <a:pt x="1424750" y="283541"/>
                  </a:lnTo>
                  <a:lnTo>
                    <a:pt x="1425000" y="283334"/>
                  </a:lnTo>
                  <a:lnTo>
                    <a:pt x="1425362" y="283011"/>
                  </a:lnTo>
                  <a:lnTo>
                    <a:pt x="1425968" y="282587"/>
                  </a:lnTo>
                  <a:lnTo>
                    <a:pt x="1425727" y="281390"/>
                  </a:lnTo>
                  <a:lnTo>
                    <a:pt x="1426055" y="281069"/>
                  </a:lnTo>
                  <a:lnTo>
                    <a:pt x="1426386" y="281195"/>
                  </a:lnTo>
                  <a:lnTo>
                    <a:pt x="1426696" y="282089"/>
                  </a:lnTo>
                  <a:lnTo>
                    <a:pt x="1427098" y="282360"/>
                  </a:lnTo>
                  <a:lnTo>
                    <a:pt x="1427394" y="282180"/>
                  </a:lnTo>
                  <a:lnTo>
                    <a:pt x="1427581" y="282002"/>
                  </a:lnTo>
                  <a:lnTo>
                    <a:pt x="1428361" y="280697"/>
                  </a:lnTo>
                  <a:lnTo>
                    <a:pt x="1428836" y="279431"/>
                  </a:lnTo>
                  <a:lnTo>
                    <a:pt x="1429245" y="276933"/>
                  </a:lnTo>
                  <a:lnTo>
                    <a:pt x="1429527" y="276946"/>
                  </a:lnTo>
                  <a:lnTo>
                    <a:pt x="1429794" y="276957"/>
                  </a:lnTo>
                  <a:lnTo>
                    <a:pt x="1430015" y="276925"/>
                  </a:lnTo>
                  <a:lnTo>
                    <a:pt x="1430508" y="276959"/>
                  </a:lnTo>
                  <a:lnTo>
                    <a:pt x="1431002" y="276612"/>
                  </a:lnTo>
                  <a:lnTo>
                    <a:pt x="1431367" y="276566"/>
                  </a:lnTo>
                  <a:lnTo>
                    <a:pt x="1431543" y="276615"/>
                  </a:lnTo>
                  <a:lnTo>
                    <a:pt x="1432014" y="276806"/>
                  </a:lnTo>
                  <a:lnTo>
                    <a:pt x="1432298" y="276644"/>
                  </a:lnTo>
                  <a:lnTo>
                    <a:pt x="1432454" y="276503"/>
                  </a:lnTo>
                  <a:lnTo>
                    <a:pt x="1432760" y="276137"/>
                  </a:lnTo>
                  <a:lnTo>
                    <a:pt x="1433292" y="275657"/>
                  </a:lnTo>
                  <a:lnTo>
                    <a:pt x="1433250" y="274563"/>
                  </a:lnTo>
                  <a:lnTo>
                    <a:pt x="1434375" y="273809"/>
                  </a:lnTo>
                  <a:lnTo>
                    <a:pt x="1435590" y="271200"/>
                  </a:lnTo>
                  <a:lnTo>
                    <a:pt x="1436315" y="270562"/>
                  </a:lnTo>
                  <a:lnTo>
                    <a:pt x="1436974" y="268669"/>
                  </a:lnTo>
                  <a:lnTo>
                    <a:pt x="1436961" y="266310"/>
                  </a:lnTo>
                  <a:lnTo>
                    <a:pt x="1437548" y="263569"/>
                  </a:lnTo>
                  <a:lnTo>
                    <a:pt x="1436360" y="261990"/>
                  </a:lnTo>
                  <a:lnTo>
                    <a:pt x="1436750" y="259800"/>
                  </a:lnTo>
                  <a:lnTo>
                    <a:pt x="1435967" y="257002"/>
                  </a:lnTo>
                  <a:lnTo>
                    <a:pt x="1438030" y="254216"/>
                  </a:lnTo>
                  <a:lnTo>
                    <a:pt x="1439110" y="253485"/>
                  </a:lnTo>
                  <a:lnTo>
                    <a:pt x="1441155" y="251223"/>
                  </a:lnTo>
                  <a:lnTo>
                    <a:pt x="1443301" y="245866"/>
                  </a:lnTo>
                  <a:lnTo>
                    <a:pt x="1444779" y="245228"/>
                  </a:lnTo>
                  <a:lnTo>
                    <a:pt x="1445176" y="243605"/>
                  </a:lnTo>
                  <a:lnTo>
                    <a:pt x="1446583" y="243230"/>
                  </a:lnTo>
                  <a:lnTo>
                    <a:pt x="1446867" y="243271"/>
                  </a:lnTo>
                  <a:lnTo>
                    <a:pt x="1447063" y="243371"/>
                  </a:lnTo>
                  <a:lnTo>
                    <a:pt x="1447270" y="243372"/>
                  </a:lnTo>
                  <a:lnTo>
                    <a:pt x="1447484" y="243259"/>
                  </a:lnTo>
                  <a:lnTo>
                    <a:pt x="1447762" y="243100"/>
                  </a:lnTo>
                  <a:lnTo>
                    <a:pt x="1448038" y="242959"/>
                  </a:lnTo>
                  <a:lnTo>
                    <a:pt x="1449251" y="240960"/>
                  </a:lnTo>
                  <a:lnTo>
                    <a:pt x="1451138" y="239448"/>
                  </a:lnTo>
                  <a:lnTo>
                    <a:pt x="1452190" y="236974"/>
                  </a:lnTo>
                  <a:lnTo>
                    <a:pt x="1452149" y="235905"/>
                  </a:lnTo>
                  <a:lnTo>
                    <a:pt x="1453558" y="235252"/>
                  </a:lnTo>
                  <a:lnTo>
                    <a:pt x="1452766" y="232826"/>
                  </a:lnTo>
                  <a:lnTo>
                    <a:pt x="1454426" y="231050"/>
                  </a:lnTo>
                  <a:lnTo>
                    <a:pt x="1454330" y="229907"/>
                  </a:lnTo>
                  <a:lnTo>
                    <a:pt x="1455109" y="226830"/>
                  </a:lnTo>
                  <a:lnTo>
                    <a:pt x="1453341" y="222763"/>
                  </a:lnTo>
                  <a:lnTo>
                    <a:pt x="1454321" y="222050"/>
                  </a:lnTo>
                  <a:lnTo>
                    <a:pt x="1454429" y="221656"/>
                  </a:lnTo>
                  <a:lnTo>
                    <a:pt x="1454654" y="221546"/>
                  </a:lnTo>
                  <a:lnTo>
                    <a:pt x="1454830" y="221560"/>
                  </a:lnTo>
                  <a:lnTo>
                    <a:pt x="1454995" y="221614"/>
                  </a:lnTo>
                  <a:lnTo>
                    <a:pt x="1455638" y="222127"/>
                  </a:lnTo>
                  <a:lnTo>
                    <a:pt x="1456263" y="222358"/>
                  </a:lnTo>
                  <a:lnTo>
                    <a:pt x="1456079" y="222775"/>
                  </a:lnTo>
                  <a:lnTo>
                    <a:pt x="1457271" y="222724"/>
                  </a:lnTo>
                  <a:lnTo>
                    <a:pt x="1457381" y="222595"/>
                  </a:lnTo>
                  <a:lnTo>
                    <a:pt x="1457447" y="222406"/>
                  </a:lnTo>
                  <a:lnTo>
                    <a:pt x="1457496" y="222176"/>
                  </a:lnTo>
                  <a:lnTo>
                    <a:pt x="1457437" y="221641"/>
                  </a:lnTo>
                  <a:lnTo>
                    <a:pt x="1455740" y="219759"/>
                  </a:lnTo>
                  <a:lnTo>
                    <a:pt x="1455863" y="219034"/>
                  </a:lnTo>
                  <a:lnTo>
                    <a:pt x="1457694" y="217674"/>
                  </a:lnTo>
                  <a:lnTo>
                    <a:pt x="1456589" y="216166"/>
                  </a:lnTo>
                  <a:lnTo>
                    <a:pt x="1457450" y="215054"/>
                  </a:lnTo>
                  <a:lnTo>
                    <a:pt x="1458696" y="214462"/>
                  </a:lnTo>
                  <a:lnTo>
                    <a:pt x="1458891" y="214433"/>
                  </a:lnTo>
                  <a:lnTo>
                    <a:pt x="1459160" y="214406"/>
                  </a:lnTo>
                  <a:lnTo>
                    <a:pt x="1459454" y="214405"/>
                  </a:lnTo>
                  <a:lnTo>
                    <a:pt x="1460498" y="214542"/>
                  </a:lnTo>
                  <a:lnTo>
                    <a:pt x="1460783" y="214444"/>
                  </a:lnTo>
                  <a:lnTo>
                    <a:pt x="1461018" y="214277"/>
                  </a:lnTo>
                  <a:lnTo>
                    <a:pt x="1461331" y="213773"/>
                  </a:lnTo>
                  <a:lnTo>
                    <a:pt x="1461294" y="210232"/>
                  </a:lnTo>
                  <a:lnTo>
                    <a:pt x="1462479" y="209144"/>
                  </a:lnTo>
                  <a:lnTo>
                    <a:pt x="1462840" y="209102"/>
                  </a:lnTo>
                  <a:lnTo>
                    <a:pt x="1463044" y="209169"/>
                  </a:lnTo>
                  <a:lnTo>
                    <a:pt x="1463438" y="209326"/>
                  </a:lnTo>
                  <a:lnTo>
                    <a:pt x="1463942" y="209080"/>
                  </a:lnTo>
                  <a:lnTo>
                    <a:pt x="1464128" y="208846"/>
                  </a:lnTo>
                  <a:lnTo>
                    <a:pt x="1464873" y="208370"/>
                  </a:lnTo>
                  <a:lnTo>
                    <a:pt x="1465342" y="207699"/>
                  </a:lnTo>
                  <a:lnTo>
                    <a:pt x="1465236" y="207088"/>
                  </a:lnTo>
                  <a:lnTo>
                    <a:pt x="1463187" y="206198"/>
                  </a:lnTo>
                  <a:lnTo>
                    <a:pt x="1463002" y="204688"/>
                  </a:lnTo>
                  <a:lnTo>
                    <a:pt x="1463903" y="203993"/>
                  </a:lnTo>
                  <a:lnTo>
                    <a:pt x="1464136" y="203989"/>
                  </a:lnTo>
                  <a:lnTo>
                    <a:pt x="1464584" y="203860"/>
                  </a:lnTo>
                  <a:lnTo>
                    <a:pt x="1465329" y="204021"/>
                  </a:lnTo>
                  <a:lnTo>
                    <a:pt x="1466933" y="203635"/>
                  </a:lnTo>
                  <a:lnTo>
                    <a:pt x="1467230" y="202366"/>
                  </a:lnTo>
                  <a:lnTo>
                    <a:pt x="1466984" y="201212"/>
                  </a:lnTo>
                  <a:lnTo>
                    <a:pt x="1467676" y="199051"/>
                  </a:lnTo>
                  <a:lnTo>
                    <a:pt x="1468769" y="198622"/>
                  </a:lnTo>
                  <a:lnTo>
                    <a:pt x="1468929" y="197577"/>
                  </a:lnTo>
                  <a:lnTo>
                    <a:pt x="1467650" y="195172"/>
                  </a:lnTo>
                  <a:lnTo>
                    <a:pt x="1468225" y="193849"/>
                  </a:lnTo>
                  <a:lnTo>
                    <a:pt x="1467844" y="192891"/>
                  </a:lnTo>
                  <a:lnTo>
                    <a:pt x="1469228" y="191898"/>
                  </a:lnTo>
                  <a:lnTo>
                    <a:pt x="1470639" y="190181"/>
                  </a:lnTo>
                  <a:lnTo>
                    <a:pt x="1470827" y="188818"/>
                  </a:lnTo>
                  <a:lnTo>
                    <a:pt x="1471205" y="188552"/>
                  </a:lnTo>
                  <a:lnTo>
                    <a:pt x="1471351" y="188576"/>
                  </a:lnTo>
                  <a:lnTo>
                    <a:pt x="1471486" y="188606"/>
                  </a:lnTo>
                  <a:lnTo>
                    <a:pt x="1471763" y="188728"/>
                  </a:lnTo>
                  <a:lnTo>
                    <a:pt x="1471834" y="188498"/>
                  </a:lnTo>
                  <a:lnTo>
                    <a:pt x="1471863" y="188287"/>
                  </a:lnTo>
                  <a:lnTo>
                    <a:pt x="1471874" y="188117"/>
                  </a:lnTo>
                  <a:lnTo>
                    <a:pt x="1472109" y="187882"/>
                  </a:lnTo>
                  <a:lnTo>
                    <a:pt x="1472122" y="187161"/>
                  </a:lnTo>
                  <a:lnTo>
                    <a:pt x="1471023" y="184550"/>
                  </a:lnTo>
                  <a:lnTo>
                    <a:pt x="1472048" y="182300"/>
                  </a:lnTo>
                  <a:lnTo>
                    <a:pt x="1472454" y="179818"/>
                  </a:lnTo>
                  <a:lnTo>
                    <a:pt x="1473811" y="178449"/>
                  </a:lnTo>
                  <a:lnTo>
                    <a:pt x="1475319" y="177909"/>
                  </a:lnTo>
                  <a:lnTo>
                    <a:pt x="1475335" y="176964"/>
                  </a:lnTo>
                  <a:lnTo>
                    <a:pt x="1474369" y="175113"/>
                  </a:lnTo>
                  <a:lnTo>
                    <a:pt x="1474810" y="174614"/>
                  </a:lnTo>
                  <a:lnTo>
                    <a:pt x="1475014" y="174615"/>
                  </a:lnTo>
                  <a:lnTo>
                    <a:pt x="1475197" y="174658"/>
                  </a:lnTo>
                  <a:lnTo>
                    <a:pt x="1475869" y="174982"/>
                  </a:lnTo>
                  <a:lnTo>
                    <a:pt x="1476768" y="175251"/>
                  </a:lnTo>
                  <a:lnTo>
                    <a:pt x="1478035" y="175376"/>
                  </a:lnTo>
                  <a:lnTo>
                    <a:pt x="1479876" y="174808"/>
                  </a:lnTo>
                  <a:lnTo>
                    <a:pt x="1480047" y="174704"/>
                  </a:lnTo>
                  <a:lnTo>
                    <a:pt x="1480390" y="174337"/>
                  </a:lnTo>
                  <a:lnTo>
                    <a:pt x="1480734" y="174102"/>
                  </a:lnTo>
                  <a:lnTo>
                    <a:pt x="1481178" y="173631"/>
                  </a:lnTo>
                  <a:lnTo>
                    <a:pt x="1481807" y="172461"/>
                  </a:lnTo>
                  <a:lnTo>
                    <a:pt x="1483351" y="170883"/>
                  </a:lnTo>
                  <a:lnTo>
                    <a:pt x="1483788" y="169888"/>
                  </a:lnTo>
                  <a:lnTo>
                    <a:pt x="1485791" y="168960"/>
                  </a:lnTo>
                  <a:lnTo>
                    <a:pt x="1486443" y="167326"/>
                  </a:lnTo>
                  <a:lnTo>
                    <a:pt x="1486588" y="167319"/>
                  </a:lnTo>
                  <a:lnTo>
                    <a:pt x="1487067" y="167475"/>
                  </a:lnTo>
                  <a:lnTo>
                    <a:pt x="1487380" y="167533"/>
                  </a:lnTo>
                  <a:lnTo>
                    <a:pt x="1487694" y="167450"/>
                  </a:lnTo>
                  <a:lnTo>
                    <a:pt x="1487779" y="167316"/>
                  </a:lnTo>
                  <a:lnTo>
                    <a:pt x="1487872" y="166514"/>
                  </a:lnTo>
                  <a:lnTo>
                    <a:pt x="1488380" y="165927"/>
                  </a:lnTo>
                  <a:lnTo>
                    <a:pt x="1488825" y="164244"/>
                  </a:lnTo>
                  <a:lnTo>
                    <a:pt x="1489477" y="163774"/>
                  </a:lnTo>
                  <a:lnTo>
                    <a:pt x="1490216" y="163697"/>
                  </a:lnTo>
                  <a:lnTo>
                    <a:pt x="1491174" y="163483"/>
                  </a:lnTo>
                  <a:lnTo>
                    <a:pt x="1492173" y="163414"/>
                  </a:lnTo>
                  <a:lnTo>
                    <a:pt x="1492252" y="163184"/>
                  </a:lnTo>
                  <a:lnTo>
                    <a:pt x="1492377" y="162664"/>
                  </a:lnTo>
                  <a:lnTo>
                    <a:pt x="1492570" y="162203"/>
                  </a:lnTo>
                  <a:lnTo>
                    <a:pt x="1493230" y="161345"/>
                  </a:lnTo>
                  <a:lnTo>
                    <a:pt x="1494961" y="160663"/>
                  </a:lnTo>
                  <a:lnTo>
                    <a:pt x="1494562" y="158898"/>
                  </a:lnTo>
                  <a:lnTo>
                    <a:pt x="1495473" y="158481"/>
                  </a:lnTo>
                  <a:lnTo>
                    <a:pt x="1495850" y="158466"/>
                  </a:lnTo>
                  <a:lnTo>
                    <a:pt x="1496257" y="158430"/>
                  </a:lnTo>
                  <a:lnTo>
                    <a:pt x="1496542" y="158377"/>
                  </a:lnTo>
                  <a:lnTo>
                    <a:pt x="1496886" y="158259"/>
                  </a:lnTo>
                  <a:lnTo>
                    <a:pt x="1497258" y="158105"/>
                  </a:lnTo>
                  <a:lnTo>
                    <a:pt x="1497506" y="158003"/>
                  </a:lnTo>
                  <a:lnTo>
                    <a:pt x="1497836" y="157911"/>
                  </a:lnTo>
                  <a:lnTo>
                    <a:pt x="1498373" y="157678"/>
                  </a:lnTo>
                  <a:lnTo>
                    <a:pt x="1499786" y="156476"/>
                  </a:lnTo>
                  <a:lnTo>
                    <a:pt x="1499205" y="154488"/>
                  </a:lnTo>
                  <a:lnTo>
                    <a:pt x="1499807" y="153429"/>
                  </a:lnTo>
                  <a:lnTo>
                    <a:pt x="1500278" y="153337"/>
                  </a:lnTo>
                  <a:lnTo>
                    <a:pt x="1500811" y="153257"/>
                  </a:lnTo>
                  <a:lnTo>
                    <a:pt x="1501308" y="153321"/>
                  </a:lnTo>
                  <a:lnTo>
                    <a:pt x="1503176" y="154094"/>
                  </a:lnTo>
                  <a:lnTo>
                    <a:pt x="1503764" y="154040"/>
                  </a:lnTo>
                  <a:lnTo>
                    <a:pt x="1504187" y="153735"/>
                  </a:lnTo>
                  <a:lnTo>
                    <a:pt x="1504411" y="153148"/>
                  </a:lnTo>
                  <a:lnTo>
                    <a:pt x="1504173" y="151075"/>
                  </a:lnTo>
                  <a:lnTo>
                    <a:pt x="1505019" y="150495"/>
                  </a:lnTo>
                  <a:lnTo>
                    <a:pt x="1505825" y="150797"/>
                  </a:lnTo>
                  <a:lnTo>
                    <a:pt x="1506490" y="150864"/>
                  </a:lnTo>
                  <a:lnTo>
                    <a:pt x="1506923" y="150667"/>
                  </a:lnTo>
                  <a:lnTo>
                    <a:pt x="1507686" y="150273"/>
                  </a:lnTo>
                  <a:lnTo>
                    <a:pt x="1509037" y="149692"/>
                  </a:lnTo>
                  <a:lnTo>
                    <a:pt x="1509368" y="149664"/>
                  </a:lnTo>
                  <a:lnTo>
                    <a:pt x="1509905" y="149662"/>
                  </a:lnTo>
                  <a:lnTo>
                    <a:pt x="1510219" y="149622"/>
                  </a:lnTo>
                  <a:lnTo>
                    <a:pt x="1510458" y="149446"/>
                  </a:lnTo>
                  <a:lnTo>
                    <a:pt x="1511121" y="149180"/>
                  </a:lnTo>
                  <a:lnTo>
                    <a:pt x="1511515" y="145869"/>
                  </a:lnTo>
                  <a:lnTo>
                    <a:pt x="1513994" y="143529"/>
                  </a:lnTo>
                  <a:lnTo>
                    <a:pt x="1515146" y="140442"/>
                  </a:lnTo>
                  <a:lnTo>
                    <a:pt x="1513015" y="137852"/>
                  </a:lnTo>
                  <a:lnTo>
                    <a:pt x="1513820" y="135648"/>
                  </a:lnTo>
                  <a:lnTo>
                    <a:pt x="1516010" y="133015"/>
                  </a:lnTo>
                  <a:lnTo>
                    <a:pt x="1516639" y="131610"/>
                  </a:lnTo>
                  <a:lnTo>
                    <a:pt x="1518358" y="129595"/>
                  </a:lnTo>
                  <a:lnTo>
                    <a:pt x="1517960" y="126592"/>
                  </a:lnTo>
                  <a:lnTo>
                    <a:pt x="1519468" y="125027"/>
                  </a:lnTo>
                  <a:lnTo>
                    <a:pt x="1516771" y="119702"/>
                  </a:lnTo>
                  <a:lnTo>
                    <a:pt x="1516756" y="117779"/>
                  </a:lnTo>
                  <a:lnTo>
                    <a:pt x="1517856" y="115540"/>
                  </a:lnTo>
                  <a:lnTo>
                    <a:pt x="1517281" y="114404"/>
                  </a:lnTo>
                  <a:lnTo>
                    <a:pt x="1515017" y="114222"/>
                  </a:lnTo>
                  <a:lnTo>
                    <a:pt x="1513597" y="111131"/>
                  </a:lnTo>
                  <a:lnTo>
                    <a:pt x="1510942" y="109817"/>
                  </a:lnTo>
                  <a:lnTo>
                    <a:pt x="1509216" y="107425"/>
                  </a:lnTo>
                  <a:lnTo>
                    <a:pt x="1509104" y="103563"/>
                  </a:lnTo>
                  <a:lnTo>
                    <a:pt x="1509336" y="103542"/>
                  </a:lnTo>
                  <a:lnTo>
                    <a:pt x="1509956" y="103572"/>
                  </a:lnTo>
                  <a:lnTo>
                    <a:pt x="1510223" y="103635"/>
                  </a:lnTo>
                  <a:lnTo>
                    <a:pt x="1510504" y="103538"/>
                  </a:lnTo>
                  <a:lnTo>
                    <a:pt x="1510643" y="103385"/>
                  </a:lnTo>
                  <a:lnTo>
                    <a:pt x="1510898" y="102321"/>
                  </a:lnTo>
                  <a:lnTo>
                    <a:pt x="1510598" y="100659"/>
                  </a:lnTo>
                  <a:lnTo>
                    <a:pt x="1513117" y="96680"/>
                  </a:lnTo>
                  <a:lnTo>
                    <a:pt x="1512887" y="94195"/>
                  </a:lnTo>
                  <a:lnTo>
                    <a:pt x="1513007" y="91881"/>
                  </a:lnTo>
                  <a:lnTo>
                    <a:pt x="1514305" y="90098"/>
                  </a:lnTo>
                  <a:lnTo>
                    <a:pt x="1513102" y="88256"/>
                  </a:lnTo>
                  <a:lnTo>
                    <a:pt x="1513443" y="87115"/>
                  </a:lnTo>
                  <a:lnTo>
                    <a:pt x="1515645" y="85947"/>
                  </a:lnTo>
                  <a:lnTo>
                    <a:pt x="1516074" y="84845"/>
                  </a:lnTo>
                  <a:lnTo>
                    <a:pt x="1515367" y="83835"/>
                  </a:lnTo>
                  <a:lnTo>
                    <a:pt x="1512897" y="83855"/>
                  </a:lnTo>
                  <a:lnTo>
                    <a:pt x="1511564" y="82093"/>
                  </a:lnTo>
                  <a:lnTo>
                    <a:pt x="1509371" y="81608"/>
                  </a:lnTo>
                  <a:lnTo>
                    <a:pt x="1507259" y="79222"/>
                  </a:lnTo>
                  <a:lnTo>
                    <a:pt x="1504969" y="78935"/>
                  </a:lnTo>
                  <a:lnTo>
                    <a:pt x="1503752" y="77854"/>
                  </a:lnTo>
                  <a:lnTo>
                    <a:pt x="1499934" y="75333"/>
                  </a:lnTo>
                  <a:lnTo>
                    <a:pt x="1498868" y="73881"/>
                  </a:lnTo>
                  <a:lnTo>
                    <a:pt x="1498700" y="73774"/>
                  </a:lnTo>
                  <a:lnTo>
                    <a:pt x="1498542" y="73749"/>
                  </a:lnTo>
                  <a:lnTo>
                    <a:pt x="1498315" y="73788"/>
                  </a:lnTo>
                  <a:lnTo>
                    <a:pt x="1496995" y="74303"/>
                  </a:lnTo>
                  <a:lnTo>
                    <a:pt x="1494879" y="76548"/>
                  </a:lnTo>
                  <a:lnTo>
                    <a:pt x="1494733" y="76650"/>
                  </a:lnTo>
                  <a:lnTo>
                    <a:pt x="1494546" y="76742"/>
                  </a:lnTo>
                  <a:lnTo>
                    <a:pt x="1494288" y="76815"/>
                  </a:lnTo>
                  <a:lnTo>
                    <a:pt x="1489009" y="76454"/>
                  </a:lnTo>
                  <a:lnTo>
                    <a:pt x="1488279" y="76244"/>
                  </a:lnTo>
                  <a:lnTo>
                    <a:pt x="1487809" y="76080"/>
                  </a:lnTo>
                  <a:lnTo>
                    <a:pt x="1487525" y="76019"/>
                  </a:lnTo>
                  <a:lnTo>
                    <a:pt x="1486560" y="76475"/>
                  </a:lnTo>
                  <a:lnTo>
                    <a:pt x="1483029" y="79260"/>
                  </a:lnTo>
                  <a:lnTo>
                    <a:pt x="1481892" y="80417"/>
                  </a:lnTo>
                  <a:lnTo>
                    <a:pt x="1481677" y="80578"/>
                  </a:lnTo>
                  <a:lnTo>
                    <a:pt x="1481402" y="80717"/>
                  </a:lnTo>
                  <a:lnTo>
                    <a:pt x="1480724" y="80702"/>
                  </a:lnTo>
                  <a:lnTo>
                    <a:pt x="1476776" y="79949"/>
                  </a:lnTo>
                  <a:lnTo>
                    <a:pt x="1473894" y="80077"/>
                  </a:lnTo>
                  <a:lnTo>
                    <a:pt x="1471898" y="78688"/>
                  </a:lnTo>
                  <a:lnTo>
                    <a:pt x="1470980" y="73625"/>
                  </a:lnTo>
                  <a:lnTo>
                    <a:pt x="1472377" y="69008"/>
                  </a:lnTo>
                  <a:lnTo>
                    <a:pt x="1473259" y="67160"/>
                  </a:lnTo>
                  <a:lnTo>
                    <a:pt x="1472418" y="64332"/>
                  </a:lnTo>
                  <a:lnTo>
                    <a:pt x="1471086" y="61582"/>
                  </a:lnTo>
                  <a:lnTo>
                    <a:pt x="1471181" y="59471"/>
                  </a:lnTo>
                  <a:lnTo>
                    <a:pt x="1471394" y="59384"/>
                  </a:lnTo>
                  <a:lnTo>
                    <a:pt x="1471581" y="59374"/>
                  </a:lnTo>
                  <a:lnTo>
                    <a:pt x="1471872" y="59381"/>
                  </a:lnTo>
                  <a:lnTo>
                    <a:pt x="1473272" y="59362"/>
                  </a:lnTo>
                  <a:lnTo>
                    <a:pt x="1473480" y="59261"/>
                  </a:lnTo>
                  <a:lnTo>
                    <a:pt x="1473936" y="59008"/>
                  </a:lnTo>
                  <a:lnTo>
                    <a:pt x="1475077" y="58720"/>
                  </a:lnTo>
                  <a:lnTo>
                    <a:pt x="1475660" y="57546"/>
                  </a:lnTo>
                  <a:lnTo>
                    <a:pt x="1477817" y="55989"/>
                  </a:lnTo>
                  <a:lnTo>
                    <a:pt x="1478274" y="55819"/>
                  </a:lnTo>
                  <a:lnTo>
                    <a:pt x="1478576" y="55800"/>
                  </a:lnTo>
                  <a:lnTo>
                    <a:pt x="1478836" y="55787"/>
                  </a:lnTo>
                  <a:lnTo>
                    <a:pt x="1479182" y="55883"/>
                  </a:lnTo>
                  <a:lnTo>
                    <a:pt x="1480994" y="56288"/>
                  </a:lnTo>
                  <a:lnTo>
                    <a:pt x="1481419" y="55116"/>
                  </a:lnTo>
                  <a:lnTo>
                    <a:pt x="1483080" y="52791"/>
                  </a:lnTo>
                  <a:lnTo>
                    <a:pt x="1485480" y="51298"/>
                  </a:lnTo>
                  <a:lnTo>
                    <a:pt x="1485817" y="51190"/>
                  </a:lnTo>
                  <a:lnTo>
                    <a:pt x="1486214" y="51100"/>
                  </a:lnTo>
                  <a:lnTo>
                    <a:pt x="1486885" y="50950"/>
                  </a:lnTo>
                  <a:lnTo>
                    <a:pt x="1487123" y="50814"/>
                  </a:lnTo>
                  <a:lnTo>
                    <a:pt x="1487363" y="50642"/>
                  </a:lnTo>
                  <a:lnTo>
                    <a:pt x="1487893" y="49915"/>
                  </a:lnTo>
                  <a:lnTo>
                    <a:pt x="1487820" y="47524"/>
                  </a:lnTo>
                  <a:lnTo>
                    <a:pt x="1488637" y="46897"/>
                  </a:lnTo>
                  <a:lnTo>
                    <a:pt x="1488842" y="46868"/>
                  </a:lnTo>
                  <a:lnTo>
                    <a:pt x="1489408" y="46878"/>
                  </a:lnTo>
                  <a:lnTo>
                    <a:pt x="1489774" y="46812"/>
                  </a:lnTo>
                  <a:lnTo>
                    <a:pt x="1490402" y="46833"/>
                  </a:lnTo>
                  <a:lnTo>
                    <a:pt x="1490650" y="46782"/>
                  </a:lnTo>
                  <a:lnTo>
                    <a:pt x="1490952" y="46636"/>
                  </a:lnTo>
                  <a:lnTo>
                    <a:pt x="1491344" y="45888"/>
                  </a:lnTo>
                  <a:lnTo>
                    <a:pt x="1491244" y="44346"/>
                  </a:lnTo>
                  <a:lnTo>
                    <a:pt x="1492129" y="42346"/>
                  </a:lnTo>
                  <a:lnTo>
                    <a:pt x="1492864" y="41851"/>
                  </a:lnTo>
                  <a:lnTo>
                    <a:pt x="1493059" y="41866"/>
                  </a:lnTo>
                  <a:lnTo>
                    <a:pt x="1493197" y="41890"/>
                  </a:lnTo>
                  <a:lnTo>
                    <a:pt x="1493595" y="41842"/>
                  </a:lnTo>
                  <a:lnTo>
                    <a:pt x="1493947" y="41546"/>
                  </a:lnTo>
                  <a:lnTo>
                    <a:pt x="1494182" y="41335"/>
                  </a:lnTo>
                  <a:lnTo>
                    <a:pt x="1494410" y="41158"/>
                  </a:lnTo>
                  <a:lnTo>
                    <a:pt x="1495022" y="40748"/>
                  </a:lnTo>
                  <a:lnTo>
                    <a:pt x="1496312" y="37340"/>
                  </a:lnTo>
                  <a:lnTo>
                    <a:pt x="1497923" y="35022"/>
                  </a:lnTo>
                  <a:lnTo>
                    <a:pt x="1500737" y="33154"/>
                  </a:lnTo>
                  <a:lnTo>
                    <a:pt x="1501394" y="31896"/>
                  </a:lnTo>
                  <a:lnTo>
                    <a:pt x="1502871" y="31150"/>
                  </a:lnTo>
                  <a:lnTo>
                    <a:pt x="1503103" y="29638"/>
                  </a:lnTo>
                  <a:lnTo>
                    <a:pt x="1504824" y="27377"/>
                  </a:lnTo>
                  <a:lnTo>
                    <a:pt x="1506502" y="26668"/>
                  </a:lnTo>
                  <a:lnTo>
                    <a:pt x="1508346" y="25262"/>
                  </a:lnTo>
                  <a:lnTo>
                    <a:pt x="1508538" y="25229"/>
                  </a:lnTo>
                  <a:lnTo>
                    <a:pt x="1508714" y="25181"/>
                  </a:lnTo>
                  <a:lnTo>
                    <a:pt x="1509838" y="25035"/>
                  </a:lnTo>
                  <a:lnTo>
                    <a:pt x="1510036" y="24940"/>
                  </a:lnTo>
                  <a:lnTo>
                    <a:pt x="1510171" y="24817"/>
                  </a:lnTo>
                  <a:lnTo>
                    <a:pt x="1510532" y="23766"/>
                  </a:lnTo>
                  <a:lnTo>
                    <a:pt x="1510766" y="22278"/>
                  </a:lnTo>
                  <a:lnTo>
                    <a:pt x="1511314" y="21412"/>
                  </a:lnTo>
                  <a:lnTo>
                    <a:pt x="1513525" y="20320"/>
                  </a:lnTo>
                  <a:lnTo>
                    <a:pt x="1513755" y="18606"/>
                  </a:lnTo>
                  <a:lnTo>
                    <a:pt x="1513292" y="17628"/>
                  </a:lnTo>
                  <a:lnTo>
                    <a:pt x="1515432" y="15396"/>
                  </a:lnTo>
                  <a:lnTo>
                    <a:pt x="1516214" y="14192"/>
                  </a:lnTo>
                  <a:lnTo>
                    <a:pt x="1518555" y="12996"/>
                  </a:lnTo>
                  <a:lnTo>
                    <a:pt x="1521206" y="10447"/>
                  </a:lnTo>
                  <a:lnTo>
                    <a:pt x="1521560" y="10237"/>
                  </a:lnTo>
                  <a:lnTo>
                    <a:pt x="1521737" y="10220"/>
                  </a:lnTo>
                  <a:lnTo>
                    <a:pt x="1521883" y="10235"/>
                  </a:lnTo>
                  <a:lnTo>
                    <a:pt x="1522446" y="10520"/>
                  </a:lnTo>
                  <a:lnTo>
                    <a:pt x="1522811" y="10431"/>
                  </a:lnTo>
                  <a:lnTo>
                    <a:pt x="1522892" y="10278"/>
                  </a:lnTo>
                  <a:lnTo>
                    <a:pt x="1522929" y="9619"/>
                  </a:lnTo>
                  <a:lnTo>
                    <a:pt x="1522445" y="8514"/>
                  </a:lnTo>
                  <a:lnTo>
                    <a:pt x="1521782" y="7170"/>
                  </a:lnTo>
                  <a:lnTo>
                    <a:pt x="1522459" y="6813"/>
                  </a:lnTo>
                  <a:lnTo>
                    <a:pt x="1522684" y="6827"/>
                  </a:lnTo>
                  <a:lnTo>
                    <a:pt x="1523103" y="6793"/>
                  </a:lnTo>
                  <a:lnTo>
                    <a:pt x="1524409" y="6320"/>
                  </a:lnTo>
                  <a:lnTo>
                    <a:pt x="1524650" y="6223"/>
                  </a:lnTo>
                  <a:lnTo>
                    <a:pt x="1524778" y="6126"/>
                  </a:lnTo>
                  <a:lnTo>
                    <a:pt x="1524908" y="6029"/>
                  </a:lnTo>
                  <a:lnTo>
                    <a:pt x="1525471" y="5802"/>
                  </a:lnTo>
                  <a:lnTo>
                    <a:pt x="1525599" y="4645"/>
                  </a:lnTo>
                  <a:lnTo>
                    <a:pt x="1526050" y="4595"/>
                  </a:lnTo>
                  <a:lnTo>
                    <a:pt x="1526243" y="4707"/>
                  </a:lnTo>
                  <a:lnTo>
                    <a:pt x="1526420" y="4852"/>
                  </a:lnTo>
                  <a:lnTo>
                    <a:pt x="1526822" y="5236"/>
                  </a:lnTo>
                  <a:lnTo>
                    <a:pt x="1528765" y="5349"/>
                  </a:lnTo>
                  <a:lnTo>
                    <a:pt x="1529101" y="5188"/>
                  </a:lnTo>
                  <a:lnTo>
                    <a:pt x="1529230" y="5012"/>
                  </a:lnTo>
                  <a:lnTo>
                    <a:pt x="1529727" y="4386"/>
                  </a:lnTo>
                  <a:lnTo>
                    <a:pt x="1530144" y="4162"/>
                  </a:lnTo>
                  <a:lnTo>
                    <a:pt x="1530288" y="4114"/>
                  </a:lnTo>
                  <a:lnTo>
                    <a:pt x="1530416" y="4115"/>
                  </a:lnTo>
                  <a:lnTo>
                    <a:pt x="1530592" y="4195"/>
                  </a:lnTo>
                  <a:lnTo>
                    <a:pt x="1531777" y="4505"/>
                  </a:lnTo>
                  <a:lnTo>
                    <a:pt x="1532614" y="4936"/>
                  </a:lnTo>
                  <a:lnTo>
                    <a:pt x="1536159" y="5202"/>
                  </a:lnTo>
                  <a:lnTo>
                    <a:pt x="1536512" y="5043"/>
                  </a:lnTo>
                  <a:lnTo>
                    <a:pt x="1536688" y="4914"/>
                  </a:lnTo>
                  <a:lnTo>
                    <a:pt x="1537879" y="3488"/>
                  </a:lnTo>
                  <a:lnTo>
                    <a:pt x="1538039" y="3456"/>
                  </a:lnTo>
                  <a:lnTo>
                    <a:pt x="1538216" y="3409"/>
                  </a:lnTo>
                  <a:lnTo>
                    <a:pt x="1538617" y="3345"/>
                  </a:lnTo>
                  <a:lnTo>
                    <a:pt x="1538987" y="3250"/>
                  </a:lnTo>
                  <a:lnTo>
                    <a:pt x="1539340" y="3233"/>
                  </a:lnTo>
                  <a:lnTo>
                    <a:pt x="1540801" y="4728"/>
                  </a:lnTo>
                  <a:lnTo>
                    <a:pt x="1540878" y="5741"/>
                  </a:lnTo>
                  <a:lnTo>
                    <a:pt x="1542020" y="6398"/>
                  </a:lnTo>
                  <a:lnTo>
                    <a:pt x="1542181" y="6302"/>
                  </a:lnTo>
                  <a:lnTo>
                    <a:pt x="1542342" y="6173"/>
                  </a:lnTo>
                  <a:lnTo>
                    <a:pt x="1543021" y="5595"/>
                  </a:lnTo>
                  <a:lnTo>
                    <a:pt x="1543167" y="5578"/>
                  </a:lnTo>
                  <a:lnTo>
                    <a:pt x="1543344" y="5594"/>
                  </a:lnTo>
                  <a:lnTo>
                    <a:pt x="1544261" y="5899"/>
                  </a:lnTo>
                  <a:lnTo>
                    <a:pt x="1545294" y="5609"/>
                  </a:lnTo>
                  <a:lnTo>
                    <a:pt x="1548255" y="6028"/>
                  </a:lnTo>
                  <a:lnTo>
                    <a:pt x="1548449" y="5932"/>
                  </a:lnTo>
                  <a:lnTo>
                    <a:pt x="1548642" y="5820"/>
                  </a:lnTo>
                  <a:lnTo>
                    <a:pt x="1548836" y="5644"/>
                  </a:lnTo>
                  <a:lnTo>
                    <a:pt x="1549547" y="4811"/>
                  </a:lnTo>
                  <a:lnTo>
                    <a:pt x="1550063" y="4572"/>
                  </a:lnTo>
                  <a:lnTo>
                    <a:pt x="1550255" y="4573"/>
                  </a:lnTo>
                  <a:lnTo>
                    <a:pt x="1550416" y="4623"/>
                  </a:lnTo>
                  <a:lnTo>
                    <a:pt x="1551153" y="4948"/>
                  </a:lnTo>
                  <a:lnTo>
                    <a:pt x="1551538" y="4918"/>
                  </a:lnTo>
                  <a:lnTo>
                    <a:pt x="1551779" y="4743"/>
                  </a:lnTo>
                  <a:lnTo>
                    <a:pt x="1551908" y="4631"/>
                  </a:lnTo>
                  <a:lnTo>
                    <a:pt x="1552053" y="4520"/>
                  </a:lnTo>
                  <a:lnTo>
                    <a:pt x="1552824" y="4011"/>
                  </a:lnTo>
                  <a:lnTo>
                    <a:pt x="1554345" y="1564"/>
                  </a:lnTo>
                  <a:lnTo>
                    <a:pt x="1555037" y="1184"/>
                  </a:lnTo>
                  <a:lnTo>
                    <a:pt x="1555229" y="1153"/>
                  </a:lnTo>
                  <a:lnTo>
                    <a:pt x="1555502" y="1123"/>
                  </a:lnTo>
                  <a:lnTo>
                    <a:pt x="1556015" y="1127"/>
                  </a:lnTo>
                  <a:lnTo>
                    <a:pt x="1556978" y="1230"/>
                  </a:lnTo>
                  <a:lnTo>
                    <a:pt x="1559904" y="1939"/>
                  </a:lnTo>
                  <a:lnTo>
                    <a:pt x="1560254" y="1765"/>
                  </a:lnTo>
                  <a:lnTo>
                    <a:pt x="1560368" y="1620"/>
                  </a:lnTo>
                  <a:lnTo>
                    <a:pt x="1560466" y="1428"/>
                  </a:lnTo>
                  <a:lnTo>
                    <a:pt x="1560644" y="1284"/>
                  </a:lnTo>
                  <a:lnTo>
                    <a:pt x="1560870" y="1220"/>
                  </a:lnTo>
                  <a:lnTo>
                    <a:pt x="1561047" y="1205"/>
                  </a:lnTo>
                  <a:lnTo>
                    <a:pt x="1561852" y="1415"/>
                  </a:lnTo>
                  <a:lnTo>
                    <a:pt x="1562725" y="1288"/>
                  </a:lnTo>
                  <a:lnTo>
                    <a:pt x="1562969" y="1097"/>
                  </a:lnTo>
                  <a:lnTo>
                    <a:pt x="1563359" y="824"/>
                  </a:lnTo>
                  <a:lnTo>
                    <a:pt x="1565307" y="0"/>
                  </a:lnTo>
                  <a:lnTo>
                    <a:pt x="1565476" y="786"/>
                  </a:lnTo>
                  <a:lnTo>
                    <a:pt x="1565528" y="1062"/>
                  </a:lnTo>
                  <a:lnTo>
                    <a:pt x="1565658" y="1505"/>
                  </a:lnTo>
                  <a:lnTo>
                    <a:pt x="1566085" y="2104"/>
                  </a:lnTo>
                  <a:lnTo>
                    <a:pt x="1567669" y="2648"/>
                  </a:lnTo>
                  <a:lnTo>
                    <a:pt x="1569018" y="4287"/>
                  </a:lnTo>
                  <a:lnTo>
                    <a:pt x="1570244" y="4868"/>
                  </a:lnTo>
                  <a:lnTo>
                    <a:pt x="1572811" y="8355"/>
                  </a:lnTo>
                  <a:lnTo>
                    <a:pt x="1574925" y="8171"/>
                  </a:lnTo>
                  <a:lnTo>
                    <a:pt x="1576887" y="10264"/>
                  </a:lnTo>
                  <a:lnTo>
                    <a:pt x="1576600" y="13267"/>
                  </a:lnTo>
                  <a:lnTo>
                    <a:pt x="1576906" y="14607"/>
                  </a:lnTo>
                  <a:lnTo>
                    <a:pt x="1575599" y="15324"/>
                  </a:lnTo>
                  <a:lnTo>
                    <a:pt x="1575447" y="16947"/>
                  </a:lnTo>
                  <a:lnTo>
                    <a:pt x="1576015" y="17841"/>
                  </a:lnTo>
                  <a:lnTo>
                    <a:pt x="1578645" y="19368"/>
                  </a:lnTo>
                  <a:lnTo>
                    <a:pt x="1579493" y="20459"/>
                  </a:lnTo>
                  <a:lnTo>
                    <a:pt x="1581659" y="20350"/>
                  </a:lnTo>
                  <a:lnTo>
                    <a:pt x="1583680" y="24917"/>
                  </a:lnTo>
                  <a:lnTo>
                    <a:pt x="1583103" y="26498"/>
                  </a:lnTo>
                  <a:lnTo>
                    <a:pt x="1584749" y="28259"/>
                  </a:lnTo>
                  <a:lnTo>
                    <a:pt x="1585651" y="28693"/>
                  </a:lnTo>
                  <a:lnTo>
                    <a:pt x="1585537" y="30239"/>
                  </a:lnTo>
                  <a:lnTo>
                    <a:pt x="1584843" y="30748"/>
                  </a:lnTo>
                  <a:lnTo>
                    <a:pt x="1583749" y="34095"/>
                  </a:lnTo>
                  <a:lnTo>
                    <a:pt x="1579245" y="36281"/>
                  </a:lnTo>
                  <a:lnTo>
                    <a:pt x="1577706" y="40028"/>
                  </a:lnTo>
                  <a:lnTo>
                    <a:pt x="1576806" y="41587"/>
                  </a:lnTo>
                  <a:lnTo>
                    <a:pt x="1576755" y="43259"/>
                  </a:lnTo>
                  <a:lnTo>
                    <a:pt x="1575838" y="45371"/>
                  </a:lnTo>
                  <a:lnTo>
                    <a:pt x="1574263" y="46358"/>
                  </a:lnTo>
                  <a:lnTo>
                    <a:pt x="1573528" y="47275"/>
                  </a:lnTo>
                  <a:lnTo>
                    <a:pt x="1572502" y="47504"/>
                  </a:lnTo>
                  <a:lnTo>
                    <a:pt x="1572090" y="49632"/>
                  </a:lnTo>
                  <a:lnTo>
                    <a:pt x="1573140" y="51879"/>
                  </a:lnTo>
                  <a:lnTo>
                    <a:pt x="1571935" y="52982"/>
                  </a:lnTo>
                  <a:lnTo>
                    <a:pt x="1571274" y="54684"/>
                  </a:lnTo>
                  <a:lnTo>
                    <a:pt x="1567803" y="57156"/>
                  </a:lnTo>
                  <a:lnTo>
                    <a:pt x="1567331" y="58019"/>
                  </a:lnTo>
                  <a:lnTo>
                    <a:pt x="1566064" y="59559"/>
                  </a:lnTo>
                  <a:lnTo>
                    <a:pt x="1565553" y="59925"/>
                  </a:lnTo>
                  <a:lnTo>
                    <a:pt x="1565225" y="60005"/>
                  </a:lnTo>
                  <a:lnTo>
                    <a:pt x="1564586" y="60021"/>
                  </a:lnTo>
                  <a:lnTo>
                    <a:pt x="1564190" y="60086"/>
                  </a:lnTo>
                  <a:lnTo>
                    <a:pt x="1563261" y="61615"/>
                  </a:lnTo>
                  <a:lnTo>
                    <a:pt x="1562423" y="64221"/>
                  </a:lnTo>
                  <a:lnTo>
                    <a:pt x="1560556" y="65828"/>
                  </a:lnTo>
                  <a:lnTo>
                    <a:pt x="1560161" y="66599"/>
                  </a:lnTo>
                  <a:lnTo>
                    <a:pt x="1559813" y="66961"/>
                  </a:lnTo>
                  <a:lnTo>
                    <a:pt x="1559359" y="67506"/>
                  </a:lnTo>
                  <a:lnTo>
                    <a:pt x="1559208" y="67747"/>
                  </a:lnTo>
                  <a:lnTo>
                    <a:pt x="1559012" y="67928"/>
                  </a:lnTo>
                  <a:lnTo>
                    <a:pt x="1558619" y="68065"/>
                  </a:lnTo>
                  <a:lnTo>
                    <a:pt x="1558181" y="68186"/>
                  </a:lnTo>
                  <a:lnTo>
                    <a:pt x="1557728" y="69363"/>
                  </a:lnTo>
                  <a:lnTo>
                    <a:pt x="1557155" y="69756"/>
                  </a:lnTo>
                  <a:lnTo>
                    <a:pt x="1556295" y="69906"/>
                  </a:lnTo>
                  <a:lnTo>
                    <a:pt x="1555843" y="69860"/>
                  </a:lnTo>
                  <a:lnTo>
                    <a:pt x="1555542" y="69829"/>
                  </a:lnTo>
                  <a:lnTo>
                    <a:pt x="1555316" y="69920"/>
                  </a:lnTo>
                  <a:lnTo>
                    <a:pt x="1555014" y="70115"/>
                  </a:lnTo>
                  <a:lnTo>
                    <a:pt x="1553825" y="70189"/>
                  </a:lnTo>
                  <a:lnTo>
                    <a:pt x="1553403" y="70310"/>
                  </a:lnTo>
                  <a:lnTo>
                    <a:pt x="1553117" y="70460"/>
                  </a:lnTo>
                  <a:lnTo>
                    <a:pt x="1552080" y="71894"/>
                  </a:lnTo>
                  <a:lnTo>
                    <a:pt x="1552006" y="73040"/>
                  </a:lnTo>
                  <a:lnTo>
                    <a:pt x="1550546" y="74474"/>
                  </a:lnTo>
                  <a:lnTo>
                    <a:pt x="1549054" y="75157"/>
                  </a:lnTo>
                  <a:lnTo>
                    <a:pt x="1548438" y="76501"/>
                  </a:lnTo>
                  <a:lnTo>
                    <a:pt x="1546128" y="77614"/>
                  </a:lnTo>
                  <a:lnTo>
                    <a:pt x="1544906" y="78601"/>
                  </a:lnTo>
                  <a:lnTo>
                    <a:pt x="1545697" y="79891"/>
                  </a:lnTo>
                  <a:lnTo>
                    <a:pt x="1547694" y="80904"/>
                  </a:lnTo>
                  <a:lnTo>
                    <a:pt x="1550271" y="80413"/>
                  </a:lnTo>
                  <a:lnTo>
                    <a:pt x="1550572" y="80232"/>
                  </a:lnTo>
                  <a:lnTo>
                    <a:pt x="1550948" y="79840"/>
                  </a:lnTo>
                  <a:lnTo>
                    <a:pt x="1551219" y="79899"/>
                  </a:lnTo>
                  <a:lnTo>
                    <a:pt x="1551882" y="80397"/>
                  </a:lnTo>
                  <a:lnTo>
                    <a:pt x="1552348" y="80727"/>
                  </a:lnTo>
                  <a:lnTo>
                    <a:pt x="1552619" y="80983"/>
                  </a:lnTo>
                  <a:lnTo>
                    <a:pt x="1554123" y="81421"/>
                  </a:lnTo>
                  <a:lnTo>
                    <a:pt x="1554441" y="83604"/>
                  </a:lnTo>
                  <a:lnTo>
                    <a:pt x="1555026" y="83726"/>
                  </a:lnTo>
                  <a:lnTo>
                    <a:pt x="1556696" y="85879"/>
                  </a:lnTo>
                  <a:lnTo>
                    <a:pt x="1557688" y="85699"/>
                  </a:lnTo>
                  <a:lnTo>
                    <a:pt x="1559509" y="86630"/>
                  </a:lnTo>
                  <a:lnTo>
                    <a:pt x="1559939" y="89181"/>
                  </a:lnTo>
                  <a:lnTo>
                    <a:pt x="1560866" y="89258"/>
                  </a:lnTo>
                  <a:lnTo>
                    <a:pt x="1563688" y="90907"/>
                  </a:lnTo>
                  <a:lnTo>
                    <a:pt x="1565049" y="90676"/>
                  </a:lnTo>
                  <a:lnTo>
                    <a:pt x="1566592" y="93620"/>
                  </a:lnTo>
                  <a:lnTo>
                    <a:pt x="1567084" y="93867"/>
                  </a:lnTo>
                  <a:lnTo>
                    <a:pt x="1569601" y="93222"/>
                  </a:lnTo>
                  <a:lnTo>
                    <a:pt x="1571226" y="95021"/>
                  </a:lnTo>
                  <a:lnTo>
                    <a:pt x="1574421" y="94898"/>
                  </a:lnTo>
                  <a:lnTo>
                    <a:pt x="1576901" y="97500"/>
                  </a:lnTo>
                  <a:lnTo>
                    <a:pt x="1575606" y="100592"/>
                  </a:lnTo>
                  <a:lnTo>
                    <a:pt x="1577037" y="101923"/>
                  </a:lnTo>
                  <a:lnTo>
                    <a:pt x="1579258" y="105585"/>
                  </a:lnTo>
                  <a:lnTo>
                    <a:pt x="1579169" y="108205"/>
                  </a:lnTo>
                  <a:lnTo>
                    <a:pt x="1579487" y="108436"/>
                  </a:lnTo>
                  <a:lnTo>
                    <a:pt x="1581177" y="108795"/>
                  </a:lnTo>
                  <a:lnTo>
                    <a:pt x="1582728" y="109252"/>
                  </a:lnTo>
                  <a:lnTo>
                    <a:pt x="1584483" y="110062"/>
                  </a:lnTo>
                  <a:lnTo>
                    <a:pt x="1587376" y="111913"/>
                  </a:lnTo>
                  <a:lnTo>
                    <a:pt x="1588910" y="111721"/>
                  </a:lnTo>
                  <a:lnTo>
                    <a:pt x="1591227" y="112109"/>
                  </a:lnTo>
                  <a:lnTo>
                    <a:pt x="1592134" y="111940"/>
                  </a:lnTo>
                  <a:lnTo>
                    <a:pt x="1592915" y="111584"/>
                  </a:lnTo>
                  <a:lnTo>
                    <a:pt x="1594244" y="110255"/>
                  </a:lnTo>
                  <a:lnTo>
                    <a:pt x="1594936" y="107526"/>
                  </a:lnTo>
                  <a:lnTo>
                    <a:pt x="1595622" y="107222"/>
                  </a:lnTo>
                  <a:lnTo>
                    <a:pt x="1596102" y="105506"/>
                  </a:lnTo>
                  <a:lnTo>
                    <a:pt x="1599862" y="101988"/>
                  </a:lnTo>
                  <a:lnTo>
                    <a:pt x="1600630" y="100167"/>
                  </a:lnTo>
                  <a:lnTo>
                    <a:pt x="1600174" y="98253"/>
                  </a:lnTo>
                  <a:lnTo>
                    <a:pt x="1601438" y="98008"/>
                  </a:lnTo>
                  <a:lnTo>
                    <a:pt x="1602817" y="97446"/>
                  </a:lnTo>
                  <a:lnTo>
                    <a:pt x="1603426" y="96781"/>
                  </a:lnTo>
                  <a:lnTo>
                    <a:pt x="1602742" y="95402"/>
                  </a:lnTo>
                  <a:lnTo>
                    <a:pt x="1604467" y="94108"/>
                  </a:lnTo>
                  <a:lnTo>
                    <a:pt x="1606723" y="89639"/>
                  </a:lnTo>
                  <a:lnTo>
                    <a:pt x="1606580" y="88061"/>
                  </a:lnTo>
                  <a:lnTo>
                    <a:pt x="1606919" y="87754"/>
                  </a:lnTo>
                  <a:lnTo>
                    <a:pt x="1607784" y="87513"/>
                  </a:lnTo>
                  <a:lnTo>
                    <a:pt x="1608465" y="87664"/>
                  </a:lnTo>
                  <a:lnTo>
                    <a:pt x="1609029" y="90171"/>
                  </a:lnTo>
                  <a:lnTo>
                    <a:pt x="1609888" y="91578"/>
                  </a:lnTo>
                  <a:lnTo>
                    <a:pt x="1610968" y="92321"/>
                  </a:lnTo>
                  <a:lnTo>
                    <a:pt x="1614795" y="92060"/>
                  </a:lnTo>
                  <a:lnTo>
                    <a:pt x="1615961" y="91530"/>
                  </a:lnTo>
                  <a:lnTo>
                    <a:pt x="1616873" y="91439"/>
                  </a:lnTo>
                  <a:lnTo>
                    <a:pt x="1617574" y="91691"/>
                  </a:lnTo>
                  <a:lnTo>
                    <a:pt x="1618570" y="93358"/>
                  </a:lnTo>
                  <a:lnTo>
                    <a:pt x="1618890" y="95952"/>
                  </a:lnTo>
                  <a:lnTo>
                    <a:pt x="1619610" y="98148"/>
                  </a:lnTo>
                  <a:lnTo>
                    <a:pt x="1621193" y="98195"/>
                  </a:lnTo>
                  <a:lnTo>
                    <a:pt x="1621964" y="100104"/>
                  </a:lnTo>
                  <a:lnTo>
                    <a:pt x="1623253" y="100529"/>
                  </a:lnTo>
                  <a:lnTo>
                    <a:pt x="1623817" y="101989"/>
                  </a:lnTo>
                  <a:lnTo>
                    <a:pt x="1624377" y="102362"/>
                  </a:lnTo>
                  <a:lnTo>
                    <a:pt x="1624518" y="102261"/>
                  </a:lnTo>
                  <a:lnTo>
                    <a:pt x="1625204" y="101598"/>
                  </a:lnTo>
                  <a:lnTo>
                    <a:pt x="1625876" y="100309"/>
                  </a:lnTo>
                  <a:lnTo>
                    <a:pt x="1626358" y="100274"/>
                  </a:lnTo>
                  <a:lnTo>
                    <a:pt x="1626685" y="100939"/>
                  </a:lnTo>
                  <a:lnTo>
                    <a:pt x="1627361" y="103471"/>
                  </a:lnTo>
                  <a:lnTo>
                    <a:pt x="1628757" y="105767"/>
                  </a:lnTo>
                  <a:lnTo>
                    <a:pt x="1628115" y="107512"/>
                  </a:lnTo>
                  <a:lnTo>
                    <a:pt x="1628368" y="110530"/>
                  </a:lnTo>
                  <a:lnTo>
                    <a:pt x="1633714" y="111916"/>
                  </a:lnTo>
                  <a:lnTo>
                    <a:pt x="1635353" y="113611"/>
                  </a:lnTo>
                  <a:lnTo>
                    <a:pt x="1641313" y="112556"/>
                  </a:lnTo>
                  <a:lnTo>
                    <a:pt x="1642446" y="113212"/>
                  </a:lnTo>
                  <a:lnTo>
                    <a:pt x="1643354" y="114710"/>
                  </a:lnTo>
                  <a:lnTo>
                    <a:pt x="1645356" y="114296"/>
                  </a:lnTo>
                  <a:lnTo>
                    <a:pt x="1646575" y="113599"/>
                  </a:lnTo>
                  <a:lnTo>
                    <a:pt x="1646710" y="113603"/>
                  </a:lnTo>
                  <a:lnTo>
                    <a:pt x="1647053" y="114077"/>
                  </a:lnTo>
                  <a:lnTo>
                    <a:pt x="1647637" y="114643"/>
                  </a:lnTo>
                  <a:lnTo>
                    <a:pt x="1648267" y="115087"/>
                  </a:lnTo>
                  <a:lnTo>
                    <a:pt x="1648263" y="116429"/>
                  </a:lnTo>
                  <a:lnTo>
                    <a:pt x="1646909" y="117195"/>
                  </a:lnTo>
                  <a:lnTo>
                    <a:pt x="1647398" y="120947"/>
                  </a:lnTo>
                  <a:lnTo>
                    <a:pt x="1647115" y="122734"/>
                  </a:lnTo>
                  <a:lnTo>
                    <a:pt x="1645534" y="124338"/>
                  </a:lnTo>
                  <a:lnTo>
                    <a:pt x="1645101" y="125482"/>
                  </a:lnTo>
                  <a:lnTo>
                    <a:pt x="1642304" y="126432"/>
                  </a:lnTo>
                  <a:lnTo>
                    <a:pt x="1642072" y="126842"/>
                  </a:lnTo>
                  <a:lnTo>
                    <a:pt x="1639861" y="127040"/>
                  </a:lnTo>
                  <a:lnTo>
                    <a:pt x="1639005" y="127077"/>
                  </a:lnTo>
                  <a:lnTo>
                    <a:pt x="1638071" y="127285"/>
                  </a:lnTo>
                  <a:lnTo>
                    <a:pt x="1639083" y="129824"/>
                  </a:lnTo>
                  <a:lnTo>
                    <a:pt x="1637878" y="134435"/>
                  </a:lnTo>
                  <a:lnTo>
                    <a:pt x="1639501" y="135335"/>
                  </a:lnTo>
                  <a:lnTo>
                    <a:pt x="1639611" y="137600"/>
                  </a:lnTo>
                  <a:lnTo>
                    <a:pt x="1640205" y="139047"/>
                  </a:lnTo>
                  <a:lnTo>
                    <a:pt x="1640425" y="141641"/>
                  </a:lnTo>
                  <a:lnTo>
                    <a:pt x="1641210" y="143581"/>
                  </a:lnTo>
                  <a:lnTo>
                    <a:pt x="1641643" y="144169"/>
                  </a:lnTo>
                  <a:lnTo>
                    <a:pt x="1642220" y="143950"/>
                  </a:lnTo>
                  <a:lnTo>
                    <a:pt x="1643469" y="143587"/>
                  </a:lnTo>
                  <a:lnTo>
                    <a:pt x="1644344" y="143736"/>
                  </a:lnTo>
                  <a:lnTo>
                    <a:pt x="1644270" y="147455"/>
                  </a:lnTo>
                  <a:lnTo>
                    <a:pt x="1644563" y="149941"/>
                  </a:lnTo>
                  <a:lnTo>
                    <a:pt x="1643531" y="151172"/>
                  </a:lnTo>
                  <a:lnTo>
                    <a:pt x="1643069" y="152966"/>
                  </a:lnTo>
                  <a:lnTo>
                    <a:pt x="1644311" y="154223"/>
                  </a:lnTo>
                  <a:lnTo>
                    <a:pt x="1644895" y="156670"/>
                  </a:lnTo>
                  <a:lnTo>
                    <a:pt x="1644761" y="158955"/>
                  </a:lnTo>
                  <a:lnTo>
                    <a:pt x="1645793" y="160387"/>
                  </a:lnTo>
                  <a:lnTo>
                    <a:pt x="1647298" y="164476"/>
                  </a:lnTo>
                  <a:lnTo>
                    <a:pt x="1647063" y="165798"/>
                  </a:lnTo>
                  <a:lnTo>
                    <a:pt x="1645888" y="167784"/>
                  </a:lnTo>
                  <a:lnTo>
                    <a:pt x="1646878" y="169212"/>
                  </a:lnTo>
                  <a:lnTo>
                    <a:pt x="1647487" y="172315"/>
                  </a:lnTo>
                  <a:lnTo>
                    <a:pt x="1650141" y="177352"/>
                  </a:lnTo>
                  <a:lnTo>
                    <a:pt x="1650442" y="179634"/>
                  </a:lnTo>
                  <a:lnTo>
                    <a:pt x="1651762" y="180575"/>
                  </a:lnTo>
                  <a:lnTo>
                    <a:pt x="1652745" y="182356"/>
                  </a:lnTo>
                  <a:lnTo>
                    <a:pt x="1651241" y="184221"/>
                  </a:lnTo>
                  <a:lnTo>
                    <a:pt x="1651219" y="184960"/>
                  </a:lnTo>
                  <a:lnTo>
                    <a:pt x="1653883" y="187054"/>
                  </a:lnTo>
                  <a:lnTo>
                    <a:pt x="1654573" y="188237"/>
                  </a:lnTo>
                  <a:lnTo>
                    <a:pt x="1654296" y="189478"/>
                  </a:lnTo>
                  <a:lnTo>
                    <a:pt x="1653309" y="189966"/>
                  </a:lnTo>
                  <a:lnTo>
                    <a:pt x="1653035" y="190359"/>
                  </a:lnTo>
                  <a:lnTo>
                    <a:pt x="1654288" y="192240"/>
                  </a:lnTo>
                  <a:lnTo>
                    <a:pt x="1654148" y="193725"/>
                  </a:lnTo>
                  <a:lnTo>
                    <a:pt x="1653322" y="195044"/>
                  </a:lnTo>
                  <a:lnTo>
                    <a:pt x="1652742" y="195427"/>
                  </a:lnTo>
                  <a:lnTo>
                    <a:pt x="1652638" y="195683"/>
                  </a:lnTo>
                  <a:lnTo>
                    <a:pt x="1652861" y="196058"/>
                  </a:lnTo>
                  <a:lnTo>
                    <a:pt x="1653692" y="198006"/>
                  </a:lnTo>
                  <a:lnTo>
                    <a:pt x="1655591" y="199012"/>
                  </a:lnTo>
                  <a:lnTo>
                    <a:pt x="1655456" y="200847"/>
                  </a:lnTo>
                  <a:lnTo>
                    <a:pt x="1656294" y="202455"/>
                  </a:lnTo>
                  <a:lnTo>
                    <a:pt x="1658548" y="203151"/>
                  </a:lnTo>
                  <a:lnTo>
                    <a:pt x="1659795" y="205037"/>
                  </a:lnTo>
                  <a:lnTo>
                    <a:pt x="1659420" y="207636"/>
                  </a:lnTo>
                  <a:lnTo>
                    <a:pt x="1660568" y="210740"/>
                  </a:lnTo>
                  <a:lnTo>
                    <a:pt x="1662129" y="212744"/>
                  </a:lnTo>
                  <a:lnTo>
                    <a:pt x="1663502" y="212554"/>
                  </a:lnTo>
                  <a:lnTo>
                    <a:pt x="1665732" y="211773"/>
                  </a:lnTo>
                  <a:lnTo>
                    <a:pt x="1667803" y="212864"/>
                  </a:lnTo>
                  <a:lnTo>
                    <a:pt x="1669198" y="213245"/>
                  </a:lnTo>
                  <a:lnTo>
                    <a:pt x="1669839" y="214016"/>
                  </a:lnTo>
                  <a:lnTo>
                    <a:pt x="1670148" y="214243"/>
                  </a:lnTo>
                  <a:lnTo>
                    <a:pt x="1670884" y="214081"/>
                  </a:lnTo>
                  <a:lnTo>
                    <a:pt x="1671292" y="214013"/>
                  </a:lnTo>
                  <a:lnTo>
                    <a:pt x="1671585" y="213963"/>
                  </a:lnTo>
                  <a:lnTo>
                    <a:pt x="1671809" y="213925"/>
                  </a:lnTo>
                  <a:lnTo>
                    <a:pt x="1672336" y="214190"/>
                  </a:lnTo>
                  <a:lnTo>
                    <a:pt x="1672690" y="214874"/>
                  </a:lnTo>
                  <a:lnTo>
                    <a:pt x="1674772" y="215863"/>
                  </a:lnTo>
                  <a:lnTo>
                    <a:pt x="1676832" y="216127"/>
                  </a:lnTo>
                  <a:lnTo>
                    <a:pt x="1676836" y="217208"/>
                  </a:lnTo>
                  <a:lnTo>
                    <a:pt x="1679363" y="218569"/>
                  </a:lnTo>
                  <a:lnTo>
                    <a:pt x="1680372" y="218767"/>
                  </a:lnTo>
                  <a:lnTo>
                    <a:pt x="1680857" y="218707"/>
                  </a:lnTo>
                  <a:lnTo>
                    <a:pt x="1681537" y="218150"/>
                  </a:lnTo>
                  <a:lnTo>
                    <a:pt x="1682169" y="217589"/>
                  </a:lnTo>
                  <a:lnTo>
                    <a:pt x="1683768" y="216836"/>
                  </a:lnTo>
                  <a:lnTo>
                    <a:pt x="1686136" y="217419"/>
                  </a:lnTo>
                  <a:lnTo>
                    <a:pt x="1688556" y="216216"/>
                  </a:lnTo>
                  <a:lnTo>
                    <a:pt x="1690217" y="217011"/>
                  </a:lnTo>
                  <a:lnTo>
                    <a:pt x="1690906" y="216873"/>
                  </a:lnTo>
                  <a:lnTo>
                    <a:pt x="1691245" y="216651"/>
                  </a:lnTo>
                  <a:lnTo>
                    <a:pt x="1691413" y="216023"/>
                  </a:lnTo>
                  <a:lnTo>
                    <a:pt x="1691700" y="215376"/>
                  </a:lnTo>
                  <a:lnTo>
                    <a:pt x="1691903" y="215409"/>
                  </a:lnTo>
                  <a:lnTo>
                    <a:pt x="1693376" y="218155"/>
                  </a:lnTo>
                  <a:lnTo>
                    <a:pt x="1699805" y="230136"/>
                  </a:lnTo>
                  <a:lnTo>
                    <a:pt x="1706199" y="241811"/>
                  </a:lnTo>
                  <a:lnTo>
                    <a:pt x="1708302" y="245545"/>
                  </a:lnTo>
                  <a:lnTo>
                    <a:pt x="1709324" y="247356"/>
                  </a:lnTo>
                  <a:lnTo>
                    <a:pt x="1711626" y="254234"/>
                  </a:lnTo>
                  <a:lnTo>
                    <a:pt x="1712955" y="255731"/>
                  </a:lnTo>
                  <a:lnTo>
                    <a:pt x="1712602" y="257936"/>
                  </a:lnTo>
                  <a:lnTo>
                    <a:pt x="1713135" y="261991"/>
                  </a:lnTo>
                  <a:lnTo>
                    <a:pt x="1714883" y="263487"/>
                  </a:lnTo>
                  <a:lnTo>
                    <a:pt x="1715093" y="263672"/>
                  </a:lnTo>
                  <a:lnTo>
                    <a:pt x="1715980" y="266227"/>
                  </a:lnTo>
                  <a:lnTo>
                    <a:pt x="1718106" y="268599"/>
                  </a:lnTo>
                  <a:lnTo>
                    <a:pt x="1718638" y="270620"/>
                  </a:lnTo>
                  <a:lnTo>
                    <a:pt x="1720054" y="271587"/>
                  </a:lnTo>
                  <a:lnTo>
                    <a:pt x="1728084" y="283429"/>
                  </a:lnTo>
                  <a:lnTo>
                    <a:pt x="1727642" y="285552"/>
                  </a:lnTo>
                  <a:close/>
                </a:path>
              </a:pathLst>
            </a:custGeom>
            <a:solidFill>
              <a:srgbClr val="CADD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07964" y="3428798"/>
              <a:ext cx="10560" cy="5871"/>
            </a:xfrm>
            <a:custGeom>
              <a:avLst/>
              <a:pathLst>
                <a:path w="10560" h="5871">
                  <a:moveTo>
                    <a:pt x="752" y="5871"/>
                  </a:moveTo>
                  <a:lnTo>
                    <a:pt x="0" y="3925"/>
                  </a:lnTo>
                  <a:lnTo>
                    <a:pt x="500" y="2979"/>
                  </a:lnTo>
                  <a:lnTo>
                    <a:pt x="2298" y="3035"/>
                  </a:lnTo>
                  <a:lnTo>
                    <a:pt x="3126" y="2333"/>
                  </a:lnTo>
                  <a:lnTo>
                    <a:pt x="7766" y="639"/>
                  </a:lnTo>
                  <a:lnTo>
                    <a:pt x="10560" y="0"/>
                  </a:lnTo>
                  <a:lnTo>
                    <a:pt x="10544" y="2750"/>
                  </a:lnTo>
                  <a:lnTo>
                    <a:pt x="9000" y="1602"/>
                  </a:lnTo>
                  <a:lnTo>
                    <a:pt x="6660" y="3991"/>
                  </a:lnTo>
                  <a:lnTo>
                    <a:pt x="4803" y="4960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04858" y="3114543"/>
              <a:ext cx="216953" cy="334000"/>
            </a:xfrm>
            <a:custGeom>
              <a:avLst/>
              <a:pathLst>
                <a:path w="216953" h="334000">
                  <a:moveTo>
                    <a:pt x="114817" y="316316"/>
                  </a:moveTo>
                  <a:lnTo>
                    <a:pt x="114553" y="314382"/>
                  </a:lnTo>
                  <a:lnTo>
                    <a:pt x="116569" y="313480"/>
                  </a:lnTo>
                  <a:lnTo>
                    <a:pt x="115727" y="312573"/>
                  </a:lnTo>
                  <a:lnTo>
                    <a:pt x="114268" y="313490"/>
                  </a:lnTo>
                  <a:lnTo>
                    <a:pt x="111500" y="313921"/>
                  </a:lnTo>
                  <a:lnTo>
                    <a:pt x="110483" y="311895"/>
                  </a:lnTo>
                  <a:lnTo>
                    <a:pt x="109720" y="311232"/>
                  </a:lnTo>
                  <a:lnTo>
                    <a:pt x="104613" y="310298"/>
                  </a:lnTo>
                  <a:lnTo>
                    <a:pt x="103941" y="309697"/>
                  </a:lnTo>
                  <a:lnTo>
                    <a:pt x="101735" y="310276"/>
                  </a:lnTo>
                  <a:lnTo>
                    <a:pt x="101314" y="312237"/>
                  </a:lnTo>
                  <a:lnTo>
                    <a:pt x="100342" y="314172"/>
                  </a:lnTo>
                  <a:lnTo>
                    <a:pt x="99674" y="313835"/>
                  </a:lnTo>
                  <a:lnTo>
                    <a:pt x="99551" y="310202"/>
                  </a:lnTo>
                  <a:lnTo>
                    <a:pt x="98666" y="309093"/>
                  </a:lnTo>
                  <a:lnTo>
                    <a:pt x="98375" y="307518"/>
                  </a:lnTo>
                  <a:lnTo>
                    <a:pt x="97198" y="308256"/>
                  </a:lnTo>
                  <a:lnTo>
                    <a:pt x="94876" y="305331"/>
                  </a:lnTo>
                  <a:lnTo>
                    <a:pt x="94608" y="304184"/>
                  </a:lnTo>
                  <a:lnTo>
                    <a:pt x="91824" y="301858"/>
                  </a:lnTo>
                  <a:lnTo>
                    <a:pt x="92151" y="299407"/>
                  </a:lnTo>
                  <a:lnTo>
                    <a:pt x="91152" y="297439"/>
                  </a:lnTo>
                  <a:lnTo>
                    <a:pt x="93295" y="297882"/>
                  </a:lnTo>
                  <a:lnTo>
                    <a:pt x="94517" y="296314"/>
                  </a:lnTo>
                  <a:lnTo>
                    <a:pt x="93869" y="295169"/>
                  </a:lnTo>
                  <a:lnTo>
                    <a:pt x="89225" y="294448"/>
                  </a:lnTo>
                  <a:lnTo>
                    <a:pt x="89014" y="293756"/>
                  </a:lnTo>
                  <a:lnTo>
                    <a:pt x="84315" y="295854"/>
                  </a:lnTo>
                  <a:lnTo>
                    <a:pt x="82528" y="296378"/>
                  </a:lnTo>
                  <a:lnTo>
                    <a:pt x="81959" y="295722"/>
                  </a:lnTo>
                  <a:lnTo>
                    <a:pt x="79957" y="295550"/>
                  </a:lnTo>
                  <a:lnTo>
                    <a:pt x="78613" y="296184"/>
                  </a:lnTo>
                  <a:lnTo>
                    <a:pt x="77097" y="295601"/>
                  </a:lnTo>
                  <a:lnTo>
                    <a:pt x="76240" y="293687"/>
                  </a:lnTo>
                  <a:lnTo>
                    <a:pt x="74994" y="293345"/>
                  </a:lnTo>
                  <a:lnTo>
                    <a:pt x="75249" y="292033"/>
                  </a:lnTo>
                  <a:lnTo>
                    <a:pt x="73603" y="290775"/>
                  </a:lnTo>
                  <a:lnTo>
                    <a:pt x="73532" y="288767"/>
                  </a:lnTo>
                  <a:lnTo>
                    <a:pt x="72112" y="288037"/>
                  </a:lnTo>
                  <a:lnTo>
                    <a:pt x="70751" y="290131"/>
                  </a:lnTo>
                  <a:lnTo>
                    <a:pt x="69950" y="289453"/>
                  </a:lnTo>
                  <a:lnTo>
                    <a:pt x="70185" y="287830"/>
                  </a:lnTo>
                  <a:lnTo>
                    <a:pt x="69724" y="286478"/>
                  </a:lnTo>
                  <a:lnTo>
                    <a:pt x="70967" y="284542"/>
                  </a:lnTo>
                  <a:lnTo>
                    <a:pt x="68363" y="283788"/>
                  </a:lnTo>
                  <a:lnTo>
                    <a:pt x="67352" y="282963"/>
                  </a:lnTo>
                  <a:lnTo>
                    <a:pt x="66879" y="281511"/>
                  </a:lnTo>
                  <a:lnTo>
                    <a:pt x="67722" y="281153"/>
                  </a:lnTo>
                  <a:lnTo>
                    <a:pt x="66745" y="278578"/>
                  </a:lnTo>
                  <a:lnTo>
                    <a:pt x="67176" y="277812"/>
                  </a:lnTo>
                  <a:lnTo>
                    <a:pt x="67267" y="273919"/>
                  </a:lnTo>
                  <a:lnTo>
                    <a:pt x="67958" y="271288"/>
                  </a:lnTo>
                  <a:lnTo>
                    <a:pt x="71004" y="268046"/>
                  </a:lnTo>
                  <a:lnTo>
                    <a:pt x="72071" y="267966"/>
                  </a:lnTo>
                  <a:lnTo>
                    <a:pt x="73570" y="265721"/>
                  </a:lnTo>
                  <a:lnTo>
                    <a:pt x="77074" y="266127"/>
                  </a:lnTo>
                  <a:lnTo>
                    <a:pt x="78352" y="263778"/>
                  </a:lnTo>
                  <a:lnTo>
                    <a:pt x="78882" y="262051"/>
                  </a:lnTo>
                  <a:lnTo>
                    <a:pt x="78139" y="261457"/>
                  </a:lnTo>
                  <a:lnTo>
                    <a:pt x="77274" y="258807"/>
                  </a:lnTo>
                  <a:lnTo>
                    <a:pt x="76656" y="257080"/>
                  </a:lnTo>
                  <a:lnTo>
                    <a:pt x="75453" y="256211"/>
                  </a:lnTo>
                  <a:lnTo>
                    <a:pt x="75794" y="253975"/>
                  </a:lnTo>
                  <a:lnTo>
                    <a:pt x="75405" y="252980"/>
                  </a:lnTo>
                  <a:lnTo>
                    <a:pt x="76347" y="252000"/>
                  </a:lnTo>
                  <a:lnTo>
                    <a:pt x="76517" y="250848"/>
                  </a:lnTo>
                  <a:lnTo>
                    <a:pt x="75048" y="248350"/>
                  </a:lnTo>
                  <a:lnTo>
                    <a:pt x="73694" y="248000"/>
                  </a:lnTo>
                  <a:lnTo>
                    <a:pt x="71905" y="245551"/>
                  </a:lnTo>
                  <a:lnTo>
                    <a:pt x="72810" y="244013"/>
                  </a:lnTo>
                  <a:lnTo>
                    <a:pt x="71698" y="243398"/>
                  </a:lnTo>
                  <a:lnTo>
                    <a:pt x="71369" y="241588"/>
                  </a:lnTo>
                  <a:lnTo>
                    <a:pt x="71526" y="239918"/>
                  </a:lnTo>
                  <a:lnTo>
                    <a:pt x="70580" y="238984"/>
                  </a:lnTo>
                  <a:lnTo>
                    <a:pt x="69199" y="238770"/>
                  </a:lnTo>
                  <a:lnTo>
                    <a:pt x="69689" y="237299"/>
                  </a:lnTo>
                  <a:lnTo>
                    <a:pt x="69076" y="234388"/>
                  </a:lnTo>
                  <a:lnTo>
                    <a:pt x="66427" y="231367"/>
                  </a:lnTo>
                  <a:lnTo>
                    <a:pt x="65390" y="232268"/>
                  </a:lnTo>
                  <a:lnTo>
                    <a:pt x="62574" y="231547"/>
                  </a:lnTo>
                  <a:lnTo>
                    <a:pt x="62058" y="229995"/>
                  </a:lnTo>
                  <a:lnTo>
                    <a:pt x="63591" y="229198"/>
                  </a:lnTo>
                  <a:lnTo>
                    <a:pt x="62640" y="226043"/>
                  </a:lnTo>
                  <a:lnTo>
                    <a:pt x="61925" y="226140"/>
                  </a:lnTo>
                  <a:lnTo>
                    <a:pt x="61411" y="224317"/>
                  </a:lnTo>
                  <a:lnTo>
                    <a:pt x="60125" y="223344"/>
                  </a:lnTo>
                  <a:lnTo>
                    <a:pt x="60340" y="221107"/>
                  </a:lnTo>
                  <a:lnTo>
                    <a:pt x="59258" y="219852"/>
                  </a:lnTo>
                  <a:lnTo>
                    <a:pt x="58878" y="217800"/>
                  </a:lnTo>
                  <a:lnTo>
                    <a:pt x="59097" y="217455"/>
                  </a:lnTo>
                  <a:lnTo>
                    <a:pt x="59872" y="215846"/>
                  </a:lnTo>
                  <a:lnTo>
                    <a:pt x="61284" y="214957"/>
                  </a:lnTo>
                  <a:lnTo>
                    <a:pt x="63352" y="215121"/>
                  </a:lnTo>
                  <a:lnTo>
                    <a:pt x="63585" y="214092"/>
                  </a:lnTo>
                  <a:lnTo>
                    <a:pt x="66394" y="214852"/>
                  </a:lnTo>
                  <a:lnTo>
                    <a:pt x="67771" y="213107"/>
                  </a:lnTo>
                  <a:lnTo>
                    <a:pt x="67353" y="210221"/>
                  </a:lnTo>
                  <a:lnTo>
                    <a:pt x="65365" y="208637"/>
                  </a:lnTo>
                  <a:lnTo>
                    <a:pt x="64974" y="206794"/>
                  </a:lnTo>
                  <a:lnTo>
                    <a:pt x="63767" y="206061"/>
                  </a:lnTo>
                  <a:lnTo>
                    <a:pt x="63860" y="204989"/>
                  </a:lnTo>
                  <a:lnTo>
                    <a:pt x="61539" y="202630"/>
                  </a:lnTo>
                  <a:lnTo>
                    <a:pt x="60523" y="203289"/>
                  </a:lnTo>
                  <a:lnTo>
                    <a:pt x="57677" y="202084"/>
                  </a:lnTo>
                  <a:lnTo>
                    <a:pt x="57267" y="199938"/>
                  </a:lnTo>
                  <a:lnTo>
                    <a:pt x="57775" y="198907"/>
                  </a:lnTo>
                  <a:lnTo>
                    <a:pt x="56687" y="196888"/>
                  </a:lnTo>
                  <a:lnTo>
                    <a:pt x="56468" y="194672"/>
                  </a:lnTo>
                  <a:lnTo>
                    <a:pt x="54147" y="194560"/>
                  </a:lnTo>
                  <a:lnTo>
                    <a:pt x="50718" y="193213"/>
                  </a:lnTo>
                  <a:lnTo>
                    <a:pt x="49663" y="192435"/>
                  </a:lnTo>
                  <a:lnTo>
                    <a:pt x="48401" y="193681"/>
                  </a:lnTo>
                  <a:lnTo>
                    <a:pt x="46552" y="192870"/>
                  </a:lnTo>
                  <a:lnTo>
                    <a:pt x="46130" y="191408"/>
                  </a:lnTo>
                  <a:lnTo>
                    <a:pt x="43621" y="191697"/>
                  </a:lnTo>
                  <a:lnTo>
                    <a:pt x="42934" y="191010"/>
                  </a:lnTo>
                  <a:lnTo>
                    <a:pt x="42891" y="188036"/>
                  </a:lnTo>
                  <a:lnTo>
                    <a:pt x="40481" y="186549"/>
                  </a:lnTo>
                  <a:lnTo>
                    <a:pt x="40618" y="185401"/>
                  </a:lnTo>
                  <a:lnTo>
                    <a:pt x="39370" y="184028"/>
                  </a:lnTo>
                  <a:lnTo>
                    <a:pt x="38683" y="181508"/>
                  </a:lnTo>
                  <a:lnTo>
                    <a:pt x="37173" y="180360"/>
                  </a:lnTo>
                  <a:lnTo>
                    <a:pt x="36624" y="177231"/>
                  </a:lnTo>
                  <a:lnTo>
                    <a:pt x="34738" y="175929"/>
                  </a:lnTo>
                  <a:lnTo>
                    <a:pt x="32584" y="175837"/>
                  </a:lnTo>
                  <a:lnTo>
                    <a:pt x="31470" y="174433"/>
                  </a:lnTo>
                  <a:lnTo>
                    <a:pt x="27666" y="177503"/>
                  </a:lnTo>
                  <a:lnTo>
                    <a:pt x="26079" y="177807"/>
                  </a:lnTo>
                  <a:lnTo>
                    <a:pt x="21814" y="177704"/>
                  </a:lnTo>
                  <a:lnTo>
                    <a:pt x="20184" y="174739"/>
                  </a:lnTo>
                  <a:lnTo>
                    <a:pt x="20847" y="172048"/>
                  </a:lnTo>
                  <a:lnTo>
                    <a:pt x="22226" y="170217"/>
                  </a:lnTo>
                  <a:lnTo>
                    <a:pt x="23512" y="170859"/>
                  </a:lnTo>
                  <a:lnTo>
                    <a:pt x="24377" y="169256"/>
                  </a:lnTo>
                  <a:lnTo>
                    <a:pt x="26858" y="167710"/>
                  </a:lnTo>
                  <a:lnTo>
                    <a:pt x="26742" y="166472"/>
                  </a:lnTo>
                  <a:lnTo>
                    <a:pt x="24523" y="165612"/>
                  </a:lnTo>
                  <a:lnTo>
                    <a:pt x="24087" y="163953"/>
                  </a:lnTo>
                  <a:lnTo>
                    <a:pt x="25268" y="161438"/>
                  </a:lnTo>
                  <a:lnTo>
                    <a:pt x="22598" y="160496"/>
                  </a:lnTo>
                  <a:lnTo>
                    <a:pt x="17877" y="159608"/>
                  </a:lnTo>
                  <a:lnTo>
                    <a:pt x="16549" y="160195"/>
                  </a:lnTo>
                  <a:lnTo>
                    <a:pt x="15048" y="159263"/>
                  </a:lnTo>
                  <a:lnTo>
                    <a:pt x="13659" y="160371"/>
                  </a:lnTo>
                  <a:lnTo>
                    <a:pt x="11484" y="160500"/>
                  </a:lnTo>
                  <a:lnTo>
                    <a:pt x="10348" y="159947"/>
                  </a:lnTo>
                  <a:lnTo>
                    <a:pt x="9674" y="158393"/>
                  </a:lnTo>
                  <a:lnTo>
                    <a:pt x="7555" y="159001"/>
                  </a:lnTo>
                  <a:lnTo>
                    <a:pt x="5025" y="160632"/>
                  </a:lnTo>
                  <a:lnTo>
                    <a:pt x="3716" y="160437"/>
                  </a:lnTo>
                  <a:lnTo>
                    <a:pt x="720" y="160947"/>
                  </a:lnTo>
                  <a:lnTo>
                    <a:pt x="0" y="159832"/>
                  </a:lnTo>
                  <a:lnTo>
                    <a:pt x="1135" y="158657"/>
                  </a:lnTo>
                  <a:lnTo>
                    <a:pt x="1286" y="158595"/>
                  </a:lnTo>
                  <a:lnTo>
                    <a:pt x="1630" y="158447"/>
                  </a:lnTo>
                  <a:lnTo>
                    <a:pt x="1974" y="158303"/>
                  </a:lnTo>
                  <a:lnTo>
                    <a:pt x="2261" y="158181"/>
                  </a:lnTo>
                  <a:lnTo>
                    <a:pt x="2986" y="158460"/>
                  </a:lnTo>
                  <a:lnTo>
                    <a:pt x="3431" y="158517"/>
                  </a:lnTo>
                  <a:lnTo>
                    <a:pt x="3570" y="158475"/>
                  </a:lnTo>
                  <a:lnTo>
                    <a:pt x="4483" y="158073"/>
                  </a:lnTo>
                  <a:lnTo>
                    <a:pt x="5094" y="157322"/>
                  </a:lnTo>
                  <a:lnTo>
                    <a:pt x="5435" y="157103"/>
                  </a:lnTo>
                  <a:lnTo>
                    <a:pt x="5674" y="157091"/>
                  </a:lnTo>
                  <a:lnTo>
                    <a:pt x="6880" y="157159"/>
                  </a:lnTo>
                  <a:lnTo>
                    <a:pt x="7730" y="156874"/>
                  </a:lnTo>
                  <a:lnTo>
                    <a:pt x="8508" y="153063"/>
                  </a:lnTo>
                  <a:lnTo>
                    <a:pt x="9205" y="153134"/>
                  </a:lnTo>
                  <a:lnTo>
                    <a:pt x="9387" y="152783"/>
                  </a:lnTo>
                  <a:lnTo>
                    <a:pt x="21654" y="152168"/>
                  </a:lnTo>
                  <a:lnTo>
                    <a:pt x="27582" y="151438"/>
                  </a:lnTo>
                  <a:lnTo>
                    <a:pt x="29909" y="151175"/>
                  </a:lnTo>
                  <a:lnTo>
                    <a:pt x="31901" y="150971"/>
                  </a:lnTo>
                  <a:lnTo>
                    <a:pt x="33090" y="150870"/>
                  </a:lnTo>
                  <a:lnTo>
                    <a:pt x="33314" y="150826"/>
                  </a:lnTo>
                  <a:lnTo>
                    <a:pt x="35101" y="149566"/>
                  </a:lnTo>
                  <a:lnTo>
                    <a:pt x="37263" y="148606"/>
                  </a:lnTo>
                  <a:lnTo>
                    <a:pt x="39131" y="148621"/>
                  </a:lnTo>
                  <a:lnTo>
                    <a:pt x="39763" y="148580"/>
                  </a:lnTo>
                  <a:lnTo>
                    <a:pt x="40817" y="148215"/>
                  </a:lnTo>
                  <a:lnTo>
                    <a:pt x="41149" y="148135"/>
                  </a:lnTo>
                  <a:lnTo>
                    <a:pt x="43574" y="147932"/>
                  </a:lnTo>
                  <a:lnTo>
                    <a:pt x="46086" y="147695"/>
                  </a:lnTo>
                  <a:lnTo>
                    <a:pt x="46732" y="147654"/>
                  </a:lnTo>
                  <a:lnTo>
                    <a:pt x="47181" y="147580"/>
                  </a:lnTo>
                  <a:lnTo>
                    <a:pt x="47394" y="147552"/>
                  </a:lnTo>
                  <a:lnTo>
                    <a:pt x="48438" y="147023"/>
                  </a:lnTo>
                  <a:lnTo>
                    <a:pt x="51480" y="144816"/>
                  </a:lnTo>
                  <a:lnTo>
                    <a:pt x="52960" y="143200"/>
                  </a:lnTo>
                  <a:lnTo>
                    <a:pt x="54501" y="142827"/>
                  </a:lnTo>
                  <a:lnTo>
                    <a:pt x="57895" y="141249"/>
                  </a:lnTo>
                  <a:lnTo>
                    <a:pt x="60725" y="139495"/>
                  </a:lnTo>
                  <a:lnTo>
                    <a:pt x="63758" y="138850"/>
                  </a:lnTo>
                  <a:lnTo>
                    <a:pt x="65005" y="138140"/>
                  </a:lnTo>
                  <a:lnTo>
                    <a:pt x="65535" y="137948"/>
                  </a:lnTo>
                  <a:lnTo>
                    <a:pt x="65788" y="137806"/>
                  </a:lnTo>
                  <a:lnTo>
                    <a:pt x="66078" y="137662"/>
                  </a:lnTo>
                  <a:lnTo>
                    <a:pt x="66638" y="137729"/>
                  </a:lnTo>
                  <a:lnTo>
                    <a:pt x="69788" y="137173"/>
                  </a:lnTo>
                  <a:lnTo>
                    <a:pt x="71788" y="137025"/>
                  </a:lnTo>
                  <a:lnTo>
                    <a:pt x="74902" y="138111"/>
                  </a:lnTo>
                  <a:lnTo>
                    <a:pt x="80176" y="138135"/>
                  </a:lnTo>
                  <a:lnTo>
                    <a:pt x="83429" y="137825"/>
                  </a:lnTo>
                  <a:lnTo>
                    <a:pt x="84007" y="137874"/>
                  </a:lnTo>
                  <a:lnTo>
                    <a:pt x="84377" y="137858"/>
                  </a:lnTo>
                  <a:lnTo>
                    <a:pt x="85091" y="137242"/>
                  </a:lnTo>
                  <a:lnTo>
                    <a:pt x="85493" y="135980"/>
                  </a:lnTo>
                  <a:lnTo>
                    <a:pt x="85519" y="133441"/>
                  </a:lnTo>
                  <a:lnTo>
                    <a:pt x="85864" y="131502"/>
                  </a:lnTo>
                  <a:lnTo>
                    <a:pt x="86168" y="131326"/>
                  </a:lnTo>
                  <a:lnTo>
                    <a:pt x="86609" y="131208"/>
                  </a:lnTo>
                  <a:lnTo>
                    <a:pt x="88978" y="131701"/>
                  </a:lnTo>
                  <a:lnTo>
                    <a:pt x="89417" y="131980"/>
                  </a:lnTo>
                  <a:lnTo>
                    <a:pt x="89585" y="132010"/>
                  </a:lnTo>
                  <a:lnTo>
                    <a:pt x="89807" y="131983"/>
                  </a:lnTo>
                  <a:lnTo>
                    <a:pt x="90578" y="131745"/>
                  </a:lnTo>
                  <a:lnTo>
                    <a:pt x="94769" y="129722"/>
                  </a:lnTo>
                  <a:lnTo>
                    <a:pt x="95492" y="128798"/>
                  </a:lnTo>
                  <a:lnTo>
                    <a:pt x="96064" y="126891"/>
                  </a:lnTo>
                  <a:lnTo>
                    <a:pt x="97554" y="124684"/>
                  </a:lnTo>
                  <a:lnTo>
                    <a:pt x="97862" y="123590"/>
                  </a:lnTo>
                  <a:lnTo>
                    <a:pt x="97280" y="120778"/>
                  </a:lnTo>
                  <a:lnTo>
                    <a:pt x="97291" y="118333"/>
                  </a:lnTo>
                  <a:lnTo>
                    <a:pt x="98811" y="115450"/>
                  </a:lnTo>
                  <a:lnTo>
                    <a:pt x="99877" y="112810"/>
                  </a:lnTo>
                  <a:lnTo>
                    <a:pt x="99185" y="111380"/>
                  </a:lnTo>
                  <a:lnTo>
                    <a:pt x="96056" y="106555"/>
                  </a:lnTo>
                  <a:lnTo>
                    <a:pt x="95240" y="103558"/>
                  </a:lnTo>
                  <a:lnTo>
                    <a:pt x="95710" y="98240"/>
                  </a:lnTo>
                  <a:lnTo>
                    <a:pt x="96217" y="96945"/>
                  </a:lnTo>
                  <a:lnTo>
                    <a:pt x="97484" y="95505"/>
                  </a:lnTo>
                  <a:lnTo>
                    <a:pt x="100033" y="93821"/>
                  </a:lnTo>
                  <a:lnTo>
                    <a:pt x="100703" y="91871"/>
                  </a:lnTo>
                  <a:lnTo>
                    <a:pt x="101550" y="89208"/>
                  </a:lnTo>
                  <a:lnTo>
                    <a:pt x="100113" y="87195"/>
                  </a:lnTo>
                  <a:lnTo>
                    <a:pt x="99162" y="85240"/>
                  </a:lnTo>
                  <a:lnTo>
                    <a:pt x="98703" y="83423"/>
                  </a:lnTo>
                  <a:lnTo>
                    <a:pt x="99596" y="81605"/>
                  </a:lnTo>
                  <a:lnTo>
                    <a:pt x="99126" y="80078"/>
                  </a:lnTo>
                  <a:lnTo>
                    <a:pt x="99340" y="77767"/>
                  </a:lnTo>
                  <a:lnTo>
                    <a:pt x="100568" y="77242"/>
                  </a:lnTo>
                  <a:lnTo>
                    <a:pt x="99667" y="74607"/>
                  </a:lnTo>
                  <a:lnTo>
                    <a:pt x="99953" y="73867"/>
                  </a:lnTo>
                  <a:lnTo>
                    <a:pt x="100431" y="72731"/>
                  </a:lnTo>
                  <a:lnTo>
                    <a:pt x="100271" y="71559"/>
                  </a:lnTo>
                  <a:lnTo>
                    <a:pt x="101340" y="70466"/>
                  </a:lnTo>
                  <a:lnTo>
                    <a:pt x="100963" y="66711"/>
                  </a:lnTo>
                  <a:lnTo>
                    <a:pt x="102142" y="65101"/>
                  </a:lnTo>
                  <a:lnTo>
                    <a:pt x="101019" y="63387"/>
                  </a:lnTo>
                  <a:lnTo>
                    <a:pt x="100788" y="60864"/>
                  </a:lnTo>
                  <a:lnTo>
                    <a:pt x="102085" y="59361"/>
                  </a:lnTo>
                  <a:lnTo>
                    <a:pt x="102014" y="58552"/>
                  </a:lnTo>
                  <a:lnTo>
                    <a:pt x="103400" y="56706"/>
                  </a:lnTo>
                  <a:lnTo>
                    <a:pt x="102809" y="54907"/>
                  </a:lnTo>
                  <a:lnTo>
                    <a:pt x="104120" y="53650"/>
                  </a:lnTo>
                  <a:lnTo>
                    <a:pt x="103815" y="51632"/>
                  </a:lnTo>
                  <a:lnTo>
                    <a:pt x="104366" y="48719"/>
                  </a:lnTo>
                  <a:lnTo>
                    <a:pt x="106061" y="47177"/>
                  </a:lnTo>
                  <a:lnTo>
                    <a:pt x="106745" y="46029"/>
                  </a:lnTo>
                  <a:lnTo>
                    <a:pt x="109685" y="43279"/>
                  </a:lnTo>
                  <a:lnTo>
                    <a:pt x="110378" y="41833"/>
                  </a:lnTo>
                  <a:lnTo>
                    <a:pt x="109274" y="41844"/>
                  </a:lnTo>
                  <a:lnTo>
                    <a:pt x="108405" y="40526"/>
                  </a:lnTo>
                  <a:lnTo>
                    <a:pt x="108452" y="38841"/>
                  </a:lnTo>
                  <a:lnTo>
                    <a:pt x="110713" y="36841"/>
                  </a:lnTo>
                  <a:lnTo>
                    <a:pt x="111690" y="35251"/>
                  </a:lnTo>
                  <a:lnTo>
                    <a:pt x="114065" y="34157"/>
                  </a:lnTo>
                  <a:lnTo>
                    <a:pt x="114711" y="32366"/>
                  </a:lnTo>
                  <a:lnTo>
                    <a:pt x="115723" y="31107"/>
                  </a:lnTo>
                  <a:lnTo>
                    <a:pt x="115528" y="27114"/>
                  </a:lnTo>
                  <a:lnTo>
                    <a:pt x="116077" y="25679"/>
                  </a:lnTo>
                  <a:lnTo>
                    <a:pt x="116486" y="24342"/>
                  </a:lnTo>
                  <a:lnTo>
                    <a:pt x="119555" y="18912"/>
                  </a:lnTo>
                  <a:lnTo>
                    <a:pt x="120272" y="18335"/>
                  </a:lnTo>
                  <a:lnTo>
                    <a:pt x="120459" y="18290"/>
                  </a:lnTo>
                  <a:lnTo>
                    <a:pt x="120685" y="18224"/>
                  </a:lnTo>
                  <a:lnTo>
                    <a:pt x="121003" y="18137"/>
                  </a:lnTo>
                  <a:lnTo>
                    <a:pt x="121152" y="18074"/>
                  </a:lnTo>
                  <a:lnTo>
                    <a:pt x="122366" y="19642"/>
                  </a:lnTo>
                  <a:lnTo>
                    <a:pt x="124202" y="20162"/>
                  </a:lnTo>
                  <a:lnTo>
                    <a:pt x="125569" y="20283"/>
                  </a:lnTo>
                  <a:lnTo>
                    <a:pt x="126017" y="20608"/>
                  </a:lnTo>
                  <a:lnTo>
                    <a:pt x="126322" y="20692"/>
                  </a:lnTo>
                  <a:lnTo>
                    <a:pt x="126509" y="20628"/>
                  </a:lnTo>
                  <a:lnTo>
                    <a:pt x="127995" y="19853"/>
                  </a:lnTo>
                  <a:lnTo>
                    <a:pt x="128600" y="19318"/>
                  </a:lnTo>
                  <a:lnTo>
                    <a:pt x="129185" y="17684"/>
                  </a:lnTo>
                  <a:lnTo>
                    <a:pt x="128692" y="16108"/>
                  </a:lnTo>
                  <a:lnTo>
                    <a:pt x="128765" y="13408"/>
                  </a:lnTo>
                  <a:lnTo>
                    <a:pt x="128183" y="9895"/>
                  </a:lnTo>
                  <a:lnTo>
                    <a:pt x="128481" y="9219"/>
                  </a:lnTo>
                  <a:lnTo>
                    <a:pt x="128646" y="9061"/>
                  </a:lnTo>
                  <a:lnTo>
                    <a:pt x="128888" y="8938"/>
                  </a:lnTo>
                  <a:lnTo>
                    <a:pt x="129585" y="8799"/>
                  </a:lnTo>
                  <a:lnTo>
                    <a:pt x="130477" y="8824"/>
                  </a:lnTo>
                  <a:lnTo>
                    <a:pt x="130928" y="8713"/>
                  </a:lnTo>
                  <a:lnTo>
                    <a:pt x="131233" y="8759"/>
                  </a:lnTo>
                  <a:lnTo>
                    <a:pt x="132204" y="8306"/>
                  </a:lnTo>
                  <a:lnTo>
                    <a:pt x="132936" y="8109"/>
                  </a:lnTo>
                  <a:lnTo>
                    <a:pt x="133367" y="7961"/>
                  </a:lnTo>
                  <a:lnTo>
                    <a:pt x="134232" y="7739"/>
                  </a:lnTo>
                  <a:lnTo>
                    <a:pt x="136082" y="7465"/>
                  </a:lnTo>
                  <a:lnTo>
                    <a:pt x="139854" y="8205"/>
                  </a:lnTo>
                  <a:lnTo>
                    <a:pt x="141363" y="8919"/>
                  </a:lnTo>
                  <a:lnTo>
                    <a:pt x="142249" y="9091"/>
                  </a:lnTo>
                  <a:lnTo>
                    <a:pt x="142868" y="9199"/>
                  </a:lnTo>
                  <a:lnTo>
                    <a:pt x="143315" y="8714"/>
                  </a:lnTo>
                  <a:lnTo>
                    <a:pt x="143746" y="6626"/>
                  </a:lnTo>
                  <a:lnTo>
                    <a:pt x="145957" y="4901"/>
                  </a:lnTo>
                  <a:lnTo>
                    <a:pt x="147651" y="2791"/>
                  </a:lnTo>
                  <a:lnTo>
                    <a:pt x="147998" y="1988"/>
                  </a:lnTo>
                  <a:lnTo>
                    <a:pt x="148575" y="1086"/>
                  </a:lnTo>
                  <a:lnTo>
                    <a:pt x="148680" y="841"/>
                  </a:lnTo>
                  <a:lnTo>
                    <a:pt x="148961" y="501"/>
                  </a:lnTo>
                  <a:lnTo>
                    <a:pt x="150804" y="1274"/>
                  </a:lnTo>
                  <a:lnTo>
                    <a:pt x="151603" y="1958"/>
                  </a:lnTo>
                  <a:lnTo>
                    <a:pt x="152936" y="2178"/>
                  </a:lnTo>
                  <a:lnTo>
                    <a:pt x="153656" y="2192"/>
                  </a:lnTo>
                  <a:lnTo>
                    <a:pt x="153981" y="2121"/>
                  </a:lnTo>
                  <a:lnTo>
                    <a:pt x="154171" y="1983"/>
                  </a:lnTo>
                  <a:lnTo>
                    <a:pt x="154746" y="1392"/>
                  </a:lnTo>
                  <a:lnTo>
                    <a:pt x="156248" y="608"/>
                  </a:lnTo>
                  <a:lnTo>
                    <a:pt x="156980" y="721"/>
                  </a:lnTo>
                  <a:lnTo>
                    <a:pt x="157357" y="633"/>
                  </a:lnTo>
                  <a:lnTo>
                    <a:pt x="157932" y="177"/>
                  </a:lnTo>
                  <a:lnTo>
                    <a:pt x="158213" y="73"/>
                  </a:lnTo>
                  <a:lnTo>
                    <a:pt x="158512" y="0"/>
                  </a:lnTo>
                  <a:lnTo>
                    <a:pt x="158804" y="671"/>
                  </a:lnTo>
                  <a:lnTo>
                    <a:pt x="160457" y="802"/>
                  </a:lnTo>
                  <a:lnTo>
                    <a:pt x="161522" y="2771"/>
                  </a:lnTo>
                  <a:lnTo>
                    <a:pt x="161216" y="3782"/>
                  </a:lnTo>
                  <a:lnTo>
                    <a:pt x="162087" y="5209"/>
                  </a:lnTo>
                  <a:lnTo>
                    <a:pt x="161770" y="7260"/>
                  </a:lnTo>
                  <a:lnTo>
                    <a:pt x="162066" y="8631"/>
                  </a:lnTo>
                  <a:lnTo>
                    <a:pt x="161072" y="11602"/>
                  </a:lnTo>
                  <a:lnTo>
                    <a:pt x="161603" y="12365"/>
                  </a:lnTo>
                  <a:lnTo>
                    <a:pt x="161387" y="13848"/>
                  </a:lnTo>
                  <a:lnTo>
                    <a:pt x="163295" y="15545"/>
                  </a:lnTo>
                  <a:lnTo>
                    <a:pt x="163836" y="17964"/>
                  </a:lnTo>
                  <a:lnTo>
                    <a:pt x="165110" y="21921"/>
                  </a:lnTo>
                  <a:lnTo>
                    <a:pt x="166026" y="23358"/>
                  </a:lnTo>
                  <a:lnTo>
                    <a:pt x="168475" y="24865"/>
                  </a:lnTo>
                  <a:lnTo>
                    <a:pt x="170189" y="25230"/>
                  </a:lnTo>
                  <a:lnTo>
                    <a:pt x="171003" y="26431"/>
                  </a:lnTo>
                  <a:lnTo>
                    <a:pt x="172415" y="27024"/>
                  </a:lnTo>
                  <a:lnTo>
                    <a:pt x="172678" y="30143"/>
                  </a:lnTo>
                  <a:lnTo>
                    <a:pt x="171933" y="35759"/>
                  </a:lnTo>
                  <a:lnTo>
                    <a:pt x="171584" y="36388"/>
                  </a:lnTo>
                  <a:lnTo>
                    <a:pt x="166703" y="41264"/>
                  </a:lnTo>
                  <a:lnTo>
                    <a:pt x="163372" y="44948"/>
                  </a:lnTo>
                  <a:lnTo>
                    <a:pt x="161812" y="47115"/>
                  </a:lnTo>
                  <a:lnTo>
                    <a:pt x="158819" y="52250"/>
                  </a:lnTo>
                  <a:lnTo>
                    <a:pt x="155833" y="54682"/>
                  </a:lnTo>
                  <a:lnTo>
                    <a:pt x="155401" y="55555"/>
                  </a:lnTo>
                  <a:lnTo>
                    <a:pt x="152814" y="64313"/>
                  </a:lnTo>
                  <a:lnTo>
                    <a:pt x="151931" y="74862"/>
                  </a:lnTo>
                  <a:lnTo>
                    <a:pt x="148918" y="81423"/>
                  </a:lnTo>
                  <a:lnTo>
                    <a:pt x="141217" y="87411"/>
                  </a:lnTo>
                  <a:lnTo>
                    <a:pt x="141725" y="88498"/>
                  </a:lnTo>
                  <a:lnTo>
                    <a:pt x="143385" y="89055"/>
                  </a:lnTo>
                  <a:lnTo>
                    <a:pt x="145927" y="91950"/>
                  </a:lnTo>
                  <a:lnTo>
                    <a:pt x="150586" y="94493"/>
                  </a:lnTo>
                  <a:lnTo>
                    <a:pt x="152375" y="94794"/>
                  </a:lnTo>
                  <a:lnTo>
                    <a:pt x="157025" y="96825"/>
                  </a:lnTo>
                  <a:lnTo>
                    <a:pt x="158698" y="98616"/>
                  </a:lnTo>
                  <a:lnTo>
                    <a:pt x="160296" y="99460"/>
                  </a:lnTo>
                  <a:lnTo>
                    <a:pt x="163223" y="100145"/>
                  </a:lnTo>
                  <a:lnTo>
                    <a:pt x="165765" y="100825"/>
                  </a:lnTo>
                  <a:lnTo>
                    <a:pt x="170997" y="102723"/>
                  </a:lnTo>
                  <a:lnTo>
                    <a:pt x="174486" y="103510"/>
                  </a:lnTo>
                  <a:lnTo>
                    <a:pt x="175244" y="103643"/>
                  </a:lnTo>
                  <a:lnTo>
                    <a:pt x="175474" y="103664"/>
                  </a:lnTo>
                  <a:lnTo>
                    <a:pt x="175772" y="103066"/>
                  </a:lnTo>
                  <a:lnTo>
                    <a:pt x="176280" y="103058"/>
                  </a:lnTo>
                  <a:lnTo>
                    <a:pt x="176472" y="103064"/>
                  </a:lnTo>
                  <a:lnTo>
                    <a:pt x="177050" y="103397"/>
                  </a:lnTo>
                  <a:lnTo>
                    <a:pt x="177567" y="103473"/>
                  </a:lnTo>
                  <a:lnTo>
                    <a:pt x="177796" y="103487"/>
                  </a:lnTo>
                  <a:lnTo>
                    <a:pt x="178909" y="102156"/>
                  </a:lnTo>
                  <a:lnTo>
                    <a:pt x="179091" y="102189"/>
                  </a:lnTo>
                  <a:lnTo>
                    <a:pt x="179929" y="102797"/>
                  </a:lnTo>
                  <a:lnTo>
                    <a:pt x="180083" y="102854"/>
                  </a:lnTo>
                  <a:lnTo>
                    <a:pt x="180205" y="102724"/>
                  </a:lnTo>
                  <a:lnTo>
                    <a:pt x="180364" y="102463"/>
                  </a:lnTo>
                  <a:lnTo>
                    <a:pt x="180802" y="102586"/>
                  </a:lnTo>
                  <a:lnTo>
                    <a:pt x="181442" y="102498"/>
                  </a:lnTo>
                  <a:lnTo>
                    <a:pt x="182174" y="102552"/>
                  </a:lnTo>
                  <a:lnTo>
                    <a:pt x="182590" y="102316"/>
                  </a:lnTo>
                  <a:lnTo>
                    <a:pt x="182761" y="101309"/>
                  </a:lnTo>
                  <a:lnTo>
                    <a:pt x="183136" y="100904"/>
                  </a:lnTo>
                  <a:lnTo>
                    <a:pt x="183206" y="100764"/>
                  </a:lnTo>
                  <a:lnTo>
                    <a:pt x="183441" y="100378"/>
                  </a:lnTo>
                  <a:lnTo>
                    <a:pt x="184256" y="100852"/>
                  </a:lnTo>
                  <a:lnTo>
                    <a:pt x="185851" y="101096"/>
                  </a:lnTo>
                  <a:lnTo>
                    <a:pt x="185986" y="101088"/>
                  </a:lnTo>
                  <a:lnTo>
                    <a:pt x="186131" y="101051"/>
                  </a:lnTo>
                  <a:lnTo>
                    <a:pt x="186276" y="100963"/>
                  </a:lnTo>
                  <a:lnTo>
                    <a:pt x="186454" y="100810"/>
                  </a:lnTo>
                  <a:lnTo>
                    <a:pt x="186761" y="100923"/>
                  </a:lnTo>
                  <a:lnTo>
                    <a:pt x="188157" y="102623"/>
                  </a:lnTo>
                  <a:lnTo>
                    <a:pt x="189140" y="102930"/>
                  </a:lnTo>
                  <a:lnTo>
                    <a:pt x="190252" y="104536"/>
                  </a:lnTo>
                  <a:lnTo>
                    <a:pt x="193048" y="105590"/>
                  </a:lnTo>
                  <a:lnTo>
                    <a:pt x="194310" y="105648"/>
                  </a:lnTo>
                  <a:lnTo>
                    <a:pt x="195853" y="106426"/>
                  </a:lnTo>
                  <a:lnTo>
                    <a:pt x="197709" y="109372"/>
                  </a:lnTo>
                  <a:lnTo>
                    <a:pt x="198831" y="110436"/>
                  </a:lnTo>
                  <a:lnTo>
                    <a:pt x="199766" y="112127"/>
                  </a:lnTo>
                  <a:lnTo>
                    <a:pt x="202169" y="112882"/>
                  </a:lnTo>
                  <a:lnTo>
                    <a:pt x="202849" y="113843"/>
                  </a:lnTo>
                  <a:lnTo>
                    <a:pt x="200987" y="117619"/>
                  </a:lnTo>
                  <a:lnTo>
                    <a:pt x="201488" y="118304"/>
                  </a:lnTo>
                  <a:lnTo>
                    <a:pt x="201665" y="118392"/>
                  </a:lnTo>
                  <a:lnTo>
                    <a:pt x="202952" y="118758"/>
                  </a:lnTo>
                  <a:lnTo>
                    <a:pt x="203371" y="118895"/>
                  </a:lnTo>
                  <a:lnTo>
                    <a:pt x="203992" y="118213"/>
                  </a:lnTo>
                  <a:lnTo>
                    <a:pt x="204240" y="118161"/>
                  </a:lnTo>
                  <a:lnTo>
                    <a:pt x="205037" y="117991"/>
                  </a:lnTo>
                  <a:lnTo>
                    <a:pt x="206208" y="117950"/>
                  </a:lnTo>
                  <a:lnTo>
                    <a:pt x="208022" y="119902"/>
                  </a:lnTo>
                  <a:lnTo>
                    <a:pt x="210592" y="122103"/>
                  </a:lnTo>
                  <a:lnTo>
                    <a:pt x="215467" y="123816"/>
                  </a:lnTo>
                  <a:lnTo>
                    <a:pt x="216227" y="124454"/>
                  </a:lnTo>
                  <a:lnTo>
                    <a:pt x="216372" y="124462"/>
                  </a:lnTo>
                  <a:lnTo>
                    <a:pt x="216953" y="126129"/>
                  </a:lnTo>
                  <a:lnTo>
                    <a:pt x="216109" y="129283"/>
                  </a:lnTo>
                  <a:lnTo>
                    <a:pt x="214475" y="131655"/>
                  </a:lnTo>
                  <a:lnTo>
                    <a:pt x="213095" y="130422"/>
                  </a:lnTo>
                  <a:lnTo>
                    <a:pt x="211296" y="131597"/>
                  </a:lnTo>
                  <a:lnTo>
                    <a:pt x="208202" y="131908"/>
                  </a:lnTo>
                  <a:lnTo>
                    <a:pt x="206638" y="132503"/>
                  </a:lnTo>
                  <a:lnTo>
                    <a:pt x="206099" y="134153"/>
                  </a:lnTo>
                  <a:lnTo>
                    <a:pt x="205728" y="137306"/>
                  </a:lnTo>
                  <a:lnTo>
                    <a:pt x="204458" y="138545"/>
                  </a:lnTo>
                  <a:lnTo>
                    <a:pt x="202207" y="139120"/>
                  </a:lnTo>
                  <a:lnTo>
                    <a:pt x="200695" y="138411"/>
                  </a:lnTo>
                  <a:lnTo>
                    <a:pt x="199395" y="138561"/>
                  </a:lnTo>
                  <a:lnTo>
                    <a:pt x="199568" y="140175"/>
                  </a:lnTo>
                  <a:lnTo>
                    <a:pt x="201660" y="140669"/>
                  </a:lnTo>
                  <a:lnTo>
                    <a:pt x="201521" y="141873"/>
                  </a:lnTo>
                  <a:lnTo>
                    <a:pt x="200031" y="141694"/>
                  </a:lnTo>
                  <a:lnTo>
                    <a:pt x="197753" y="144861"/>
                  </a:lnTo>
                  <a:lnTo>
                    <a:pt x="194874" y="145687"/>
                  </a:lnTo>
                  <a:lnTo>
                    <a:pt x="195773" y="147223"/>
                  </a:lnTo>
                  <a:lnTo>
                    <a:pt x="198002" y="146938"/>
                  </a:lnTo>
                  <a:lnTo>
                    <a:pt x="198452" y="147550"/>
                  </a:lnTo>
                  <a:lnTo>
                    <a:pt x="197736" y="150431"/>
                  </a:lnTo>
                  <a:lnTo>
                    <a:pt x="196751" y="152496"/>
                  </a:lnTo>
                  <a:lnTo>
                    <a:pt x="192810" y="155471"/>
                  </a:lnTo>
                  <a:lnTo>
                    <a:pt x="192765" y="158790"/>
                  </a:lnTo>
                  <a:lnTo>
                    <a:pt x="192164" y="162067"/>
                  </a:lnTo>
                  <a:lnTo>
                    <a:pt x="191317" y="164434"/>
                  </a:lnTo>
                  <a:lnTo>
                    <a:pt x="191115" y="167162"/>
                  </a:lnTo>
                  <a:lnTo>
                    <a:pt x="192092" y="170855"/>
                  </a:lnTo>
                  <a:lnTo>
                    <a:pt x="193385" y="172194"/>
                  </a:lnTo>
                  <a:lnTo>
                    <a:pt x="194375" y="174096"/>
                  </a:lnTo>
                  <a:lnTo>
                    <a:pt x="191914" y="175852"/>
                  </a:lnTo>
                  <a:lnTo>
                    <a:pt x="194956" y="178203"/>
                  </a:lnTo>
                  <a:lnTo>
                    <a:pt x="196312" y="181490"/>
                  </a:lnTo>
                  <a:lnTo>
                    <a:pt x="195802" y="183844"/>
                  </a:lnTo>
                  <a:lnTo>
                    <a:pt x="194272" y="186199"/>
                  </a:lnTo>
                  <a:lnTo>
                    <a:pt x="192423" y="183968"/>
                  </a:lnTo>
                  <a:lnTo>
                    <a:pt x="192379" y="186038"/>
                  </a:lnTo>
                  <a:lnTo>
                    <a:pt x="191808" y="186274"/>
                  </a:lnTo>
                  <a:lnTo>
                    <a:pt x="190588" y="185723"/>
                  </a:lnTo>
                  <a:lnTo>
                    <a:pt x="189649" y="186369"/>
                  </a:lnTo>
                  <a:lnTo>
                    <a:pt x="186193" y="182735"/>
                  </a:lnTo>
                  <a:lnTo>
                    <a:pt x="183137" y="183452"/>
                  </a:lnTo>
                  <a:lnTo>
                    <a:pt x="180654" y="184983"/>
                  </a:lnTo>
                  <a:lnTo>
                    <a:pt x="179543" y="183901"/>
                  </a:lnTo>
                  <a:lnTo>
                    <a:pt x="178487" y="184299"/>
                  </a:lnTo>
                  <a:lnTo>
                    <a:pt x="176824" y="183143"/>
                  </a:lnTo>
                  <a:lnTo>
                    <a:pt x="176532" y="184907"/>
                  </a:lnTo>
                  <a:lnTo>
                    <a:pt x="174401" y="185702"/>
                  </a:lnTo>
                  <a:lnTo>
                    <a:pt x="172018" y="185104"/>
                  </a:lnTo>
                  <a:lnTo>
                    <a:pt x="171474" y="183908"/>
                  </a:lnTo>
                  <a:lnTo>
                    <a:pt x="169551" y="182425"/>
                  </a:lnTo>
                  <a:lnTo>
                    <a:pt x="169148" y="184376"/>
                  </a:lnTo>
                  <a:lnTo>
                    <a:pt x="167603" y="186380"/>
                  </a:lnTo>
                  <a:lnTo>
                    <a:pt x="166233" y="184943"/>
                  </a:lnTo>
                  <a:lnTo>
                    <a:pt x="165453" y="185116"/>
                  </a:lnTo>
                  <a:lnTo>
                    <a:pt x="160419" y="181514"/>
                  </a:lnTo>
                  <a:lnTo>
                    <a:pt x="159502" y="183343"/>
                  </a:lnTo>
                  <a:lnTo>
                    <a:pt x="159936" y="184381"/>
                  </a:lnTo>
                  <a:lnTo>
                    <a:pt x="158867" y="186054"/>
                  </a:lnTo>
                  <a:lnTo>
                    <a:pt x="157580" y="186157"/>
                  </a:lnTo>
                  <a:lnTo>
                    <a:pt x="157076" y="184594"/>
                  </a:lnTo>
                  <a:lnTo>
                    <a:pt x="155214" y="184787"/>
                  </a:lnTo>
                  <a:lnTo>
                    <a:pt x="152713" y="184125"/>
                  </a:lnTo>
                  <a:lnTo>
                    <a:pt x="151470" y="184690"/>
                  </a:lnTo>
                  <a:lnTo>
                    <a:pt x="150016" y="183451"/>
                  </a:lnTo>
                  <a:lnTo>
                    <a:pt x="149161" y="184067"/>
                  </a:lnTo>
                  <a:lnTo>
                    <a:pt x="150142" y="186556"/>
                  </a:lnTo>
                  <a:lnTo>
                    <a:pt x="151730" y="189024"/>
                  </a:lnTo>
                  <a:lnTo>
                    <a:pt x="152136" y="191523"/>
                  </a:lnTo>
                  <a:lnTo>
                    <a:pt x="153094" y="192901"/>
                  </a:lnTo>
                  <a:lnTo>
                    <a:pt x="151797" y="194377"/>
                  </a:lnTo>
                  <a:lnTo>
                    <a:pt x="151344" y="196347"/>
                  </a:lnTo>
                  <a:lnTo>
                    <a:pt x="150281" y="197504"/>
                  </a:lnTo>
                  <a:lnTo>
                    <a:pt x="148608" y="196854"/>
                  </a:lnTo>
                  <a:lnTo>
                    <a:pt x="147547" y="198457"/>
                  </a:lnTo>
                  <a:lnTo>
                    <a:pt x="145921" y="198034"/>
                  </a:lnTo>
                  <a:lnTo>
                    <a:pt x="145529" y="198846"/>
                  </a:lnTo>
                  <a:lnTo>
                    <a:pt x="147468" y="199784"/>
                  </a:lnTo>
                  <a:lnTo>
                    <a:pt x="149383" y="201480"/>
                  </a:lnTo>
                  <a:lnTo>
                    <a:pt x="148844" y="202945"/>
                  </a:lnTo>
                  <a:lnTo>
                    <a:pt x="149473" y="203854"/>
                  </a:lnTo>
                  <a:lnTo>
                    <a:pt x="150545" y="202860"/>
                  </a:lnTo>
                  <a:lnTo>
                    <a:pt x="151326" y="204728"/>
                  </a:lnTo>
                  <a:lnTo>
                    <a:pt x="151420" y="207544"/>
                  </a:lnTo>
                  <a:lnTo>
                    <a:pt x="152502" y="208619"/>
                  </a:lnTo>
                  <a:lnTo>
                    <a:pt x="151488" y="210098"/>
                  </a:lnTo>
                  <a:lnTo>
                    <a:pt x="151349" y="212549"/>
                  </a:lnTo>
                  <a:lnTo>
                    <a:pt x="150858" y="214751"/>
                  </a:lnTo>
                  <a:lnTo>
                    <a:pt x="149843" y="215239"/>
                  </a:lnTo>
                  <a:lnTo>
                    <a:pt x="147228" y="214505"/>
                  </a:lnTo>
                  <a:lnTo>
                    <a:pt x="143285" y="217022"/>
                  </a:lnTo>
                  <a:lnTo>
                    <a:pt x="143234" y="218868"/>
                  </a:lnTo>
                  <a:lnTo>
                    <a:pt x="141780" y="219412"/>
                  </a:lnTo>
                  <a:lnTo>
                    <a:pt x="142039" y="222554"/>
                  </a:lnTo>
                  <a:lnTo>
                    <a:pt x="141798" y="223962"/>
                  </a:lnTo>
                  <a:lnTo>
                    <a:pt x="140326" y="224633"/>
                  </a:lnTo>
                  <a:lnTo>
                    <a:pt x="138788" y="224278"/>
                  </a:lnTo>
                  <a:lnTo>
                    <a:pt x="138763" y="226200"/>
                  </a:lnTo>
                  <a:lnTo>
                    <a:pt x="140098" y="227822"/>
                  </a:lnTo>
                  <a:lnTo>
                    <a:pt x="139513" y="229464"/>
                  </a:lnTo>
                  <a:lnTo>
                    <a:pt x="137859" y="229518"/>
                  </a:lnTo>
                  <a:lnTo>
                    <a:pt x="135750" y="228317"/>
                  </a:lnTo>
                  <a:lnTo>
                    <a:pt x="135398" y="229741"/>
                  </a:lnTo>
                  <a:lnTo>
                    <a:pt x="137089" y="232027"/>
                  </a:lnTo>
                  <a:lnTo>
                    <a:pt x="136612" y="232701"/>
                  </a:lnTo>
                  <a:lnTo>
                    <a:pt x="138054" y="232804"/>
                  </a:lnTo>
                  <a:lnTo>
                    <a:pt x="139381" y="234412"/>
                  </a:lnTo>
                  <a:lnTo>
                    <a:pt x="140605" y="234515"/>
                  </a:lnTo>
                  <a:lnTo>
                    <a:pt x="141310" y="235755"/>
                  </a:lnTo>
                  <a:lnTo>
                    <a:pt x="143529" y="235749"/>
                  </a:lnTo>
                  <a:lnTo>
                    <a:pt x="143636" y="237708"/>
                  </a:lnTo>
                  <a:lnTo>
                    <a:pt x="141889" y="240372"/>
                  </a:lnTo>
                  <a:lnTo>
                    <a:pt x="142661" y="242087"/>
                  </a:lnTo>
                  <a:lnTo>
                    <a:pt x="144017" y="242855"/>
                  </a:lnTo>
                  <a:lnTo>
                    <a:pt x="143026" y="243880"/>
                  </a:lnTo>
                  <a:lnTo>
                    <a:pt x="142473" y="249447"/>
                  </a:lnTo>
                  <a:lnTo>
                    <a:pt x="140443" y="249213"/>
                  </a:lnTo>
                  <a:lnTo>
                    <a:pt x="141330" y="251307"/>
                  </a:lnTo>
                  <a:lnTo>
                    <a:pt x="143632" y="252564"/>
                  </a:lnTo>
                  <a:lnTo>
                    <a:pt x="144898" y="253770"/>
                  </a:lnTo>
                  <a:lnTo>
                    <a:pt x="145991" y="253271"/>
                  </a:lnTo>
                  <a:lnTo>
                    <a:pt x="146077" y="251262"/>
                  </a:lnTo>
                  <a:lnTo>
                    <a:pt x="147393" y="251244"/>
                  </a:lnTo>
                  <a:lnTo>
                    <a:pt x="148512" y="252410"/>
                  </a:lnTo>
                  <a:lnTo>
                    <a:pt x="149429" y="252071"/>
                  </a:lnTo>
                  <a:lnTo>
                    <a:pt x="152364" y="253429"/>
                  </a:lnTo>
                  <a:lnTo>
                    <a:pt x="154454" y="252531"/>
                  </a:lnTo>
                  <a:lnTo>
                    <a:pt x="155155" y="254676"/>
                  </a:lnTo>
                  <a:lnTo>
                    <a:pt x="158113" y="255693"/>
                  </a:lnTo>
                  <a:lnTo>
                    <a:pt x="159278" y="256896"/>
                  </a:lnTo>
                  <a:lnTo>
                    <a:pt x="160122" y="256240"/>
                  </a:lnTo>
                  <a:lnTo>
                    <a:pt x="162350" y="256640"/>
                  </a:lnTo>
                  <a:lnTo>
                    <a:pt x="163856" y="255773"/>
                  </a:lnTo>
                  <a:lnTo>
                    <a:pt x="164325" y="257480"/>
                  </a:lnTo>
                  <a:lnTo>
                    <a:pt x="165396" y="257828"/>
                  </a:lnTo>
                  <a:lnTo>
                    <a:pt x="165993" y="259238"/>
                  </a:lnTo>
                  <a:lnTo>
                    <a:pt x="167382" y="260755"/>
                  </a:lnTo>
                  <a:lnTo>
                    <a:pt x="168916" y="261772"/>
                  </a:lnTo>
                  <a:lnTo>
                    <a:pt x="168719" y="263573"/>
                  </a:lnTo>
                  <a:lnTo>
                    <a:pt x="170017" y="263581"/>
                  </a:lnTo>
                  <a:lnTo>
                    <a:pt x="170846" y="264536"/>
                  </a:lnTo>
                  <a:lnTo>
                    <a:pt x="170943" y="266055"/>
                  </a:lnTo>
                  <a:lnTo>
                    <a:pt x="171659" y="267370"/>
                  </a:lnTo>
                  <a:lnTo>
                    <a:pt x="170723" y="268804"/>
                  </a:lnTo>
                  <a:lnTo>
                    <a:pt x="170815" y="271377"/>
                  </a:lnTo>
                  <a:lnTo>
                    <a:pt x="169950" y="273061"/>
                  </a:lnTo>
                  <a:lnTo>
                    <a:pt x="171263" y="274026"/>
                  </a:lnTo>
                  <a:lnTo>
                    <a:pt x="170954" y="275200"/>
                  </a:lnTo>
                  <a:lnTo>
                    <a:pt x="169425" y="276536"/>
                  </a:lnTo>
                  <a:lnTo>
                    <a:pt x="167586" y="276630"/>
                  </a:lnTo>
                  <a:lnTo>
                    <a:pt x="168275" y="278419"/>
                  </a:lnTo>
                  <a:lnTo>
                    <a:pt x="170577" y="277662"/>
                  </a:lnTo>
                  <a:lnTo>
                    <a:pt x="170989" y="278682"/>
                  </a:lnTo>
                  <a:lnTo>
                    <a:pt x="168461" y="280862"/>
                  </a:lnTo>
                  <a:lnTo>
                    <a:pt x="167210" y="280483"/>
                  </a:lnTo>
                  <a:lnTo>
                    <a:pt x="165079" y="283183"/>
                  </a:lnTo>
                  <a:lnTo>
                    <a:pt x="166380" y="283584"/>
                  </a:lnTo>
                  <a:lnTo>
                    <a:pt x="166692" y="285600"/>
                  </a:lnTo>
                  <a:lnTo>
                    <a:pt x="168234" y="287636"/>
                  </a:lnTo>
                  <a:lnTo>
                    <a:pt x="169802" y="288847"/>
                  </a:lnTo>
                  <a:lnTo>
                    <a:pt x="168375" y="289462"/>
                  </a:lnTo>
                  <a:lnTo>
                    <a:pt x="169033" y="290452"/>
                  </a:lnTo>
                  <a:lnTo>
                    <a:pt x="168941" y="291990"/>
                  </a:lnTo>
                  <a:lnTo>
                    <a:pt x="166115" y="291814"/>
                  </a:lnTo>
                  <a:lnTo>
                    <a:pt x="166097" y="294162"/>
                  </a:lnTo>
                  <a:lnTo>
                    <a:pt x="162819" y="294295"/>
                  </a:lnTo>
                  <a:lnTo>
                    <a:pt x="162725" y="296286"/>
                  </a:lnTo>
                  <a:lnTo>
                    <a:pt x="162071" y="296914"/>
                  </a:lnTo>
                  <a:lnTo>
                    <a:pt x="159375" y="295460"/>
                  </a:lnTo>
                  <a:lnTo>
                    <a:pt x="158528" y="296082"/>
                  </a:lnTo>
                  <a:lnTo>
                    <a:pt x="158159" y="297527"/>
                  </a:lnTo>
                  <a:lnTo>
                    <a:pt x="158749" y="298372"/>
                  </a:lnTo>
                  <a:lnTo>
                    <a:pt x="157644" y="298513"/>
                  </a:lnTo>
                  <a:lnTo>
                    <a:pt x="154767" y="296488"/>
                  </a:lnTo>
                  <a:lnTo>
                    <a:pt x="153193" y="296854"/>
                  </a:lnTo>
                  <a:lnTo>
                    <a:pt x="150948" y="296494"/>
                  </a:lnTo>
                  <a:lnTo>
                    <a:pt x="150243" y="294623"/>
                  </a:lnTo>
                  <a:lnTo>
                    <a:pt x="148787" y="294215"/>
                  </a:lnTo>
                  <a:lnTo>
                    <a:pt x="148654" y="295458"/>
                  </a:lnTo>
                  <a:lnTo>
                    <a:pt x="146660" y="294605"/>
                  </a:lnTo>
                  <a:lnTo>
                    <a:pt x="144326" y="294375"/>
                  </a:lnTo>
                  <a:lnTo>
                    <a:pt x="141985" y="294789"/>
                  </a:lnTo>
                  <a:lnTo>
                    <a:pt x="141490" y="295860"/>
                  </a:lnTo>
                  <a:lnTo>
                    <a:pt x="140028" y="296507"/>
                  </a:lnTo>
                  <a:lnTo>
                    <a:pt x="139053" y="298153"/>
                  </a:lnTo>
                  <a:lnTo>
                    <a:pt x="138166" y="298596"/>
                  </a:lnTo>
                  <a:lnTo>
                    <a:pt x="138455" y="300704"/>
                  </a:lnTo>
                  <a:lnTo>
                    <a:pt x="139785" y="302174"/>
                  </a:lnTo>
                  <a:lnTo>
                    <a:pt x="139416" y="303279"/>
                  </a:lnTo>
                  <a:lnTo>
                    <a:pt x="140194" y="304131"/>
                  </a:lnTo>
                  <a:lnTo>
                    <a:pt x="141005" y="307522"/>
                  </a:lnTo>
                  <a:lnTo>
                    <a:pt x="139818" y="307196"/>
                  </a:lnTo>
                  <a:lnTo>
                    <a:pt x="139347" y="309687"/>
                  </a:lnTo>
                  <a:lnTo>
                    <a:pt x="138540" y="311354"/>
                  </a:lnTo>
                  <a:lnTo>
                    <a:pt x="139997" y="313312"/>
                  </a:lnTo>
                  <a:lnTo>
                    <a:pt x="140143" y="314937"/>
                  </a:lnTo>
                  <a:lnTo>
                    <a:pt x="141727" y="314979"/>
                  </a:lnTo>
                  <a:lnTo>
                    <a:pt x="141295" y="317327"/>
                  </a:lnTo>
                  <a:lnTo>
                    <a:pt x="142590" y="320115"/>
                  </a:lnTo>
                  <a:lnTo>
                    <a:pt x="142252" y="322347"/>
                  </a:lnTo>
                  <a:lnTo>
                    <a:pt x="142661" y="324689"/>
                  </a:lnTo>
                  <a:lnTo>
                    <a:pt x="141962" y="325075"/>
                  </a:lnTo>
                  <a:lnTo>
                    <a:pt x="141746" y="326830"/>
                  </a:lnTo>
                  <a:lnTo>
                    <a:pt x="140574" y="328318"/>
                  </a:lnTo>
                  <a:lnTo>
                    <a:pt x="137882" y="329709"/>
                  </a:lnTo>
                  <a:lnTo>
                    <a:pt x="135102" y="331531"/>
                  </a:lnTo>
                  <a:lnTo>
                    <a:pt x="133870" y="331240"/>
                  </a:lnTo>
                  <a:lnTo>
                    <a:pt x="134348" y="333195"/>
                  </a:lnTo>
                  <a:lnTo>
                    <a:pt x="133575" y="334000"/>
                  </a:lnTo>
                  <a:lnTo>
                    <a:pt x="131799" y="332998"/>
                  </a:lnTo>
                  <a:lnTo>
                    <a:pt x="130694" y="331733"/>
                  </a:lnTo>
                  <a:lnTo>
                    <a:pt x="130823" y="330903"/>
                  </a:lnTo>
                  <a:lnTo>
                    <a:pt x="128572" y="329034"/>
                  </a:lnTo>
                  <a:lnTo>
                    <a:pt x="127906" y="326864"/>
                  </a:lnTo>
                  <a:lnTo>
                    <a:pt x="127033" y="326771"/>
                  </a:lnTo>
                  <a:lnTo>
                    <a:pt x="125723" y="324555"/>
                  </a:lnTo>
                  <a:lnTo>
                    <a:pt x="126255" y="323904"/>
                  </a:lnTo>
                  <a:lnTo>
                    <a:pt x="125534" y="320783"/>
                  </a:lnTo>
                  <a:lnTo>
                    <a:pt x="124451" y="320350"/>
                  </a:lnTo>
                  <a:lnTo>
                    <a:pt x="122821" y="320523"/>
                  </a:lnTo>
                  <a:lnTo>
                    <a:pt x="122198" y="319087"/>
                  </a:lnTo>
                  <a:lnTo>
                    <a:pt x="121161" y="318696"/>
                  </a:lnTo>
                  <a:lnTo>
                    <a:pt x="118532" y="321816"/>
                  </a:lnTo>
                  <a:lnTo>
                    <a:pt x="118139" y="323396"/>
                  </a:lnTo>
                  <a:lnTo>
                    <a:pt x="117027" y="323892"/>
                  </a:lnTo>
                  <a:lnTo>
                    <a:pt x="116516" y="322022"/>
                  </a:lnTo>
                  <a:lnTo>
                    <a:pt x="115788" y="321128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46708" y="3128875"/>
              <a:ext cx="879873" cy="598736"/>
            </a:xfrm>
            <a:custGeom>
              <a:avLst/>
              <a:pathLst>
                <a:path w="879873" h="598736">
                  <a:moveTo>
                    <a:pt x="715110" y="76977"/>
                  </a:moveTo>
                  <a:lnTo>
                    <a:pt x="715735" y="77017"/>
                  </a:lnTo>
                  <a:lnTo>
                    <a:pt x="717283" y="78904"/>
                  </a:lnTo>
                  <a:lnTo>
                    <a:pt x="719211" y="78612"/>
                  </a:lnTo>
                  <a:lnTo>
                    <a:pt x="720541" y="79358"/>
                  </a:lnTo>
                  <a:lnTo>
                    <a:pt x="720955" y="78401"/>
                  </a:lnTo>
                  <a:lnTo>
                    <a:pt x="722447" y="77375"/>
                  </a:lnTo>
                  <a:lnTo>
                    <a:pt x="725597" y="78229"/>
                  </a:lnTo>
                  <a:lnTo>
                    <a:pt x="726407" y="78781"/>
                  </a:lnTo>
                  <a:lnTo>
                    <a:pt x="728315" y="78485"/>
                  </a:lnTo>
                  <a:lnTo>
                    <a:pt x="730608" y="79657"/>
                  </a:lnTo>
                  <a:lnTo>
                    <a:pt x="732440" y="81717"/>
                  </a:lnTo>
                  <a:lnTo>
                    <a:pt x="733015" y="83351"/>
                  </a:lnTo>
                  <a:lnTo>
                    <a:pt x="734365" y="84350"/>
                  </a:lnTo>
                  <a:lnTo>
                    <a:pt x="735133" y="85919"/>
                  </a:lnTo>
                  <a:lnTo>
                    <a:pt x="736538" y="86966"/>
                  </a:lnTo>
                  <a:lnTo>
                    <a:pt x="738153" y="86345"/>
                  </a:lnTo>
                  <a:lnTo>
                    <a:pt x="740909" y="84508"/>
                  </a:lnTo>
                  <a:lnTo>
                    <a:pt x="742603" y="86043"/>
                  </a:lnTo>
                  <a:lnTo>
                    <a:pt x="741765" y="86978"/>
                  </a:lnTo>
                  <a:lnTo>
                    <a:pt x="741203" y="89826"/>
                  </a:lnTo>
                  <a:lnTo>
                    <a:pt x="741602" y="91058"/>
                  </a:lnTo>
                  <a:lnTo>
                    <a:pt x="741110" y="92309"/>
                  </a:lnTo>
                  <a:lnTo>
                    <a:pt x="739342" y="95071"/>
                  </a:lnTo>
                  <a:lnTo>
                    <a:pt x="739968" y="96746"/>
                  </a:lnTo>
                  <a:lnTo>
                    <a:pt x="739821" y="98004"/>
                  </a:lnTo>
                  <a:lnTo>
                    <a:pt x="741295" y="99106"/>
                  </a:lnTo>
                  <a:lnTo>
                    <a:pt x="744277" y="98216"/>
                  </a:lnTo>
                  <a:lnTo>
                    <a:pt x="745319" y="98562"/>
                  </a:lnTo>
                  <a:lnTo>
                    <a:pt x="746422" y="100065"/>
                  </a:lnTo>
                  <a:lnTo>
                    <a:pt x="748582" y="101081"/>
                  </a:lnTo>
                  <a:lnTo>
                    <a:pt x="750314" y="102367"/>
                  </a:lnTo>
                  <a:lnTo>
                    <a:pt x="751524" y="103868"/>
                  </a:lnTo>
                  <a:lnTo>
                    <a:pt x="753679" y="104239"/>
                  </a:lnTo>
                  <a:lnTo>
                    <a:pt x="753941" y="105678"/>
                  </a:lnTo>
                  <a:lnTo>
                    <a:pt x="754975" y="106158"/>
                  </a:lnTo>
                  <a:lnTo>
                    <a:pt x="756360" y="107983"/>
                  </a:lnTo>
                  <a:lnTo>
                    <a:pt x="756822" y="109560"/>
                  </a:lnTo>
                  <a:lnTo>
                    <a:pt x="759619" y="111519"/>
                  </a:lnTo>
                  <a:lnTo>
                    <a:pt x="761969" y="111875"/>
                  </a:lnTo>
                  <a:lnTo>
                    <a:pt x="763212" y="112711"/>
                  </a:lnTo>
                  <a:lnTo>
                    <a:pt x="764536" y="112399"/>
                  </a:lnTo>
                  <a:lnTo>
                    <a:pt x="767159" y="114469"/>
                  </a:lnTo>
                  <a:lnTo>
                    <a:pt x="769882" y="116101"/>
                  </a:lnTo>
                  <a:lnTo>
                    <a:pt x="770822" y="115211"/>
                  </a:lnTo>
                  <a:lnTo>
                    <a:pt x="771183" y="113589"/>
                  </a:lnTo>
                  <a:lnTo>
                    <a:pt x="772492" y="112816"/>
                  </a:lnTo>
                  <a:lnTo>
                    <a:pt x="775083" y="109857"/>
                  </a:lnTo>
                  <a:lnTo>
                    <a:pt x="777648" y="111035"/>
                  </a:lnTo>
                  <a:lnTo>
                    <a:pt x="778779" y="110669"/>
                  </a:lnTo>
                  <a:lnTo>
                    <a:pt x="781508" y="112203"/>
                  </a:lnTo>
                  <a:lnTo>
                    <a:pt x="783571" y="112493"/>
                  </a:lnTo>
                  <a:lnTo>
                    <a:pt x="785099" y="113133"/>
                  </a:lnTo>
                  <a:lnTo>
                    <a:pt x="786428" y="114562"/>
                  </a:lnTo>
                  <a:lnTo>
                    <a:pt x="787825" y="117323"/>
                  </a:lnTo>
                  <a:lnTo>
                    <a:pt x="789729" y="119077"/>
                  </a:lnTo>
                  <a:lnTo>
                    <a:pt x="789010" y="120774"/>
                  </a:lnTo>
                  <a:lnTo>
                    <a:pt x="794855" y="122946"/>
                  </a:lnTo>
                  <a:lnTo>
                    <a:pt x="797366" y="123714"/>
                  </a:lnTo>
                  <a:lnTo>
                    <a:pt x="798954" y="124968"/>
                  </a:lnTo>
                  <a:lnTo>
                    <a:pt x="798802" y="126429"/>
                  </a:lnTo>
                  <a:lnTo>
                    <a:pt x="799949" y="127045"/>
                  </a:lnTo>
                  <a:lnTo>
                    <a:pt x="802549" y="125687"/>
                  </a:lnTo>
                  <a:lnTo>
                    <a:pt x="803060" y="124542"/>
                  </a:lnTo>
                  <a:lnTo>
                    <a:pt x="807506" y="121196"/>
                  </a:lnTo>
                  <a:lnTo>
                    <a:pt x="809752" y="121241"/>
                  </a:lnTo>
                  <a:lnTo>
                    <a:pt x="811991" y="122913"/>
                  </a:lnTo>
                  <a:lnTo>
                    <a:pt x="813093" y="124427"/>
                  </a:lnTo>
                  <a:lnTo>
                    <a:pt x="813150" y="126127"/>
                  </a:lnTo>
                  <a:lnTo>
                    <a:pt x="813987" y="127197"/>
                  </a:lnTo>
                  <a:lnTo>
                    <a:pt x="813212" y="129351"/>
                  </a:lnTo>
                  <a:lnTo>
                    <a:pt x="814662" y="130463"/>
                  </a:lnTo>
                  <a:lnTo>
                    <a:pt x="815683" y="132936"/>
                  </a:lnTo>
                  <a:lnTo>
                    <a:pt x="817459" y="133679"/>
                  </a:lnTo>
                  <a:lnTo>
                    <a:pt x="819367" y="135894"/>
                  </a:lnTo>
                  <a:lnTo>
                    <a:pt x="818547" y="137129"/>
                  </a:lnTo>
                  <a:lnTo>
                    <a:pt x="818804" y="138400"/>
                  </a:lnTo>
                  <a:lnTo>
                    <a:pt x="817791" y="141191"/>
                  </a:lnTo>
                  <a:lnTo>
                    <a:pt x="818999" y="140850"/>
                  </a:lnTo>
                  <a:lnTo>
                    <a:pt x="821162" y="142141"/>
                  </a:lnTo>
                  <a:lnTo>
                    <a:pt x="822555" y="143379"/>
                  </a:lnTo>
                  <a:lnTo>
                    <a:pt x="823658" y="146090"/>
                  </a:lnTo>
                  <a:lnTo>
                    <a:pt x="826971" y="146813"/>
                  </a:lnTo>
                  <a:lnTo>
                    <a:pt x="828411" y="148316"/>
                  </a:lnTo>
                  <a:lnTo>
                    <a:pt x="830274" y="148467"/>
                  </a:lnTo>
                  <a:lnTo>
                    <a:pt x="830196" y="150162"/>
                  </a:lnTo>
                  <a:lnTo>
                    <a:pt x="832909" y="151941"/>
                  </a:lnTo>
                  <a:lnTo>
                    <a:pt x="834657" y="153586"/>
                  </a:lnTo>
                  <a:lnTo>
                    <a:pt x="836275" y="153806"/>
                  </a:lnTo>
                  <a:lnTo>
                    <a:pt x="838516" y="155147"/>
                  </a:lnTo>
                  <a:lnTo>
                    <a:pt x="838399" y="156886"/>
                  </a:lnTo>
                  <a:lnTo>
                    <a:pt x="840134" y="158106"/>
                  </a:lnTo>
                  <a:lnTo>
                    <a:pt x="840410" y="159929"/>
                  </a:lnTo>
                  <a:lnTo>
                    <a:pt x="841874" y="160598"/>
                  </a:lnTo>
                  <a:lnTo>
                    <a:pt x="842382" y="161841"/>
                  </a:lnTo>
                  <a:lnTo>
                    <a:pt x="843615" y="162428"/>
                  </a:lnTo>
                  <a:lnTo>
                    <a:pt x="845290" y="162453"/>
                  </a:lnTo>
                  <a:lnTo>
                    <a:pt x="848356" y="166071"/>
                  </a:lnTo>
                  <a:lnTo>
                    <a:pt x="849655" y="165905"/>
                  </a:lnTo>
                  <a:lnTo>
                    <a:pt x="851369" y="169631"/>
                  </a:lnTo>
                  <a:lnTo>
                    <a:pt x="851993" y="170114"/>
                  </a:lnTo>
                  <a:lnTo>
                    <a:pt x="852307" y="171898"/>
                  </a:lnTo>
                  <a:lnTo>
                    <a:pt x="848540" y="171444"/>
                  </a:lnTo>
                  <a:lnTo>
                    <a:pt x="845047" y="172877"/>
                  </a:lnTo>
                  <a:lnTo>
                    <a:pt x="843015" y="172661"/>
                  </a:lnTo>
                  <a:lnTo>
                    <a:pt x="842407" y="173617"/>
                  </a:lnTo>
                  <a:lnTo>
                    <a:pt x="843078" y="175227"/>
                  </a:lnTo>
                  <a:lnTo>
                    <a:pt x="842769" y="176408"/>
                  </a:lnTo>
                  <a:lnTo>
                    <a:pt x="843506" y="178028"/>
                  </a:lnTo>
                  <a:lnTo>
                    <a:pt x="841027" y="180841"/>
                  </a:lnTo>
                  <a:lnTo>
                    <a:pt x="841041" y="181801"/>
                  </a:lnTo>
                  <a:lnTo>
                    <a:pt x="839938" y="182453"/>
                  </a:lnTo>
                  <a:lnTo>
                    <a:pt x="841074" y="183581"/>
                  </a:lnTo>
                  <a:lnTo>
                    <a:pt x="843020" y="183399"/>
                  </a:lnTo>
                  <a:lnTo>
                    <a:pt x="843188" y="184489"/>
                  </a:lnTo>
                  <a:lnTo>
                    <a:pt x="844613" y="184698"/>
                  </a:lnTo>
                  <a:lnTo>
                    <a:pt x="844847" y="185643"/>
                  </a:lnTo>
                  <a:lnTo>
                    <a:pt x="847122" y="186396"/>
                  </a:lnTo>
                  <a:lnTo>
                    <a:pt x="847168" y="187880"/>
                  </a:lnTo>
                  <a:lnTo>
                    <a:pt x="848867" y="190413"/>
                  </a:lnTo>
                  <a:lnTo>
                    <a:pt x="852004" y="191630"/>
                  </a:lnTo>
                  <a:lnTo>
                    <a:pt x="852715" y="193244"/>
                  </a:lnTo>
                  <a:lnTo>
                    <a:pt x="853860" y="193975"/>
                  </a:lnTo>
                  <a:lnTo>
                    <a:pt x="856331" y="196598"/>
                  </a:lnTo>
                  <a:lnTo>
                    <a:pt x="857355" y="198338"/>
                  </a:lnTo>
                  <a:lnTo>
                    <a:pt x="855544" y="197909"/>
                  </a:lnTo>
                  <a:lnTo>
                    <a:pt x="853935" y="199344"/>
                  </a:lnTo>
                  <a:lnTo>
                    <a:pt x="852616" y="201054"/>
                  </a:lnTo>
                  <a:lnTo>
                    <a:pt x="850464" y="200828"/>
                  </a:lnTo>
                  <a:lnTo>
                    <a:pt x="849702" y="202963"/>
                  </a:lnTo>
                  <a:lnTo>
                    <a:pt x="850029" y="205365"/>
                  </a:lnTo>
                  <a:lnTo>
                    <a:pt x="851571" y="207839"/>
                  </a:lnTo>
                  <a:lnTo>
                    <a:pt x="853830" y="209205"/>
                  </a:lnTo>
                  <a:lnTo>
                    <a:pt x="855188" y="210471"/>
                  </a:lnTo>
                  <a:lnTo>
                    <a:pt x="856787" y="210594"/>
                  </a:lnTo>
                  <a:lnTo>
                    <a:pt x="856970" y="211891"/>
                  </a:lnTo>
                  <a:lnTo>
                    <a:pt x="858916" y="213334"/>
                  </a:lnTo>
                  <a:lnTo>
                    <a:pt x="858772" y="216432"/>
                  </a:lnTo>
                  <a:lnTo>
                    <a:pt x="859438" y="217826"/>
                  </a:lnTo>
                  <a:lnTo>
                    <a:pt x="860726" y="218224"/>
                  </a:lnTo>
                  <a:lnTo>
                    <a:pt x="862006" y="219935"/>
                  </a:lnTo>
                  <a:lnTo>
                    <a:pt x="861735" y="221340"/>
                  </a:lnTo>
                  <a:lnTo>
                    <a:pt x="860313" y="222636"/>
                  </a:lnTo>
                  <a:lnTo>
                    <a:pt x="861684" y="224077"/>
                  </a:lnTo>
                  <a:lnTo>
                    <a:pt x="862143" y="225735"/>
                  </a:lnTo>
                  <a:lnTo>
                    <a:pt x="863086" y="227222"/>
                  </a:lnTo>
                  <a:lnTo>
                    <a:pt x="864149" y="227358"/>
                  </a:lnTo>
                  <a:lnTo>
                    <a:pt x="863790" y="229055"/>
                  </a:lnTo>
                  <a:lnTo>
                    <a:pt x="864608" y="230253"/>
                  </a:lnTo>
                  <a:lnTo>
                    <a:pt x="864962" y="232639"/>
                  </a:lnTo>
                  <a:lnTo>
                    <a:pt x="866235" y="233379"/>
                  </a:lnTo>
                  <a:lnTo>
                    <a:pt x="868692" y="233271"/>
                  </a:lnTo>
                  <a:lnTo>
                    <a:pt x="869916" y="234601"/>
                  </a:lnTo>
                  <a:lnTo>
                    <a:pt x="870427" y="235987"/>
                  </a:lnTo>
                  <a:lnTo>
                    <a:pt x="872983" y="237147"/>
                  </a:lnTo>
                  <a:lnTo>
                    <a:pt x="874875" y="238715"/>
                  </a:lnTo>
                  <a:lnTo>
                    <a:pt x="876909" y="239272"/>
                  </a:lnTo>
                  <a:lnTo>
                    <a:pt x="876712" y="241021"/>
                  </a:lnTo>
                  <a:lnTo>
                    <a:pt x="879401" y="242257"/>
                  </a:lnTo>
                  <a:lnTo>
                    <a:pt x="879873" y="243225"/>
                  </a:lnTo>
                  <a:lnTo>
                    <a:pt x="878471" y="243834"/>
                  </a:lnTo>
                  <a:lnTo>
                    <a:pt x="876531" y="243384"/>
                  </a:lnTo>
                  <a:lnTo>
                    <a:pt x="874516" y="244252"/>
                  </a:lnTo>
                  <a:lnTo>
                    <a:pt x="873125" y="247588"/>
                  </a:lnTo>
                  <a:lnTo>
                    <a:pt x="872337" y="248440"/>
                  </a:lnTo>
                  <a:lnTo>
                    <a:pt x="871548" y="251295"/>
                  </a:lnTo>
                  <a:lnTo>
                    <a:pt x="869552" y="252616"/>
                  </a:lnTo>
                  <a:lnTo>
                    <a:pt x="867946" y="252457"/>
                  </a:lnTo>
                  <a:lnTo>
                    <a:pt x="868650" y="254411"/>
                  </a:lnTo>
                  <a:lnTo>
                    <a:pt x="870088" y="254422"/>
                  </a:lnTo>
                  <a:lnTo>
                    <a:pt x="871069" y="255765"/>
                  </a:lnTo>
                  <a:lnTo>
                    <a:pt x="873348" y="256124"/>
                  </a:lnTo>
                  <a:lnTo>
                    <a:pt x="872299" y="257688"/>
                  </a:lnTo>
                  <a:lnTo>
                    <a:pt x="873512" y="259991"/>
                  </a:lnTo>
                  <a:lnTo>
                    <a:pt x="872123" y="262535"/>
                  </a:lnTo>
                  <a:lnTo>
                    <a:pt x="871619" y="265297"/>
                  </a:lnTo>
                  <a:lnTo>
                    <a:pt x="872011" y="265913"/>
                  </a:lnTo>
                  <a:lnTo>
                    <a:pt x="872198" y="269805"/>
                  </a:lnTo>
                  <a:lnTo>
                    <a:pt x="872506" y="270573"/>
                  </a:lnTo>
                  <a:lnTo>
                    <a:pt x="872151" y="272597"/>
                  </a:lnTo>
                  <a:lnTo>
                    <a:pt x="870370" y="272788"/>
                  </a:lnTo>
                  <a:lnTo>
                    <a:pt x="869809" y="271870"/>
                  </a:lnTo>
                  <a:lnTo>
                    <a:pt x="868025" y="271536"/>
                  </a:lnTo>
                  <a:lnTo>
                    <a:pt x="865896" y="271733"/>
                  </a:lnTo>
                  <a:lnTo>
                    <a:pt x="865580" y="271107"/>
                  </a:lnTo>
                  <a:lnTo>
                    <a:pt x="863752" y="271459"/>
                  </a:lnTo>
                  <a:lnTo>
                    <a:pt x="861431" y="270519"/>
                  </a:lnTo>
                  <a:lnTo>
                    <a:pt x="860781" y="270898"/>
                  </a:lnTo>
                  <a:lnTo>
                    <a:pt x="858623" y="273710"/>
                  </a:lnTo>
                  <a:lnTo>
                    <a:pt x="857184" y="274110"/>
                  </a:lnTo>
                  <a:lnTo>
                    <a:pt x="855692" y="275724"/>
                  </a:lnTo>
                  <a:lnTo>
                    <a:pt x="855126" y="277640"/>
                  </a:lnTo>
                  <a:lnTo>
                    <a:pt x="856541" y="282946"/>
                  </a:lnTo>
                  <a:lnTo>
                    <a:pt x="857760" y="284021"/>
                  </a:lnTo>
                  <a:lnTo>
                    <a:pt x="858850" y="286670"/>
                  </a:lnTo>
                  <a:lnTo>
                    <a:pt x="860174" y="287022"/>
                  </a:lnTo>
                  <a:lnTo>
                    <a:pt x="860054" y="289381"/>
                  </a:lnTo>
                  <a:lnTo>
                    <a:pt x="860564" y="290959"/>
                  </a:lnTo>
                  <a:lnTo>
                    <a:pt x="861184" y="292183"/>
                  </a:lnTo>
                  <a:lnTo>
                    <a:pt x="862568" y="293214"/>
                  </a:lnTo>
                  <a:lnTo>
                    <a:pt x="861283" y="295204"/>
                  </a:lnTo>
                  <a:lnTo>
                    <a:pt x="859001" y="295535"/>
                  </a:lnTo>
                  <a:lnTo>
                    <a:pt x="857916" y="297237"/>
                  </a:lnTo>
                  <a:lnTo>
                    <a:pt x="860757" y="296404"/>
                  </a:lnTo>
                  <a:lnTo>
                    <a:pt x="861004" y="297454"/>
                  </a:lnTo>
                  <a:lnTo>
                    <a:pt x="858748" y="299468"/>
                  </a:lnTo>
                  <a:lnTo>
                    <a:pt x="855726" y="296850"/>
                  </a:lnTo>
                  <a:lnTo>
                    <a:pt x="848775" y="295794"/>
                  </a:lnTo>
                  <a:lnTo>
                    <a:pt x="846499" y="294422"/>
                  </a:lnTo>
                  <a:lnTo>
                    <a:pt x="845178" y="292757"/>
                  </a:lnTo>
                  <a:lnTo>
                    <a:pt x="843732" y="293666"/>
                  </a:lnTo>
                  <a:lnTo>
                    <a:pt x="842772" y="295667"/>
                  </a:lnTo>
                  <a:lnTo>
                    <a:pt x="842026" y="298084"/>
                  </a:lnTo>
                  <a:lnTo>
                    <a:pt x="840925" y="298963"/>
                  </a:lnTo>
                  <a:lnTo>
                    <a:pt x="840623" y="300776"/>
                  </a:lnTo>
                  <a:lnTo>
                    <a:pt x="839901" y="300793"/>
                  </a:lnTo>
                  <a:lnTo>
                    <a:pt x="839150" y="302623"/>
                  </a:lnTo>
                  <a:lnTo>
                    <a:pt x="839961" y="303173"/>
                  </a:lnTo>
                  <a:lnTo>
                    <a:pt x="839766" y="304037"/>
                  </a:lnTo>
                  <a:lnTo>
                    <a:pt x="837255" y="306183"/>
                  </a:lnTo>
                  <a:lnTo>
                    <a:pt x="833002" y="304673"/>
                  </a:lnTo>
                  <a:lnTo>
                    <a:pt x="830967" y="304350"/>
                  </a:lnTo>
                  <a:lnTo>
                    <a:pt x="829763" y="305308"/>
                  </a:lnTo>
                  <a:lnTo>
                    <a:pt x="829125" y="308137"/>
                  </a:lnTo>
                  <a:lnTo>
                    <a:pt x="829375" y="309524"/>
                  </a:lnTo>
                  <a:lnTo>
                    <a:pt x="830693" y="310117"/>
                  </a:lnTo>
                  <a:lnTo>
                    <a:pt x="831406" y="311453"/>
                  </a:lnTo>
                  <a:lnTo>
                    <a:pt x="831004" y="313778"/>
                  </a:lnTo>
                  <a:lnTo>
                    <a:pt x="829413" y="313680"/>
                  </a:lnTo>
                  <a:lnTo>
                    <a:pt x="829778" y="315362"/>
                  </a:lnTo>
                  <a:lnTo>
                    <a:pt x="831052" y="316193"/>
                  </a:lnTo>
                  <a:lnTo>
                    <a:pt x="832536" y="316115"/>
                  </a:lnTo>
                  <a:lnTo>
                    <a:pt x="834769" y="317651"/>
                  </a:lnTo>
                  <a:lnTo>
                    <a:pt x="834497" y="319875"/>
                  </a:lnTo>
                  <a:lnTo>
                    <a:pt x="836664" y="322958"/>
                  </a:lnTo>
                  <a:lnTo>
                    <a:pt x="836921" y="324375"/>
                  </a:lnTo>
                  <a:lnTo>
                    <a:pt x="835005" y="325700"/>
                  </a:lnTo>
                  <a:lnTo>
                    <a:pt x="833009" y="325758"/>
                  </a:lnTo>
                  <a:lnTo>
                    <a:pt x="832806" y="327271"/>
                  </a:lnTo>
                  <a:lnTo>
                    <a:pt x="831113" y="328067"/>
                  </a:lnTo>
                  <a:lnTo>
                    <a:pt x="830391" y="330027"/>
                  </a:lnTo>
                  <a:lnTo>
                    <a:pt x="829957" y="332783"/>
                  </a:lnTo>
                  <a:lnTo>
                    <a:pt x="828978" y="333874"/>
                  </a:lnTo>
                  <a:lnTo>
                    <a:pt x="827212" y="334491"/>
                  </a:lnTo>
                  <a:lnTo>
                    <a:pt x="825381" y="333686"/>
                  </a:lnTo>
                  <a:lnTo>
                    <a:pt x="824562" y="335568"/>
                  </a:lnTo>
                  <a:lnTo>
                    <a:pt x="822194" y="335766"/>
                  </a:lnTo>
                  <a:lnTo>
                    <a:pt x="821083" y="337461"/>
                  </a:lnTo>
                  <a:lnTo>
                    <a:pt x="819475" y="337161"/>
                  </a:lnTo>
                  <a:lnTo>
                    <a:pt x="818971" y="338054"/>
                  </a:lnTo>
                  <a:lnTo>
                    <a:pt x="817066" y="339351"/>
                  </a:lnTo>
                  <a:lnTo>
                    <a:pt x="816381" y="340851"/>
                  </a:lnTo>
                  <a:lnTo>
                    <a:pt x="814926" y="342792"/>
                  </a:lnTo>
                  <a:lnTo>
                    <a:pt x="814032" y="345280"/>
                  </a:lnTo>
                  <a:lnTo>
                    <a:pt x="814347" y="347010"/>
                  </a:lnTo>
                  <a:lnTo>
                    <a:pt x="812765" y="346407"/>
                  </a:lnTo>
                  <a:lnTo>
                    <a:pt x="810056" y="346119"/>
                  </a:lnTo>
                  <a:lnTo>
                    <a:pt x="808376" y="347104"/>
                  </a:lnTo>
                  <a:lnTo>
                    <a:pt x="807323" y="346958"/>
                  </a:lnTo>
                  <a:lnTo>
                    <a:pt x="805725" y="347962"/>
                  </a:lnTo>
                  <a:lnTo>
                    <a:pt x="805955" y="349645"/>
                  </a:lnTo>
                  <a:lnTo>
                    <a:pt x="806678" y="350326"/>
                  </a:lnTo>
                  <a:lnTo>
                    <a:pt x="806303" y="353670"/>
                  </a:lnTo>
                  <a:lnTo>
                    <a:pt x="805698" y="355321"/>
                  </a:lnTo>
                  <a:lnTo>
                    <a:pt x="805767" y="358199"/>
                  </a:lnTo>
                  <a:lnTo>
                    <a:pt x="805651" y="361192"/>
                  </a:lnTo>
                  <a:lnTo>
                    <a:pt x="806460" y="363100"/>
                  </a:lnTo>
                  <a:lnTo>
                    <a:pt x="805699" y="364301"/>
                  </a:lnTo>
                  <a:lnTo>
                    <a:pt x="805807" y="367515"/>
                  </a:lnTo>
                  <a:lnTo>
                    <a:pt x="806754" y="370451"/>
                  </a:lnTo>
                  <a:lnTo>
                    <a:pt x="808046" y="370760"/>
                  </a:lnTo>
                  <a:lnTo>
                    <a:pt x="809316" y="373459"/>
                  </a:lnTo>
                  <a:lnTo>
                    <a:pt x="811196" y="374292"/>
                  </a:lnTo>
                  <a:lnTo>
                    <a:pt x="813521" y="374572"/>
                  </a:lnTo>
                  <a:lnTo>
                    <a:pt x="816313" y="374425"/>
                  </a:lnTo>
                  <a:lnTo>
                    <a:pt x="817829" y="375588"/>
                  </a:lnTo>
                  <a:lnTo>
                    <a:pt x="818765" y="375494"/>
                  </a:lnTo>
                  <a:lnTo>
                    <a:pt x="819939" y="376986"/>
                  </a:lnTo>
                  <a:lnTo>
                    <a:pt x="821100" y="377567"/>
                  </a:lnTo>
                  <a:lnTo>
                    <a:pt x="822045" y="379119"/>
                  </a:lnTo>
                  <a:lnTo>
                    <a:pt x="821868" y="380469"/>
                  </a:lnTo>
                  <a:lnTo>
                    <a:pt x="823243" y="382027"/>
                  </a:lnTo>
                  <a:lnTo>
                    <a:pt x="825290" y="386218"/>
                  </a:lnTo>
                  <a:lnTo>
                    <a:pt x="826958" y="387261"/>
                  </a:lnTo>
                  <a:lnTo>
                    <a:pt x="827449" y="388725"/>
                  </a:lnTo>
                  <a:lnTo>
                    <a:pt x="825077" y="389707"/>
                  </a:lnTo>
                  <a:lnTo>
                    <a:pt x="822964" y="388705"/>
                  </a:lnTo>
                  <a:lnTo>
                    <a:pt x="821861" y="390868"/>
                  </a:lnTo>
                  <a:lnTo>
                    <a:pt x="821889" y="391978"/>
                  </a:lnTo>
                  <a:lnTo>
                    <a:pt x="820663" y="393416"/>
                  </a:lnTo>
                  <a:lnTo>
                    <a:pt x="820498" y="395027"/>
                  </a:lnTo>
                  <a:lnTo>
                    <a:pt x="819530" y="394902"/>
                  </a:lnTo>
                  <a:lnTo>
                    <a:pt x="816423" y="393450"/>
                  </a:lnTo>
                  <a:lnTo>
                    <a:pt x="815008" y="393963"/>
                  </a:lnTo>
                  <a:lnTo>
                    <a:pt x="814797" y="398444"/>
                  </a:lnTo>
                  <a:lnTo>
                    <a:pt x="813448" y="398226"/>
                  </a:lnTo>
                  <a:lnTo>
                    <a:pt x="811803" y="399002"/>
                  </a:lnTo>
                  <a:lnTo>
                    <a:pt x="812629" y="399794"/>
                  </a:lnTo>
                  <a:lnTo>
                    <a:pt x="811674" y="402694"/>
                  </a:lnTo>
                  <a:lnTo>
                    <a:pt x="811160" y="403492"/>
                  </a:lnTo>
                  <a:lnTo>
                    <a:pt x="808739" y="403061"/>
                  </a:lnTo>
                  <a:lnTo>
                    <a:pt x="808804" y="403905"/>
                  </a:lnTo>
                  <a:lnTo>
                    <a:pt x="808073" y="407526"/>
                  </a:lnTo>
                  <a:lnTo>
                    <a:pt x="804248" y="405638"/>
                  </a:lnTo>
                  <a:lnTo>
                    <a:pt x="801198" y="405937"/>
                  </a:lnTo>
                  <a:lnTo>
                    <a:pt x="797269" y="405852"/>
                  </a:lnTo>
                  <a:lnTo>
                    <a:pt x="795787" y="406514"/>
                  </a:lnTo>
                  <a:lnTo>
                    <a:pt x="795340" y="408276"/>
                  </a:lnTo>
                  <a:lnTo>
                    <a:pt x="793970" y="409823"/>
                  </a:lnTo>
                  <a:lnTo>
                    <a:pt x="792297" y="408971"/>
                  </a:lnTo>
                  <a:lnTo>
                    <a:pt x="792490" y="407582"/>
                  </a:lnTo>
                  <a:lnTo>
                    <a:pt x="791681" y="406678"/>
                  </a:lnTo>
                  <a:lnTo>
                    <a:pt x="790405" y="407531"/>
                  </a:lnTo>
                  <a:lnTo>
                    <a:pt x="789217" y="407041"/>
                  </a:lnTo>
                  <a:lnTo>
                    <a:pt x="788000" y="405276"/>
                  </a:lnTo>
                  <a:lnTo>
                    <a:pt x="788573" y="404499"/>
                  </a:lnTo>
                  <a:lnTo>
                    <a:pt x="786992" y="403200"/>
                  </a:lnTo>
                  <a:lnTo>
                    <a:pt x="786676" y="402212"/>
                  </a:lnTo>
                  <a:lnTo>
                    <a:pt x="785230" y="402132"/>
                  </a:lnTo>
                  <a:lnTo>
                    <a:pt x="784077" y="400881"/>
                  </a:lnTo>
                  <a:lnTo>
                    <a:pt x="782537" y="401210"/>
                  </a:lnTo>
                  <a:lnTo>
                    <a:pt x="781244" y="399617"/>
                  </a:lnTo>
                  <a:lnTo>
                    <a:pt x="779767" y="400600"/>
                  </a:lnTo>
                  <a:lnTo>
                    <a:pt x="778273" y="400887"/>
                  </a:lnTo>
                  <a:lnTo>
                    <a:pt x="777620" y="399096"/>
                  </a:lnTo>
                  <a:lnTo>
                    <a:pt x="773322" y="398352"/>
                  </a:lnTo>
                  <a:lnTo>
                    <a:pt x="770484" y="396857"/>
                  </a:lnTo>
                  <a:lnTo>
                    <a:pt x="768499" y="396769"/>
                  </a:lnTo>
                  <a:lnTo>
                    <a:pt x="766860" y="395448"/>
                  </a:lnTo>
                  <a:lnTo>
                    <a:pt x="763894" y="394416"/>
                  </a:lnTo>
                  <a:lnTo>
                    <a:pt x="763684" y="393338"/>
                  </a:lnTo>
                  <a:lnTo>
                    <a:pt x="761329" y="392911"/>
                  </a:lnTo>
                  <a:lnTo>
                    <a:pt x="761721" y="390838"/>
                  </a:lnTo>
                  <a:lnTo>
                    <a:pt x="759018" y="389979"/>
                  </a:lnTo>
                  <a:lnTo>
                    <a:pt x="757448" y="391304"/>
                  </a:lnTo>
                  <a:lnTo>
                    <a:pt x="756613" y="390479"/>
                  </a:lnTo>
                  <a:lnTo>
                    <a:pt x="751945" y="390995"/>
                  </a:lnTo>
                  <a:lnTo>
                    <a:pt x="750088" y="391020"/>
                  </a:lnTo>
                  <a:lnTo>
                    <a:pt x="748127" y="389459"/>
                  </a:lnTo>
                  <a:lnTo>
                    <a:pt x="746642" y="387643"/>
                  </a:lnTo>
                  <a:lnTo>
                    <a:pt x="745016" y="387364"/>
                  </a:lnTo>
                  <a:lnTo>
                    <a:pt x="743419" y="386289"/>
                  </a:lnTo>
                  <a:lnTo>
                    <a:pt x="741321" y="387061"/>
                  </a:lnTo>
                  <a:lnTo>
                    <a:pt x="739988" y="386899"/>
                  </a:lnTo>
                  <a:lnTo>
                    <a:pt x="739439" y="388403"/>
                  </a:lnTo>
                  <a:lnTo>
                    <a:pt x="738137" y="390237"/>
                  </a:lnTo>
                  <a:lnTo>
                    <a:pt x="735133" y="391438"/>
                  </a:lnTo>
                  <a:lnTo>
                    <a:pt x="734798" y="393115"/>
                  </a:lnTo>
                  <a:lnTo>
                    <a:pt x="734049" y="393894"/>
                  </a:lnTo>
                  <a:lnTo>
                    <a:pt x="733683" y="395713"/>
                  </a:lnTo>
                  <a:lnTo>
                    <a:pt x="734346" y="396887"/>
                  </a:lnTo>
                  <a:lnTo>
                    <a:pt x="733169" y="398010"/>
                  </a:lnTo>
                  <a:lnTo>
                    <a:pt x="732568" y="400036"/>
                  </a:lnTo>
                  <a:lnTo>
                    <a:pt x="731730" y="401261"/>
                  </a:lnTo>
                  <a:lnTo>
                    <a:pt x="731638" y="402484"/>
                  </a:lnTo>
                  <a:lnTo>
                    <a:pt x="734123" y="403990"/>
                  </a:lnTo>
                  <a:lnTo>
                    <a:pt x="735606" y="406047"/>
                  </a:lnTo>
                  <a:lnTo>
                    <a:pt x="736251" y="407937"/>
                  </a:lnTo>
                  <a:lnTo>
                    <a:pt x="738276" y="409668"/>
                  </a:lnTo>
                  <a:lnTo>
                    <a:pt x="738749" y="412281"/>
                  </a:lnTo>
                  <a:lnTo>
                    <a:pt x="740770" y="415426"/>
                  </a:lnTo>
                  <a:lnTo>
                    <a:pt x="742401" y="416790"/>
                  </a:lnTo>
                  <a:lnTo>
                    <a:pt x="741911" y="417835"/>
                  </a:lnTo>
                  <a:lnTo>
                    <a:pt x="744384" y="420120"/>
                  </a:lnTo>
                  <a:lnTo>
                    <a:pt x="745034" y="422235"/>
                  </a:lnTo>
                  <a:lnTo>
                    <a:pt x="746528" y="424541"/>
                  </a:lnTo>
                  <a:lnTo>
                    <a:pt x="747828" y="423965"/>
                  </a:lnTo>
                  <a:lnTo>
                    <a:pt x="748567" y="424997"/>
                  </a:lnTo>
                  <a:lnTo>
                    <a:pt x="749689" y="425292"/>
                  </a:lnTo>
                  <a:lnTo>
                    <a:pt x="749941" y="426503"/>
                  </a:lnTo>
                  <a:lnTo>
                    <a:pt x="752199" y="427101"/>
                  </a:lnTo>
                  <a:lnTo>
                    <a:pt x="753517" y="426729"/>
                  </a:lnTo>
                  <a:lnTo>
                    <a:pt x="753933" y="427563"/>
                  </a:lnTo>
                  <a:lnTo>
                    <a:pt x="756459" y="428033"/>
                  </a:lnTo>
                  <a:lnTo>
                    <a:pt x="756425" y="429681"/>
                  </a:lnTo>
                  <a:lnTo>
                    <a:pt x="758910" y="432413"/>
                  </a:lnTo>
                  <a:lnTo>
                    <a:pt x="758436" y="434148"/>
                  </a:lnTo>
                  <a:lnTo>
                    <a:pt x="758739" y="435726"/>
                  </a:lnTo>
                  <a:lnTo>
                    <a:pt x="757061" y="437662"/>
                  </a:lnTo>
                  <a:lnTo>
                    <a:pt x="757182" y="439714"/>
                  </a:lnTo>
                  <a:lnTo>
                    <a:pt x="758050" y="440418"/>
                  </a:lnTo>
                  <a:lnTo>
                    <a:pt x="757357" y="441599"/>
                  </a:lnTo>
                  <a:lnTo>
                    <a:pt x="758352" y="442175"/>
                  </a:lnTo>
                  <a:lnTo>
                    <a:pt x="760602" y="441486"/>
                  </a:lnTo>
                  <a:lnTo>
                    <a:pt x="761507" y="440336"/>
                  </a:lnTo>
                  <a:lnTo>
                    <a:pt x="763291" y="441506"/>
                  </a:lnTo>
                  <a:lnTo>
                    <a:pt x="766079" y="442395"/>
                  </a:lnTo>
                  <a:lnTo>
                    <a:pt x="769191" y="442441"/>
                  </a:lnTo>
                  <a:lnTo>
                    <a:pt x="771742" y="443389"/>
                  </a:lnTo>
                  <a:lnTo>
                    <a:pt x="774152" y="442299"/>
                  </a:lnTo>
                  <a:lnTo>
                    <a:pt x="774132" y="440698"/>
                  </a:lnTo>
                  <a:lnTo>
                    <a:pt x="776821" y="440229"/>
                  </a:lnTo>
                  <a:lnTo>
                    <a:pt x="778227" y="439168"/>
                  </a:lnTo>
                  <a:lnTo>
                    <a:pt x="782207" y="440044"/>
                  </a:lnTo>
                  <a:lnTo>
                    <a:pt x="782506" y="441483"/>
                  </a:lnTo>
                  <a:lnTo>
                    <a:pt x="784089" y="441067"/>
                  </a:lnTo>
                  <a:lnTo>
                    <a:pt x="784292" y="443345"/>
                  </a:lnTo>
                  <a:lnTo>
                    <a:pt x="785384" y="444348"/>
                  </a:lnTo>
                  <a:lnTo>
                    <a:pt x="786307" y="446933"/>
                  </a:lnTo>
                  <a:lnTo>
                    <a:pt x="785978" y="447605"/>
                  </a:lnTo>
                  <a:lnTo>
                    <a:pt x="786163" y="451563"/>
                  </a:lnTo>
                  <a:lnTo>
                    <a:pt x="786672" y="454350"/>
                  </a:lnTo>
                  <a:lnTo>
                    <a:pt x="787480" y="455173"/>
                  </a:lnTo>
                  <a:lnTo>
                    <a:pt x="788431" y="454365"/>
                  </a:lnTo>
                  <a:lnTo>
                    <a:pt x="790174" y="454807"/>
                  </a:lnTo>
                  <a:lnTo>
                    <a:pt x="791787" y="454425"/>
                  </a:lnTo>
                  <a:lnTo>
                    <a:pt x="793948" y="454823"/>
                  </a:lnTo>
                  <a:lnTo>
                    <a:pt x="794824" y="454072"/>
                  </a:lnTo>
                  <a:lnTo>
                    <a:pt x="796096" y="451570"/>
                  </a:lnTo>
                  <a:lnTo>
                    <a:pt x="796696" y="452482"/>
                  </a:lnTo>
                  <a:lnTo>
                    <a:pt x="796523" y="455154"/>
                  </a:lnTo>
                  <a:lnTo>
                    <a:pt x="796074" y="457224"/>
                  </a:lnTo>
                  <a:lnTo>
                    <a:pt x="796320" y="458409"/>
                  </a:lnTo>
                  <a:lnTo>
                    <a:pt x="793453" y="458836"/>
                  </a:lnTo>
                  <a:lnTo>
                    <a:pt x="791372" y="459608"/>
                  </a:lnTo>
                  <a:lnTo>
                    <a:pt x="791195" y="460491"/>
                  </a:lnTo>
                  <a:lnTo>
                    <a:pt x="789252" y="463619"/>
                  </a:lnTo>
                  <a:lnTo>
                    <a:pt x="788389" y="467991"/>
                  </a:lnTo>
                  <a:lnTo>
                    <a:pt x="790242" y="470073"/>
                  </a:lnTo>
                  <a:lnTo>
                    <a:pt x="792077" y="469996"/>
                  </a:lnTo>
                  <a:lnTo>
                    <a:pt x="793631" y="471122"/>
                  </a:lnTo>
                  <a:lnTo>
                    <a:pt x="794243" y="472251"/>
                  </a:lnTo>
                  <a:lnTo>
                    <a:pt x="793416" y="473224"/>
                  </a:lnTo>
                  <a:lnTo>
                    <a:pt x="793413" y="474445"/>
                  </a:lnTo>
                  <a:lnTo>
                    <a:pt x="792294" y="476548"/>
                  </a:lnTo>
                  <a:lnTo>
                    <a:pt x="790400" y="477383"/>
                  </a:lnTo>
                  <a:lnTo>
                    <a:pt x="790788" y="478654"/>
                  </a:lnTo>
                  <a:lnTo>
                    <a:pt x="788700" y="480382"/>
                  </a:lnTo>
                  <a:lnTo>
                    <a:pt x="789136" y="482450"/>
                  </a:lnTo>
                  <a:lnTo>
                    <a:pt x="787418" y="484992"/>
                  </a:lnTo>
                  <a:lnTo>
                    <a:pt x="784562" y="482486"/>
                  </a:lnTo>
                  <a:lnTo>
                    <a:pt x="782598" y="480174"/>
                  </a:lnTo>
                  <a:lnTo>
                    <a:pt x="779872" y="478239"/>
                  </a:lnTo>
                  <a:lnTo>
                    <a:pt x="777823" y="475481"/>
                  </a:lnTo>
                  <a:lnTo>
                    <a:pt x="777006" y="475790"/>
                  </a:lnTo>
                  <a:lnTo>
                    <a:pt x="774640" y="475227"/>
                  </a:lnTo>
                  <a:lnTo>
                    <a:pt x="772533" y="475624"/>
                  </a:lnTo>
                  <a:lnTo>
                    <a:pt x="771468" y="476990"/>
                  </a:lnTo>
                  <a:lnTo>
                    <a:pt x="772072" y="478536"/>
                  </a:lnTo>
                  <a:lnTo>
                    <a:pt x="771921" y="480782"/>
                  </a:lnTo>
                  <a:lnTo>
                    <a:pt x="769643" y="479007"/>
                  </a:lnTo>
                  <a:lnTo>
                    <a:pt x="769562" y="478112"/>
                  </a:lnTo>
                  <a:lnTo>
                    <a:pt x="765694" y="472781"/>
                  </a:lnTo>
                  <a:lnTo>
                    <a:pt x="763567" y="472438"/>
                  </a:lnTo>
                  <a:lnTo>
                    <a:pt x="762314" y="472748"/>
                  </a:lnTo>
                  <a:lnTo>
                    <a:pt x="760873" y="472255"/>
                  </a:lnTo>
                  <a:lnTo>
                    <a:pt x="758391" y="472183"/>
                  </a:lnTo>
                  <a:lnTo>
                    <a:pt x="756590" y="474885"/>
                  </a:lnTo>
                  <a:lnTo>
                    <a:pt x="754723" y="475792"/>
                  </a:lnTo>
                  <a:lnTo>
                    <a:pt x="754359" y="478340"/>
                  </a:lnTo>
                  <a:lnTo>
                    <a:pt x="754975" y="479933"/>
                  </a:lnTo>
                  <a:lnTo>
                    <a:pt x="757102" y="483717"/>
                  </a:lnTo>
                  <a:lnTo>
                    <a:pt x="757499" y="485169"/>
                  </a:lnTo>
                  <a:lnTo>
                    <a:pt x="755795" y="486416"/>
                  </a:lnTo>
                  <a:lnTo>
                    <a:pt x="755848" y="488342"/>
                  </a:lnTo>
                  <a:lnTo>
                    <a:pt x="756835" y="488448"/>
                  </a:lnTo>
                  <a:lnTo>
                    <a:pt x="758452" y="489682"/>
                  </a:lnTo>
                  <a:lnTo>
                    <a:pt x="757638" y="492063"/>
                  </a:lnTo>
                  <a:lnTo>
                    <a:pt x="758473" y="494014"/>
                  </a:lnTo>
                  <a:lnTo>
                    <a:pt x="754884" y="493643"/>
                  </a:lnTo>
                  <a:lnTo>
                    <a:pt x="755179" y="496811"/>
                  </a:lnTo>
                  <a:lnTo>
                    <a:pt x="754548" y="499710"/>
                  </a:lnTo>
                  <a:lnTo>
                    <a:pt x="757927" y="500917"/>
                  </a:lnTo>
                  <a:lnTo>
                    <a:pt x="760989" y="503855"/>
                  </a:lnTo>
                  <a:lnTo>
                    <a:pt x="760912" y="505169"/>
                  </a:lnTo>
                  <a:lnTo>
                    <a:pt x="761887" y="505972"/>
                  </a:lnTo>
                  <a:lnTo>
                    <a:pt x="761025" y="510254"/>
                  </a:lnTo>
                  <a:lnTo>
                    <a:pt x="761235" y="511517"/>
                  </a:lnTo>
                  <a:lnTo>
                    <a:pt x="760940" y="513737"/>
                  </a:lnTo>
                  <a:lnTo>
                    <a:pt x="758820" y="516725"/>
                  </a:lnTo>
                  <a:lnTo>
                    <a:pt x="756710" y="518633"/>
                  </a:lnTo>
                  <a:lnTo>
                    <a:pt x="754957" y="518711"/>
                  </a:lnTo>
                  <a:lnTo>
                    <a:pt x="754372" y="520455"/>
                  </a:lnTo>
                  <a:lnTo>
                    <a:pt x="753939" y="518321"/>
                  </a:lnTo>
                  <a:lnTo>
                    <a:pt x="751982" y="517849"/>
                  </a:lnTo>
                  <a:lnTo>
                    <a:pt x="751273" y="517028"/>
                  </a:lnTo>
                  <a:lnTo>
                    <a:pt x="748551" y="518707"/>
                  </a:lnTo>
                  <a:lnTo>
                    <a:pt x="746413" y="521188"/>
                  </a:lnTo>
                  <a:lnTo>
                    <a:pt x="743824" y="521705"/>
                  </a:lnTo>
                  <a:lnTo>
                    <a:pt x="742235" y="523243"/>
                  </a:lnTo>
                  <a:lnTo>
                    <a:pt x="741121" y="522032"/>
                  </a:lnTo>
                  <a:lnTo>
                    <a:pt x="740038" y="522100"/>
                  </a:lnTo>
                  <a:lnTo>
                    <a:pt x="739367" y="520817"/>
                  </a:lnTo>
                  <a:lnTo>
                    <a:pt x="737639" y="520594"/>
                  </a:lnTo>
                  <a:lnTo>
                    <a:pt x="735921" y="519575"/>
                  </a:lnTo>
                  <a:lnTo>
                    <a:pt x="732023" y="520190"/>
                  </a:lnTo>
                  <a:lnTo>
                    <a:pt x="727871" y="517830"/>
                  </a:lnTo>
                  <a:lnTo>
                    <a:pt x="726313" y="517896"/>
                  </a:lnTo>
                  <a:lnTo>
                    <a:pt x="727887" y="519515"/>
                  </a:lnTo>
                  <a:lnTo>
                    <a:pt x="728419" y="522006"/>
                  </a:lnTo>
                  <a:lnTo>
                    <a:pt x="727553" y="522449"/>
                  </a:lnTo>
                  <a:lnTo>
                    <a:pt x="725775" y="521181"/>
                  </a:lnTo>
                  <a:lnTo>
                    <a:pt x="725120" y="521448"/>
                  </a:lnTo>
                  <a:lnTo>
                    <a:pt x="724634" y="523320"/>
                  </a:lnTo>
                  <a:lnTo>
                    <a:pt x="724599" y="527349"/>
                  </a:lnTo>
                  <a:lnTo>
                    <a:pt x="725231" y="529100"/>
                  </a:lnTo>
                  <a:lnTo>
                    <a:pt x="723791" y="528886"/>
                  </a:lnTo>
                  <a:lnTo>
                    <a:pt x="719989" y="526446"/>
                  </a:lnTo>
                  <a:lnTo>
                    <a:pt x="717289" y="525542"/>
                  </a:lnTo>
                  <a:lnTo>
                    <a:pt x="717296" y="524706"/>
                  </a:lnTo>
                  <a:lnTo>
                    <a:pt x="715991" y="523685"/>
                  </a:lnTo>
                  <a:lnTo>
                    <a:pt x="715485" y="521017"/>
                  </a:lnTo>
                  <a:lnTo>
                    <a:pt x="713695" y="518195"/>
                  </a:lnTo>
                  <a:lnTo>
                    <a:pt x="712891" y="517801"/>
                  </a:lnTo>
                  <a:lnTo>
                    <a:pt x="712488" y="516123"/>
                  </a:lnTo>
                  <a:lnTo>
                    <a:pt x="710672" y="515506"/>
                  </a:lnTo>
                  <a:lnTo>
                    <a:pt x="709274" y="513293"/>
                  </a:lnTo>
                  <a:lnTo>
                    <a:pt x="707396" y="514225"/>
                  </a:lnTo>
                  <a:lnTo>
                    <a:pt x="708066" y="512190"/>
                  </a:lnTo>
                  <a:lnTo>
                    <a:pt x="706998" y="512184"/>
                  </a:lnTo>
                  <a:lnTo>
                    <a:pt x="703756" y="514316"/>
                  </a:lnTo>
                  <a:lnTo>
                    <a:pt x="699249" y="512447"/>
                  </a:lnTo>
                  <a:lnTo>
                    <a:pt x="699106" y="513484"/>
                  </a:lnTo>
                  <a:lnTo>
                    <a:pt x="697697" y="513972"/>
                  </a:lnTo>
                  <a:lnTo>
                    <a:pt x="697091" y="515984"/>
                  </a:lnTo>
                  <a:lnTo>
                    <a:pt x="697022" y="519462"/>
                  </a:lnTo>
                  <a:lnTo>
                    <a:pt x="696499" y="521558"/>
                  </a:lnTo>
                  <a:lnTo>
                    <a:pt x="695745" y="522862"/>
                  </a:lnTo>
                  <a:lnTo>
                    <a:pt x="694333" y="520968"/>
                  </a:lnTo>
                  <a:lnTo>
                    <a:pt x="690708" y="520848"/>
                  </a:lnTo>
                  <a:lnTo>
                    <a:pt x="689275" y="520269"/>
                  </a:lnTo>
                  <a:lnTo>
                    <a:pt x="689002" y="519006"/>
                  </a:lnTo>
                  <a:lnTo>
                    <a:pt x="687874" y="518063"/>
                  </a:lnTo>
                  <a:lnTo>
                    <a:pt x="690282" y="514581"/>
                  </a:lnTo>
                  <a:lnTo>
                    <a:pt x="691144" y="514111"/>
                  </a:lnTo>
                  <a:lnTo>
                    <a:pt x="690993" y="512596"/>
                  </a:lnTo>
                  <a:lnTo>
                    <a:pt x="689900" y="509223"/>
                  </a:lnTo>
                  <a:lnTo>
                    <a:pt x="689751" y="507909"/>
                  </a:lnTo>
                  <a:lnTo>
                    <a:pt x="690142" y="505290"/>
                  </a:lnTo>
                  <a:lnTo>
                    <a:pt x="689277" y="504548"/>
                  </a:lnTo>
                  <a:lnTo>
                    <a:pt x="689245" y="503353"/>
                  </a:lnTo>
                  <a:lnTo>
                    <a:pt x="687921" y="503201"/>
                  </a:lnTo>
                  <a:lnTo>
                    <a:pt x="687390" y="501581"/>
                  </a:lnTo>
                  <a:lnTo>
                    <a:pt x="686467" y="500779"/>
                  </a:lnTo>
                  <a:lnTo>
                    <a:pt x="684128" y="500783"/>
                  </a:lnTo>
                  <a:lnTo>
                    <a:pt x="684686" y="498245"/>
                  </a:lnTo>
                  <a:lnTo>
                    <a:pt x="681894" y="497524"/>
                  </a:lnTo>
                  <a:lnTo>
                    <a:pt x="680359" y="497471"/>
                  </a:lnTo>
                  <a:lnTo>
                    <a:pt x="679441" y="496782"/>
                  </a:lnTo>
                  <a:lnTo>
                    <a:pt x="678854" y="493817"/>
                  </a:lnTo>
                  <a:lnTo>
                    <a:pt x="677164" y="492283"/>
                  </a:lnTo>
                  <a:lnTo>
                    <a:pt x="676243" y="490861"/>
                  </a:lnTo>
                  <a:lnTo>
                    <a:pt x="676001" y="489222"/>
                  </a:lnTo>
                  <a:lnTo>
                    <a:pt x="674354" y="489322"/>
                  </a:lnTo>
                  <a:lnTo>
                    <a:pt x="674686" y="490892"/>
                  </a:lnTo>
                  <a:lnTo>
                    <a:pt x="674369" y="493295"/>
                  </a:lnTo>
                  <a:lnTo>
                    <a:pt x="673465" y="494329"/>
                  </a:lnTo>
                  <a:lnTo>
                    <a:pt x="672635" y="497256"/>
                  </a:lnTo>
                  <a:lnTo>
                    <a:pt x="671444" y="496524"/>
                  </a:lnTo>
                  <a:lnTo>
                    <a:pt x="669537" y="497254"/>
                  </a:lnTo>
                  <a:lnTo>
                    <a:pt x="668598" y="496140"/>
                  </a:lnTo>
                  <a:lnTo>
                    <a:pt x="667762" y="496468"/>
                  </a:lnTo>
                  <a:lnTo>
                    <a:pt x="667010" y="498529"/>
                  </a:lnTo>
                  <a:lnTo>
                    <a:pt x="667960" y="498966"/>
                  </a:lnTo>
                  <a:lnTo>
                    <a:pt x="668842" y="501746"/>
                  </a:lnTo>
                  <a:lnTo>
                    <a:pt x="667218" y="506288"/>
                  </a:lnTo>
                  <a:lnTo>
                    <a:pt x="667410" y="507902"/>
                  </a:lnTo>
                  <a:lnTo>
                    <a:pt x="666794" y="510375"/>
                  </a:lnTo>
                  <a:lnTo>
                    <a:pt x="665301" y="512247"/>
                  </a:lnTo>
                  <a:lnTo>
                    <a:pt x="664058" y="513245"/>
                  </a:lnTo>
                  <a:lnTo>
                    <a:pt x="663317" y="510814"/>
                  </a:lnTo>
                  <a:lnTo>
                    <a:pt x="661223" y="510550"/>
                  </a:lnTo>
                  <a:lnTo>
                    <a:pt x="659069" y="508776"/>
                  </a:lnTo>
                  <a:lnTo>
                    <a:pt x="656974" y="509528"/>
                  </a:lnTo>
                  <a:lnTo>
                    <a:pt x="656260" y="508801"/>
                  </a:lnTo>
                  <a:lnTo>
                    <a:pt x="653805" y="505106"/>
                  </a:lnTo>
                  <a:lnTo>
                    <a:pt x="652136" y="504416"/>
                  </a:lnTo>
                  <a:lnTo>
                    <a:pt x="649411" y="504201"/>
                  </a:lnTo>
                  <a:lnTo>
                    <a:pt x="647020" y="503336"/>
                  </a:lnTo>
                  <a:lnTo>
                    <a:pt x="645867" y="502210"/>
                  </a:lnTo>
                  <a:lnTo>
                    <a:pt x="642676" y="500457"/>
                  </a:lnTo>
                  <a:lnTo>
                    <a:pt x="640677" y="501560"/>
                  </a:lnTo>
                  <a:lnTo>
                    <a:pt x="639965" y="500829"/>
                  </a:lnTo>
                  <a:lnTo>
                    <a:pt x="638918" y="501874"/>
                  </a:lnTo>
                  <a:lnTo>
                    <a:pt x="637668" y="502071"/>
                  </a:lnTo>
                  <a:lnTo>
                    <a:pt x="636156" y="501580"/>
                  </a:lnTo>
                  <a:lnTo>
                    <a:pt x="635006" y="501938"/>
                  </a:lnTo>
                  <a:lnTo>
                    <a:pt x="634571" y="499851"/>
                  </a:lnTo>
                  <a:lnTo>
                    <a:pt x="633679" y="498367"/>
                  </a:lnTo>
                  <a:lnTo>
                    <a:pt x="633892" y="496527"/>
                  </a:lnTo>
                  <a:lnTo>
                    <a:pt x="632879" y="496307"/>
                  </a:lnTo>
                  <a:lnTo>
                    <a:pt x="632977" y="494099"/>
                  </a:lnTo>
                  <a:lnTo>
                    <a:pt x="631716" y="493581"/>
                  </a:lnTo>
                  <a:lnTo>
                    <a:pt x="631293" y="491404"/>
                  </a:lnTo>
                  <a:lnTo>
                    <a:pt x="629410" y="489410"/>
                  </a:lnTo>
                  <a:lnTo>
                    <a:pt x="627358" y="488991"/>
                  </a:lnTo>
                  <a:lnTo>
                    <a:pt x="625879" y="489326"/>
                  </a:lnTo>
                  <a:lnTo>
                    <a:pt x="625162" y="487930"/>
                  </a:lnTo>
                  <a:lnTo>
                    <a:pt x="624141" y="487909"/>
                  </a:lnTo>
                  <a:lnTo>
                    <a:pt x="621770" y="486212"/>
                  </a:lnTo>
                  <a:lnTo>
                    <a:pt x="618809" y="486618"/>
                  </a:lnTo>
                  <a:lnTo>
                    <a:pt x="615949" y="485217"/>
                  </a:lnTo>
                  <a:lnTo>
                    <a:pt x="615121" y="483780"/>
                  </a:lnTo>
                  <a:lnTo>
                    <a:pt x="613743" y="483976"/>
                  </a:lnTo>
                  <a:lnTo>
                    <a:pt x="611638" y="483196"/>
                  </a:lnTo>
                  <a:lnTo>
                    <a:pt x="611175" y="482495"/>
                  </a:lnTo>
                  <a:lnTo>
                    <a:pt x="608930" y="481347"/>
                  </a:lnTo>
                  <a:lnTo>
                    <a:pt x="606929" y="478962"/>
                  </a:lnTo>
                  <a:lnTo>
                    <a:pt x="607005" y="477773"/>
                  </a:lnTo>
                  <a:lnTo>
                    <a:pt x="605672" y="476990"/>
                  </a:lnTo>
                  <a:lnTo>
                    <a:pt x="605298" y="475994"/>
                  </a:lnTo>
                  <a:lnTo>
                    <a:pt x="605890" y="473834"/>
                  </a:lnTo>
                  <a:lnTo>
                    <a:pt x="605135" y="472132"/>
                  </a:lnTo>
                  <a:lnTo>
                    <a:pt x="602422" y="471626"/>
                  </a:lnTo>
                  <a:lnTo>
                    <a:pt x="603341" y="469742"/>
                  </a:lnTo>
                  <a:lnTo>
                    <a:pt x="602768" y="468427"/>
                  </a:lnTo>
                  <a:lnTo>
                    <a:pt x="603433" y="467717"/>
                  </a:lnTo>
                  <a:lnTo>
                    <a:pt x="603674" y="464386"/>
                  </a:lnTo>
                  <a:lnTo>
                    <a:pt x="602622" y="463827"/>
                  </a:lnTo>
                  <a:lnTo>
                    <a:pt x="601572" y="461822"/>
                  </a:lnTo>
                  <a:lnTo>
                    <a:pt x="600767" y="461427"/>
                  </a:lnTo>
                  <a:lnTo>
                    <a:pt x="601420" y="458044"/>
                  </a:lnTo>
                  <a:lnTo>
                    <a:pt x="601295" y="456251"/>
                  </a:lnTo>
                  <a:lnTo>
                    <a:pt x="600052" y="455601"/>
                  </a:lnTo>
                  <a:lnTo>
                    <a:pt x="600162" y="454109"/>
                  </a:lnTo>
                  <a:lnTo>
                    <a:pt x="597301" y="452875"/>
                  </a:lnTo>
                  <a:lnTo>
                    <a:pt x="596729" y="451359"/>
                  </a:lnTo>
                  <a:lnTo>
                    <a:pt x="595243" y="450779"/>
                  </a:lnTo>
                  <a:lnTo>
                    <a:pt x="595873" y="448627"/>
                  </a:lnTo>
                  <a:lnTo>
                    <a:pt x="595535" y="447227"/>
                  </a:lnTo>
                  <a:lnTo>
                    <a:pt x="593618" y="446052"/>
                  </a:lnTo>
                  <a:lnTo>
                    <a:pt x="593359" y="443932"/>
                  </a:lnTo>
                  <a:lnTo>
                    <a:pt x="595796" y="443201"/>
                  </a:lnTo>
                  <a:lnTo>
                    <a:pt x="594664" y="441783"/>
                  </a:lnTo>
                  <a:lnTo>
                    <a:pt x="592835" y="440453"/>
                  </a:lnTo>
                  <a:lnTo>
                    <a:pt x="591899" y="439258"/>
                  </a:lnTo>
                  <a:lnTo>
                    <a:pt x="591909" y="437824"/>
                  </a:lnTo>
                  <a:lnTo>
                    <a:pt x="590985" y="436662"/>
                  </a:lnTo>
                  <a:lnTo>
                    <a:pt x="588259" y="435547"/>
                  </a:lnTo>
                  <a:lnTo>
                    <a:pt x="586854" y="433455"/>
                  </a:lnTo>
                  <a:lnTo>
                    <a:pt x="585286" y="433816"/>
                  </a:lnTo>
                  <a:lnTo>
                    <a:pt x="585247" y="431990"/>
                  </a:lnTo>
                  <a:lnTo>
                    <a:pt x="584287" y="429231"/>
                  </a:lnTo>
                  <a:lnTo>
                    <a:pt x="583353" y="427726"/>
                  </a:lnTo>
                  <a:lnTo>
                    <a:pt x="581521" y="428136"/>
                  </a:lnTo>
                  <a:lnTo>
                    <a:pt x="579701" y="426276"/>
                  </a:lnTo>
                  <a:lnTo>
                    <a:pt x="580984" y="423295"/>
                  </a:lnTo>
                  <a:lnTo>
                    <a:pt x="580022" y="421839"/>
                  </a:lnTo>
                  <a:lnTo>
                    <a:pt x="580255" y="419350"/>
                  </a:lnTo>
                  <a:lnTo>
                    <a:pt x="581261" y="418977"/>
                  </a:lnTo>
                  <a:lnTo>
                    <a:pt x="581875" y="417465"/>
                  </a:lnTo>
                  <a:lnTo>
                    <a:pt x="581072" y="413783"/>
                  </a:lnTo>
                  <a:lnTo>
                    <a:pt x="578732" y="411670"/>
                  </a:lnTo>
                  <a:lnTo>
                    <a:pt x="579593" y="409516"/>
                  </a:lnTo>
                  <a:lnTo>
                    <a:pt x="579379" y="409245"/>
                  </a:lnTo>
                  <a:lnTo>
                    <a:pt x="575320" y="408691"/>
                  </a:lnTo>
                  <a:lnTo>
                    <a:pt x="573399" y="409231"/>
                  </a:lnTo>
                  <a:lnTo>
                    <a:pt x="570019" y="409583"/>
                  </a:lnTo>
                  <a:lnTo>
                    <a:pt x="566801" y="409507"/>
                  </a:lnTo>
                  <a:lnTo>
                    <a:pt x="563638" y="407717"/>
                  </a:lnTo>
                  <a:lnTo>
                    <a:pt x="562752" y="407951"/>
                  </a:lnTo>
                  <a:lnTo>
                    <a:pt x="559825" y="406517"/>
                  </a:lnTo>
                  <a:lnTo>
                    <a:pt x="556750" y="407150"/>
                  </a:lnTo>
                  <a:lnTo>
                    <a:pt x="555400" y="406531"/>
                  </a:lnTo>
                  <a:lnTo>
                    <a:pt x="554327" y="404737"/>
                  </a:lnTo>
                  <a:lnTo>
                    <a:pt x="550214" y="401156"/>
                  </a:lnTo>
                  <a:lnTo>
                    <a:pt x="547186" y="399800"/>
                  </a:lnTo>
                  <a:lnTo>
                    <a:pt x="546409" y="400172"/>
                  </a:lnTo>
                  <a:lnTo>
                    <a:pt x="541914" y="399939"/>
                  </a:lnTo>
                  <a:lnTo>
                    <a:pt x="540502" y="400561"/>
                  </a:lnTo>
                  <a:lnTo>
                    <a:pt x="539818" y="402719"/>
                  </a:lnTo>
                  <a:lnTo>
                    <a:pt x="538371" y="403794"/>
                  </a:lnTo>
                  <a:lnTo>
                    <a:pt x="537025" y="404010"/>
                  </a:lnTo>
                  <a:lnTo>
                    <a:pt x="532034" y="406155"/>
                  </a:lnTo>
                  <a:lnTo>
                    <a:pt x="531896" y="406763"/>
                  </a:lnTo>
                  <a:lnTo>
                    <a:pt x="533135" y="409765"/>
                  </a:lnTo>
                  <a:lnTo>
                    <a:pt x="534407" y="411512"/>
                  </a:lnTo>
                  <a:lnTo>
                    <a:pt x="534354" y="413167"/>
                  </a:lnTo>
                  <a:lnTo>
                    <a:pt x="533392" y="414720"/>
                  </a:lnTo>
                  <a:lnTo>
                    <a:pt x="531537" y="415058"/>
                  </a:lnTo>
                  <a:lnTo>
                    <a:pt x="531169" y="416125"/>
                  </a:lnTo>
                  <a:lnTo>
                    <a:pt x="531731" y="417927"/>
                  </a:lnTo>
                  <a:lnTo>
                    <a:pt x="531625" y="419375"/>
                  </a:lnTo>
                  <a:lnTo>
                    <a:pt x="530633" y="420376"/>
                  </a:lnTo>
                  <a:lnTo>
                    <a:pt x="530502" y="421802"/>
                  </a:lnTo>
                  <a:lnTo>
                    <a:pt x="529666" y="422196"/>
                  </a:lnTo>
                  <a:lnTo>
                    <a:pt x="527898" y="421400"/>
                  </a:lnTo>
                  <a:lnTo>
                    <a:pt x="526732" y="422045"/>
                  </a:lnTo>
                  <a:lnTo>
                    <a:pt x="524340" y="422635"/>
                  </a:lnTo>
                  <a:lnTo>
                    <a:pt x="522937" y="423529"/>
                  </a:lnTo>
                  <a:lnTo>
                    <a:pt x="521555" y="422805"/>
                  </a:lnTo>
                  <a:lnTo>
                    <a:pt x="518784" y="424718"/>
                  </a:lnTo>
                  <a:lnTo>
                    <a:pt x="516157" y="424766"/>
                  </a:lnTo>
                  <a:lnTo>
                    <a:pt x="514203" y="425297"/>
                  </a:lnTo>
                  <a:lnTo>
                    <a:pt x="514748" y="427740"/>
                  </a:lnTo>
                  <a:lnTo>
                    <a:pt x="513061" y="428224"/>
                  </a:lnTo>
                  <a:lnTo>
                    <a:pt x="512864" y="429602"/>
                  </a:lnTo>
                  <a:lnTo>
                    <a:pt x="514914" y="431149"/>
                  </a:lnTo>
                  <a:lnTo>
                    <a:pt x="515401" y="433020"/>
                  </a:lnTo>
                  <a:lnTo>
                    <a:pt x="516369" y="434937"/>
                  </a:lnTo>
                  <a:lnTo>
                    <a:pt x="515937" y="435438"/>
                  </a:lnTo>
                  <a:lnTo>
                    <a:pt x="516316" y="438430"/>
                  </a:lnTo>
                  <a:lnTo>
                    <a:pt x="517145" y="440519"/>
                  </a:lnTo>
                  <a:lnTo>
                    <a:pt x="515950" y="443667"/>
                  </a:lnTo>
                  <a:lnTo>
                    <a:pt x="515258" y="444672"/>
                  </a:lnTo>
                  <a:lnTo>
                    <a:pt x="515888" y="446441"/>
                  </a:lnTo>
                  <a:lnTo>
                    <a:pt x="518856" y="448274"/>
                  </a:lnTo>
                  <a:lnTo>
                    <a:pt x="519567" y="447825"/>
                  </a:lnTo>
                  <a:lnTo>
                    <a:pt x="522017" y="448196"/>
                  </a:lnTo>
                  <a:lnTo>
                    <a:pt x="522605" y="449455"/>
                  </a:lnTo>
                  <a:lnTo>
                    <a:pt x="522524" y="452062"/>
                  </a:lnTo>
                  <a:lnTo>
                    <a:pt x="522102" y="453040"/>
                  </a:lnTo>
                  <a:lnTo>
                    <a:pt x="524045" y="455089"/>
                  </a:lnTo>
                  <a:lnTo>
                    <a:pt x="524720" y="457163"/>
                  </a:lnTo>
                  <a:lnTo>
                    <a:pt x="526508" y="456836"/>
                  </a:lnTo>
                  <a:lnTo>
                    <a:pt x="528073" y="458222"/>
                  </a:lnTo>
                  <a:lnTo>
                    <a:pt x="529420" y="457479"/>
                  </a:lnTo>
                  <a:lnTo>
                    <a:pt x="530685" y="458441"/>
                  </a:lnTo>
                  <a:lnTo>
                    <a:pt x="531954" y="458545"/>
                  </a:lnTo>
                  <a:lnTo>
                    <a:pt x="532589" y="459670"/>
                  </a:lnTo>
                  <a:lnTo>
                    <a:pt x="534442" y="459986"/>
                  </a:lnTo>
                  <a:lnTo>
                    <a:pt x="537703" y="461465"/>
                  </a:lnTo>
                  <a:lnTo>
                    <a:pt x="536359" y="463196"/>
                  </a:lnTo>
                  <a:lnTo>
                    <a:pt x="535490" y="463267"/>
                  </a:lnTo>
                  <a:lnTo>
                    <a:pt x="534772" y="464852"/>
                  </a:lnTo>
                  <a:lnTo>
                    <a:pt x="532682" y="465463"/>
                  </a:lnTo>
                  <a:lnTo>
                    <a:pt x="532669" y="466728"/>
                  </a:lnTo>
                  <a:lnTo>
                    <a:pt x="530142" y="466449"/>
                  </a:lnTo>
                  <a:lnTo>
                    <a:pt x="529167" y="467244"/>
                  </a:lnTo>
                  <a:lnTo>
                    <a:pt x="528764" y="469729"/>
                  </a:lnTo>
                  <a:lnTo>
                    <a:pt x="528164" y="471137"/>
                  </a:lnTo>
                  <a:lnTo>
                    <a:pt x="528365" y="472305"/>
                  </a:lnTo>
                  <a:lnTo>
                    <a:pt x="526338" y="474889"/>
                  </a:lnTo>
                  <a:lnTo>
                    <a:pt x="526264" y="475737"/>
                  </a:lnTo>
                  <a:lnTo>
                    <a:pt x="524343" y="477245"/>
                  </a:lnTo>
                  <a:lnTo>
                    <a:pt x="523457" y="477051"/>
                  </a:lnTo>
                  <a:lnTo>
                    <a:pt x="522490" y="478866"/>
                  </a:lnTo>
                  <a:lnTo>
                    <a:pt x="520992" y="480007"/>
                  </a:lnTo>
                  <a:lnTo>
                    <a:pt x="520441" y="481729"/>
                  </a:lnTo>
                  <a:lnTo>
                    <a:pt x="521214" y="482397"/>
                  </a:lnTo>
                  <a:lnTo>
                    <a:pt x="520536" y="484676"/>
                  </a:lnTo>
                  <a:lnTo>
                    <a:pt x="522418" y="485373"/>
                  </a:lnTo>
                  <a:lnTo>
                    <a:pt x="523735" y="488372"/>
                  </a:lnTo>
                  <a:lnTo>
                    <a:pt x="524037" y="489954"/>
                  </a:lnTo>
                  <a:lnTo>
                    <a:pt x="522340" y="491187"/>
                  </a:lnTo>
                  <a:lnTo>
                    <a:pt x="521691" y="492471"/>
                  </a:lnTo>
                  <a:lnTo>
                    <a:pt x="522858" y="493690"/>
                  </a:lnTo>
                  <a:lnTo>
                    <a:pt x="521726" y="494249"/>
                  </a:lnTo>
                  <a:lnTo>
                    <a:pt x="517926" y="494647"/>
                  </a:lnTo>
                  <a:lnTo>
                    <a:pt x="515527" y="495745"/>
                  </a:lnTo>
                  <a:lnTo>
                    <a:pt x="513315" y="496144"/>
                  </a:lnTo>
                  <a:lnTo>
                    <a:pt x="512430" y="497265"/>
                  </a:lnTo>
                  <a:lnTo>
                    <a:pt x="512924" y="498312"/>
                  </a:lnTo>
                  <a:lnTo>
                    <a:pt x="511665" y="500167"/>
                  </a:lnTo>
                  <a:lnTo>
                    <a:pt x="511940" y="501423"/>
                  </a:lnTo>
                  <a:lnTo>
                    <a:pt x="513120" y="502492"/>
                  </a:lnTo>
                  <a:lnTo>
                    <a:pt x="514429" y="505905"/>
                  </a:lnTo>
                  <a:lnTo>
                    <a:pt x="513599" y="506090"/>
                  </a:lnTo>
                  <a:lnTo>
                    <a:pt x="513962" y="509599"/>
                  </a:lnTo>
                  <a:lnTo>
                    <a:pt x="516471" y="513594"/>
                  </a:lnTo>
                  <a:lnTo>
                    <a:pt x="516761" y="515777"/>
                  </a:lnTo>
                  <a:lnTo>
                    <a:pt x="519929" y="518344"/>
                  </a:lnTo>
                  <a:lnTo>
                    <a:pt x="520224" y="519181"/>
                  </a:lnTo>
                  <a:lnTo>
                    <a:pt x="522179" y="519585"/>
                  </a:lnTo>
                  <a:lnTo>
                    <a:pt x="524153" y="521643"/>
                  </a:lnTo>
                  <a:lnTo>
                    <a:pt x="527714" y="522050"/>
                  </a:lnTo>
                  <a:lnTo>
                    <a:pt x="528461" y="523594"/>
                  </a:lnTo>
                  <a:lnTo>
                    <a:pt x="529753" y="525152"/>
                  </a:lnTo>
                  <a:lnTo>
                    <a:pt x="534251" y="528234"/>
                  </a:lnTo>
                  <a:lnTo>
                    <a:pt x="536203" y="528827"/>
                  </a:lnTo>
                  <a:lnTo>
                    <a:pt x="533962" y="529026"/>
                  </a:lnTo>
                  <a:lnTo>
                    <a:pt x="532302" y="529587"/>
                  </a:lnTo>
                  <a:lnTo>
                    <a:pt x="527449" y="528824"/>
                  </a:lnTo>
                  <a:lnTo>
                    <a:pt x="526062" y="529038"/>
                  </a:lnTo>
                  <a:lnTo>
                    <a:pt x="523911" y="528137"/>
                  </a:lnTo>
                  <a:lnTo>
                    <a:pt x="523419" y="528947"/>
                  </a:lnTo>
                  <a:lnTo>
                    <a:pt x="521403" y="528507"/>
                  </a:lnTo>
                  <a:lnTo>
                    <a:pt x="518968" y="526650"/>
                  </a:lnTo>
                  <a:lnTo>
                    <a:pt x="519040" y="525520"/>
                  </a:lnTo>
                  <a:lnTo>
                    <a:pt x="518010" y="524324"/>
                  </a:lnTo>
                  <a:lnTo>
                    <a:pt x="515651" y="525187"/>
                  </a:lnTo>
                  <a:lnTo>
                    <a:pt x="515628" y="526094"/>
                  </a:lnTo>
                  <a:lnTo>
                    <a:pt x="513279" y="527393"/>
                  </a:lnTo>
                  <a:lnTo>
                    <a:pt x="512051" y="526079"/>
                  </a:lnTo>
                  <a:lnTo>
                    <a:pt x="511090" y="526603"/>
                  </a:lnTo>
                  <a:lnTo>
                    <a:pt x="510446" y="528055"/>
                  </a:lnTo>
                  <a:lnTo>
                    <a:pt x="510668" y="529806"/>
                  </a:lnTo>
                  <a:lnTo>
                    <a:pt x="512939" y="530166"/>
                  </a:lnTo>
                  <a:lnTo>
                    <a:pt x="514007" y="530769"/>
                  </a:lnTo>
                  <a:lnTo>
                    <a:pt x="513399" y="532202"/>
                  </a:lnTo>
                  <a:lnTo>
                    <a:pt x="511674" y="533603"/>
                  </a:lnTo>
                  <a:lnTo>
                    <a:pt x="511130" y="535262"/>
                  </a:lnTo>
                  <a:lnTo>
                    <a:pt x="514081" y="536446"/>
                  </a:lnTo>
                  <a:lnTo>
                    <a:pt x="515950" y="541816"/>
                  </a:lnTo>
                  <a:lnTo>
                    <a:pt x="515690" y="543282"/>
                  </a:lnTo>
                  <a:lnTo>
                    <a:pt x="516030" y="546025"/>
                  </a:lnTo>
                  <a:lnTo>
                    <a:pt x="514060" y="547443"/>
                  </a:lnTo>
                  <a:lnTo>
                    <a:pt x="512927" y="548126"/>
                  </a:lnTo>
                  <a:lnTo>
                    <a:pt x="511121" y="547136"/>
                  </a:lnTo>
                  <a:lnTo>
                    <a:pt x="509865" y="545835"/>
                  </a:lnTo>
                  <a:lnTo>
                    <a:pt x="508429" y="546459"/>
                  </a:lnTo>
                  <a:lnTo>
                    <a:pt x="507269" y="550325"/>
                  </a:lnTo>
                  <a:lnTo>
                    <a:pt x="506953" y="553013"/>
                  </a:lnTo>
                  <a:lnTo>
                    <a:pt x="506146" y="554974"/>
                  </a:lnTo>
                  <a:lnTo>
                    <a:pt x="506900" y="556980"/>
                  </a:lnTo>
                  <a:lnTo>
                    <a:pt x="506781" y="558304"/>
                  </a:lnTo>
                  <a:lnTo>
                    <a:pt x="508881" y="558745"/>
                  </a:lnTo>
                  <a:lnTo>
                    <a:pt x="508019" y="561475"/>
                  </a:lnTo>
                  <a:lnTo>
                    <a:pt x="508999" y="562991"/>
                  </a:lnTo>
                  <a:lnTo>
                    <a:pt x="505623" y="563279"/>
                  </a:lnTo>
                  <a:lnTo>
                    <a:pt x="504635" y="562383"/>
                  </a:lnTo>
                  <a:lnTo>
                    <a:pt x="504104" y="560908"/>
                  </a:lnTo>
                  <a:lnTo>
                    <a:pt x="503287" y="560537"/>
                  </a:lnTo>
                  <a:lnTo>
                    <a:pt x="502142" y="561961"/>
                  </a:lnTo>
                  <a:lnTo>
                    <a:pt x="504212" y="563992"/>
                  </a:lnTo>
                  <a:lnTo>
                    <a:pt x="504068" y="565398"/>
                  </a:lnTo>
                  <a:lnTo>
                    <a:pt x="502873" y="565541"/>
                  </a:lnTo>
                  <a:lnTo>
                    <a:pt x="501205" y="564669"/>
                  </a:lnTo>
                  <a:lnTo>
                    <a:pt x="499759" y="566884"/>
                  </a:lnTo>
                  <a:lnTo>
                    <a:pt x="497542" y="565483"/>
                  </a:lnTo>
                  <a:lnTo>
                    <a:pt x="495680" y="566001"/>
                  </a:lnTo>
                  <a:lnTo>
                    <a:pt x="494140" y="565136"/>
                  </a:lnTo>
                  <a:lnTo>
                    <a:pt x="490988" y="565103"/>
                  </a:lnTo>
                  <a:lnTo>
                    <a:pt x="489079" y="563860"/>
                  </a:lnTo>
                  <a:lnTo>
                    <a:pt x="486114" y="564128"/>
                  </a:lnTo>
                  <a:lnTo>
                    <a:pt x="484921" y="565668"/>
                  </a:lnTo>
                  <a:lnTo>
                    <a:pt x="485725" y="567084"/>
                  </a:lnTo>
                  <a:lnTo>
                    <a:pt x="486972" y="568066"/>
                  </a:lnTo>
                  <a:lnTo>
                    <a:pt x="486278" y="569228"/>
                  </a:lnTo>
                  <a:lnTo>
                    <a:pt x="485026" y="569333"/>
                  </a:lnTo>
                  <a:lnTo>
                    <a:pt x="483182" y="568505"/>
                  </a:lnTo>
                  <a:lnTo>
                    <a:pt x="480344" y="569103"/>
                  </a:lnTo>
                  <a:lnTo>
                    <a:pt x="480812" y="571210"/>
                  </a:lnTo>
                  <a:lnTo>
                    <a:pt x="479328" y="570378"/>
                  </a:lnTo>
                  <a:lnTo>
                    <a:pt x="478880" y="568950"/>
                  </a:lnTo>
                  <a:lnTo>
                    <a:pt x="476072" y="567402"/>
                  </a:lnTo>
                  <a:lnTo>
                    <a:pt x="475193" y="567947"/>
                  </a:lnTo>
                  <a:lnTo>
                    <a:pt x="471255" y="567706"/>
                  </a:lnTo>
                  <a:lnTo>
                    <a:pt x="472658" y="568826"/>
                  </a:lnTo>
                  <a:lnTo>
                    <a:pt x="472485" y="570753"/>
                  </a:lnTo>
                  <a:lnTo>
                    <a:pt x="473383" y="573059"/>
                  </a:lnTo>
                  <a:lnTo>
                    <a:pt x="474646" y="573531"/>
                  </a:lnTo>
                  <a:lnTo>
                    <a:pt x="475301" y="575369"/>
                  </a:lnTo>
                  <a:lnTo>
                    <a:pt x="476894" y="576473"/>
                  </a:lnTo>
                  <a:lnTo>
                    <a:pt x="475909" y="578657"/>
                  </a:lnTo>
                  <a:lnTo>
                    <a:pt x="473754" y="579130"/>
                  </a:lnTo>
                  <a:lnTo>
                    <a:pt x="474086" y="582454"/>
                  </a:lnTo>
                  <a:lnTo>
                    <a:pt x="476207" y="584466"/>
                  </a:lnTo>
                  <a:lnTo>
                    <a:pt x="476436" y="585959"/>
                  </a:lnTo>
                  <a:lnTo>
                    <a:pt x="477445" y="587921"/>
                  </a:lnTo>
                  <a:lnTo>
                    <a:pt x="478448" y="588459"/>
                  </a:lnTo>
                  <a:lnTo>
                    <a:pt x="478672" y="590241"/>
                  </a:lnTo>
                  <a:lnTo>
                    <a:pt x="477687" y="591390"/>
                  </a:lnTo>
                  <a:lnTo>
                    <a:pt x="475663" y="591536"/>
                  </a:lnTo>
                  <a:lnTo>
                    <a:pt x="474671" y="593382"/>
                  </a:lnTo>
                  <a:lnTo>
                    <a:pt x="473310" y="593382"/>
                  </a:lnTo>
                  <a:lnTo>
                    <a:pt x="471299" y="592394"/>
                  </a:lnTo>
                  <a:lnTo>
                    <a:pt x="469923" y="590467"/>
                  </a:lnTo>
                  <a:lnTo>
                    <a:pt x="468315" y="589316"/>
                  </a:lnTo>
                  <a:lnTo>
                    <a:pt x="467046" y="590955"/>
                  </a:lnTo>
                  <a:lnTo>
                    <a:pt x="465484" y="590040"/>
                  </a:lnTo>
                  <a:lnTo>
                    <a:pt x="464438" y="588631"/>
                  </a:lnTo>
                  <a:lnTo>
                    <a:pt x="461166" y="590410"/>
                  </a:lnTo>
                  <a:lnTo>
                    <a:pt x="458696" y="588506"/>
                  </a:lnTo>
                  <a:lnTo>
                    <a:pt x="458189" y="587706"/>
                  </a:lnTo>
                  <a:lnTo>
                    <a:pt x="454699" y="585653"/>
                  </a:lnTo>
                  <a:lnTo>
                    <a:pt x="452650" y="583917"/>
                  </a:lnTo>
                  <a:lnTo>
                    <a:pt x="452559" y="582593"/>
                  </a:lnTo>
                  <a:lnTo>
                    <a:pt x="451005" y="580445"/>
                  </a:lnTo>
                  <a:lnTo>
                    <a:pt x="451036" y="579088"/>
                  </a:lnTo>
                  <a:lnTo>
                    <a:pt x="449810" y="574847"/>
                  </a:lnTo>
                  <a:lnTo>
                    <a:pt x="448480" y="574502"/>
                  </a:lnTo>
                  <a:lnTo>
                    <a:pt x="447403" y="575131"/>
                  </a:lnTo>
                  <a:lnTo>
                    <a:pt x="443692" y="574883"/>
                  </a:lnTo>
                  <a:lnTo>
                    <a:pt x="440924" y="574103"/>
                  </a:lnTo>
                  <a:lnTo>
                    <a:pt x="438834" y="575930"/>
                  </a:lnTo>
                  <a:lnTo>
                    <a:pt x="436923" y="576130"/>
                  </a:lnTo>
                  <a:lnTo>
                    <a:pt x="438513" y="579098"/>
                  </a:lnTo>
                  <a:lnTo>
                    <a:pt x="437792" y="580810"/>
                  </a:lnTo>
                  <a:lnTo>
                    <a:pt x="436536" y="581187"/>
                  </a:lnTo>
                  <a:lnTo>
                    <a:pt x="436205" y="585727"/>
                  </a:lnTo>
                  <a:lnTo>
                    <a:pt x="438064" y="586468"/>
                  </a:lnTo>
                  <a:lnTo>
                    <a:pt x="439624" y="587671"/>
                  </a:lnTo>
                  <a:lnTo>
                    <a:pt x="439065" y="588697"/>
                  </a:lnTo>
                  <a:lnTo>
                    <a:pt x="441024" y="591705"/>
                  </a:lnTo>
                  <a:lnTo>
                    <a:pt x="440542" y="594585"/>
                  </a:lnTo>
                  <a:lnTo>
                    <a:pt x="439341" y="594751"/>
                  </a:lnTo>
                  <a:lnTo>
                    <a:pt x="439251" y="597072"/>
                  </a:lnTo>
                  <a:lnTo>
                    <a:pt x="437206" y="598522"/>
                  </a:lnTo>
                  <a:lnTo>
                    <a:pt x="434822" y="598736"/>
                  </a:lnTo>
                  <a:lnTo>
                    <a:pt x="434297" y="596611"/>
                  </a:lnTo>
                  <a:lnTo>
                    <a:pt x="434593" y="595016"/>
                  </a:lnTo>
                  <a:lnTo>
                    <a:pt x="434295" y="592445"/>
                  </a:lnTo>
                  <a:lnTo>
                    <a:pt x="433789" y="591702"/>
                  </a:lnTo>
                  <a:lnTo>
                    <a:pt x="431724" y="591473"/>
                  </a:lnTo>
                  <a:lnTo>
                    <a:pt x="431622" y="590657"/>
                  </a:lnTo>
                  <a:lnTo>
                    <a:pt x="428908" y="589880"/>
                  </a:lnTo>
                  <a:lnTo>
                    <a:pt x="427724" y="589014"/>
                  </a:lnTo>
                  <a:lnTo>
                    <a:pt x="424034" y="584826"/>
                  </a:lnTo>
                  <a:lnTo>
                    <a:pt x="424266" y="583555"/>
                  </a:lnTo>
                  <a:lnTo>
                    <a:pt x="423647" y="582623"/>
                  </a:lnTo>
                  <a:lnTo>
                    <a:pt x="418270" y="582576"/>
                  </a:lnTo>
                  <a:lnTo>
                    <a:pt x="417652" y="584159"/>
                  </a:lnTo>
                  <a:lnTo>
                    <a:pt x="416290" y="585914"/>
                  </a:lnTo>
                  <a:lnTo>
                    <a:pt x="415595" y="588196"/>
                  </a:lnTo>
                  <a:lnTo>
                    <a:pt x="414846" y="588668"/>
                  </a:lnTo>
                  <a:lnTo>
                    <a:pt x="415305" y="590344"/>
                  </a:lnTo>
                  <a:lnTo>
                    <a:pt x="414021" y="592446"/>
                  </a:lnTo>
                  <a:lnTo>
                    <a:pt x="412966" y="592418"/>
                  </a:lnTo>
                  <a:lnTo>
                    <a:pt x="411987" y="591153"/>
                  </a:lnTo>
                  <a:lnTo>
                    <a:pt x="411385" y="589075"/>
                  </a:lnTo>
                  <a:lnTo>
                    <a:pt x="410546" y="587718"/>
                  </a:lnTo>
                  <a:lnTo>
                    <a:pt x="407746" y="586587"/>
                  </a:lnTo>
                  <a:lnTo>
                    <a:pt x="406485" y="586616"/>
                  </a:lnTo>
                  <a:lnTo>
                    <a:pt x="402439" y="585461"/>
                  </a:lnTo>
                  <a:lnTo>
                    <a:pt x="399934" y="585123"/>
                  </a:lnTo>
                  <a:lnTo>
                    <a:pt x="399080" y="586305"/>
                  </a:lnTo>
                  <a:lnTo>
                    <a:pt x="397793" y="586247"/>
                  </a:lnTo>
                  <a:lnTo>
                    <a:pt x="397497" y="587831"/>
                  </a:lnTo>
                  <a:lnTo>
                    <a:pt x="395541" y="588408"/>
                  </a:lnTo>
                  <a:lnTo>
                    <a:pt x="393287" y="587606"/>
                  </a:lnTo>
                  <a:lnTo>
                    <a:pt x="392598" y="585834"/>
                  </a:lnTo>
                  <a:lnTo>
                    <a:pt x="391249" y="584209"/>
                  </a:lnTo>
                  <a:lnTo>
                    <a:pt x="389690" y="583608"/>
                  </a:lnTo>
                  <a:lnTo>
                    <a:pt x="389921" y="582559"/>
                  </a:lnTo>
                  <a:lnTo>
                    <a:pt x="388771" y="581629"/>
                  </a:lnTo>
                  <a:lnTo>
                    <a:pt x="386589" y="576740"/>
                  </a:lnTo>
                  <a:lnTo>
                    <a:pt x="386532" y="574869"/>
                  </a:lnTo>
                  <a:lnTo>
                    <a:pt x="384043" y="574147"/>
                  </a:lnTo>
                  <a:lnTo>
                    <a:pt x="383875" y="571664"/>
                  </a:lnTo>
                  <a:lnTo>
                    <a:pt x="384561" y="569550"/>
                  </a:lnTo>
                  <a:lnTo>
                    <a:pt x="385798" y="568688"/>
                  </a:lnTo>
                  <a:lnTo>
                    <a:pt x="388106" y="568852"/>
                  </a:lnTo>
                  <a:lnTo>
                    <a:pt x="389588" y="568200"/>
                  </a:lnTo>
                  <a:lnTo>
                    <a:pt x="387449" y="566235"/>
                  </a:lnTo>
                  <a:lnTo>
                    <a:pt x="387593" y="564887"/>
                  </a:lnTo>
                  <a:lnTo>
                    <a:pt x="389605" y="564067"/>
                  </a:lnTo>
                  <a:lnTo>
                    <a:pt x="389474" y="561878"/>
                  </a:lnTo>
                  <a:lnTo>
                    <a:pt x="388666" y="556883"/>
                  </a:lnTo>
                  <a:lnTo>
                    <a:pt x="387143" y="555716"/>
                  </a:lnTo>
                  <a:lnTo>
                    <a:pt x="385373" y="554721"/>
                  </a:lnTo>
                  <a:lnTo>
                    <a:pt x="383848" y="555431"/>
                  </a:lnTo>
                  <a:lnTo>
                    <a:pt x="383100" y="557754"/>
                  </a:lnTo>
                  <a:lnTo>
                    <a:pt x="380475" y="557390"/>
                  </a:lnTo>
                  <a:lnTo>
                    <a:pt x="380176" y="556399"/>
                  </a:lnTo>
                  <a:lnTo>
                    <a:pt x="378727" y="555727"/>
                  </a:lnTo>
                  <a:lnTo>
                    <a:pt x="377719" y="554042"/>
                  </a:lnTo>
                  <a:lnTo>
                    <a:pt x="376822" y="550952"/>
                  </a:lnTo>
                  <a:lnTo>
                    <a:pt x="376852" y="549552"/>
                  </a:lnTo>
                  <a:lnTo>
                    <a:pt x="375750" y="547074"/>
                  </a:lnTo>
                  <a:lnTo>
                    <a:pt x="375865" y="544668"/>
                  </a:lnTo>
                  <a:lnTo>
                    <a:pt x="374147" y="544451"/>
                  </a:lnTo>
                  <a:lnTo>
                    <a:pt x="373703" y="546168"/>
                  </a:lnTo>
                  <a:lnTo>
                    <a:pt x="371841" y="547416"/>
                  </a:lnTo>
                  <a:lnTo>
                    <a:pt x="369322" y="548027"/>
                  </a:lnTo>
                  <a:lnTo>
                    <a:pt x="367225" y="549208"/>
                  </a:lnTo>
                  <a:lnTo>
                    <a:pt x="365446" y="547561"/>
                  </a:lnTo>
                  <a:lnTo>
                    <a:pt x="365563" y="546237"/>
                  </a:lnTo>
                  <a:lnTo>
                    <a:pt x="366559" y="544407"/>
                  </a:lnTo>
                  <a:lnTo>
                    <a:pt x="369126" y="544274"/>
                  </a:lnTo>
                  <a:lnTo>
                    <a:pt x="370242" y="543627"/>
                  </a:lnTo>
                  <a:lnTo>
                    <a:pt x="372793" y="543631"/>
                  </a:lnTo>
                  <a:lnTo>
                    <a:pt x="374968" y="542669"/>
                  </a:lnTo>
                  <a:lnTo>
                    <a:pt x="376232" y="542838"/>
                  </a:lnTo>
                  <a:lnTo>
                    <a:pt x="376269" y="541441"/>
                  </a:lnTo>
                  <a:lnTo>
                    <a:pt x="375294" y="541141"/>
                  </a:lnTo>
                  <a:lnTo>
                    <a:pt x="374684" y="539307"/>
                  </a:lnTo>
                  <a:lnTo>
                    <a:pt x="372611" y="539475"/>
                  </a:lnTo>
                  <a:lnTo>
                    <a:pt x="371467" y="538988"/>
                  </a:lnTo>
                  <a:lnTo>
                    <a:pt x="368774" y="538588"/>
                  </a:lnTo>
                  <a:lnTo>
                    <a:pt x="368786" y="539516"/>
                  </a:lnTo>
                  <a:lnTo>
                    <a:pt x="366095" y="539421"/>
                  </a:lnTo>
                  <a:lnTo>
                    <a:pt x="365214" y="540281"/>
                  </a:lnTo>
                  <a:lnTo>
                    <a:pt x="363998" y="538900"/>
                  </a:lnTo>
                  <a:lnTo>
                    <a:pt x="360983" y="537641"/>
                  </a:lnTo>
                  <a:lnTo>
                    <a:pt x="359953" y="536912"/>
                  </a:lnTo>
                  <a:lnTo>
                    <a:pt x="359062" y="537790"/>
                  </a:lnTo>
                  <a:lnTo>
                    <a:pt x="356388" y="537839"/>
                  </a:lnTo>
                  <a:lnTo>
                    <a:pt x="354720" y="537289"/>
                  </a:lnTo>
                  <a:lnTo>
                    <a:pt x="354179" y="534564"/>
                  </a:lnTo>
                  <a:lnTo>
                    <a:pt x="353384" y="533059"/>
                  </a:lnTo>
                  <a:lnTo>
                    <a:pt x="350743" y="533577"/>
                  </a:lnTo>
                  <a:lnTo>
                    <a:pt x="350182" y="532722"/>
                  </a:lnTo>
                  <a:lnTo>
                    <a:pt x="347746" y="531542"/>
                  </a:lnTo>
                  <a:lnTo>
                    <a:pt x="346551" y="529041"/>
                  </a:lnTo>
                  <a:lnTo>
                    <a:pt x="344853" y="528667"/>
                  </a:lnTo>
                  <a:lnTo>
                    <a:pt x="345001" y="526716"/>
                  </a:lnTo>
                  <a:lnTo>
                    <a:pt x="343947" y="526297"/>
                  </a:lnTo>
                  <a:lnTo>
                    <a:pt x="343443" y="524256"/>
                  </a:lnTo>
                  <a:lnTo>
                    <a:pt x="342139" y="522986"/>
                  </a:lnTo>
                  <a:lnTo>
                    <a:pt x="341265" y="523428"/>
                  </a:lnTo>
                  <a:lnTo>
                    <a:pt x="340400" y="522192"/>
                  </a:lnTo>
                  <a:lnTo>
                    <a:pt x="338483" y="521095"/>
                  </a:lnTo>
                  <a:lnTo>
                    <a:pt x="337077" y="519826"/>
                  </a:lnTo>
                  <a:lnTo>
                    <a:pt x="335541" y="517688"/>
                  </a:lnTo>
                  <a:lnTo>
                    <a:pt x="334680" y="518466"/>
                  </a:lnTo>
                  <a:lnTo>
                    <a:pt x="334201" y="521082"/>
                  </a:lnTo>
                  <a:lnTo>
                    <a:pt x="332391" y="521197"/>
                  </a:lnTo>
                  <a:lnTo>
                    <a:pt x="331673" y="522471"/>
                  </a:lnTo>
                  <a:lnTo>
                    <a:pt x="330436" y="523428"/>
                  </a:lnTo>
                  <a:lnTo>
                    <a:pt x="327229" y="523698"/>
                  </a:lnTo>
                  <a:lnTo>
                    <a:pt x="325706" y="522910"/>
                  </a:lnTo>
                  <a:lnTo>
                    <a:pt x="325791" y="525400"/>
                  </a:lnTo>
                  <a:lnTo>
                    <a:pt x="323975" y="526142"/>
                  </a:lnTo>
                  <a:lnTo>
                    <a:pt x="321385" y="523753"/>
                  </a:lnTo>
                  <a:lnTo>
                    <a:pt x="320214" y="526186"/>
                  </a:lnTo>
                  <a:lnTo>
                    <a:pt x="320631" y="527151"/>
                  </a:lnTo>
                  <a:lnTo>
                    <a:pt x="319854" y="529023"/>
                  </a:lnTo>
                  <a:lnTo>
                    <a:pt x="318917" y="529315"/>
                  </a:lnTo>
                  <a:lnTo>
                    <a:pt x="318098" y="528398"/>
                  </a:lnTo>
                  <a:lnTo>
                    <a:pt x="316392" y="528488"/>
                  </a:lnTo>
                  <a:lnTo>
                    <a:pt x="314893" y="529395"/>
                  </a:lnTo>
                  <a:lnTo>
                    <a:pt x="314590" y="530650"/>
                  </a:lnTo>
                  <a:lnTo>
                    <a:pt x="311711" y="529610"/>
                  </a:lnTo>
                  <a:lnTo>
                    <a:pt x="310924" y="530137"/>
                  </a:lnTo>
                  <a:lnTo>
                    <a:pt x="308621" y="529674"/>
                  </a:lnTo>
                  <a:lnTo>
                    <a:pt x="307387" y="532187"/>
                  </a:lnTo>
                  <a:lnTo>
                    <a:pt x="307542" y="534283"/>
                  </a:lnTo>
                  <a:lnTo>
                    <a:pt x="305799" y="534364"/>
                  </a:lnTo>
                  <a:lnTo>
                    <a:pt x="304722" y="535918"/>
                  </a:lnTo>
                  <a:lnTo>
                    <a:pt x="302524" y="534879"/>
                  </a:lnTo>
                  <a:lnTo>
                    <a:pt x="301788" y="533647"/>
                  </a:lnTo>
                  <a:lnTo>
                    <a:pt x="299335" y="533138"/>
                  </a:lnTo>
                  <a:lnTo>
                    <a:pt x="297994" y="534766"/>
                  </a:lnTo>
                  <a:lnTo>
                    <a:pt x="296665" y="534989"/>
                  </a:lnTo>
                  <a:lnTo>
                    <a:pt x="295709" y="533687"/>
                  </a:lnTo>
                  <a:lnTo>
                    <a:pt x="294585" y="533938"/>
                  </a:lnTo>
                  <a:lnTo>
                    <a:pt x="293375" y="532032"/>
                  </a:lnTo>
                  <a:lnTo>
                    <a:pt x="290392" y="533280"/>
                  </a:lnTo>
                  <a:lnTo>
                    <a:pt x="286648" y="532740"/>
                  </a:lnTo>
                  <a:lnTo>
                    <a:pt x="286324" y="530058"/>
                  </a:lnTo>
                  <a:lnTo>
                    <a:pt x="284858" y="529296"/>
                  </a:lnTo>
                  <a:lnTo>
                    <a:pt x="284531" y="527277"/>
                  </a:lnTo>
                  <a:lnTo>
                    <a:pt x="280678" y="525681"/>
                  </a:lnTo>
                  <a:lnTo>
                    <a:pt x="278045" y="524960"/>
                  </a:lnTo>
                  <a:lnTo>
                    <a:pt x="273432" y="525945"/>
                  </a:lnTo>
                  <a:lnTo>
                    <a:pt x="271514" y="529064"/>
                  </a:lnTo>
                  <a:lnTo>
                    <a:pt x="268427" y="530792"/>
                  </a:lnTo>
                  <a:lnTo>
                    <a:pt x="267300" y="531952"/>
                  </a:lnTo>
                  <a:lnTo>
                    <a:pt x="265966" y="531924"/>
                  </a:lnTo>
                  <a:lnTo>
                    <a:pt x="264807" y="532720"/>
                  </a:lnTo>
                  <a:lnTo>
                    <a:pt x="263855" y="530637"/>
                  </a:lnTo>
                  <a:lnTo>
                    <a:pt x="262259" y="530561"/>
                  </a:lnTo>
                  <a:lnTo>
                    <a:pt x="262156" y="528761"/>
                  </a:lnTo>
                  <a:lnTo>
                    <a:pt x="261352" y="526649"/>
                  </a:lnTo>
                  <a:lnTo>
                    <a:pt x="260322" y="526197"/>
                  </a:lnTo>
                  <a:lnTo>
                    <a:pt x="258196" y="526520"/>
                  </a:lnTo>
                  <a:lnTo>
                    <a:pt x="256276" y="528996"/>
                  </a:lnTo>
                  <a:lnTo>
                    <a:pt x="255033" y="527138"/>
                  </a:lnTo>
                  <a:lnTo>
                    <a:pt x="253339" y="525494"/>
                  </a:lnTo>
                  <a:lnTo>
                    <a:pt x="251411" y="524791"/>
                  </a:lnTo>
                  <a:lnTo>
                    <a:pt x="251728" y="523077"/>
                  </a:lnTo>
                  <a:lnTo>
                    <a:pt x="249873" y="521402"/>
                  </a:lnTo>
                  <a:lnTo>
                    <a:pt x="248477" y="521379"/>
                  </a:lnTo>
                  <a:lnTo>
                    <a:pt x="246954" y="518577"/>
                  </a:lnTo>
                  <a:lnTo>
                    <a:pt x="245109" y="519091"/>
                  </a:lnTo>
                  <a:lnTo>
                    <a:pt x="242994" y="517964"/>
                  </a:lnTo>
                  <a:lnTo>
                    <a:pt x="242147" y="518376"/>
                  </a:lnTo>
                  <a:lnTo>
                    <a:pt x="241833" y="519899"/>
                  </a:lnTo>
                  <a:lnTo>
                    <a:pt x="235474" y="520904"/>
                  </a:lnTo>
                  <a:lnTo>
                    <a:pt x="235221" y="519416"/>
                  </a:lnTo>
                  <a:lnTo>
                    <a:pt x="234223" y="517128"/>
                  </a:lnTo>
                  <a:lnTo>
                    <a:pt x="234617" y="516162"/>
                  </a:lnTo>
                  <a:lnTo>
                    <a:pt x="233088" y="515462"/>
                  </a:lnTo>
                  <a:lnTo>
                    <a:pt x="232912" y="513068"/>
                  </a:lnTo>
                  <a:lnTo>
                    <a:pt x="231643" y="512561"/>
                  </a:lnTo>
                  <a:lnTo>
                    <a:pt x="230504" y="514015"/>
                  </a:lnTo>
                  <a:lnTo>
                    <a:pt x="229290" y="514569"/>
                  </a:lnTo>
                  <a:lnTo>
                    <a:pt x="227615" y="514149"/>
                  </a:lnTo>
                  <a:lnTo>
                    <a:pt x="226042" y="515326"/>
                  </a:lnTo>
                  <a:lnTo>
                    <a:pt x="225147" y="514700"/>
                  </a:lnTo>
                  <a:lnTo>
                    <a:pt x="223678" y="515881"/>
                  </a:lnTo>
                  <a:lnTo>
                    <a:pt x="220167" y="513417"/>
                  </a:lnTo>
                  <a:lnTo>
                    <a:pt x="218122" y="514099"/>
                  </a:lnTo>
                  <a:lnTo>
                    <a:pt x="217195" y="513844"/>
                  </a:lnTo>
                  <a:lnTo>
                    <a:pt x="215891" y="512403"/>
                  </a:lnTo>
                  <a:lnTo>
                    <a:pt x="212955" y="511535"/>
                  </a:lnTo>
                  <a:lnTo>
                    <a:pt x="211492" y="510656"/>
                  </a:lnTo>
                  <a:lnTo>
                    <a:pt x="210198" y="513252"/>
                  </a:lnTo>
                  <a:lnTo>
                    <a:pt x="209023" y="514041"/>
                  </a:lnTo>
                  <a:lnTo>
                    <a:pt x="207785" y="513371"/>
                  </a:lnTo>
                  <a:lnTo>
                    <a:pt x="206693" y="513536"/>
                  </a:lnTo>
                  <a:lnTo>
                    <a:pt x="204428" y="512545"/>
                  </a:lnTo>
                  <a:lnTo>
                    <a:pt x="203321" y="513253"/>
                  </a:lnTo>
                  <a:lnTo>
                    <a:pt x="202816" y="513315"/>
                  </a:lnTo>
                  <a:lnTo>
                    <a:pt x="200978" y="513085"/>
                  </a:lnTo>
                  <a:lnTo>
                    <a:pt x="199793" y="512278"/>
                  </a:lnTo>
                  <a:lnTo>
                    <a:pt x="198616" y="512355"/>
                  </a:lnTo>
                  <a:lnTo>
                    <a:pt x="196512" y="510772"/>
                  </a:lnTo>
                  <a:lnTo>
                    <a:pt x="195209" y="511016"/>
                  </a:lnTo>
                  <a:lnTo>
                    <a:pt x="193640" y="512063"/>
                  </a:lnTo>
                  <a:lnTo>
                    <a:pt x="191077" y="511090"/>
                  </a:lnTo>
                  <a:lnTo>
                    <a:pt x="188844" y="512747"/>
                  </a:lnTo>
                  <a:lnTo>
                    <a:pt x="188489" y="512087"/>
                  </a:lnTo>
                  <a:lnTo>
                    <a:pt x="186809" y="511840"/>
                  </a:lnTo>
                  <a:lnTo>
                    <a:pt x="185926" y="513462"/>
                  </a:lnTo>
                  <a:lnTo>
                    <a:pt x="183633" y="514108"/>
                  </a:lnTo>
                  <a:lnTo>
                    <a:pt x="182267" y="512760"/>
                  </a:lnTo>
                  <a:lnTo>
                    <a:pt x="181384" y="513102"/>
                  </a:lnTo>
                  <a:lnTo>
                    <a:pt x="179980" y="511520"/>
                  </a:lnTo>
                  <a:lnTo>
                    <a:pt x="180446" y="510858"/>
                  </a:lnTo>
                  <a:lnTo>
                    <a:pt x="180678" y="508657"/>
                  </a:lnTo>
                  <a:lnTo>
                    <a:pt x="179667" y="507919"/>
                  </a:lnTo>
                  <a:lnTo>
                    <a:pt x="181105" y="506590"/>
                  </a:lnTo>
                  <a:lnTo>
                    <a:pt x="182045" y="505008"/>
                  </a:lnTo>
                  <a:lnTo>
                    <a:pt x="180387" y="503669"/>
                  </a:lnTo>
                  <a:lnTo>
                    <a:pt x="180406" y="503033"/>
                  </a:lnTo>
                  <a:lnTo>
                    <a:pt x="177066" y="502473"/>
                  </a:lnTo>
                  <a:lnTo>
                    <a:pt x="176138" y="501638"/>
                  </a:lnTo>
                  <a:lnTo>
                    <a:pt x="174819" y="502235"/>
                  </a:lnTo>
                  <a:lnTo>
                    <a:pt x="173746" y="503486"/>
                  </a:lnTo>
                  <a:lnTo>
                    <a:pt x="169743" y="503398"/>
                  </a:lnTo>
                  <a:lnTo>
                    <a:pt x="168852" y="504302"/>
                  </a:lnTo>
                  <a:lnTo>
                    <a:pt x="168645" y="505799"/>
                  </a:lnTo>
                  <a:lnTo>
                    <a:pt x="167042" y="505396"/>
                  </a:lnTo>
                  <a:lnTo>
                    <a:pt x="166760" y="506130"/>
                  </a:lnTo>
                  <a:lnTo>
                    <a:pt x="164477" y="506569"/>
                  </a:lnTo>
                  <a:lnTo>
                    <a:pt x="163441" y="505343"/>
                  </a:lnTo>
                  <a:lnTo>
                    <a:pt x="162206" y="502765"/>
                  </a:lnTo>
                  <a:lnTo>
                    <a:pt x="160572" y="501573"/>
                  </a:lnTo>
                  <a:lnTo>
                    <a:pt x="160567" y="499881"/>
                  </a:lnTo>
                  <a:lnTo>
                    <a:pt x="158186" y="500266"/>
                  </a:lnTo>
                  <a:lnTo>
                    <a:pt x="156869" y="496781"/>
                  </a:lnTo>
                  <a:lnTo>
                    <a:pt x="155067" y="496273"/>
                  </a:lnTo>
                  <a:lnTo>
                    <a:pt x="154261" y="497246"/>
                  </a:lnTo>
                  <a:lnTo>
                    <a:pt x="153066" y="496932"/>
                  </a:lnTo>
                  <a:lnTo>
                    <a:pt x="151166" y="495135"/>
                  </a:lnTo>
                  <a:lnTo>
                    <a:pt x="149813" y="494917"/>
                  </a:lnTo>
                  <a:lnTo>
                    <a:pt x="149508" y="494043"/>
                  </a:lnTo>
                  <a:lnTo>
                    <a:pt x="146788" y="493570"/>
                  </a:lnTo>
                  <a:lnTo>
                    <a:pt x="145604" y="492827"/>
                  </a:lnTo>
                  <a:lnTo>
                    <a:pt x="145586" y="491813"/>
                  </a:lnTo>
                  <a:lnTo>
                    <a:pt x="140194" y="489793"/>
                  </a:lnTo>
                  <a:lnTo>
                    <a:pt x="138460" y="487663"/>
                  </a:lnTo>
                  <a:lnTo>
                    <a:pt x="138862" y="486991"/>
                  </a:lnTo>
                  <a:lnTo>
                    <a:pt x="137287" y="485170"/>
                  </a:lnTo>
                  <a:lnTo>
                    <a:pt x="135435" y="485169"/>
                  </a:lnTo>
                  <a:lnTo>
                    <a:pt x="134757" y="484486"/>
                  </a:lnTo>
                  <a:lnTo>
                    <a:pt x="132541" y="485799"/>
                  </a:lnTo>
                  <a:lnTo>
                    <a:pt x="132320" y="487175"/>
                  </a:lnTo>
                  <a:lnTo>
                    <a:pt x="130844" y="487778"/>
                  </a:lnTo>
                  <a:lnTo>
                    <a:pt x="130268" y="486790"/>
                  </a:lnTo>
                  <a:lnTo>
                    <a:pt x="128837" y="486677"/>
                  </a:lnTo>
                  <a:lnTo>
                    <a:pt x="126847" y="485217"/>
                  </a:lnTo>
                  <a:lnTo>
                    <a:pt x="122851" y="484573"/>
                  </a:lnTo>
                  <a:lnTo>
                    <a:pt x="121445" y="483160"/>
                  </a:lnTo>
                  <a:lnTo>
                    <a:pt x="119610" y="482018"/>
                  </a:lnTo>
                  <a:lnTo>
                    <a:pt x="117335" y="482015"/>
                  </a:lnTo>
                  <a:lnTo>
                    <a:pt x="116670" y="483114"/>
                  </a:lnTo>
                  <a:lnTo>
                    <a:pt x="115375" y="483245"/>
                  </a:lnTo>
                  <a:lnTo>
                    <a:pt x="114884" y="484695"/>
                  </a:lnTo>
                  <a:lnTo>
                    <a:pt x="113898" y="484145"/>
                  </a:lnTo>
                  <a:lnTo>
                    <a:pt x="111321" y="487125"/>
                  </a:lnTo>
                  <a:lnTo>
                    <a:pt x="107405" y="484198"/>
                  </a:lnTo>
                  <a:lnTo>
                    <a:pt x="105206" y="485287"/>
                  </a:lnTo>
                  <a:lnTo>
                    <a:pt x="103553" y="483537"/>
                  </a:lnTo>
                  <a:lnTo>
                    <a:pt x="102937" y="483917"/>
                  </a:lnTo>
                  <a:lnTo>
                    <a:pt x="98142" y="483614"/>
                  </a:lnTo>
                  <a:lnTo>
                    <a:pt x="97071" y="484474"/>
                  </a:lnTo>
                  <a:lnTo>
                    <a:pt x="96566" y="486265"/>
                  </a:lnTo>
                  <a:lnTo>
                    <a:pt x="95352" y="483700"/>
                  </a:lnTo>
                  <a:lnTo>
                    <a:pt x="92715" y="484343"/>
                  </a:lnTo>
                  <a:lnTo>
                    <a:pt x="91158" y="483802"/>
                  </a:lnTo>
                  <a:lnTo>
                    <a:pt x="90151" y="484073"/>
                  </a:lnTo>
                  <a:lnTo>
                    <a:pt x="86565" y="481983"/>
                  </a:lnTo>
                  <a:lnTo>
                    <a:pt x="83837" y="482443"/>
                  </a:lnTo>
                  <a:lnTo>
                    <a:pt x="82328" y="481262"/>
                  </a:lnTo>
                  <a:lnTo>
                    <a:pt x="79059" y="479426"/>
                  </a:lnTo>
                  <a:lnTo>
                    <a:pt x="76785" y="476978"/>
                  </a:lnTo>
                  <a:lnTo>
                    <a:pt x="75287" y="476322"/>
                  </a:lnTo>
                  <a:lnTo>
                    <a:pt x="74759" y="475384"/>
                  </a:lnTo>
                  <a:lnTo>
                    <a:pt x="71824" y="474214"/>
                  </a:lnTo>
                  <a:lnTo>
                    <a:pt x="69359" y="472497"/>
                  </a:lnTo>
                  <a:lnTo>
                    <a:pt x="64529" y="472913"/>
                  </a:lnTo>
                  <a:lnTo>
                    <a:pt x="63369" y="471642"/>
                  </a:lnTo>
                  <a:lnTo>
                    <a:pt x="62040" y="471304"/>
                  </a:lnTo>
                  <a:lnTo>
                    <a:pt x="59834" y="469057"/>
                  </a:lnTo>
                  <a:lnTo>
                    <a:pt x="54260" y="460358"/>
                  </a:lnTo>
                  <a:lnTo>
                    <a:pt x="52552" y="459308"/>
                  </a:lnTo>
                  <a:lnTo>
                    <a:pt x="51312" y="459443"/>
                  </a:lnTo>
                  <a:lnTo>
                    <a:pt x="45302" y="457525"/>
                  </a:lnTo>
                  <a:lnTo>
                    <a:pt x="44285" y="456861"/>
                  </a:lnTo>
                  <a:lnTo>
                    <a:pt x="43590" y="452192"/>
                  </a:lnTo>
                  <a:lnTo>
                    <a:pt x="39771" y="450877"/>
                  </a:lnTo>
                  <a:lnTo>
                    <a:pt x="38905" y="450168"/>
                  </a:lnTo>
                  <a:lnTo>
                    <a:pt x="37614" y="448097"/>
                  </a:lnTo>
                  <a:lnTo>
                    <a:pt x="37350" y="445905"/>
                  </a:lnTo>
                  <a:lnTo>
                    <a:pt x="37797" y="443559"/>
                  </a:lnTo>
                  <a:lnTo>
                    <a:pt x="38440" y="442285"/>
                  </a:lnTo>
                  <a:lnTo>
                    <a:pt x="37916" y="441596"/>
                  </a:lnTo>
                  <a:lnTo>
                    <a:pt x="38652" y="439628"/>
                  </a:lnTo>
                  <a:lnTo>
                    <a:pt x="37181" y="438854"/>
                  </a:lnTo>
                  <a:lnTo>
                    <a:pt x="37337" y="437153"/>
                  </a:lnTo>
                  <a:lnTo>
                    <a:pt x="34492" y="435960"/>
                  </a:lnTo>
                  <a:lnTo>
                    <a:pt x="32420" y="435969"/>
                  </a:lnTo>
                  <a:lnTo>
                    <a:pt x="32098" y="434628"/>
                  </a:lnTo>
                  <a:lnTo>
                    <a:pt x="33169" y="433537"/>
                  </a:lnTo>
                  <a:lnTo>
                    <a:pt x="34505" y="431179"/>
                  </a:lnTo>
                  <a:lnTo>
                    <a:pt x="33608" y="430718"/>
                  </a:lnTo>
                  <a:lnTo>
                    <a:pt x="31941" y="430834"/>
                  </a:lnTo>
                  <a:lnTo>
                    <a:pt x="31533" y="429723"/>
                  </a:lnTo>
                  <a:lnTo>
                    <a:pt x="30092" y="429067"/>
                  </a:lnTo>
                  <a:lnTo>
                    <a:pt x="29525" y="427338"/>
                  </a:lnTo>
                  <a:lnTo>
                    <a:pt x="27902" y="426109"/>
                  </a:lnTo>
                  <a:lnTo>
                    <a:pt x="26514" y="426602"/>
                  </a:lnTo>
                  <a:lnTo>
                    <a:pt x="25167" y="426384"/>
                  </a:lnTo>
                  <a:lnTo>
                    <a:pt x="23168" y="423840"/>
                  </a:lnTo>
                  <a:lnTo>
                    <a:pt x="23274" y="423192"/>
                  </a:lnTo>
                  <a:lnTo>
                    <a:pt x="21102" y="422045"/>
                  </a:lnTo>
                  <a:lnTo>
                    <a:pt x="20244" y="420112"/>
                  </a:lnTo>
                  <a:lnTo>
                    <a:pt x="18284" y="419106"/>
                  </a:lnTo>
                  <a:lnTo>
                    <a:pt x="17731" y="416348"/>
                  </a:lnTo>
                  <a:lnTo>
                    <a:pt x="15927" y="413159"/>
                  </a:lnTo>
                  <a:lnTo>
                    <a:pt x="14865" y="412171"/>
                  </a:lnTo>
                  <a:lnTo>
                    <a:pt x="16245" y="411516"/>
                  </a:lnTo>
                  <a:lnTo>
                    <a:pt x="15919" y="409489"/>
                  </a:lnTo>
                  <a:lnTo>
                    <a:pt x="16229" y="408499"/>
                  </a:lnTo>
                  <a:lnTo>
                    <a:pt x="17827" y="407816"/>
                  </a:lnTo>
                  <a:lnTo>
                    <a:pt x="18636" y="406225"/>
                  </a:lnTo>
                  <a:lnTo>
                    <a:pt x="19821" y="405800"/>
                  </a:lnTo>
                  <a:lnTo>
                    <a:pt x="22712" y="406310"/>
                  </a:lnTo>
                  <a:lnTo>
                    <a:pt x="22935" y="404204"/>
                  </a:lnTo>
                  <a:lnTo>
                    <a:pt x="24560" y="404396"/>
                  </a:lnTo>
                  <a:lnTo>
                    <a:pt x="26588" y="402885"/>
                  </a:lnTo>
                  <a:lnTo>
                    <a:pt x="25835" y="401309"/>
                  </a:lnTo>
                  <a:lnTo>
                    <a:pt x="27196" y="400471"/>
                  </a:lnTo>
                  <a:lnTo>
                    <a:pt x="26930" y="398547"/>
                  </a:lnTo>
                  <a:lnTo>
                    <a:pt x="27942" y="395537"/>
                  </a:lnTo>
                  <a:lnTo>
                    <a:pt x="27376" y="392888"/>
                  </a:lnTo>
                  <a:lnTo>
                    <a:pt x="28561" y="392213"/>
                  </a:lnTo>
                  <a:lnTo>
                    <a:pt x="29926" y="390601"/>
                  </a:lnTo>
                  <a:lnTo>
                    <a:pt x="29152" y="388145"/>
                  </a:lnTo>
                  <a:lnTo>
                    <a:pt x="28145" y="388400"/>
                  </a:lnTo>
                  <a:lnTo>
                    <a:pt x="26825" y="387354"/>
                  </a:lnTo>
                  <a:lnTo>
                    <a:pt x="27038" y="386217"/>
                  </a:lnTo>
                  <a:lnTo>
                    <a:pt x="25624" y="385728"/>
                  </a:lnTo>
                  <a:lnTo>
                    <a:pt x="26761" y="383404"/>
                  </a:lnTo>
                  <a:lnTo>
                    <a:pt x="26998" y="380707"/>
                  </a:lnTo>
                  <a:lnTo>
                    <a:pt x="26016" y="379206"/>
                  </a:lnTo>
                  <a:lnTo>
                    <a:pt x="26676" y="378337"/>
                  </a:lnTo>
                  <a:lnTo>
                    <a:pt x="26248" y="376915"/>
                  </a:lnTo>
                  <a:lnTo>
                    <a:pt x="26408" y="373357"/>
                  </a:lnTo>
                  <a:lnTo>
                    <a:pt x="24067" y="371462"/>
                  </a:lnTo>
                  <a:lnTo>
                    <a:pt x="24054" y="369947"/>
                  </a:lnTo>
                  <a:lnTo>
                    <a:pt x="25162" y="369096"/>
                  </a:lnTo>
                  <a:lnTo>
                    <a:pt x="25468" y="367261"/>
                  </a:lnTo>
                  <a:lnTo>
                    <a:pt x="21834" y="365991"/>
                  </a:lnTo>
                  <a:lnTo>
                    <a:pt x="20723" y="364554"/>
                  </a:lnTo>
                  <a:lnTo>
                    <a:pt x="21481" y="363264"/>
                  </a:lnTo>
                  <a:lnTo>
                    <a:pt x="20560" y="361374"/>
                  </a:lnTo>
                  <a:lnTo>
                    <a:pt x="21390" y="360605"/>
                  </a:lnTo>
                  <a:lnTo>
                    <a:pt x="21141" y="359176"/>
                  </a:lnTo>
                  <a:lnTo>
                    <a:pt x="23101" y="358575"/>
                  </a:lnTo>
                  <a:lnTo>
                    <a:pt x="23614" y="357831"/>
                  </a:lnTo>
                  <a:lnTo>
                    <a:pt x="25326" y="358269"/>
                  </a:lnTo>
                  <a:lnTo>
                    <a:pt x="26023" y="357876"/>
                  </a:lnTo>
                  <a:lnTo>
                    <a:pt x="25983" y="356324"/>
                  </a:lnTo>
                  <a:lnTo>
                    <a:pt x="27318" y="355242"/>
                  </a:lnTo>
                  <a:lnTo>
                    <a:pt x="27160" y="354136"/>
                  </a:lnTo>
                  <a:lnTo>
                    <a:pt x="29861" y="353060"/>
                  </a:lnTo>
                  <a:lnTo>
                    <a:pt x="28823" y="352219"/>
                  </a:lnTo>
                  <a:lnTo>
                    <a:pt x="28479" y="349415"/>
                  </a:lnTo>
                  <a:lnTo>
                    <a:pt x="26992" y="347470"/>
                  </a:lnTo>
                  <a:lnTo>
                    <a:pt x="26868" y="345868"/>
                  </a:lnTo>
                  <a:lnTo>
                    <a:pt x="24685" y="344396"/>
                  </a:lnTo>
                  <a:lnTo>
                    <a:pt x="23236" y="344847"/>
                  </a:lnTo>
                  <a:lnTo>
                    <a:pt x="22071" y="345818"/>
                  </a:lnTo>
                  <a:lnTo>
                    <a:pt x="19513" y="344545"/>
                  </a:lnTo>
                  <a:lnTo>
                    <a:pt x="18995" y="345573"/>
                  </a:lnTo>
                  <a:lnTo>
                    <a:pt x="16120" y="347399"/>
                  </a:lnTo>
                  <a:lnTo>
                    <a:pt x="13978" y="347521"/>
                  </a:lnTo>
                  <a:lnTo>
                    <a:pt x="14184" y="346677"/>
                  </a:lnTo>
                  <a:lnTo>
                    <a:pt x="11267" y="346453"/>
                  </a:lnTo>
                  <a:lnTo>
                    <a:pt x="11607" y="345472"/>
                  </a:lnTo>
                  <a:lnTo>
                    <a:pt x="10113" y="343658"/>
                  </a:lnTo>
                  <a:lnTo>
                    <a:pt x="10702" y="342132"/>
                  </a:lnTo>
                  <a:lnTo>
                    <a:pt x="10450" y="341114"/>
                  </a:lnTo>
                  <a:lnTo>
                    <a:pt x="11868" y="334993"/>
                  </a:lnTo>
                  <a:lnTo>
                    <a:pt x="12241" y="331441"/>
                  </a:lnTo>
                  <a:lnTo>
                    <a:pt x="11520" y="329148"/>
                  </a:lnTo>
                  <a:lnTo>
                    <a:pt x="8796" y="328815"/>
                  </a:lnTo>
                  <a:lnTo>
                    <a:pt x="7004" y="327385"/>
                  </a:lnTo>
                  <a:lnTo>
                    <a:pt x="6449" y="325321"/>
                  </a:lnTo>
                  <a:lnTo>
                    <a:pt x="5703" y="324511"/>
                  </a:lnTo>
                  <a:lnTo>
                    <a:pt x="4158" y="321494"/>
                  </a:lnTo>
                  <a:lnTo>
                    <a:pt x="2960" y="320767"/>
                  </a:lnTo>
                  <a:lnTo>
                    <a:pt x="3491" y="319622"/>
                  </a:lnTo>
                  <a:lnTo>
                    <a:pt x="5236" y="318191"/>
                  </a:lnTo>
                  <a:lnTo>
                    <a:pt x="7127" y="317477"/>
                  </a:lnTo>
                  <a:lnTo>
                    <a:pt x="6890" y="316021"/>
                  </a:lnTo>
                  <a:lnTo>
                    <a:pt x="5815" y="314908"/>
                  </a:lnTo>
                  <a:lnTo>
                    <a:pt x="7205" y="312179"/>
                  </a:lnTo>
                  <a:lnTo>
                    <a:pt x="6963" y="311031"/>
                  </a:lnTo>
                  <a:lnTo>
                    <a:pt x="5980" y="309980"/>
                  </a:lnTo>
                  <a:lnTo>
                    <a:pt x="6633" y="309099"/>
                  </a:lnTo>
                  <a:lnTo>
                    <a:pt x="8391" y="309377"/>
                  </a:lnTo>
                  <a:lnTo>
                    <a:pt x="10556" y="308226"/>
                  </a:lnTo>
                  <a:lnTo>
                    <a:pt x="12574" y="307562"/>
                  </a:lnTo>
                  <a:lnTo>
                    <a:pt x="13744" y="306076"/>
                  </a:lnTo>
                  <a:lnTo>
                    <a:pt x="16376" y="304923"/>
                  </a:lnTo>
                  <a:lnTo>
                    <a:pt x="18320" y="305647"/>
                  </a:lnTo>
                  <a:lnTo>
                    <a:pt x="21703" y="301425"/>
                  </a:lnTo>
                  <a:lnTo>
                    <a:pt x="23249" y="300452"/>
                  </a:lnTo>
                  <a:lnTo>
                    <a:pt x="21690" y="298502"/>
                  </a:lnTo>
                  <a:lnTo>
                    <a:pt x="20343" y="298941"/>
                  </a:lnTo>
                  <a:lnTo>
                    <a:pt x="19047" y="296127"/>
                  </a:lnTo>
                  <a:lnTo>
                    <a:pt x="19975" y="292533"/>
                  </a:lnTo>
                  <a:lnTo>
                    <a:pt x="22236" y="292742"/>
                  </a:lnTo>
                  <a:lnTo>
                    <a:pt x="23286" y="291223"/>
                  </a:lnTo>
                  <a:lnTo>
                    <a:pt x="21773" y="289488"/>
                  </a:lnTo>
                  <a:lnTo>
                    <a:pt x="20969" y="286814"/>
                  </a:lnTo>
                  <a:lnTo>
                    <a:pt x="22190" y="286259"/>
                  </a:lnTo>
                  <a:lnTo>
                    <a:pt x="22153" y="284342"/>
                  </a:lnTo>
                  <a:lnTo>
                    <a:pt x="21667" y="282098"/>
                  </a:lnTo>
                  <a:lnTo>
                    <a:pt x="22425" y="280815"/>
                  </a:lnTo>
                  <a:lnTo>
                    <a:pt x="22063" y="279007"/>
                  </a:lnTo>
                  <a:lnTo>
                    <a:pt x="24302" y="277174"/>
                  </a:lnTo>
                  <a:lnTo>
                    <a:pt x="23404" y="275505"/>
                  </a:lnTo>
                  <a:lnTo>
                    <a:pt x="24298" y="274819"/>
                  </a:lnTo>
                  <a:lnTo>
                    <a:pt x="24633" y="272766"/>
                  </a:lnTo>
                  <a:lnTo>
                    <a:pt x="25614" y="271648"/>
                  </a:lnTo>
                  <a:lnTo>
                    <a:pt x="24121" y="270563"/>
                  </a:lnTo>
                  <a:lnTo>
                    <a:pt x="21757" y="270801"/>
                  </a:lnTo>
                  <a:lnTo>
                    <a:pt x="19534" y="271532"/>
                  </a:lnTo>
                  <a:lnTo>
                    <a:pt x="16493" y="271610"/>
                  </a:lnTo>
                  <a:lnTo>
                    <a:pt x="13077" y="270582"/>
                  </a:lnTo>
                  <a:lnTo>
                    <a:pt x="11988" y="271007"/>
                  </a:lnTo>
                  <a:lnTo>
                    <a:pt x="8999" y="270094"/>
                  </a:lnTo>
                  <a:lnTo>
                    <a:pt x="8849" y="268930"/>
                  </a:lnTo>
                  <a:lnTo>
                    <a:pt x="5507" y="267246"/>
                  </a:lnTo>
                  <a:lnTo>
                    <a:pt x="4400" y="267489"/>
                  </a:lnTo>
                  <a:lnTo>
                    <a:pt x="1506" y="266156"/>
                  </a:lnTo>
                  <a:lnTo>
                    <a:pt x="1087" y="264964"/>
                  </a:lnTo>
                  <a:lnTo>
                    <a:pt x="1906" y="263865"/>
                  </a:lnTo>
                  <a:lnTo>
                    <a:pt x="1428" y="262183"/>
                  </a:lnTo>
                  <a:lnTo>
                    <a:pt x="1933" y="260132"/>
                  </a:lnTo>
                  <a:lnTo>
                    <a:pt x="0" y="257936"/>
                  </a:lnTo>
                  <a:lnTo>
                    <a:pt x="836" y="256072"/>
                  </a:lnTo>
                  <a:lnTo>
                    <a:pt x="3027" y="257416"/>
                  </a:lnTo>
                  <a:lnTo>
                    <a:pt x="4404" y="257776"/>
                  </a:lnTo>
                  <a:lnTo>
                    <a:pt x="6965" y="257587"/>
                  </a:lnTo>
                  <a:lnTo>
                    <a:pt x="10196" y="256777"/>
                  </a:lnTo>
                  <a:lnTo>
                    <a:pt x="12948" y="256559"/>
                  </a:lnTo>
                  <a:lnTo>
                    <a:pt x="15287" y="254372"/>
                  </a:lnTo>
                  <a:lnTo>
                    <a:pt x="16399" y="254090"/>
                  </a:lnTo>
                  <a:lnTo>
                    <a:pt x="18280" y="252395"/>
                  </a:lnTo>
                  <a:lnTo>
                    <a:pt x="19785" y="252219"/>
                  </a:lnTo>
                  <a:lnTo>
                    <a:pt x="21036" y="252988"/>
                  </a:lnTo>
                  <a:lnTo>
                    <a:pt x="23503" y="253358"/>
                  </a:lnTo>
                  <a:lnTo>
                    <a:pt x="25141" y="253960"/>
                  </a:lnTo>
                  <a:lnTo>
                    <a:pt x="26280" y="253295"/>
                  </a:lnTo>
                  <a:lnTo>
                    <a:pt x="28599" y="253577"/>
                  </a:lnTo>
                  <a:lnTo>
                    <a:pt x="30015" y="253157"/>
                  </a:lnTo>
                  <a:lnTo>
                    <a:pt x="32791" y="253299"/>
                  </a:lnTo>
                  <a:lnTo>
                    <a:pt x="34669" y="254244"/>
                  </a:lnTo>
                  <a:lnTo>
                    <a:pt x="35080" y="251759"/>
                  </a:lnTo>
                  <a:lnTo>
                    <a:pt x="34343" y="249279"/>
                  </a:lnTo>
                  <a:lnTo>
                    <a:pt x="34799" y="248465"/>
                  </a:lnTo>
                  <a:lnTo>
                    <a:pt x="37308" y="247186"/>
                  </a:lnTo>
                  <a:lnTo>
                    <a:pt x="38956" y="244994"/>
                  </a:lnTo>
                  <a:lnTo>
                    <a:pt x="39651" y="242661"/>
                  </a:lnTo>
                  <a:lnTo>
                    <a:pt x="40151" y="238992"/>
                  </a:lnTo>
                  <a:lnTo>
                    <a:pt x="39696" y="237774"/>
                  </a:lnTo>
                  <a:lnTo>
                    <a:pt x="41163" y="237668"/>
                  </a:lnTo>
                  <a:lnTo>
                    <a:pt x="42123" y="239344"/>
                  </a:lnTo>
                  <a:lnTo>
                    <a:pt x="46641" y="240044"/>
                  </a:lnTo>
                  <a:lnTo>
                    <a:pt x="46970" y="241591"/>
                  </a:lnTo>
                  <a:lnTo>
                    <a:pt x="46745" y="243138"/>
                  </a:lnTo>
                  <a:lnTo>
                    <a:pt x="48145" y="244056"/>
                  </a:lnTo>
                  <a:lnTo>
                    <a:pt x="51140" y="244742"/>
                  </a:lnTo>
                  <a:lnTo>
                    <a:pt x="53630" y="246873"/>
                  </a:lnTo>
                  <a:lnTo>
                    <a:pt x="59585" y="247094"/>
                  </a:lnTo>
                  <a:lnTo>
                    <a:pt x="60895" y="248305"/>
                  </a:lnTo>
                  <a:lnTo>
                    <a:pt x="62321" y="247901"/>
                  </a:lnTo>
                  <a:lnTo>
                    <a:pt x="65675" y="248999"/>
                  </a:lnTo>
                  <a:lnTo>
                    <a:pt x="69276" y="249126"/>
                  </a:lnTo>
                  <a:lnTo>
                    <a:pt x="69998" y="248414"/>
                  </a:lnTo>
                  <a:lnTo>
                    <a:pt x="72337" y="247825"/>
                  </a:lnTo>
                  <a:lnTo>
                    <a:pt x="73878" y="248093"/>
                  </a:lnTo>
                  <a:lnTo>
                    <a:pt x="75037" y="249095"/>
                  </a:lnTo>
                  <a:lnTo>
                    <a:pt x="76216" y="248958"/>
                  </a:lnTo>
                  <a:lnTo>
                    <a:pt x="78049" y="249567"/>
                  </a:lnTo>
                  <a:lnTo>
                    <a:pt x="81097" y="248979"/>
                  </a:lnTo>
                  <a:lnTo>
                    <a:pt x="84385" y="250477"/>
                  </a:lnTo>
                  <a:lnTo>
                    <a:pt x="86198" y="252001"/>
                  </a:lnTo>
                  <a:lnTo>
                    <a:pt x="88384" y="252766"/>
                  </a:lnTo>
                  <a:lnTo>
                    <a:pt x="89097" y="254442"/>
                  </a:lnTo>
                  <a:lnTo>
                    <a:pt x="90323" y="256108"/>
                  </a:lnTo>
                  <a:lnTo>
                    <a:pt x="91218" y="256410"/>
                  </a:lnTo>
                  <a:lnTo>
                    <a:pt x="92410" y="258031"/>
                  </a:lnTo>
                  <a:lnTo>
                    <a:pt x="93294" y="258238"/>
                  </a:lnTo>
                  <a:lnTo>
                    <a:pt x="98117" y="257115"/>
                  </a:lnTo>
                  <a:lnTo>
                    <a:pt x="99577" y="254908"/>
                  </a:lnTo>
                  <a:lnTo>
                    <a:pt x="100389" y="252222"/>
                  </a:lnTo>
                  <a:lnTo>
                    <a:pt x="101455" y="251137"/>
                  </a:lnTo>
                  <a:lnTo>
                    <a:pt x="102467" y="251063"/>
                  </a:lnTo>
                  <a:lnTo>
                    <a:pt x="108006" y="252615"/>
                  </a:lnTo>
                  <a:lnTo>
                    <a:pt x="109980" y="252093"/>
                  </a:lnTo>
                  <a:lnTo>
                    <a:pt x="110806" y="250464"/>
                  </a:lnTo>
                  <a:lnTo>
                    <a:pt x="109518" y="247196"/>
                  </a:lnTo>
                  <a:lnTo>
                    <a:pt x="108731" y="244835"/>
                  </a:lnTo>
                  <a:lnTo>
                    <a:pt x="109006" y="242224"/>
                  </a:lnTo>
                  <a:lnTo>
                    <a:pt x="106383" y="241035"/>
                  </a:lnTo>
                  <a:lnTo>
                    <a:pt x="105855" y="240229"/>
                  </a:lnTo>
                  <a:lnTo>
                    <a:pt x="106350" y="238179"/>
                  </a:lnTo>
                  <a:lnTo>
                    <a:pt x="107672" y="236787"/>
                  </a:lnTo>
                  <a:lnTo>
                    <a:pt x="107540" y="235999"/>
                  </a:lnTo>
                  <a:lnTo>
                    <a:pt x="104480" y="233920"/>
                  </a:lnTo>
                  <a:lnTo>
                    <a:pt x="105111" y="232640"/>
                  </a:lnTo>
                  <a:lnTo>
                    <a:pt x="104659" y="231280"/>
                  </a:lnTo>
                  <a:lnTo>
                    <a:pt x="105486" y="228965"/>
                  </a:lnTo>
                  <a:lnTo>
                    <a:pt x="104893" y="228123"/>
                  </a:lnTo>
                  <a:lnTo>
                    <a:pt x="106163" y="225748"/>
                  </a:lnTo>
                  <a:lnTo>
                    <a:pt x="104602" y="224403"/>
                  </a:lnTo>
                  <a:lnTo>
                    <a:pt x="105334" y="221891"/>
                  </a:lnTo>
                  <a:lnTo>
                    <a:pt x="105140" y="220122"/>
                  </a:lnTo>
                  <a:lnTo>
                    <a:pt x="104523" y="219068"/>
                  </a:lnTo>
                  <a:lnTo>
                    <a:pt x="105051" y="217626"/>
                  </a:lnTo>
                  <a:lnTo>
                    <a:pt x="103517" y="216704"/>
                  </a:lnTo>
                  <a:lnTo>
                    <a:pt x="96807" y="215114"/>
                  </a:lnTo>
                  <a:lnTo>
                    <a:pt x="93429" y="215020"/>
                  </a:lnTo>
                  <a:lnTo>
                    <a:pt x="92042" y="215238"/>
                  </a:lnTo>
                  <a:lnTo>
                    <a:pt x="91627" y="213769"/>
                  </a:lnTo>
                  <a:lnTo>
                    <a:pt x="90747" y="213045"/>
                  </a:lnTo>
                  <a:lnTo>
                    <a:pt x="88565" y="213334"/>
                  </a:lnTo>
                  <a:lnTo>
                    <a:pt x="86111" y="213028"/>
                  </a:lnTo>
                  <a:lnTo>
                    <a:pt x="84917" y="210310"/>
                  </a:lnTo>
                  <a:lnTo>
                    <a:pt x="85758" y="209233"/>
                  </a:lnTo>
                  <a:lnTo>
                    <a:pt x="84957" y="207010"/>
                  </a:lnTo>
                  <a:lnTo>
                    <a:pt x="83999" y="207219"/>
                  </a:lnTo>
                  <a:lnTo>
                    <a:pt x="84895" y="203110"/>
                  </a:lnTo>
                  <a:lnTo>
                    <a:pt x="87014" y="202219"/>
                  </a:lnTo>
                  <a:lnTo>
                    <a:pt x="85217" y="199439"/>
                  </a:lnTo>
                  <a:lnTo>
                    <a:pt x="84914" y="196062"/>
                  </a:lnTo>
                  <a:lnTo>
                    <a:pt x="85637" y="193737"/>
                  </a:lnTo>
                  <a:lnTo>
                    <a:pt x="87104" y="193905"/>
                  </a:lnTo>
                  <a:lnTo>
                    <a:pt x="89209" y="192263"/>
                  </a:lnTo>
                  <a:lnTo>
                    <a:pt x="89549" y="191029"/>
                  </a:lnTo>
                  <a:lnTo>
                    <a:pt x="90798" y="189361"/>
                  </a:lnTo>
                  <a:lnTo>
                    <a:pt x="93408" y="186658"/>
                  </a:lnTo>
                  <a:lnTo>
                    <a:pt x="94663" y="186255"/>
                  </a:lnTo>
                  <a:lnTo>
                    <a:pt x="100599" y="186425"/>
                  </a:lnTo>
                  <a:lnTo>
                    <a:pt x="101746" y="186814"/>
                  </a:lnTo>
                  <a:lnTo>
                    <a:pt x="105161" y="185558"/>
                  </a:lnTo>
                  <a:lnTo>
                    <a:pt x="106099" y="182534"/>
                  </a:lnTo>
                  <a:lnTo>
                    <a:pt x="110041" y="182281"/>
                  </a:lnTo>
                  <a:lnTo>
                    <a:pt x="110950" y="181643"/>
                  </a:lnTo>
                  <a:lnTo>
                    <a:pt x="111374" y="179291"/>
                  </a:lnTo>
                  <a:lnTo>
                    <a:pt x="115064" y="177924"/>
                  </a:lnTo>
                  <a:lnTo>
                    <a:pt x="116712" y="179082"/>
                  </a:lnTo>
                  <a:lnTo>
                    <a:pt x="119019" y="178724"/>
                  </a:lnTo>
                  <a:lnTo>
                    <a:pt x="122808" y="178689"/>
                  </a:lnTo>
                  <a:lnTo>
                    <a:pt x="122456" y="177006"/>
                  </a:lnTo>
                  <a:lnTo>
                    <a:pt x="121462" y="176095"/>
                  </a:lnTo>
                  <a:lnTo>
                    <a:pt x="122231" y="175055"/>
                  </a:lnTo>
                  <a:lnTo>
                    <a:pt x="122304" y="173071"/>
                  </a:lnTo>
                  <a:lnTo>
                    <a:pt x="121276" y="171548"/>
                  </a:lnTo>
                  <a:lnTo>
                    <a:pt x="120826" y="166746"/>
                  </a:lnTo>
                  <a:lnTo>
                    <a:pt x="119185" y="165672"/>
                  </a:lnTo>
                  <a:lnTo>
                    <a:pt x="117946" y="165507"/>
                  </a:lnTo>
                  <a:lnTo>
                    <a:pt x="116848" y="163905"/>
                  </a:lnTo>
                  <a:lnTo>
                    <a:pt x="115150" y="163477"/>
                  </a:lnTo>
                  <a:lnTo>
                    <a:pt x="115266" y="161188"/>
                  </a:lnTo>
                  <a:lnTo>
                    <a:pt x="114948" y="160068"/>
                  </a:lnTo>
                  <a:lnTo>
                    <a:pt x="115135" y="157574"/>
                  </a:lnTo>
                  <a:lnTo>
                    <a:pt x="113896" y="157119"/>
                  </a:lnTo>
                  <a:lnTo>
                    <a:pt x="113882" y="155861"/>
                  </a:lnTo>
                  <a:lnTo>
                    <a:pt x="113024" y="154762"/>
                  </a:lnTo>
                  <a:lnTo>
                    <a:pt x="111449" y="153850"/>
                  </a:lnTo>
                  <a:lnTo>
                    <a:pt x="111591" y="151516"/>
                  </a:lnTo>
                  <a:lnTo>
                    <a:pt x="109939" y="148386"/>
                  </a:lnTo>
                  <a:lnTo>
                    <a:pt x="109788" y="145507"/>
                  </a:lnTo>
                  <a:lnTo>
                    <a:pt x="108916" y="143530"/>
                  </a:lnTo>
                  <a:lnTo>
                    <a:pt x="106439" y="140968"/>
                  </a:lnTo>
                  <a:lnTo>
                    <a:pt x="102808" y="140090"/>
                  </a:lnTo>
                  <a:lnTo>
                    <a:pt x="100082" y="141445"/>
                  </a:lnTo>
                  <a:lnTo>
                    <a:pt x="98773" y="140849"/>
                  </a:lnTo>
                  <a:lnTo>
                    <a:pt x="98748" y="139445"/>
                  </a:lnTo>
                  <a:lnTo>
                    <a:pt x="94021" y="136689"/>
                  </a:lnTo>
                  <a:lnTo>
                    <a:pt x="94382" y="134697"/>
                  </a:lnTo>
                  <a:lnTo>
                    <a:pt x="95233" y="133513"/>
                  </a:lnTo>
                  <a:lnTo>
                    <a:pt x="93676" y="132056"/>
                  </a:lnTo>
                  <a:lnTo>
                    <a:pt x="93430" y="131216"/>
                  </a:lnTo>
                  <a:lnTo>
                    <a:pt x="91522" y="130708"/>
                  </a:lnTo>
                  <a:lnTo>
                    <a:pt x="90353" y="129014"/>
                  </a:lnTo>
                  <a:lnTo>
                    <a:pt x="88371" y="127471"/>
                  </a:lnTo>
                  <a:lnTo>
                    <a:pt x="86240" y="127004"/>
                  </a:lnTo>
                  <a:lnTo>
                    <a:pt x="84619" y="125557"/>
                  </a:lnTo>
                  <a:lnTo>
                    <a:pt x="81992" y="124857"/>
                  </a:lnTo>
                  <a:lnTo>
                    <a:pt x="80824" y="123146"/>
                  </a:lnTo>
                  <a:lnTo>
                    <a:pt x="80011" y="123653"/>
                  </a:lnTo>
                  <a:lnTo>
                    <a:pt x="77996" y="123700"/>
                  </a:lnTo>
                  <a:lnTo>
                    <a:pt x="76182" y="123204"/>
                  </a:lnTo>
                  <a:lnTo>
                    <a:pt x="75717" y="121789"/>
                  </a:lnTo>
                  <a:lnTo>
                    <a:pt x="71858" y="120934"/>
                  </a:lnTo>
                  <a:lnTo>
                    <a:pt x="71649" y="82210"/>
                  </a:lnTo>
                  <a:lnTo>
                    <a:pt x="72586" y="73025"/>
                  </a:lnTo>
                  <a:lnTo>
                    <a:pt x="64248" y="73740"/>
                  </a:lnTo>
                  <a:lnTo>
                    <a:pt x="61662" y="74640"/>
                  </a:lnTo>
                  <a:lnTo>
                    <a:pt x="61098" y="80084"/>
                  </a:lnTo>
                  <a:lnTo>
                    <a:pt x="56463" y="79699"/>
                  </a:lnTo>
                  <a:lnTo>
                    <a:pt x="51734" y="75627"/>
                  </a:lnTo>
                  <a:lnTo>
                    <a:pt x="47236" y="71336"/>
                  </a:lnTo>
                  <a:lnTo>
                    <a:pt x="48668" y="69731"/>
                  </a:lnTo>
                  <a:lnTo>
                    <a:pt x="49912" y="66715"/>
                  </a:lnTo>
                  <a:lnTo>
                    <a:pt x="47291" y="66152"/>
                  </a:lnTo>
                  <a:lnTo>
                    <a:pt x="46645" y="66464"/>
                  </a:lnTo>
                  <a:lnTo>
                    <a:pt x="45568" y="64927"/>
                  </a:lnTo>
                  <a:lnTo>
                    <a:pt x="45480" y="60508"/>
                  </a:lnTo>
                  <a:lnTo>
                    <a:pt x="46787" y="58771"/>
                  </a:lnTo>
                  <a:lnTo>
                    <a:pt x="51853" y="58982"/>
                  </a:lnTo>
                  <a:lnTo>
                    <a:pt x="53122" y="58604"/>
                  </a:lnTo>
                  <a:lnTo>
                    <a:pt x="54571" y="58983"/>
                  </a:lnTo>
                  <a:lnTo>
                    <a:pt x="55989" y="58317"/>
                  </a:lnTo>
                  <a:lnTo>
                    <a:pt x="58673" y="58133"/>
                  </a:lnTo>
                  <a:lnTo>
                    <a:pt x="61482" y="59824"/>
                  </a:lnTo>
                  <a:lnTo>
                    <a:pt x="64116" y="59055"/>
                  </a:lnTo>
                  <a:lnTo>
                    <a:pt x="65439" y="59033"/>
                  </a:lnTo>
                  <a:lnTo>
                    <a:pt x="66793" y="57389"/>
                  </a:lnTo>
                  <a:lnTo>
                    <a:pt x="68237" y="56637"/>
                  </a:lnTo>
                  <a:lnTo>
                    <a:pt x="67788" y="54409"/>
                  </a:lnTo>
                  <a:lnTo>
                    <a:pt x="68234" y="53641"/>
                  </a:lnTo>
                  <a:lnTo>
                    <a:pt x="70584" y="53739"/>
                  </a:lnTo>
                  <a:lnTo>
                    <a:pt x="72887" y="52702"/>
                  </a:lnTo>
                  <a:lnTo>
                    <a:pt x="72693" y="51631"/>
                  </a:lnTo>
                  <a:lnTo>
                    <a:pt x="74664" y="50585"/>
                  </a:lnTo>
                  <a:lnTo>
                    <a:pt x="77330" y="50573"/>
                  </a:lnTo>
                  <a:lnTo>
                    <a:pt x="77591" y="48985"/>
                  </a:lnTo>
                  <a:lnTo>
                    <a:pt x="79635" y="46455"/>
                  </a:lnTo>
                  <a:lnTo>
                    <a:pt x="78303" y="44784"/>
                  </a:lnTo>
                  <a:lnTo>
                    <a:pt x="80881" y="43954"/>
                  </a:lnTo>
                  <a:lnTo>
                    <a:pt x="83600" y="44536"/>
                  </a:lnTo>
                  <a:lnTo>
                    <a:pt x="85055" y="45313"/>
                  </a:lnTo>
                  <a:lnTo>
                    <a:pt x="87478" y="45128"/>
                  </a:lnTo>
                  <a:lnTo>
                    <a:pt x="89846" y="44571"/>
                  </a:lnTo>
                  <a:lnTo>
                    <a:pt x="90146" y="45557"/>
                  </a:lnTo>
                  <a:lnTo>
                    <a:pt x="92101" y="44403"/>
                  </a:lnTo>
                  <a:lnTo>
                    <a:pt x="96732" y="43430"/>
                  </a:lnTo>
                  <a:lnTo>
                    <a:pt x="100563" y="42121"/>
                  </a:lnTo>
                  <a:lnTo>
                    <a:pt x="103972" y="42138"/>
                  </a:lnTo>
                  <a:lnTo>
                    <a:pt x="104936" y="41656"/>
                  </a:lnTo>
                  <a:lnTo>
                    <a:pt x="108437" y="41075"/>
                  </a:lnTo>
                  <a:lnTo>
                    <a:pt x="110099" y="41256"/>
                  </a:lnTo>
                  <a:lnTo>
                    <a:pt x="111255" y="40309"/>
                  </a:lnTo>
                  <a:lnTo>
                    <a:pt x="114921" y="39320"/>
                  </a:lnTo>
                  <a:lnTo>
                    <a:pt x="116911" y="38165"/>
                  </a:lnTo>
                  <a:lnTo>
                    <a:pt x="118877" y="37541"/>
                  </a:lnTo>
                  <a:lnTo>
                    <a:pt x="120201" y="38142"/>
                  </a:lnTo>
                  <a:lnTo>
                    <a:pt x="122588" y="37691"/>
                  </a:lnTo>
                  <a:lnTo>
                    <a:pt x="124012" y="36437"/>
                  </a:lnTo>
                  <a:lnTo>
                    <a:pt x="125414" y="36283"/>
                  </a:lnTo>
                  <a:lnTo>
                    <a:pt x="128218" y="34205"/>
                  </a:lnTo>
                  <a:lnTo>
                    <a:pt x="131510" y="32564"/>
                  </a:lnTo>
                  <a:lnTo>
                    <a:pt x="135066" y="32399"/>
                  </a:lnTo>
                  <a:lnTo>
                    <a:pt x="137276" y="31441"/>
                  </a:lnTo>
                  <a:lnTo>
                    <a:pt x="138383" y="31488"/>
                  </a:lnTo>
                  <a:lnTo>
                    <a:pt x="140402" y="30730"/>
                  </a:lnTo>
                  <a:lnTo>
                    <a:pt x="142286" y="30434"/>
                  </a:lnTo>
                  <a:lnTo>
                    <a:pt x="144085" y="29111"/>
                  </a:lnTo>
                  <a:lnTo>
                    <a:pt x="146063" y="29202"/>
                  </a:lnTo>
                  <a:lnTo>
                    <a:pt x="148217" y="28050"/>
                  </a:lnTo>
                  <a:lnTo>
                    <a:pt x="149663" y="28288"/>
                  </a:lnTo>
                  <a:lnTo>
                    <a:pt x="151374" y="27946"/>
                  </a:lnTo>
                  <a:lnTo>
                    <a:pt x="152942" y="28552"/>
                  </a:lnTo>
                  <a:lnTo>
                    <a:pt x="154710" y="27680"/>
                  </a:lnTo>
                  <a:lnTo>
                    <a:pt x="158169" y="27279"/>
                  </a:lnTo>
                  <a:lnTo>
                    <a:pt x="159387" y="26849"/>
                  </a:lnTo>
                  <a:lnTo>
                    <a:pt x="159654" y="25408"/>
                  </a:lnTo>
                  <a:lnTo>
                    <a:pt x="162344" y="24315"/>
                  </a:lnTo>
                  <a:lnTo>
                    <a:pt x="166563" y="22249"/>
                  </a:lnTo>
                  <a:lnTo>
                    <a:pt x="168643" y="22107"/>
                  </a:lnTo>
                  <a:lnTo>
                    <a:pt x="169637" y="21338"/>
                  </a:lnTo>
                  <a:lnTo>
                    <a:pt x="173017" y="20992"/>
                  </a:lnTo>
                  <a:lnTo>
                    <a:pt x="173968" y="20285"/>
                  </a:lnTo>
                  <a:lnTo>
                    <a:pt x="176835" y="20626"/>
                  </a:lnTo>
                  <a:lnTo>
                    <a:pt x="178318" y="20447"/>
                  </a:lnTo>
                  <a:lnTo>
                    <a:pt x="179943" y="18557"/>
                  </a:lnTo>
                  <a:lnTo>
                    <a:pt x="184193" y="17016"/>
                  </a:lnTo>
                  <a:lnTo>
                    <a:pt x="188008" y="16958"/>
                  </a:lnTo>
                  <a:lnTo>
                    <a:pt x="191806" y="17184"/>
                  </a:lnTo>
                  <a:lnTo>
                    <a:pt x="194113" y="16131"/>
                  </a:lnTo>
                  <a:lnTo>
                    <a:pt x="193618" y="14025"/>
                  </a:lnTo>
                  <a:lnTo>
                    <a:pt x="194417" y="13363"/>
                  </a:lnTo>
                  <a:lnTo>
                    <a:pt x="196730" y="13677"/>
                  </a:lnTo>
                  <a:lnTo>
                    <a:pt x="196827" y="11738"/>
                  </a:lnTo>
                  <a:lnTo>
                    <a:pt x="198991" y="8765"/>
                  </a:lnTo>
                  <a:lnTo>
                    <a:pt x="202010" y="8793"/>
                  </a:lnTo>
                  <a:lnTo>
                    <a:pt x="202334" y="7997"/>
                  </a:lnTo>
                  <a:lnTo>
                    <a:pt x="206500" y="8189"/>
                  </a:lnTo>
                  <a:lnTo>
                    <a:pt x="208747" y="7280"/>
                  </a:lnTo>
                  <a:lnTo>
                    <a:pt x="209915" y="8034"/>
                  </a:lnTo>
                  <a:lnTo>
                    <a:pt x="213236" y="6728"/>
                  </a:lnTo>
                  <a:lnTo>
                    <a:pt x="214043" y="7153"/>
                  </a:lnTo>
                  <a:lnTo>
                    <a:pt x="217450" y="5661"/>
                  </a:lnTo>
                  <a:lnTo>
                    <a:pt x="219739" y="6114"/>
                  </a:lnTo>
                  <a:lnTo>
                    <a:pt x="220705" y="5309"/>
                  </a:lnTo>
                  <a:lnTo>
                    <a:pt x="223009" y="5735"/>
                  </a:lnTo>
                  <a:lnTo>
                    <a:pt x="224440" y="3978"/>
                  </a:lnTo>
                  <a:lnTo>
                    <a:pt x="227647" y="3177"/>
                  </a:lnTo>
                  <a:lnTo>
                    <a:pt x="228930" y="3547"/>
                  </a:lnTo>
                  <a:lnTo>
                    <a:pt x="230182" y="5341"/>
                  </a:lnTo>
                  <a:lnTo>
                    <a:pt x="231148" y="4661"/>
                  </a:lnTo>
                  <a:lnTo>
                    <a:pt x="234326" y="5114"/>
                  </a:lnTo>
                  <a:lnTo>
                    <a:pt x="235770" y="4747"/>
                  </a:lnTo>
                  <a:lnTo>
                    <a:pt x="236309" y="3977"/>
                  </a:lnTo>
                  <a:lnTo>
                    <a:pt x="238966" y="2380"/>
                  </a:lnTo>
                  <a:lnTo>
                    <a:pt x="239930" y="2941"/>
                  </a:lnTo>
                  <a:lnTo>
                    <a:pt x="240457" y="4259"/>
                  </a:lnTo>
                  <a:lnTo>
                    <a:pt x="239696" y="7078"/>
                  </a:lnTo>
                  <a:lnTo>
                    <a:pt x="240106" y="8371"/>
                  </a:lnTo>
                  <a:lnTo>
                    <a:pt x="242205" y="9719"/>
                  </a:lnTo>
                  <a:lnTo>
                    <a:pt x="242852" y="11500"/>
                  </a:lnTo>
                  <a:lnTo>
                    <a:pt x="244305" y="13403"/>
                  </a:lnTo>
                  <a:lnTo>
                    <a:pt x="243501" y="21537"/>
                  </a:lnTo>
                  <a:lnTo>
                    <a:pt x="243089" y="23474"/>
                  </a:lnTo>
                  <a:lnTo>
                    <a:pt x="244866" y="24127"/>
                  </a:lnTo>
                  <a:lnTo>
                    <a:pt x="246869" y="24104"/>
                  </a:lnTo>
                  <a:lnTo>
                    <a:pt x="249186" y="25753"/>
                  </a:lnTo>
                  <a:lnTo>
                    <a:pt x="251022" y="25929"/>
                  </a:lnTo>
                  <a:lnTo>
                    <a:pt x="252930" y="25107"/>
                  </a:lnTo>
                  <a:lnTo>
                    <a:pt x="260713" y="24175"/>
                  </a:lnTo>
                  <a:lnTo>
                    <a:pt x="264350" y="23950"/>
                  </a:lnTo>
                  <a:lnTo>
                    <a:pt x="278491" y="23418"/>
                  </a:lnTo>
                  <a:lnTo>
                    <a:pt x="279712" y="24420"/>
                  </a:lnTo>
                  <a:lnTo>
                    <a:pt x="285275" y="28089"/>
                  </a:lnTo>
                  <a:lnTo>
                    <a:pt x="288524" y="28083"/>
                  </a:lnTo>
                  <a:lnTo>
                    <a:pt x="288491" y="31494"/>
                  </a:lnTo>
                  <a:lnTo>
                    <a:pt x="281124" y="31944"/>
                  </a:lnTo>
                  <a:lnTo>
                    <a:pt x="280243" y="33035"/>
                  </a:lnTo>
                  <a:lnTo>
                    <a:pt x="281116" y="35544"/>
                  </a:lnTo>
                  <a:lnTo>
                    <a:pt x="283076" y="37705"/>
                  </a:lnTo>
                  <a:lnTo>
                    <a:pt x="287700" y="40013"/>
                  </a:lnTo>
                  <a:lnTo>
                    <a:pt x="289995" y="40106"/>
                  </a:lnTo>
                  <a:lnTo>
                    <a:pt x="292814" y="40626"/>
                  </a:lnTo>
                  <a:lnTo>
                    <a:pt x="294201" y="39834"/>
                  </a:lnTo>
                  <a:lnTo>
                    <a:pt x="301410" y="38752"/>
                  </a:lnTo>
                  <a:lnTo>
                    <a:pt x="314056" y="36949"/>
                  </a:lnTo>
                  <a:lnTo>
                    <a:pt x="317494" y="37317"/>
                  </a:lnTo>
                  <a:lnTo>
                    <a:pt x="319764" y="36736"/>
                  </a:lnTo>
                  <a:lnTo>
                    <a:pt x="323494" y="47277"/>
                  </a:lnTo>
                  <a:lnTo>
                    <a:pt x="328860" y="62775"/>
                  </a:lnTo>
                  <a:lnTo>
                    <a:pt x="329895" y="64335"/>
                  </a:lnTo>
                  <a:lnTo>
                    <a:pt x="329892" y="68875"/>
                  </a:lnTo>
                  <a:lnTo>
                    <a:pt x="330079" y="69668"/>
                  </a:lnTo>
                  <a:lnTo>
                    <a:pt x="331498" y="70530"/>
                  </a:lnTo>
                  <a:lnTo>
                    <a:pt x="333504" y="68977"/>
                  </a:lnTo>
                  <a:lnTo>
                    <a:pt x="335360" y="68779"/>
                  </a:lnTo>
                  <a:lnTo>
                    <a:pt x="336960" y="68040"/>
                  </a:lnTo>
                  <a:lnTo>
                    <a:pt x="339729" y="67514"/>
                  </a:lnTo>
                  <a:lnTo>
                    <a:pt x="342907" y="67324"/>
                  </a:lnTo>
                  <a:lnTo>
                    <a:pt x="344262" y="67699"/>
                  </a:lnTo>
                  <a:lnTo>
                    <a:pt x="348274" y="67628"/>
                  </a:lnTo>
                  <a:lnTo>
                    <a:pt x="351114" y="67055"/>
                  </a:lnTo>
                  <a:lnTo>
                    <a:pt x="352544" y="66251"/>
                  </a:lnTo>
                  <a:lnTo>
                    <a:pt x="352870" y="65242"/>
                  </a:lnTo>
                  <a:lnTo>
                    <a:pt x="354048" y="64782"/>
                  </a:lnTo>
                  <a:lnTo>
                    <a:pt x="358629" y="63988"/>
                  </a:lnTo>
                  <a:lnTo>
                    <a:pt x="359390" y="64512"/>
                  </a:lnTo>
                  <a:lnTo>
                    <a:pt x="361456" y="64335"/>
                  </a:lnTo>
                  <a:lnTo>
                    <a:pt x="362351" y="65441"/>
                  </a:lnTo>
                  <a:lnTo>
                    <a:pt x="363242" y="64951"/>
                  </a:lnTo>
                  <a:lnTo>
                    <a:pt x="364996" y="66285"/>
                  </a:lnTo>
                  <a:lnTo>
                    <a:pt x="368146" y="65065"/>
                  </a:lnTo>
                  <a:lnTo>
                    <a:pt x="369221" y="66938"/>
                  </a:lnTo>
                  <a:lnTo>
                    <a:pt x="371130" y="67456"/>
                  </a:lnTo>
                  <a:lnTo>
                    <a:pt x="372451" y="69414"/>
                  </a:lnTo>
                  <a:lnTo>
                    <a:pt x="373793" y="72344"/>
                  </a:lnTo>
                  <a:lnTo>
                    <a:pt x="374941" y="72128"/>
                  </a:lnTo>
                  <a:lnTo>
                    <a:pt x="376407" y="73213"/>
                  </a:lnTo>
                  <a:lnTo>
                    <a:pt x="377606" y="74861"/>
                  </a:lnTo>
                  <a:lnTo>
                    <a:pt x="381058" y="73021"/>
                  </a:lnTo>
                  <a:lnTo>
                    <a:pt x="381929" y="73998"/>
                  </a:lnTo>
                  <a:lnTo>
                    <a:pt x="383603" y="73571"/>
                  </a:lnTo>
                  <a:lnTo>
                    <a:pt x="385370" y="74564"/>
                  </a:lnTo>
                  <a:lnTo>
                    <a:pt x="386588" y="74636"/>
                  </a:lnTo>
                  <a:lnTo>
                    <a:pt x="387643" y="73721"/>
                  </a:lnTo>
                  <a:lnTo>
                    <a:pt x="388759" y="73769"/>
                  </a:lnTo>
                  <a:lnTo>
                    <a:pt x="389657" y="75326"/>
                  </a:lnTo>
                  <a:lnTo>
                    <a:pt x="391719" y="73480"/>
                  </a:lnTo>
                  <a:lnTo>
                    <a:pt x="392586" y="73577"/>
                  </a:lnTo>
                  <a:lnTo>
                    <a:pt x="393571" y="75074"/>
                  </a:lnTo>
                  <a:lnTo>
                    <a:pt x="394902" y="73515"/>
                  </a:lnTo>
                  <a:lnTo>
                    <a:pt x="396967" y="72529"/>
                  </a:lnTo>
                  <a:lnTo>
                    <a:pt x="398340" y="71019"/>
                  </a:lnTo>
                  <a:lnTo>
                    <a:pt x="399523" y="71428"/>
                  </a:lnTo>
                  <a:lnTo>
                    <a:pt x="400531" y="70816"/>
                  </a:lnTo>
                  <a:lnTo>
                    <a:pt x="401562" y="69245"/>
                  </a:lnTo>
                  <a:lnTo>
                    <a:pt x="402995" y="69302"/>
                  </a:lnTo>
                  <a:lnTo>
                    <a:pt x="403758" y="67234"/>
                  </a:lnTo>
                  <a:lnTo>
                    <a:pt x="405663" y="66463"/>
                  </a:lnTo>
                  <a:lnTo>
                    <a:pt x="406943" y="68227"/>
                  </a:lnTo>
                  <a:lnTo>
                    <a:pt x="410305" y="70075"/>
                  </a:lnTo>
                  <a:lnTo>
                    <a:pt x="412523" y="70436"/>
                  </a:lnTo>
                  <a:lnTo>
                    <a:pt x="413348" y="70139"/>
                  </a:lnTo>
                  <a:lnTo>
                    <a:pt x="414287" y="71167"/>
                  </a:lnTo>
                  <a:lnTo>
                    <a:pt x="415122" y="74724"/>
                  </a:lnTo>
                  <a:lnTo>
                    <a:pt x="415928" y="76019"/>
                  </a:lnTo>
                  <a:lnTo>
                    <a:pt x="418072" y="75447"/>
                  </a:lnTo>
                  <a:lnTo>
                    <a:pt x="420476" y="78078"/>
                  </a:lnTo>
                  <a:lnTo>
                    <a:pt x="420782" y="79755"/>
                  </a:lnTo>
                  <a:lnTo>
                    <a:pt x="421818" y="80460"/>
                  </a:lnTo>
                  <a:lnTo>
                    <a:pt x="422903" y="81343"/>
                  </a:lnTo>
                  <a:lnTo>
                    <a:pt x="426229" y="82893"/>
                  </a:lnTo>
                  <a:lnTo>
                    <a:pt x="427566" y="84417"/>
                  </a:lnTo>
                  <a:lnTo>
                    <a:pt x="428890" y="85044"/>
                  </a:lnTo>
                  <a:lnTo>
                    <a:pt x="429481" y="83786"/>
                  </a:lnTo>
                  <a:lnTo>
                    <a:pt x="431278" y="83802"/>
                  </a:lnTo>
                  <a:lnTo>
                    <a:pt x="432166" y="84414"/>
                  </a:lnTo>
                  <a:lnTo>
                    <a:pt x="434721" y="84915"/>
                  </a:lnTo>
                  <a:lnTo>
                    <a:pt x="438220" y="86879"/>
                  </a:lnTo>
                  <a:lnTo>
                    <a:pt x="439049" y="86971"/>
                  </a:lnTo>
                  <a:lnTo>
                    <a:pt x="439404" y="85292"/>
                  </a:lnTo>
                  <a:lnTo>
                    <a:pt x="441007" y="85470"/>
                  </a:lnTo>
                  <a:lnTo>
                    <a:pt x="441767" y="87231"/>
                  </a:lnTo>
                  <a:lnTo>
                    <a:pt x="444907" y="85924"/>
                  </a:lnTo>
                  <a:lnTo>
                    <a:pt x="444180" y="84190"/>
                  </a:lnTo>
                  <a:lnTo>
                    <a:pt x="446361" y="79055"/>
                  </a:lnTo>
                  <a:lnTo>
                    <a:pt x="449097" y="76519"/>
                  </a:lnTo>
                  <a:lnTo>
                    <a:pt x="450474" y="76156"/>
                  </a:lnTo>
                  <a:lnTo>
                    <a:pt x="454597" y="76478"/>
                  </a:lnTo>
                  <a:lnTo>
                    <a:pt x="458555" y="77747"/>
                  </a:lnTo>
                  <a:lnTo>
                    <a:pt x="467593" y="80345"/>
                  </a:lnTo>
                  <a:lnTo>
                    <a:pt x="467479" y="77940"/>
                  </a:lnTo>
                  <a:lnTo>
                    <a:pt x="465912" y="74033"/>
                  </a:lnTo>
                  <a:lnTo>
                    <a:pt x="464931" y="70947"/>
                  </a:lnTo>
                  <a:lnTo>
                    <a:pt x="465097" y="70101"/>
                  </a:lnTo>
                  <a:lnTo>
                    <a:pt x="467480" y="67411"/>
                  </a:lnTo>
                  <a:lnTo>
                    <a:pt x="468526" y="65516"/>
                  </a:lnTo>
                  <a:lnTo>
                    <a:pt x="469756" y="64443"/>
                  </a:lnTo>
                  <a:lnTo>
                    <a:pt x="470350" y="61633"/>
                  </a:lnTo>
                  <a:lnTo>
                    <a:pt x="467668" y="59617"/>
                  </a:lnTo>
                  <a:lnTo>
                    <a:pt x="468560" y="58383"/>
                  </a:lnTo>
                  <a:lnTo>
                    <a:pt x="470267" y="57839"/>
                  </a:lnTo>
                  <a:lnTo>
                    <a:pt x="475017" y="57938"/>
                  </a:lnTo>
                  <a:lnTo>
                    <a:pt x="475948" y="57444"/>
                  </a:lnTo>
                  <a:lnTo>
                    <a:pt x="476297" y="56012"/>
                  </a:lnTo>
                  <a:lnTo>
                    <a:pt x="474474" y="54728"/>
                  </a:lnTo>
                  <a:lnTo>
                    <a:pt x="474163" y="53986"/>
                  </a:lnTo>
                  <a:lnTo>
                    <a:pt x="475172" y="52800"/>
                  </a:lnTo>
                  <a:lnTo>
                    <a:pt x="476607" y="52504"/>
                  </a:lnTo>
                  <a:lnTo>
                    <a:pt x="475902" y="49434"/>
                  </a:lnTo>
                  <a:lnTo>
                    <a:pt x="477112" y="49389"/>
                  </a:lnTo>
                  <a:lnTo>
                    <a:pt x="479285" y="50131"/>
                  </a:lnTo>
                  <a:lnTo>
                    <a:pt x="481225" y="51664"/>
                  </a:lnTo>
                  <a:lnTo>
                    <a:pt x="482660" y="51664"/>
                  </a:lnTo>
                  <a:lnTo>
                    <a:pt x="484368" y="52998"/>
                  </a:lnTo>
                  <a:lnTo>
                    <a:pt x="486618" y="53542"/>
                  </a:lnTo>
                  <a:lnTo>
                    <a:pt x="488248" y="52899"/>
                  </a:lnTo>
                  <a:lnTo>
                    <a:pt x="492724" y="50557"/>
                  </a:lnTo>
                  <a:lnTo>
                    <a:pt x="492164" y="45681"/>
                  </a:lnTo>
                  <a:lnTo>
                    <a:pt x="492823" y="44133"/>
                  </a:lnTo>
                  <a:lnTo>
                    <a:pt x="491045" y="43533"/>
                  </a:lnTo>
                  <a:lnTo>
                    <a:pt x="489719" y="41670"/>
                  </a:lnTo>
                  <a:lnTo>
                    <a:pt x="490523" y="39302"/>
                  </a:lnTo>
                  <a:lnTo>
                    <a:pt x="490610" y="37331"/>
                  </a:lnTo>
                  <a:lnTo>
                    <a:pt x="489173" y="36865"/>
                  </a:lnTo>
                  <a:lnTo>
                    <a:pt x="488347" y="34348"/>
                  </a:lnTo>
                  <a:lnTo>
                    <a:pt x="488728" y="30700"/>
                  </a:lnTo>
                  <a:lnTo>
                    <a:pt x="488084" y="27902"/>
                  </a:lnTo>
                  <a:lnTo>
                    <a:pt x="488695" y="26740"/>
                  </a:lnTo>
                  <a:lnTo>
                    <a:pt x="486968" y="26517"/>
                  </a:lnTo>
                  <a:lnTo>
                    <a:pt x="485338" y="23885"/>
                  </a:lnTo>
                  <a:lnTo>
                    <a:pt x="485882" y="22196"/>
                  </a:lnTo>
                  <a:lnTo>
                    <a:pt x="485222" y="20855"/>
                  </a:lnTo>
                  <a:lnTo>
                    <a:pt x="485843" y="17823"/>
                  </a:lnTo>
                  <a:lnTo>
                    <a:pt x="486929" y="15794"/>
                  </a:lnTo>
                  <a:lnTo>
                    <a:pt x="486425" y="13754"/>
                  </a:lnTo>
                  <a:lnTo>
                    <a:pt x="487162" y="10669"/>
                  </a:lnTo>
                  <a:lnTo>
                    <a:pt x="487201" y="9125"/>
                  </a:lnTo>
                  <a:lnTo>
                    <a:pt x="489876" y="5643"/>
                  </a:lnTo>
                  <a:lnTo>
                    <a:pt x="488953" y="4584"/>
                  </a:lnTo>
                  <a:lnTo>
                    <a:pt x="488086" y="2454"/>
                  </a:lnTo>
                  <a:lnTo>
                    <a:pt x="486761" y="812"/>
                  </a:lnTo>
                  <a:lnTo>
                    <a:pt x="490257" y="0"/>
                  </a:lnTo>
                  <a:lnTo>
                    <a:pt x="492184" y="55"/>
                  </a:lnTo>
                  <a:lnTo>
                    <a:pt x="493014" y="897"/>
                  </a:lnTo>
                  <a:lnTo>
                    <a:pt x="494455" y="1009"/>
                  </a:lnTo>
                  <a:lnTo>
                    <a:pt x="498209" y="701"/>
                  </a:lnTo>
                  <a:lnTo>
                    <a:pt x="499649" y="1121"/>
                  </a:lnTo>
                  <a:lnTo>
                    <a:pt x="503346" y="1262"/>
                  </a:lnTo>
                  <a:lnTo>
                    <a:pt x="508475" y="3505"/>
                  </a:lnTo>
                  <a:lnTo>
                    <a:pt x="511140" y="3317"/>
                  </a:lnTo>
                  <a:lnTo>
                    <a:pt x="512030" y="3887"/>
                  </a:lnTo>
                  <a:lnTo>
                    <a:pt x="512633" y="5365"/>
                  </a:lnTo>
                  <a:lnTo>
                    <a:pt x="514948" y="5107"/>
                  </a:lnTo>
                  <a:lnTo>
                    <a:pt x="516992" y="6815"/>
                  </a:lnTo>
                  <a:lnTo>
                    <a:pt x="518658" y="7466"/>
                  </a:lnTo>
                  <a:lnTo>
                    <a:pt x="519735" y="8454"/>
                  </a:lnTo>
                  <a:lnTo>
                    <a:pt x="521356" y="10748"/>
                  </a:lnTo>
                  <a:lnTo>
                    <a:pt x="523702" y="11477"/>
                  </a:lnTo>
                  <a:lnTo>
                    <a:pt x="526576" y="12871"/>
                  </a:lnTo>
                  <a:lnTo>
                    <a:pt x="529067" y="14566"/>
                  </a:lnTo>
                  <a:lnTo>
                    <a:pt x="533353" y="16744"/>
                  </a:lnTo>
                  <a:lnTo>
                    <a:pt x="533874" y="18127"/>
                  </a:lnTo>
                  <a:lnTo>
                    <a:pt x="533584" y="19182"/>
                  </a:lnTo>
                  <a:lnTo>
                    <a:pt x="534296" y="20225"/>
                  </a:lnTo>
                  <a:lnTo>
                    <a:pt x="535828" y="20405"/>
                  </a:lnTo>
                  <a:lnTo>
                    <a:pt x="537392" y="21359"/>
                  </a:lnTo>
                  <a:lnTo>
                    <a:pt x="540207" y="21907"/>
                  </a:lnTo>
                  <a:lnTo>
                    <a:pt x="542507" y="22963"/>
                  </a:lnTo>
                  <a:lnTo>
                    <a:pt x="545531" y="25571"/>
                  </a:lnTo>
                  <a:lnTo>
                    <a:pt x="547657" y="26702"/>
                  </a:lnTo>
                  <a:lnTo>
                    <a:pt x="550644" y="27599"/>
                  </a:lnTo>
                  <a:lnTo>
                    <a:pt x="551715" y="28454"/>
                  </a:lnTo>
                  <a:lnTo>
                    <a:pt x="554281" y="28898"/>
                  </a:lnTo>
                  <a:lnTo>
                    <a:pt x="555296" y="30756"/>
                  </a:lnTo>
                  <a:lnTo>
                    <a:pt x="556783" y="32097"/>
                  </a:lnTo>
                  <a:lnTo>
                    <a:pt x="557925" y="32349"/>
                  </a:lnTo>
                  <a:lnTo>
                    <a:pt x="559507" y="34811"/>
                  </a:lnTo>
                  <a:lnTo>
                    <a:pt x="561121" y="33066"/>
                  </a:lnTo>
                  <a:lnTo>
                    <a:pt x="563310" y="32024"/>
                  </a:lnTo>
                  <a:lnTo>
                    <a:pt x="564305" y="30376"/>
                  </a:lnTo>
                  <a:lnTo>
                    <a:pt x="566611" y="29016"/>
                  </a:lnTo>
                  <a:lnTo>
                    <a:pt x="569692" y="26163"/>
                  </a:lnTo>
                  <a:lnTo>
                    <a:pt x="569710" y="24796"/>
                  </a:lnTo>
                  <a:lnTo>
                    <a:pt x="568720" y="23725"/>
                  </a:lnTo>
                  <a:lnTo>
                    <a:pt x="570905" y="20948"/>
                  </a:lnTo>
                  <a:lnTo>
                    <a:pt x="572022" y="17847"/>
                  </a:lnTo>
                  <a:lnTo>
                    <a:pt x="571604" y="14971"/>
                  </a:lnTo>
                  <a:lnTo>
                    <a:pt x="571992" y="14277"/>
                  </a:lnTo>
                  <a:lnTo>
                    <a:pt x="573910" y="13867"/>
                  </a:lnTo>
                  <a:lnTo>
                    <a:pt x="578217" y="14794"/>
                  </a:lnTo>
                  <a:lnTo>
                    <a:pt x="579322" y="17094"/>
                  </a:lnTo>
                  <a:lnTo>
                    <a:pt x="580873" y="17173"/>
                  </a:lnTo>
                  <a:lnTo>
                    <a:pt x="581071" y="19196"/>
                  </a:lnTo>
                  <a:lnTo>
                    <a:pt x="582956" y="21092"/>
                  </a:lnTo>
                  <a:lnTo>
                    <a:pt x="584373" y="21226"/>
                  </a:lnTo>
                  <a:lnTo>
                    <a:pt x="587409" y="20859"/>
                  </a:lnTo>
                  <a:lnTo>
                    <a:pt x="588966" y="21364"/>
                  </a:lnTo>
                  <a:lnTo>
                    <a:pt x="590408" y="22760"/>
                  </a:lnTo>
                  <a:lnTo>
                    <a:pt x="591517" y="22700"/>
                  </a:lnTo>
                  <a:lnTo>
                    <a:pt x="592008" y="21506"/>
                  </a:lnTo>
                  <a:lnTo>
                    <a:pt x="593709" y="20869"/>
                  </a:lnTo>
                  <a:lnTo>
                    <a:pt x="593087" y="18796"/>
                  </a:lnTo>
                  <a:lnTo>
                    <a:pt x="596216" y="17648"/>
                  </a:lnTo>
                  <a:lnTo>
                    <a:pt x="598051" y="15480"/>
                  </a:lnTo>
                  <a:lnTo>
                    <a:pt x="598918" y="13629"/>
                  </a:lnTo>
                  <a:lnTo>
                    <a:pt x="600533" y="12487"/>
                  </a:lnTo>
                  <a:lnTo>
                    <a:pt x="601389" y="10035"/>
                  </a:lnTo>
                  <a:lnTo>
                    <a:pt x="602414" y="9755"/>
                  </a:lnTo>
                  <a:lnTo>
                    <a:pt x="605857" y="9965"/>
                  </a:lnTo>
                  <a:lnTo>
                    <a:pt x="606501" y="12067"/>
                  </a:lnTo>
                  <a:lnTo>
                    <a:pt x="607720" y="12792"/>
                  </a:lnTo>
                  <a:lnTo>
                    <a:pt x="609548" y="13125"/>
                  </a:lnTo>
                  <a:lnTo>
                    <a:pt x="610624" y="13952"/>
                  </a:lnTo>
                  <a:lnTo>
                    <a:pt x="611633" y="16153"/>
                  </a:lnTo>
                  <a:lnTo>
                    <a:pt x="614638" y="18143"/>
                  </a:lnTo>
                  <a:lnTo>
                    <a:pt x="616850" y="18453"/>
                  </a:lnTo>
                  <a:lnTo>
                    <a:pt x="617433" y="19065"/>
                  </a:lnTo>
                  <a:lnTo>
                    <a:pt x="618759" y="18470"/>
                  </a:lnTo>
                  <a:lnTo>
                    <a:pt x="621354" y="19149"/>
                  </a:lnTo>
                  <a:lnTo>
                    <a:pt x="622067" y="20296"/>
                  </a:lnTo>
                  <a:lnTo>
                    <a:pt x="624858" y="21640"/>
                  </a:lnTo>
                  <a:lnTo>
                    <a:pt x="622178" y="24017"/>
                  </a:lnTo>
                  <a:lnTo>
                    <a:pt x="622275" y="25698"/>
                  </a:lnTo>
                  <a:lnTo>
                    <a:pt x="624965" y="28094"/>
                  </a:lnTo>
                  <a:lnTo>
                    <a:pt x="626942" y="29344"/>
                  </a:lnTo>
                  <a:lnTo>
                    <a:pt x="628747" y="31438"/>
                  </a:lnTo>
                  <a:lnTo>
                    <a:pt x="632151" y="34585"/>
                  </a:lnTo>
                  <a:lnTo>
                    <a:pt x="634441" y="35184"/>
                  </a:lnTo>
                  <a:lnTo>
                    <a:pt x="636581" y="36477"/>
                  </a:lnTo>
                  <a:lnTo>
                    <a:pt x="641149" y="40407"/>
                  </a:lnTo>
                  <a:lnTo>
                    <a:pt x="641754" y="42680"/>
                  </a:lnTo>
                  <a:lnTo>
                    <a:pt x="642394" y="43523"/>
                  </a:lnTo>
                  <a:lnTo>
                    <a:pt x="644381" y="44737"/>
                  </a:lnTo>
                  <a:lnTo>
                    <a:pt x="645268" y="46226"/>
                  </a:lnTo>
                  <a:lnTo>
                    <a:pt x="645653" y="48190"/>
                  </a:lnTo>
                  <a:lnTo>
                    <a:pt x="646857" y="49742"/>
                  </a:lnTo>
                  <a:lnTo>
                    <a:pt x="649777" y="49039"/>
                  </a:lnTo>
                  <a:lnTo>
                    <a:pt x="650637" y="49381"/>
                  </a:lnTo>
                  <a:lnTo>
                    <a:pt x="650938" y="52682"/>
                  </a:lnTo>
                  <a:lnTo>
                    <a:pt x="651808" y="54397"/>
                  </a:lnTo>
                  <a:lnTo>
                    <a:pt x="653176" y="55480"/>
                  </a:lnTo>
                  <a:lnTo>
                    <a:pt x="653628" y="56609"/>
                  </a:lnTo>
                  <a:lnTo>
                    <a:pt x="655541" y="58401"/>
                  </a:lnTo>
                  <a:lnTo>
                    <a:pt x="659438" y="60829"/>
                  </a:lnTo>
                  <a:lnTo>
                    <a:pt x="660314" y="62447"/>
                  </a:lnTo>
                  <a:lnTo>
                    <a:pt x="662120" y="63753"/>
                  </a:lnTo>
                  <a:lnTo>
                    <a:pt x="663887" y="64420"/>
                  </a:lnTo>
                  <a:lnTo>
                    <a:pt x="665155" y="65450"/>
                  </a:lnTo>
                  <a:lnTo>
                    <a:pt x="666653" y="65623"/>
                  </a:lnTo>
                  <a:lnTo>
                    <a:pt x="671325" y="69037"/>
                  </a:lnTo>
                  <a:lnTo>
                    <a:pt x="676389" y="71097"/>
                  </a:lnTo>
                  <a:lnTo>
                    <a:pt x="678186" y="71246"/>
                  </a:lnTo>
                  <a:lnTo>
                    <a:pt x="679635" y="72956"/>
                  </a:lnTo>
                  <a:lnTo>
                    <a:pt x="682120" y="73314"/>
                  </a:lnTo>
                  <a:lnTo>
                    <a:pt x="685431" y="76038"/>
                  </a:lnTo>
                  <a:lnTo>
                    <a:pt x="686803" y="75931"/>
                  </a:lnTo>
                  <a:lnTo>
                    <a:pt x="688580" y="77096"/>
                  </a:lnTo>
                  <a:lnTo>
                    <a:pt x="689680" y="78417"/>
                  </a:lnTo>
                  <a:lnTo>
                    <a:pt x="690206" y="79999"/>
                  </a:lnTo>
                  <a:lnTo>
                    <a:pt x="692525" y="81442"/>
                  </a:lnTo>
                  <a:lnTo>
                    <a:pt x="693983" y="81030"/>
                  </a:lnTo>
                  <a:lnTo>
                    <a:pt x="694068" y="79953"/>
                  </a:lnTo>
                  <a:lnTo>
                    <a:pt x="692951" y="77229"/>
                  </a:lnTo>
                  <a:lnTo>
                    <a:pt x="692498" y="75383"/>
                  </a:lnTo>
                  <a:lnTo>
                    <a:pt x="692785" y="72378"/>
                  </a:lnTo>
                  <a:lnTo>
                    <a:pt x="690419" y="71302"/>
                  </a:lnTo>
                  <a:lnTo>
                    <a:pt x="689357" y="68293"/>
                  </a:lnTo>
                  <a:lnTo>
                    <a:pt x="688154" y="65859"/>
                  </a:lnTo>
                  <a:lnTo>
                    <a:pt x="685188" y="63954"/>
                  </a:lnTo>
                  <a:lnTo>
                    <a:pt x="682294" y="60999"/>
                  </a:lnTo>
                  <a:lnTo>
                    <a:pt x="683872" y="57650"/>
                  </a:lnTo>
                  <a:lnTo>
                    <a:pt x="686326" y="56788"/>
                  </a:lnTo>
                  <a:lnTo>
                    <a:pt x="687791" y="58872"/>
                  </a:lnTo>
                  <a:lnTo>
                    <a:pt x="689586" y="58617"/>
                  </a:lnTo>
                  <a:lnTo>
                    <a:pt x="690326" y="59520"/>
                  </a:lnTo>
                  <a:lnTo>
                    <a:pt x="691947" y="60080"/>
                  </a:lnTo>
                  <a:lnTo>
                    <a:pt x="692887" y="61575"/>
                  </a:lnTo>
                  <a:lnTo>
                    <a:pt x="695421" y="61882"/>
                  </a:lnTo>
                  <a:lnTo>
                    <a:pt x="697743" y="63224"/>
                  </a:lnTo>
                  <a:lnTo>
                    <a:pt x="698004" y="65700"/>
                  </a:lnTo>
                  <a:lnTo>
                    <a:pt x="698933" y="69234"/>
                  </a:lnTo>
                  <a:lnTo>
                    <a:pt x="699788" y="68230"/>
                  </a:lnTo>
                  <a:lnTo>
                    <a:pt x="701343" y="67421"/>
                  </a:lnTo>
                  <a:lnTo>
                    <a:pt x="702552" y="69076"/>
                  </a:lnTo>
                  <a:lnTo>
                    <a:pt x="703545" y="71254"/>
                  </a:lnTo>
                  <a:lnTo>
                    <a:pt x="703029" y="72652"/>
                  </a:lnTo>
                  <a:lnTo>
                    <a:pt x="705443" y="74038"/>
                  </a:lnTo>
                  <a:lnTo>
                    <a:pt x="706262" y="73933"/>
                  </a:lnTo>
                  <a:lnTo>
                    <a:pt x="707738" y="75227"/>
                  </a:lnTo>
                  <a:lnTo>
                    <a:pt x="709508" y="74089"/>
                  </a:lnTo>
                  <a:lnTo>
                    <a:pt x="710319" y="74717"/>
                  </a:lnTo>
                  <a:lnTo>
                    <a:pt x="710041" y="76710"/>
                  </a:lnTo>
                  <a:lnTo>
                    <a:pt x="711895" y="77453"/>
                  </a:lnTo>
                  <a:lnTo>
                    <a:pt x="712825" y="75575"/>
                  </a:lnTo>
                  <a:lnTo>
                    <a:pt x="714183" y="7681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44342" y="3245384"/>
              <a:ext cx="1793" cy="1434"/>
            </a:xfrm>
            <a:custGeom>
              <a:avLst/>
              <a:pathLst>
                <a:path w="1793" h="1434">
                  <a:moveTo>
                    <a:pt x="1100" y="1434"/>
                  </a:moveTo>
                  <a:lnTo>
                    <a:pt x="0" y="0"/>
                  </a:lnTo>
                  <a:lnTo>
                    <a:pt x="1793" y="4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73968" y="3197551"/>
              <a:ext cx="1515" cy="2317"/>
            </a:xfrm>
            <a:custGeom>
              <a:avLst/>
              <a:pathLst>
                <a:path w="1515" h="2317">
                  <a:moveTo>
                    <a:pt x="1515" y="2317"/>
                  </a:moveTo>
                  <a:lnTo>
                    <a:pt x="0" y="836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74488" y="3195260"/>
              <a:ext cx="1844" cy="1612"/>
            </a:xfrm>
            <a:custGeom>
              <a:avLst/>
              <a:pathLst>
                <a:path w="1844" h="1612">
                  <a:moveTo>
                    <a:pt x="0" y="1612"/>
                  </a:moveTo>
                  <a:lnTo>
                    <a:pt x="1121" y="0"/>
                  </a:lnTo>
                  <a:lnTo>
                    <a:pt x="1844" y="83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60901" y="3228451"/>
              <a:ext cx="2577" cy="2712"/>
            </a:xfrm>
            <a:custGeom>
              <a:avLst/>
              <a:pathLst>
                <a:path w="2577" h="2712">
                  <a:moveTo>
                    <a:pt x="0" y="889"/>
                  </a:moveTo>
                  <a:lnTo>
                    <a:pt x="488" y="0"/>
                  </a:lnTo>
                  <a:lnTo>
                    <a:pt x="2077" y="602"/>
                  </a:lnTo>
                  <a:lnTo>
                    <a:pt x="2577" y="2712"/>
                  </a:lnTo>
                  <a:lnTo>
                    <a:pt x="903" y="2278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54849" y="3229277"/>
              <a:ext cx="2078" cy="3151"/>
            </a:xfrm>
            <a:custGeom>
              <a:avLst/>
              <a:pathLst>
                <a:path w="2078" h="3151">
                  <a:moveTo>
                    <a:pt x="1820" y="3151"/>
                  </a:moveTo>
                  <a:lnTo>
                    <a:pt x="426" y="2260"/>
                  </a:lnTo>
                  <a:lnTo>
                    <a:pt x="0" y="1127"/>
                  </a:lnTo>
                  <a:lnTo>
                    <a:pt x="1023" y="0"/>
                  </a:lnTo>
                  <a:lnTo>
                    <a:pt x="2078" y="209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67971" y="3201919"/>
              <a:ext cx="2631" cy="2949"/>
            </a:xfrm>
            <a:custGeom>
              <a:avLst/>
              <a:pathLst>
                <a:path w="2631" h="2949">
                  <a:moveTo>
                    <a:pt x="0" y="2949"/>
                  </a:moveTo>
                  <a:lnTo>
                    <a:pt x="403" y="671"/>
                  </a:lnTo>
                  <a:lnTo>
                    <a:pt x="2127" y="0"/>
                  </a:lnTo>
                  <a:lnTo>
                    <a:pt x="2631" y="1593"/>
                  </a:lnTo>
                  <a:lnTo>
                    <a:pt x="1396" y="181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26521" y="3405482"/>
              <a:ext cx="2209" cy="3499"/>
            </a:xfrm>
            <a:custGeom>
              <a:avLst/>
              <a:pathLst>
                <a:path w="2209" h="3499">
                  <a:moveTo>
                    <a:pt x="12" y="1641"/>
                  </a:moveTo>
                  <a:lnTo>
                    <a:pt x="867" y="0"/>
                  </a:lnTo>
                  <a:lnTo>
                    <a:pt x="2209" y="2254"/>
                  </a:lnTo>
                  <a:lnTo>
                    <a:pt x="928" y="3499"/>
                  </a:lnTo>
                  <a:lnTo>
                    <a:pt x="0" y="3228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63842" y="3211816"/>
              <a:ext cx="2544" cy="3972"/>
            </a:xfrm>
            <a:custGeom>
              <a:avLst/>
              <a:pathLst>
                <a:path w="2544" h="3972">
                  <a:moveTo>
                    <a:pt x="804" y="3972"/>
                  </a:moveTo>
                  <a:lnTo>
                    <a:pt x="0" y="3040"/>
                  </a:lnTo>
                  <a:lnTo>
                    <a:pt x="280" y="0"/>
                  </a:lnTo>
                  <a:lnTo>
                    <a:pt x="1427" y="1824"/>
                  </a:lnTo>
                  <a:lnTo>
                    <a:pt x="2544" y="2155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62775" y="3231980"/>
              <a:ext cx="2818" cy="4600"/>
            </a:xfrm>
            <a:custGeom>
              <a:avLst/>
              <a:pathLst>
                <a:path w="2818" h="4600">
                  <a:moveTo>
                    <a:pt x="528" y="368"/>
                  </a:moveTo>
                  <a:lnTo>
                    <a:pt x="1596" y="0"/>
                  </a:lnTo>
                  <a:lnTo>
                    <a:pt x="2818" y="2319"/>
                  </a:lnTo>
                  <a:lnTo>
                    <a:pt x="2024" y="4600"/>
                  </a:lnTo>
                  <a:lnTo>
                    <a:pt x="0" y="163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82739" y="3203415"/>
              <a:ext cx="508435" cy="311970"/>
            </a:xfrm>
            <a:custGeom>
              <a:avLst/>
              <a:pathLst>
                <a:path w="508435" h="311970">
                  <a:moveTo>
                    <a:pt x="35012" y="202523"/>
                  </a:moveTo>
                  <a:lnTo>
                    <a:pt x="33180" y="201192"/>
                  </a:lnTo>
                  <a:lnTo>
                    <a:pt x="33225" y="199803"/>
                  </a:lnTo>
                  <a:lnTo>
                    <a:pt x="34115" y="196117"/>
                  </a:lnTo>
                  <a:lnTo>
                    <a:pt x="35059" y="193504"/>
                  </a:lnTo>
                  <a:lnTo>
                    <a:pt x="35260" y="191423"/>
                  </a:lnTo>
                  <a:lnTo>
                    <a:pt x="34407" y="190063"/>
                  </a:lnTo>
                  <a:lnTo>
                    <a:pt x="34984" y="187332"/>
                  </a:lnTo>
                  <a:lnTo>
                    <a:pt x="36473" y="187140"/>
                  </a:lnTo>
                  <a:lnTo>
                    <a:pt x="37097" y="185778"/>
                  </a:lnTo>
                  <a:lnTo>
                    <a:pt x="38622" y="184742"/>
                  </a:lnTo>
                  <a:lnTo>
                    <a:pt x="40434" y="184112"/>
                  </a:lnTo>
                  <a:lnTo>
                    <a:pt x="40506" y="181359"/>
                  </a:lnTo>
                  <a:lnTo>
                    <a:pt x="40142" y="180967"/>
                  </a:lnTo>
                  <a:lnTo>
                    <a:pt x="41637" y="178796"/>
                  </a:lnTo>
                  <a:lnTo>
                    <a:pt x="42790" y="175132"/>
                  </a:lnTo>
                  <a:lnTo>
                    <a:pt x="42745" y="173296"/>
                  </a:lnTo>
                  <a:lnTo>
                    <a:pt x="42255" y="169800"/>
                  </a:lnTo>
                  <a:lnTo>
                    <a:pt x="42290" y="165552"/>
                  </a:lnTo>
                  <a:lnTo>
                    <a:pt x="41800" y="164055"/>
                  </a:lnTo>
                  <a:lnTo>
                    <a:pt x="40910" y="163112"/>
                  </a:lnTo>
                  <a:lnTo>
                    <a:pt x="39696" y="163188"/>
                  </a:lnTo>
                  <a:lnTo>
                    <a:pt x="38453" y="161882"/>
                  </a:lnTo>
                  <a:lnTo>
                    <a:pt x="38777" y="159413"/>
                  </a:lnTo>
                  <a:lnTo>
                    <a:pt x="37008" y="159513"/>
                  </a:lnTo>
                  <a:lnTo>
                    <a:pt x="35208" y="160598"/>
                  </a:lnTo>
                  <a:lnTo>
                    <a:pt x="34767" y="159817"/>
                  </a:lnTo>
                  <a:lnTo>
                    <a:pt x="35341" y="157919"/>
                  </a:lnTo>
                  <a:lnTo>
                    <a:pt x="34111" y="156286"/>
                  </a:lnTo>
                  <a:lnTo>
                    <a:pt x="34047" y="154572"/>
                  </a:lnTo>
                  <a:lnTo>
                    <a:pt x="33495" y="153500"/>
                  </a:lnTo>
                  <a:lnTo>
                    <a:pt x="30762" y="152269"/>
                  </a:lnTo>
                  <a:lnTo>
                    <a:pt x="31701" y="150670"/>
                  </a:lnTo>
                  <a:lnTo>
                    <a:pt x="32023" y="149042"/>
                  </a:lnTo>
                  <a:lnTo>
                    <a:pt x="30393" y="148257"/>
                  </a:lnTo>
                  <a:lnTo>
                    <a:pt x="30050" y="147257"/>
                  </a:lnTo>
                  <a:lnTo>
                    <a:pt x="29867" y="146458"/>
                  </a:lnTo>
                  <a:lnTo>
                    <a:pt x="31405" y="143191"/>
                  </a:lnTo>
                  <a:lnTo>
                    <a:pt x="32934" y="141377"/>
                  </a:lnTo>
                  <a:lnTo>
                    <a:pt x="33128" y="138804"/>
                  </a:lnTo>
                  <a:lnTo>
                    <a:pt x="34394" y="135703"/>
                  </a:lnTo>
                  <a:lnTo>
                    <a:pt x="35167" y="135658"/>
                  </a:lnTo>
                  <a:lnTo>
                    <a:pt x="37765" y="132365"/>
                  </a:lnTo>
                  <a:lnTo>
                    <a:pt x="38677" y="130484"/>
                  </a:lnTo>
                  <a:lnTo>
                    <a:pt x="40094" y="130220"/>
                  </a:lnTo>
                  <a:lnTo>
                    <a:pt x="41278" y="126874"/>
                  </a:lnTo>
                  <a:lnTo>
                    <a:pt x="42404" y="125047"/>
                  </a:lnTo>
                  <a:lnTo>
                    <a:pt x="44225" y="123780"/>
                  </a:lnTo>
                  <a:lnTo>
                    <a:pt x="45329" y="124305"/>
                  </a:lnTo>
                  <a:lnTo>
                    <a:pt x="46305" y="122678"/>
                  </a:lnTo>
                  <a:lnTo>
                    <a:pt x="47204" y="123337"/>
                  </a:lnTo>
                  <a:lnTo>
                    <a:pt x="49224" y="122958"/>
                  </a:lnTo>
                  <a:lnTo>
                    <a:pt x="51854" y="121856"/>
                  </a:lnTo>
                  <a:lnTo>
                    <a:pt x="54437" y="120413"/>
                  </a:lnTo>
                  <a:lnTo>
                    <a:pt x="55780" y="120286"/>
                  </a:lnTo>
                  <a:lnTo>
                    <a:pt x="55953" y="118247"/>
                  </a:lnTo>
                  <a:lnTo>
                    <a:pt x="57378" y="114873"/>
                  </a:lnTo>
                  <a:lnTo>
                    <a:pt x="58367" y="113924"/>
                  </a:lnTo>
                  <a:lnTo>
                    <a:pt x="60879" y="112684"/>
                  </a:lnTo>
                  <a:lnTo>
                    <a:pt x="61108" y="111730"/>
                  </a:lnTo>
                  <a:lnTo>
                    <a:pt x="60680" y="111276"/>
                  </a:lnTo>
                  <a:lnTo>
                    <a:pt x="60635" y="110514"/>
                  </a:lnTo>
                  <a:lnTo>
                    <a:pt x="62016" y="109720"/>
                  </a:lnTo>
                  <a:lnTo>
                    <a:pt x="62922" y="107900"/>
                  </a:lnTo>
                  <a:lnTo>
                    <a:pt x="61592" y="106085"/>
                  </a:lnTo>
                  <a:lnTo>
                    <a:pt x="62557" y="104906"/>
                  </a:lnTo>
                  <a:lnTo>
                    <a:pt x="63748" y="104474"/>
                  </a:lnTo>
                  <a:lnTo>
                    <a:pt x="63916" y="103110"/>
                  </a:lnTo>
                  <a:lnTo>
                    <a:pt x="66606" y="100630"/>
                  </a:lnTo>
                  <a:lnTo>
                    <a:pt x="67321" y="99702"/>
                  </a:lnTo>
                  <a:lnTo>
                    <a:pt x="68655" y="95378"/>
                  </a:lnTo>
                  <a:lnTo>
                    <a:pt x="68287" y="93177"/>
                  </a:lnTo>
                  <a:lnTo>
                    <a:pt x="70340" y="91230"/>
                  </a:lnTo>
                  <a:lnTo>
                    <a:pt x="69934" y="88657"/>
                  </a:lnTo>
                  <a:lnTo>
                    <a:pt x="73192" y="86495"/>
                  </a:lnTo>
                  <a:lnTo>
                    <a:pt x="74300" y="84434"/>
                  </a:lnTo>
                  <a:lnTo>
                    <a:pt x="73993" y="82377"/>
                  </a:lnTo>
                  <a:lnTo>
                    <a:pt x="74812" y="80685"/>
                  </a:lnTo>
                  <a:lnTo>
                    <a:pt x="75242" y="77907"/>
                  </a:lnTo>
                  <a:lnTo>
                    <a:pt x="78587" y="76555"/>
                  </a:lnTo>
                  <a:lnTo>
                    <a:pt x="79608" y="75730"/>
                  </a:lnTo>
                  <a:lnTo>
                    <a:pt x="81458" y="75361"/>
                  </a:lnTo>
                  <a:lnTo>
                    <a:pt x="82850" y="75754"/>
                  </a:lnTo>
                  <a:lnTo>
                    <a:pt x="86867" y="74511"/>
                  </a:lnTo>
                  <a:lnTo>
                    <a:pt x="88589" y="75997"/>
                  </a:lnTo>
                  <a:lnTo>
                    <a:pt x="91226" y="76296"/>
                  </a:lnTo>
                  <a:lnTo>
                    <a:pt x="94220" y="73119"/>
                  </a:lnTo>
                  <a:lnTo>
                    <a:pt x="92818" y="71084"/>
                  </a:lnTo>
                  <a:lnTo>
                    <a:pt x="91918" y="71443"/>
                  </a:lnTo>
                  <a:lnTo>
                    <a:pt x="90594" y="70946"/>
                  </a:lnTo>
                  <a:lnTo>
                    <a:pt x="91658" y="69335"/>
                  </a:lnTo>
                  <a:lnTo>
                    <a:pt x="90703" y="67649"/>
                  </a:lnTo>
                  <a:lnTo>
                    <a:pt x="91664" y="65917"/>
                  </a:lnTo>
                  <a:lnTo>
                    <a:pt x="93483" y="66854"/>
                  </a:lnTo>
                  <a:lnTo>
                    <a:pt x="94665" y="66455"/>
                  </a:lnTo>
                  <a:lnTo>
                    <a:pt x="94460" y="62731"/>
                  </a:lnTo>
                  <a:lnTo>
                    <a:pt x="95691" y="59958"/>
                  </a:lnTo>
                  <a:lnTo>
                    <a:pt x="97626" y="58591"/>
                  </a:lnTo>
                  <a:lnTo>
                    <a:pt x="98113" y="59823"/>
                  </a:lnTo>
                  <a:lnTo>
                    <a:pt x="100435" y="60052"/>
                  </a:lnTo>
                  <a:lnTo>
                    <a:pt x="99747" y="63032"/>
                  </a:lnTo>
                  <a:lnTo>
                    <a:pt x="101885" y="64370"/>
                  </a:lnTo>
                  <a:lnTo>
                    <a:pt x="102653" y="65892"/>
                  </a:lnTo>
                  <a:lnTo>
                    <a:pt x="103945" y="67316"/>
                  </a:lnTo>
                  <a:lnTo>
                    <a:pt x="105365" y="64054"/>
                  </a:lnTo>
                  <a:lnTo>
                    <a:pt x="107323" y="63200"/>
                  </a:lnTo>
                  <a:lnTo>
                    <a:pt x="109122" y="60878"/>
                  </a:lnTo>
                  <a:lnTo>
                    <a:pt x="110684" y="59612"/>
                  </a:lnTo>
                  <a:lnTo>
                    <a:pt x="112126" y="56984"/>
                  </a:lnTo>
                  <a:lnTo>
                    <a:pt x="114940" y="55019"/>
                  </a:lnTo>
                  <a:lnTo>
                    <a:pt x="117972" y="50616"/>
                  </a:lnTo>
                  <a:lnTo>
                    <a:pt x="118762" y="49949"/>
                  </a:lnTo>
                  <a:lnTo>
                    <a:pt x="119774" y="46630"/>
                  </a:lnTo>
                  <a:lnTo>
                    <a:pt x="121189" y="45734"/>
                  </a:lnTo>
                  <a:lnTo>
                    <a:pt x="122649" y="45378"/>
                  </a:lnTo>
                  <a:lnTo>
                    <a:pt x="124532" y="43253"/>
                  </a:lnTo>
                  <a:lnTo>
                    <a:pt x="124871" y="40690"/>
                  </a:lnTo>
                  <a:lnTo>
                    <a:pt x="126615" y="38723"/>
                  </a:lnTo>
                  <a:lnTo>
                    <a:pt x="127159" y="37045"/>
                  </a:lnTo>
                  <a:lnTo>
                    <a:pt x="130327" y="38053"/>
                  </a:lnTo>
                  <a:lnTo>
                    <a:pt x="133306" y="37221"/>
                  </a:lnTo>
                  <a:lnTo>
                    <a:pt x="135199" y="37120"/>
                  </a:lnTo>
                  <a:lnTo>
                    <a:pt x="136941" y="37583"/>
                  </a:lnTo>
                  <a:lnTo>
                    <a:pt x="138874" y="37523"/>
                  </a:lnTo>
                  <a:lnTo>
                    <a:pt x="142114" y="38240"/>
                  </a:lnTo>
                  <a:lnTo>
                    <a:pt x="142763" y="37782"/>
                  </a:lnTo>
                  <a:lnTo>
                    <a:pt x="145140" y="36918"/>
                  </a:lnTo>
                  <a:lnTo>
                    <a:pt x="146392" y="36858"/>
                  </a:lnTo>
                  <a:lnTo>
                    <a:pt x="150023" y="37659"/>
                  </a:lnTo>
                  <a:lnTo>
                    <a:pt x="152292" y="36826"/>
                  </a:lnTo>
                  <a:lnTo>
                    <a:pt x="153322" y="37203"/>
                  </a:lnTo>
                  <a:lnTo>
                    <a:pt x="157089" y="37756"/>
                  </a:lnTo>
                  <a:lnTo>
                    <a:pt x="157835" y="37622"/>
                  </a:lnTo>
                  <a:lnTo>
                    <a:pt x="160876" y="35910"/>
                  </a:lnTo>
                  <a:lnTo>
                    <a:pt x="162514" y="35785"/>
                  </a:lnTo>
                  <a:lnTo>
                    <a:pt x="165082" y="36518"/>
                  </a:lnTo>
                  <a:lnTo>
                    <a:pt x="166503" y="37346"/>
                  </a:lnTo>
                  <a:lnTo>
                    <a:pt x="168583" y="36501"/>
                  </a:lnTo>
                  <a:lnTo>
                    <a:pt x="171332" y="31539"/>
                  </a:lnTo>
                  <a:lnTo>
                    <a:pt x="173179" y="29549"/>
                  </a:lnTo>
                  <a:lnTo>
                    <a:pt x="173898" y="27313"/>
                  </a:lnTo>
                  <a:lnTo>
                    <a:pt x="174123" y="25460"/>
                  </a:lnTo>
                  <a:lnTo>
                    <a:pt x="175202" y="23685"/>
                  </a:lnTo>
                  <a:lnTo>
                    <a:pt x="176446" y="21262"/>
                  </a:lnTo>
                  <a:lnTo>
                    <a:pt x="176737" y="19414"/>
                  </a:lnTo>
                  <a:lnTo>
                    <a:pt x="179329" y="18649"/>
                  </a:lnTo>
                  <a:lnTo>
                    <a:pt x="180079" y="18975"/>
                  </a:lnTo>
                  <a:lnTo>
                    <a:pt x="183248" y="18695"/>
                  </a:lnTo>
                  <a:lnTo>
                    <a:pt x="184112" y="18126"/>
                  </a:lnTo>
                  <a:lnTo>
                    <a:pt x="185718" y="18415"/>
                  </a:lnTo>
                  <a:lnTo>
                    <a:pt x="187309" y="16972"/>
                  </a:lnTo>
                  <a:lnTo>
                    <a:pt x="188207" y="14561"/>
                  </a:lnTo>
                  <a:lnTo>
                    <a:pt x="189999" y="13654"/>
                  </a:lnTo>
                  <a:lnTo>
                    <a:pt x="189736" y="11682"/>
                  </a:lnTo>
                  <a:lnTo>
                    <a:pt x="191172" y="9880"/>
                  </a:lnTo>
                  <a:lnTo>
                    <a:pt x="192420" y="5991"/>
                  </a:lnTo>
                  <a:lnTo>
                    <a:pt x="194997" y="3792"/>
                  </a:lnTo>
                  <a:lnTo>
                    <a:pt x="195798" y="2211"/>
                  </a:lnTo>
                  <a:lnTo>
                    <a:pt x="198041" y="0"/>
                  </a:lnTo>
                  <a:lnTo>
                    <a:pt x="198106" y="1799"/>
                  </a:lnTo>
                  <a:lnTo>
                    <a:pt x="204592" y="7339"/>
                  </a:lnTo>
                  <a:lnTo>
                    <a:pt x="205953" y="8102"/>
                  </a:lnTo>
                  <a:lnTo>
                    <a:pt x="207643" y="7180"/>
                  </a:lnTo>
                  <a:lnTo>
                    <a:pt x="211953" y="7494"/>
                  </a:lnTo>
                  <a:lnTo>
                    <a:pt x="216198" y="9430"/>
                  </a:lnTo>
                  <a:lnTo>
                    <a:pt x="218714" y="12645"/>
                  </a:lnTo>
                  <a:lnTo>
                    <a:pt x="220553" y="12857"/>
                  </a:lnTo>
                  <a:lnTo>
                    <a:pt x="226043" y="14435"/>
                  </a:lnTo>
                  <a:lnTo>
                    <a:pt x="229226" y="14859"/>
                  </a:lnTo>
                  <a:lnTo>
                    <a:pt x="230760" y="14779"/>
                  </a:lnTo>
                  <a:lnTo>
                    <a:pt x="232527" y="15969"/>
                  </a:lnTo>
                  <a:lnTo>
                    <a:pt x="233704" y="14501"/>
                  </a:lnTo>
                  <a:lnTo>
                    <a:pt x="235864" y="14580"/>
                  </a:lnTo>
                  <a:lnTo>
                    <a:pt x="237242" y="15333"/>
                  </a:lnTo>
                  <a:lnTo>
                    <a:pt x="239182" y="19432"/>
                  </a:lnTo>
                  <a:lnTo>
                    <a:pt x="240340" y="20066"/>
                  </a:lnTo>
                  <a:lnTo>
                    <a:pt x="243250" y="18166"/>
                  </a:lnTo>
                  <a:lnTo>
                    <a:pt x="243908" y="14086"/>
                  </a:lnTo>
                  <a:lnTo>
                    <a:pt x="245066" y="13333"/>
                  </a:lnTo>
                  <a:lnTo>
                    <a:pt x="251530" y="12045"/>
                  </a:lnTo>
                  <a:lnTo>
                    <a:pt x="257009" y="11766"/>
                  </a:lnTo>
                  <a:lnTo>
                    <a:pt x="259733" y="11974"/>
                  </a:lnTo>
                  <a:lnTo>
                    <a:pt x="263238" y="13244"/>
                  </a:lnTo>
                  <a:lnTo>
                    <a:pt x="266477" y="15632"/>
                  </a:lnTo>
                  <a:lnTo>
                    <a:pt x="267478" y="16940"/>
                  </a:lnTo>
                  <a:lnTo>
                    <a:pt x="268198" y="19553"/>
                  </a:lnTo>
                  <a:lnTo>
                    <a:pt x="269435" y="25242"/>
                  </a:lnTo>
                  <a:lnTo>
                    <a:pt x="273473" y="28522"/>
                  </a:lnTo>
                  <a:lnTo>
                    <a:pt x="276245" y="31023"/>
                  </a:lnTo>
                  <a:lnTo>
                    <a:pt x="276887" y="32998"/>
                  </a:lnTo>
                  <a:lnTo>
                    <a:pt x="277390" y="36333"/>
                  </a:lnTo>
                  <a:lnTo>
                    <a:pt x="276840" y="37677"/>
                  </a:lnTo>
                  <a:lnTo>
                    <a:pt x="277388" y="39710"/>
                  </a:lnTo>
                  <a:lnTo>
                    <a:pt x="279892" y="40331"/>
                  </a:lnTo>
                  <a:lnTo>
                    <a:pt x="281802" y="39641"/>
                  </a:lnTo>
                  <a:lnTo>
                    <a:pt x="283148" y="40035"/>
                  </a:lnTo>
                  <a:lnTo>
                    <a:pt x="282929" y="43329"/>
                  </a:lnTo>
                  <a:lnTo>
                    <a:pt x="283649" y="44680"/>
                  </a:lnTo>
                  <a:lnTo>
                    <a:pt x="286863" y="45784"/>
                  </a:lnTo>
                  <a:lnTo>
                    <a:pt x="286893" y="47562"/>
                  </a:lnTo>
                  <a:lnTo>
                    <a:pt x="285886" y="48779"/>
                  </a:lnTo>
                  <a:lnTo>
                    <a:pt x="283617" y="49192"/>
                  </a:lnTo>
                  <a:lnTo>
                    <a:pt x="278014" y="48571"/>
                  </a:lnTo>
                  <a:lnTo>
                    <a:pt x="276026" y="48671"/>
                  </a:lnTo>
                  <a:lnTo>
                    <a:pt x="274288" y="49282"/>
                  </a:lnTo>
                  <a:lnTo>
                    <a:pt x="272190" y="50681"/>
                  </a:lnTo>
                  <a:lnTo>
                    <a:pt x="270436" y="52443"/>
                  </a:lnTo>
                  <a:lnTo>
                    <a:pt x="268965" y="54431"/>
                  </a:lnTo>
                  <a:lnTo>
                    <a:pt x="267369" y="57510"/>
                  </a:lnTo>
                  <a:lnTo>
                    <a:pt x="265272" y="62956"/>
                  </a:lnTo>
                  <a:lnTo>
                    <a:pt x="265637" y="65967"/>
                  </a:lnTo>
                  <a:lnTo>
                    <a:pt x="266471" y="68787"/>
                  </a:lnTo>
                  <a:lnTo>
                    <a:pt x="267693" y="74670"/>
                  </a:lnTo>
                  <a:lnTo>
                    <a:pt x="269366" y="74566"/>
                  </a:lnTo>
                  <a:lnTo>
                    <a:pt x="269779" y="75587"/>
                  </a:lnTo>
                  <a:lnTo>
                    <a:pt x="267955" y="76463"/>
                  </a:lnTo>
                  <a:lnTo>
                    <a:pt x="268309" y="78102"/>
                  </a:lnTo>
                  <a:lnTo>
                    <a:pt x="269224" y="79778"/>
                  </a:lnTo>
                  <a:lnTo>
                    <a:pt x="271705" y="80938"/>
                  </a:lnTo>
                  <a:lnTo>
                    <a:pt x="272486" y="83164"/>
                  </a:lnTo>
                  <a:lnTo>
                    <a:pt x="272622" y="84929"/>
                  </a:lnTo>
                  <a:lnTo>
                    <a:pt x="273444" y="85988"/>
                  </a:lnTo>
                  <a:lnTo>
                    <a:pt x="274570" y="86180"/>
                  </a:lnTo>
                  <a:lnTo>
                    <a:pt x="275011" y="84721"/>
                  </a:lnTo>
                  <a:lnTo>
                    <a:pt x="277385" y="84936"/>
                  </a:lnTo>
                  <a:lnTo>
                    <a:pt x="277953" y="86842"/>
                  </a:lnTo>
                  <a:lnTo>
                    <a:pt x="281438" y="84559"/>
                  </a:lnTo>
                  <a:lnTo>
                    <a:pt x="282302" y="85617"/>
                  </a:lnTo>
                  <a:lnTo>
                    <a:pt x="281645" y="87595"/>
                  </a:lnTo>
                  <a:lnTo>
                    <a:pt x="281499" y="89534"/>
                  </a:lnTo>
                  <a:lnTo>
                    <a:pt x="282435" y="89456"/>
                  </a:lnTo>
                  <a:lnTo>
                    <a:pt x="282301" y="87861"/>
                  </a:lnTo>
                  <a:lnTo>
                    <a:pt x="284132" y="87582"/>
                  </a:lnTo>
                  <a:lnTo>
                    <a:pt x="285977" y="88695"/>
                  </a:lnTo>
                  <a:lnTo>
                    <a:pt x="287315" y="88342"/>
                  </a:lnTo>
                  <a:lnTo>
                    <a:pt x="288354" y="89555"/>
                  </a:lnTo>
                  <a:lnTo>
                    <a:pt x="287913" y="91139"/>
                  </a:lnTo>
                  <a:lnTo>
                    <a:pt x="288544" y="94216"/>
                  </a:lnTo>
                  <a:lnTo>
                    <a:pt x="290250" y="96114"/>
                  </a:lnTo>
                  <a:lnTo>
                    <a:pt x="292679" y="95295"/>
                  </a:lnTo>
                  <a:lnTo>
                    <a:pt x="296533" y="95346"/>
                  </a:lnTo>
                  <a:lnTo>
                    <a:pt x="297828" y="94910"/>
                  </a:lnTo>
                  <a:lnTo>
                    <a:pt x="300680" y="94610"/>
                  </a:lnTo>
                  <a:lnTo>
                    <a:pt x="306284" y="95150"/>
                  </a:lnTo>
                  <a:lnTo>
                    <a:pt x="312849" y="92712"/>
                  </a:lnTo>
                  <a:lnTo>
                    <a:pt x="314137" y="95204"/>
                  </a:lnTo>
                  <a:lnTo>
                    <a:pt x="316821" y="94663"/>
                  </a:lnTo>
                  <a:lnTo>
                    <a:pt x="318807" y="92517"/>
                  </a:lnTo>
                  <a:lnTo>
                    <a:pt x="319413" y="91331"/>
                  </a:lnTo>
                  <a:lnTo>
                    <a:pt x="321181" y="89623"/>
                  </a:lnTo>
                  <a:lnTo>
                    <a:pt x="322616" y="87263"/>
                  </a:lnTo>
                  <a:lnTo>
                    <a:pt x="324875" y="86593"/>
                  </a:lnTo>
                  <a:lnTo>
                    <a:pt x="326622" y="84183"/>
                  </a:lnTo>
                  <a:lnTo>
                    <a:pt x="326057" y="80400"/>
                  </a:lnTo>
                  <a:lnTo>
                    <a:pt x="324098" y="79165"/>
                  </a:lnTo>
                  <a:lnTo>
                    <a:pt x="323059" y="77536"/>
                  </a:lnTo>
                  <a:lnTo>
                    <a:pt x="323510" y="75095"/>
                  </a:lnTo>
                  <a:lnTo>
                    <a:pt x="328874" y="74287"/>
                  </a:lnTo>
                  <a:lnTo>
                    <a:pt x="329532" y="73753"/>
                  </a:lnTo>
                  <a:lnTo>
                    <a:pt x="330337" y="71601"/>
                  </a:lnTo>
                  <a:lnTo>
                    <a:pt x="332677" y="71153"/>
                  </a:lnTo>
                  <a:lnTo>
                    <a:pt x="334369" y="69769"/>
                  </a:lnTo>
                  <a:lnTo>
                    <a:pt x="337727" y="69278"/>
                  </a:lnTo>
                  <a:lnTo>
                    <a:pt x="339099" y="67977"/>
                  </a:lnTo>
                  <a:lnTo>
                    <a:pt x="343258" y="66360"/>
                  </a:lnTo>
                  <a:lnTo>
                    <a:pt x="346085" y="64112"/>
                  </a:lnTo>
                  <a:lnTo>
                    <a:pt x="346406" y="63170"/>
                  </a:lnTo>
                  <a:lnTo>
                    <a:pt x="347877" y="62503"/>
                  </a:lnTo>
                  <a:lnTo>
                    <a:pt x="349455" y="60583"/>
                  </a:lnTo>
                  <a:lnTo>
                    <a:pt x="346967" y="57992"/>
                  </a:lnTo>
                  <a:lnTo>
                    <a:pt x="347056" y="57502"/>
                  </a:lnTo>
                  <a:lnTo>
                    <a:pt x="347410" y="55362"/>
                  </a:lnTo>
                  <a:lnTo>
                    <a:pt x="349574" y="55139"/>
                  </a:lnTo>
                  <a:lnTo>
                    <a:pt x="351099" y="54091"/>
                  </a:lnTo>
                  <a:lnTo>
                    <a:pt x="350904" y="52339"/>
                  </a:lnTo>
                  <a:lnTo>
                    <a:pt x="349318" y="52402"/>
                  </a:lnTo>
                  <a:lnTo>
                    <a:pt x="347750" y="51242"/>
                  </a:lnTo>
                  <a:lnTo>
                    <a:pt x="348194" y="49494"/>
                  </a:lnTo>
                  <a:lnTo>
                    <a:pt x="355550" y="49534"/>
                  </a:lnTo>
                  <a:lnTo>
                    <a:pt x="357265" y="49152"/>
                  </a:lnTo>
                  <a:lnTo>
                    <a:pt x="361751" y="45633"/>
                  </a:lnTo>
                  <a:lnTo>
                    <a:pt x="362400" y="44557"/>
                  </a:lnTo>
                  <a:lnTo>
                    <a:pt x="363957" y="44312"/>
                  </a:lnTo>
                  <a:lnTo>
                    <a:pt x="366961" y="44870"/>
                  </a:lnTo>
                  <a:lnTo>
                    <a:pt x="367590" y="44337"/>
                  </a:lnTo>
                  <a:lnTo>
                    <a:pt x="371167" y="43950"/>
                  </a:lnTo>
                  <a:lnTo>
                    <a:pt x="373614" y="41594"/>
                  </a:lnTo>
                  <a:lnTo>
                    <a:pt x="375891" y="41421"/>
                  </a:lnTo>
                  <a:lnTo>
                    <a:pt x="380795" y="38145"/>
                  </a:lnTo>
                  <a:lnTo>
                    <a:pt x="382085" y="37791"/>
                  </a:lnTo>
                  <a:lnTo>
                    <a:pt x="385855" y="39068"/>
                  </a:lnTo>
                  <a:lnTo>
                    <a:pt x="387217" y="39103"/>
                  </a:lnTo>
                  <a:lnTo>
                    <a:pt x="389288" y="38179"/>
                  </a:lnTo>
                  <a:lnTo>
                    <a:pt x="390917" y="38178"/>
                  </a:lnTo>
                  <a:lnTo>
                    <a:pt x="391566" y="38930"/>
                  </a:lnTo>
                  <a:lnTo>
                    <a:pt x="393836" y="39039"/>
                  </a:lnTo>
                  <a:lnTo>
                    <a:pt x="394516" y="39768"/>
                  </a:lnTo>
                  <a:lnTo>
                    <a:pt x="394256" y="41842"/>
                  </a:lnTo>
                  <a:lnTo>
                    <a:pt x="396396" y="43914"/>
                  </a:lnTo>
                  <a:lnTo>
                    <a:pt x="397686" y="44190"/>
                  </a:lnTo>
                  <a:lnTo>
                    <a:pt x="400214" y="47362"/>
                  </a:lnTo>
                  <a:lnTo>
                    <a:pt x="400888" y="47658"/>
                  </a:lnTo>
                  <a:lnTo>
                    <a:pt x="404146" y="47153"/>
                  </a:lnTo>
                  <a:lnTo>
                    <a:pt x="406948" y="47122"/>
                  </a:lnTo>
                  <a:lnTo>
                    <a:pt x="408221" y="48430"/>
                  </a:lnTo>
                  <a:lnTo>
                    <a:pt x="407133" y="52125"/>
                  </a:lnTo>
                  <a:lnTo>
                    <a:pt x="408359" y="53332"/>
                  </a:lnTo>
                  <a:lnTo>
                    <a:pt x="407613" y="54740"/>
                  </a:lnTo>
                  <a:lnTo>
                    <a:pt x="407843" y="55955"/>
                  </a:lnTo>
                  <a:lnTo>
                    <a:pt x="409703" y="57544"/>
                  </a:lnTo>
                  <a:lnTo>
                    <a:pt x="411856" y="58441"/>
                  </a:lnTo>
                  <a:lnTo>
                    <a:pt x="414133" y="58602"/>
                  </a:lnTo>
                  <a:lnTo>
                    <a:pt x="417585" y="58455"/>
                  </a:lnTo>
                  <a:lnTo>
                    <a:pt x="420789" y="57396"/>
                  </a:lnTo>
                  <a:lnTo>
                    <a:pt x="421011" y="55755"/>
                  </a:lnTo>
                  <a:lnTo>
                    <a:pt x="420433" y="54235"/>
                  </a:lnTo>
                  <a:lnTo>
                    <a:pt x="422800" y="54840"/>
                  </a:lnTo>
                  <a:lnTo>
                    <a:pt x="424411" y="56321"/>
                  </a:lnTo>
                  <a:lnTo>
                    <a:pt x="426060" y="57022"/>
                  </a:lnTo>
                  <a:lnTo>
                    <a:pt x="425436" y="57834"/>
                  </a:lnTo>
                  <a:lnTo>
                    <a:pt x="423432" y="57909"/>
                  </a:lnTo>
                  <a:lnTo>
                    <a:pt x="423764" y="60503"/>
                  </a:lnTo>
                  <a:lnTo>
                    <a:pt x="424494" y="61321"/>
                  </a:lnTo>
                  <a:lnTo>
                    <a:pt x="426045" y="61839"/>
                  </a:lnTo>
                  <a:lnTo>
                    <a:pt x="427127" y="62930"/>
                  </a:lnTo>
                  <a:lnTo>
                    <a:pt x="427348" y="64955"/>
                  </a:lnTo>
                  <a:lnTo>
                    <a:pt x="428685" y="67108"/>
                  </a:lnTo>
                  <a:lnTo>
                    <a:pt x="434368" y="69959"/>
                  </a:lnTo>
                  <a:lnTo>
                    <a:pt x="435061" y="68344"/>
                  </a:lnTo>
                  <a:lnTo>
                    <a:pt x="436547" y="67573"/>
                  </a:lnTo>
                  <a:lnTo>
                    <a:pt x="438757" y="65698"/>
                  </a:lnTo>
                  <a:lnTo>
                    <a:pt x="440066" y="65709"/>
                  </a:lnTo>
                  <a:lnTo>
                    <a:pt x="440830" y="67295"/>
                  </a:lnTo>
                  <a:lnTo>
                    <a:pt x="447737" y="67865"/>
                  </a:lnTo>
                  <a:lnTo>
                    <a:pt x="451984" y="67456"/>
                  </a:lnTo>
                  <a:lnTo>
                    <a:pt x="455126" y="67567"/>
                  </a:lnTo>
                  <a:lnTo>
                    <a:pt x="457465" y="67320"/>
                  </a:lnTo>
                  <a:lnTo>
                    <a:pt x="460169" y="65987"/>
                  </a:lnTo>
                  <a:lnTo>
                    <a:pt x="462155" y="65648"/>
                  </a:lnTo>
                  <a:lnTo>
                    <a:pt x="463195" y="64354"/>
                  </a:lnTo>
                  <a:lnTo>
                    <a:pt x="463457" y="62666"/>
                  </a:lnTo>
                  <a:lnTo>
                    <a:pt x="465429" y="62485"/>
                  </a:lnTo>
                  <a:lnTo>
                    <a:pt x="465796" y="61660"/>
                  </a:lnTo>
                  <a:lnTo>
                    <a:pt x="467180" y="61904"/>
                  </a:lnTo>
                  <a:lnTo>
                    <a:pt x="468055" y="60800"/>
                  </a:lnTo>
                  <a:lnTo>
                    <a:pt x="469254" y="61108"/>
                  </a:lnTo>
                  <a:lnTo>
                    <a:pt x="470936" y="60611"/>
                  </a:lnTo>
                  <a:lnTo>
                    <a:pt x="472046" y="61592"/>
                  </a:lnTo>
                  <a:lnTo>
                    <a:pt x="473380" y="61842"/>
                  </a:lnTo>
                  <a:lnTo>
                    <a:pt x="472842" y="63635"/>
                  </a:lnTo>
                  <a:lnTo>
                    <a:pt x="471117" y="64178"/>
                  </a:lnTo>
                  <a:lnTo>
                    <a:pt x="471041" y="65486"/>
                  </a:lnTo>
                  <a:lnTo>
                    <a:pt x="471928" y="66629"/>
                  </a:lnTo>
                  <a:lnTo>
                    <a:pt x="473109" y="70168"/>
                  </a:lnTo>
                  <a:lnTo>
                    <a:pt x="474311" y="69873"/>
                  </a:lnTo>
                  <a:lnTo>
                    <a:pt x="475224" y="68816"/>
                  </a:lnTo>
                  <a:lnTo>
                    <a:pt x="478618" y="67755"/>
                  </a:lnTo>
                  <a:lnTo>
                    <a:pt x="480775" y="69418"/>
                  </a:lnTo>
                  <a:lnTo>
                    <a:pt x="480745" y="71185"/>
                  </a:lnTo>
                  <a:lnTo>
                    <a:pt x="484043" y="72078"/>
                  </a:lnTo>
                  <a:lnTo>
                    <a:pt x="487279" y="71635"/>
                  </a:lnTo>
                  <a:lnTo>
                    <a:pt x="488298" y="72144"/>
                  </a:lnTo>
                  <a:lnTo>
                    <a:pt x="492263" y="71272"/>
                  </a:lnTo>
                  <a:lnTo>
                    <a:pt x="493314" y="70522"/>
                  </a:lnTo>
                  <a:lnTo>
                    <a:pt x="494238" y="72132"/>
                  </a:lnTo>
                  <a:lnTo>
                    <a:pt x="498007" y="72664"/>
                  </a:lnTo>
                  <a:lnTo>
                    <a:pt x="499726" y="72398"/>
                  </a:lnTo>
                  <a:lnTo>
                    <a:pt x="500733" y="71513"/>
                  </a:lnTo>
                  <a:lnTo>
                    <a:pt x="503815" y="70959"/>
                  </a:lnTo>
                  <a:lnTo>
                    <a:pt x="506300" y="70795"/>
                  </a:lnTo>
                  <a:lnTo>
                    <a:pt x="507696" y="72024"/>
                  </a:lnTo>
                  <a:lnTo>
                    <a:pt x="508435" y="73545"/>
                  </a:lnTo>
                  <a:lnTo>
                    <a:pt x="506179" y="75294"/>
                  </a:lnTo>
                  <a:lnTo>
                    <a:pt x="505823" y="74538"/>
                  </a:lnTo>
                  <a:lnTo>
                    <a:pt x="503685" y="74361"/>
                  </a:lnTo>
                  <a:lnTo>
                    <a:pt x="502726" y="75674"/>
                  </a:lnTo>
                  <a:lnTo>
                    <a:pt x="501736" y="75888"/>
                  </a:lnTo>
                  <a:lnTo>
                    <a:pt x="500662" y="77415"/>
                  </a:lnTo>
                  <a:lnTo>
                    <a:pt x="500621" y="79683"/>
                  </a:lnTo>
                  <a:lnTo>
                    <a:pt x="499314" y="81574"/>
                  </a:lnTo>
                  <a:lnTo>
                    <a:pt x="498881" y="84410"/>
                  </a:lnTo>
                  <a:lnTo>
                    <a:pt x="500562" y="84627"/>
                  </a:lnTo>
                  <a:lnTo>
                    <a:pt x="501260" y="87604"/>
                  </a:lnTo>
                  <a:lnTo>
                    <a:pt x="502538" y="88304"/>
                  </a:lnTo>
                  <a:lnTo>
                    <a:pt x="502543" y="90041"/>
                  </a:lnTo>
                  <a:lnTo>
                    <a:pt x="501401" y="89887"/>
                  </a:lnTo>
                  <a:lnTo>
                    <a:pt x="499778" y="93533"/>
                  </a:lnTo>
                  <a:lnTo>
                    <a:pt x="496714" y="93087"/>
                  </a:lnTo>
                  <a:lnTo>
                    <a:pt x="494647" y="93469"/>
                  </a:lnTo>
                  <a:lnTo>
                    <a:pt x="493328" y="95955"/>
                  </a:lnTo>
                  <a:lnTo>
                    <a:pt x="493258" y="100513"/>
                  </a:lnTo>
                  <a:lnTo>
                    <a:pt x="492056" y="102247"/>
                  </a:lnTo>
                  <a:lnTo>
                    <a:pt x="494459" y="102658"/>
                  </a:lnTo>
                  <a:lnTo>
                    <a:pt x="497692" y="101314"/>
                  </a:lnTo>
                  <a:lnTo>
                    <a:pt x="499429" y="101028"/>
                  </a:lnTo>
                  <a:lnTo>
                    <a:pt x="499929" y="102402"/>
                  </a:lnTo>
                  <a:lnTo>
                    <a:pt x="498163" y="103532"/>
                  </a:lnTo>
                  <a:lnTo>
                    <a:pt x="497445" y="105030"/>
                  </a:lnTo>
                  <a:lnTo>
                    <a:pt x="497467" y="106184"/>
                  </a:lnTo>
                  <a:lnTo>
                    <a:pt x="498261" y="107907"/>
                  </a:lnTo>
                  <a:lnTo>
                    <a:pt x="497509" y="108901"/>
                  </a:lnTo>
                  <a:lnTo>
                    <a:pt x="497555" y="111531"/>
                  </a:lnTo>
                  <a:lnTo>
                    <a:pt x="496620" y="113300"/>
                  </a:lnTo>
                  <a:lnTo>
                    <a:pt x="495608" y="114201"/>
                  </a:lnTo>
                  <a:lnTo>
                    <a:pt x="493558" y="114106"/>
                  </a:lnTo>
                  <a:lnTo>
                    <a:pt x="493452" y="112302"/>
                  </a:lnTo>
                  <a:lnTo>
                    <a:pt x="490295" y="112295"/>
                  </a:lnTo>
                  <a:lnTo>
                    <a:pt x="491097" y="113579"/>
                  </a:lnTo>
                  <a:lnTo>
                    <a:pt x="491043" y="115594"/>
                  </a:lnTo>
                  <a:lnTo>
                    <a:pt x="489133" y="116682"/>
                  </a:lnTo>
                  <a:lnTo>
                    <a:pt x="487061" y="116211"/>
                  </a:lnTo>
                  <a:lnTo>
                    <a:pt x="486703" y="117899"/>
                  </a:lnTo>
                  <a:lnTo>
                    <a:pt x="484324" y="119117"/>
                  </a:lnTo>
                  <a:lnTo>
                    <a:pt x="479344" y="118098"/>
                  </a:lnTo>
                  <a:lnTo>
                    <a:pt x="478187" y="118593"/>
                  </a:lnTo>
                  <a:lnTo>
                    <a:pt x="476223" y="117482"/>
                  </a:lnTo>
                  <a:lnTo>
                    <a:pt x="473597" y="118038"/>
                  </a:lnTo>
                  <a:lnTo>
                    <a:pt x="473426" y="117238"/>
                  </a:lnTo>
                  <a:lnTo>
                    <a:pt x="474490" y="116133"/>
                  </a:lnTo>
                  <a:lnTo>
                    <a:pt x="473658" y="113868"/>
                  </a:lnTo>
                  <a:lnTo>
                    <a:pt x="472391" y="114789"/>
                  </a:lnTo>
                  <a:lnTo>
                    <a:pt x="470048" y="114070"/>
                  </a:lnTo>
                  <a:lnTo>
                    <a:pt x="470532" y="111952"/>
                  </a:lnTo>
                  <a:lnTo>
                    <a:pt x="471446" y="110367"/>
                  </a:lnTo>
                  <a:lnTo>
                    <a:pt x="470561" y="109791"/>
                  </a:lnTo>
                  <a:lnTo>
                    <a:pt x="468735" y="110803"/>
                  </a:lnTo>
                  <a:lnTo>
                    <a:pt x="468341" y="112307"/>
                  </a:lnTo>
                  <a:lnTo>
                    <a:pt x="467080" y="112285"/>
                  </a:lnTo>
                  <a:lnTo>
                    <a:pt x="464745" y="113767"/>
                  </a:lnTo>
                  <a:lnTo>
                    <a:pt x="463979" y="112719"/>
                  </a:lnTo>
                  <a:lnTo>
                    <a:pt x="463792" y="110063"/>
                  </a:lnTo>
                  <a:lnTo>
                    <a:pt x="463311" y="108794"/>
                  </a:lnTo>
                  <a:lnTo>
                    <a:pt x="460916" y="109640"/>
                  </a:lnTo>
                  <a:lnTo>
                    <a:pt x="460096" y="110359"/>
                  </a:lnTo>
                  <a:lnTo>
                    <a:pt x="457699" y="110815"/>
                  </a:lnTo>
                  <a:lnTo>
                    <a:pt x="454048" y="112149"/>
                  </a:lnTo>
                  <a:lnTo>
                    <a:pt x="453530" y="112668"/>
                  </a:lnTo>
                  <a:lnTo>
                    <a:pt x="447391" y="115437"/>
                  </a:lnTo>
                  <a:lnTo>
                    <a:pt x="446744" y="118086"/>
                  </a:lnTo>
                  <a:lnTo>
                    <a:pt x="444725" y="119325"/>
                  </a:lnTo>
                  <a:lnTo>
                    <a:pt x="441156" y="120007"/>
                  </a:lnTo>
                  <a:lnTo>
                    <a:pt x="438439" y="121630"/>
                  </a:lnTo>
                  <a:lnTo>
                    <a:pt x="438820" y="124065"/>
                  </a:lnTo>
                  <a:lnTo>
                    <a:pt x="440049" y="127277"/>
                  </a:lnTo>
                  <a:lnTo>
                    <a:pt x="439472" y="127418"/>
                  </a:lnTo>
                  <a:lnTo>
                    <a:pt x="436587" y="125764"/>
                  </a:lnTo>
                  <a:lnTo>
                    <a:pt x="434972" y="125770"/>
                  </a:lnTo>
                  <a:lnTo>
                    <a:pt x="434383" y="127107"/>
                  </a:lnTo>
                  <a:lnTo>
                    <a:pt x="432813" y="126649"/>
                  </a:lnTo>
                  <a:lnTo>
                    <a:pt x="433213" y="125702"/>
                  </a:lnTo>
                  <a:lnTo>
                    <a:pt x="430533" y="123774"/>
                  </a:lnTo>
                  <a:lnTo>
                    <a:pt x="429007" y="123547"/>
                  </a:lnTo>
                  <a:lnTo>
                    <a:pt x="429915" y="122037"/>
                  </a:lnTo>
                  <a:lnTo>
                    <a:pt x="431977" y="120968"/>
                  </a:lnTo>
                  <a:lnTo>
                    <a:pt x="432104" y="119918"/>
                  </a:lnTo>
                  <a:lnTo>
                    <a:pt x="428879" y="122672"/>
                  </a:lnTo>
                  <a:lnTo>
                    <a:pt x="428745" y="123766"/>
                  </a:lnTo>
                  <a:lnTo>
                    <a:pt x="427202" y="125247"/>
                  </a:lnTo>
                  <a:lnTo>
                    <a:pt x="424513" y="125593"/>
                  </a:lnTo>
                  <a:lnTo>
                    <a:pt x="423317" y="126402"/>
                  </a:lnTo>
                  <a:lnTo>
                    <a:pt x="424367" y="128262"/>
                  </a:lnTo>
                  <a:lnTo>
                    <a:pt x="423337" y="129515"/>
                  </a:lnTo>
                  <a:lnTo>
                    <a:pt x="422071" y="129453"/>
                  </a:lnTo>
                  <a:lnTo>
                    <a:pt x="420987" y="128388"/>
                  </a:lnTo>
                  <a:lnTo>
                    <a:pt x="418450" y="129259"/>
                  </a:lnTo>
                  <a:lnTo>
                    <a:pt x="416342" y="129434"/>
                  </a:lnTo>
                  <a:lnTo>
                    <a:pt x="414180" y="131712"/>
                  </a:lnTo>
                  <a:lnTo>
                    <a:pt x="412187" y="131718"/>
                  </a:lnTo>
                  <a:lnTo>
                    <a:pt x="410508" y="133155"/>
                  </a:lnTo>
                  <a:lnTo>
                    <a:pt x="408345" y="133321"/>
                  </a:lnTo>
                  <a:lnTo>
                    <a:pt x="405288" y="135674"/>
                  </a:lnTo>
                  <a:lnTo>
                    <a:pt x="402968" y="136814"/>
                  </a:lnTo>
                  <a:lnTo>
                    <a:pt x="400869" y="139047"/>
                  </a:lnTo>
                  <a:lnTo>
                    <a:pt x="399825" y="139553"/>
                  </a:lnTo>
                  <a:lnTo>
                    <a:pt x="395120" y="139305"/>
                  </a:lnTo>
                  <a:lnTo>
                    <a:pt x="393392" y="138208"/>
                  </a:lnTo>
                  <a:lnTo>
                    <a:pt x="393212" y="136290"/>
                  </a:lnTo>
                  <a:lnTo>
                    <a:pt x="390387" y="135231"/>
                  </a:lnTo>
                  <a:lnTo>
                    <a:pt x="388328" y="136417"/>
                  </a:lnTo>
                  <a:lnTo>
                    <a:pt x="390568" y="137279"/>
                  </a:lnTo>
                  <a:lnTo>
                    <a:pt x="391121" y="139052"/>
                  </a:lnTo>
                  <a:lnTo>
                    <a:pt x="392360" y="139911"/>
                  </a:lnTo>
                  <a:lnTo>
                    <a:pt x="395543" y="140368"/>
                  </a:lnTo>
                  <a:lnTo>
                    <a:pt x="396937" y="142124"/>
                  </a:lnTo>
                  <a:lnTo>
                    <a:pt x="395039" y="144768"/>
                  </a:lnTo>
                  <a:lnTo>
                    <a:pt x="395078" y="146223"/>
                  </a:lnTo>
                  <a:lnTo>
                    <a:pt x="395895" y="147131"/>
                  </a:lnTo>
                  <a:lnTo>
                    <a:pt x="395633" y="148216"/>
                  </a:lnTo>
                  <a:lnTo>
                    <a:pt x="394151" y="149574"/>
                  </a:lnTo>
                  <a:lnTo>
                    <a:pt x="392841" y="148938"/>
                  </a:lnTo>
                  <a:lnTo>
                    <a:pt x="392686" y="151927"/>
                  </a:lnTo>
                  <a:lnTo>
                    <a:pt x="391009" y="154154"/>
                  </a:lnTo>
                  <a:lnTo>
                    <a:pt x="390325" y="155710"/>
                  </a:lnTo>
                  <a:lnTo>
                    <a:pt x="388642" y="154778"/>
                  </a:lnTo>
                  <a:lnTo>
                    <a:pt x="388398" y="152856"/>
                  </a:lnTo>
                  <a:lnTo>
                    <a:pt x="388899" y="151377"/>
                  </a:lnTo>
                  <a:lnTo>
                    <a:pt x="387571" y="150393"/>
                  </a:lnTo>
                  <a:lnTo>
                    <a:pt x="387870" y="148740"/>
                  </a:lnTo>
                  <a:lnTo>
                    <a:pt x="386935" y="148032"/>
                  </a:lnTo>
                  <a:lnTo>
                    <a:pt x="382484" y="148361"/>
                  </a:lnTo>
                  <a:lnTo>
                    <a:pt x="382525" y="150595"/>
                  </a:lnTo>
                  <a:lnTo>
                    <a:pt x="381029" y="150733"/>
                  </a:lnTo>
                  <a:lnTo>
                    <a:pt x="380330" y="152240"/>
                  </a:lnTo>
                  <a:lnTo>
                    <a:pt x="378298" y="154127"/>
                  </a:lnTo>
                  <a:lnTo>
                    <a:pt x="378426" y="155240"/>
                  </a:lnTo>
                  <a:lnTo>
                    <a:pt x="380560" y="157341"/>
                  </a:lnTo>
                  <a:lnTo>
                    <a:pt x="381116" y="159417"/>
                  </a:lnTo>
                  <a:lnTo>
                    <a:pt x="379172" y="158999"/>
                  </a:lnTo>
                  <a:lnTo>
                    <a:pt x="378004" y="159252"/>
                  </a:lnTo>
                  <a:lnTo>
                    <a:pt x="376283" y="158767"/>
                  </a:lnTo>
                  <a:lnTo>
                    <a:pt x="375835" y="159531"/>
                  </a:lnTo>
                  <a:lnTo>
                    <a:pt x="376499" y="160553"/>
                  </a:lnTo>
                  <a:lnTo>
                    <a:pt x="375833" y="162199"/>
                  </a:lnTo>
                  <a:lnTo>
                    <a:pt x="376073" y="163295"/>
                  </a:lnTo>
                  <a:lnTo>
                    <a:pt x="377811" y="163058"/>
                  </a:lnTo>
                  <a:lnTo>
                    <a:pt x="377999" y="165158"/>
                  </a:lnTo>
                  <a:lnTo>
                    <a:pt x="377462" y="165833"/>
                  </a:lnTo>
                  <a:lnTo>
                    <a:pt x="378451" y="168926"/>
                  </a:lnTo>
                  <a:lnTo>
                    <a:pt x="378477" y="171740"/>
                  </a:lnTo>
                  <a:lnTo>
                    <a:pt x="379128" y="172021"/>
                  </a:lnTo>
                  <a:lnTo>
                    <a:pt x="378384" y="175297"/>
                  </a:lnTo>
                  <a:lnTo>
                    <a:pt x="376906" y="174812"/>
                  </a:lnTo>
                  <a:lnTo>
                    <a:pt x="374307" y="176117"/>
                  </a:lnTo>
                  <a:lnTo>
                    <a:pt x="373014" y="175781"/>
                  </a:lnTo>
                  <a:lnTo>
                    <a:pt x="372222" y="177027"/>
                  </a:lnTo>
                  <a:lnTo>
                    <a:pt x="369354" y="176527"/>
                  </a:lnTo>
                  <a:lnTo>
                    <a:pt x="368883" y="177777"/>
                  </a:lnTo>
                  <a:lnTo>
                    <a:pt x="367477" y="177699"/>
                  </a:lnTo>
                  <a:lnTo>
                    <a:pt x="365638" y="178277"/>
                  </a:lnTo>
                  <a:lnTo>
                    <a:pt x="363684" y="178211"/>
                  </a:lnTo>
                  <a:lnTo>
                    <a:pt x="361041" y="180655"/>
                  </a:lnTo>
                  <a:lnTo>
                    <a:pt x="356618" y="181247"/>
                  </a:lnTo>
                  <a:lnTo>
                    <a:pt x="353862" y="180417"/>
                  </a:lnTo>
                  <a:lnTo>
                    <a:pt x="352242" y="180417"/>
                  </a:lnTo>
                  <a:lnTo>
                    <a:pt x="353214" y="178910"/>
                  </a:lnTo>
                  <a:lnTo>
                    <a:pt x="353658" y="177236"/>
                  </a:lnTo>
                  <a:lnTo>
                    <a:pt x="354575" y="176266"/>
                  </a:lnTo>
                  <a:lnTo>
                    <a:pt x="355057" y="174444"/>
                  </a:lnTo>
                  <a:lnTo>
                    <a:pt x="356217" y="172365"/>
                  </a:lnTo>
                  <a:lnTo>
                    <a:pt x="357358" y="171028"/>
                  </a:lnTo>
                  <a:lnTo>
                    <a:pt x="356667" y="169234"/>
                  </a:lnTo>
                  <a:lnTo>
                    <a:pt x="355683" y="168596"/>
                  </a:lnTo>
                  <a:lnTo>
                    <a:pt x="354177" y="166693"/>
                  </a:lnTo>
                  <a:lnTo>
                    <a:pt x="352722" y="167229"/>
                  </a:lnTo>
                  <a:lnTo>
                    <a:pt x="352782" y="168950"/>
                  </a:lnTo>
                  <a:lnTo>
                    <a:pt x="353549" y="170422"/>
                  </a:lnTo>
                  <a:lnTo>
                    <a:pt x="350510" y="170657"/>
                  </a:lnTo>
                  <a:lnTo>
                    <a:pt x="350377" y="169374"/>
                  </a:lnTo>
                  <a:lnTo>
                    <a:pt x="348025" y="169940"/>
                  </a:lnTo>
                  <a:lnTo>
                    <a:pt x="347565" y="168344"/>
                  </a:lnTo>
                  <a:lnTo>
                    <a:pt x="345256" y="168940"/>
                  </a:lnTo>
                  <a:lnTo>
                    <a:pt x="342597" y="171379"/>
                  </a:lnTo>
                  <a:lnTo>
                    <a:pt x="342737" y="173743"/>
                  </a:lnTo>
                  <a:lnTo>
                    <a:pt x="341805" y="174839"/>
                  </a:lnTo>
                  <a:lnTo>
                    <a:pt x="340549" y="175023"/>
                  </a:lnTo>
                  <a:lnTo>
                    <a:pt x="341080" y="176972"/>
                  </a:lnTo>
                  <a:lnTo>
                    <a:pt x="343356" y="177572"/>
                  </a:lnTo>
                  <a:lnTo>
                    <a:pt x="345262" y="179845"/>
                  </a:lnTo>
                  <a:lnTo>
                    <a:pt x="348506" y="180052"/>
                  </a:lnTo>
                  <a:lnTo>
                    <a:pt x="349093" y="181322"/>
                  </a:lnTo>
                  <a:lnTo>
                    <a:pt x="347304" y="185244"/>
                  </a:lnTo>
                  <a:lnTo>
                    <a:pt x="349349" y="183493"/>
                  </a:lnTo>
                  <a:lnTo>
                    <a:pt x="351258" y="184742"/>
                  </a:lnTo>
                  <a:lnTo>
                    <a:pt x="352447" y="183727"/>
                  </a:lnTo>
                  <a:lnTo>
                    <a:pt x="353953" y="184947"/>
                  </a:lnTo>
                  <a:lnTo>
                    <a:pt x="353220" y="187346"/>
                  </a:lnTo>
                  <a:lnTo>
                    <a:pt x="350429" y="187846"/>
                  </a:lnTo>
                  <a:lnTo>
                    <a:pt x="347049" y="191635"/>
                  </a:lnTo>
                  <a:lnTo>
                    <a:pt x="346584" y="193659"/>
                  </a:lnTo>
                  <a:lnTo>
                    <a:pt x="344472" y="193940"/>
                  </a:lnTo>
                  <a:lnTo>
                    <a:pt x="344650" y="192686"/>
                  </a:lnTo>
                  <a:lnTo>
                    <a:pt x="347146" y="189988"/>
                  </a:lnTo>
                  <a:lnTo>
                    <a:pt x="345112" y="190133"/>
                  </a:lnTo>
                  <a:lnTo>
                    <a:pt x="343659" y="192314"/>
                  </a:lnTo>
                  <a:lnTo>
                    <a:pt x="341636" y="192509"/>
                  </a:lnTo>
                  <a:lnTo>
                    <a:pt x="341182" y="193948"/>
                  </a:lnTo>
                  <a:lnTo>
                    <a:pt x="340138" y="194473"/>
                  </a:lnTo>
                  <a:lnTo>
                    <a:pt x="338141" y="194500"/>
                  </a:lnTo>
                  <a:lnTo>
                    <a:pt x="335907" y="198985"/>
                  </a:lnTo>
                  <a:lnTo>
                    <a:pt x="335703" y="200465"/>
                  </a:lnTo>
                  <a:lnTo>
                    <a:pt x="336654" y="201806"/>
                  </a:lnTo>
                  <a:lnTo>
                    <a:pt x="334863" y="207076"/>
                  </a:lnTo>
                  <a:lnTo>
                    <a:pt x="332361" y="207612"/>
                  </a:lnTo>
                  <a:lnTo>
                    <a:pt x="332672" y="206480"/>
                  </a:lnTo>
                  <a:lnTo>
                    <a:pt x="330995" y="204152"/>
                  </a:lnTo>
                  <a:lnTo>
                    <a:pt x="328736" y="204217"/>
                  </a:lnTo>
                  <a:lnTo>
                    <a:pt x="328474" y="205850"/>
                  </a:lnTo>
                  <a:lnTo>
                    <a:pt x="330311" y="206459"/>
                  </a:lnTo>
                  <a:lnTo>
                    <a:pt x="330542" y="207781"/>
                  </a:lnTo>
                  <a:lnTo>
                    <a:pt x="328675" y="209087"/>
                  </a:lnTo>
                  <a:lnTo>
                    <a:pt x="327839" y="210838"/>
                  </a:lnTo>
                  <a:lnTo>
                    <a:pt x="327926" y="211916"/>
                  </a:lnTo>
                  <a:lnTo>
                    <a:pt x="328934" y="213091"/>
                  </a:lnTo>
                  <a:lnTo>
                    <a:pt x="328635" y="213921"/>
                  </a:lnTo>
                  <a:lnTo>
                    <a:pt x="327296" y="214097"/>
                  </a:lnTo>
                  <a:lnTo>
                    <a:pt x="325692" y="215834"/>
                  </a:lnTo>
                  <a:lnTo>
                    <a:pt x="324025" y="214959"/>
                  </a:lnTo>
                  <a:lnTo>
                    <a:pt x="322626" y="214851"/>
                  </a:lnTo>
                  <a:lnTo>
                    <a:pt x="322597" y="213258"/>
                  </a:lnTo>
                  <a:lnTo>
                    <a:pt x="320722" y="214621"/>
                  </a:lnTo>
                  <a:lnTo>
                    <a:pt x="320878" y="215983"/>
                  </a:lnTo>
                  <a:lnTo>
                    <a:pt x="320207" y="217191"/>
                  </a:lnTo>
                  <a:lnTo>
                    <a:pt x="318263" y="218416"/>
                  </a:lnTo>
                  <a:lnTo>
                    <a:pt x="317644" y="217602"/>
                  </a:lnTo>
                  <a:lnTo>
                    <a:pt x="317545" y="215302"/>
                  </a:lnTo>
                  <a:lnTo>
                    <a:pt x="315395" y="215474"/>
                  </a:lnTo>
                  <a:lnTo>
                    <a:pt x="313092" y="217490"/>
                  </a:lnTo>
                  <a:lnTo>
                    <a:pt x="311807" y="217545"/>
                  </a:lnTo>
                  <a:lnTo>
                    <a:pt x="312038" y="219045"/>
                  </a:lnTo>
                  <a:lnTo>
                    <a:pt x="310335" y="223828"/>
                  </a:lnTo>
                  <a:lnTo>
                    <a:pt x="309655" y="224502"/>
                  </a:lnTo>
                  <a:lnTo>
                    <a:pt x="309031" y="227757"/>
                  </a:lnTo>
                  <a:lnTo>
                    <a:pt x="307823" y="229009"/>
                  </a:lnTo>
                  <a:lnTo>
                    <a:pt x="306502" y="231917"/>
                  </a:lnTo>
                  <a:lnTo>
                    <a:pt x="306443" y="233564"/>
                  </a:lnTo>
                  <a:lnTo>
                    <a:pt x="307103" y="234306"/>
                  </a:lnTo>
                  <a:lnTo>
                    <a:pt x="306466" y="235759"/>
                  </a:lnTo>
                  <a:lnTo>
                    <a:pt x="304183" y="236524"/>
                  </a:lnTo>
                  <a:lnTo>
                    <a:pt x="303869" y="237301"/>
                  </a:lnTo>
                  <a:lnTo>
                    <a:pt x="303841" y="240542"/>
                  </a:lnTo>
                  <a:lnTo>
                    <a:pt x="302676" y="239993"/>
                  </a:lnTo>
                  <a:lnTo>
                    <a:pt x="301510" y="238591"/>
                  </a:lnTo>
                  <a:lnTo>
                    <a:pt x="299837" y="239647"/>
                  </a:lnTo>
                  <a:lnTo>
                    <a:pt x="296484" y="243814"/>
                  </a:lnTo>
                  <a:lnTo>
                    <a:pt x="295628" y="245672"/>
                  </a:lnTo>
                  <a:lnTo>
                    <a:pt x="295235" y="247880"/>
                  </a:lnTo>
                  <a:lnTo>
                    <a:pt x="294485" y="252568"/>
                  </a:lnTo>
                  <a:lnTo>
                    <a:pt x="296722" y="254321"/>
                  </a:lnTo>
                  <a:lnTo>
                    <a:pt x="296616" y="255337"/>
                  </a:lnTo>
                  <a:lnTo>
                    <a:pt x="295110" y="255447"/>
                  </a:lnTo>
                  <a:lnTo>
                    <a:pt x="294676" y="256631"/>
                  </a:lnTo>
                  <a:lnTo>
                    <a:pt x="292350" y="257882"/>
                  </a:lnTo>
                  <a:lnTo>
                    <a:pt x="291719" y="257237"/>
                  </a:lnTo>
                  <a:lnTo>
                    <a:pt x="288848" y="257794"/>
                  </a:lnTo>
                  <a:lnTo>
                    <a:pt x="287616" y="254782"/>
                  </a:lnTo>
                  <a:lnTo>
                    <a:pt x="284659" y="254172"/>
                  </a:lnTo>
                  <a:lnTo>
                    <a:pt x="283369" y="255404"/>
                  </a:lnTo>
                  <a:lnTo>
                    <a:pt x="282243" y="255118"/>
                  </a:lnTo>
                  <a:lnTo>
                    <a:pt x="280189" y="255413"/>
                  </a:lnTo>
                  <a:lnTo>
                    <a:pt x="278039" y="256268"/>
                  </a:lnTo>
                  <a:lnTo>
                    <a:pt x="276527" y="259503"/>
                  </a:lnTo>
                  <a:lnTo>
                    <a:pt x="273888" y="259370"/>
                  </a:lnTo>
                  <a:lnTo>
                    <a:pt x="273103" y="259764"/>
                  </a:lnTo>
                  <a:lnTo>
                    <a:pt x="269505" y="259557"/>
                  </a:lnTo>
                  <a:lnTo>
                    <a:pt x="268657" y="260016"/>
                  </a:lnTo>
                  <a:lnTo>
                    <a:pt x="265645" y="260584"/>
                  </a:lnTo>
                  <a:lnTo>
                    <a:pt x="264447" y="259803"/>
                  </a:lnTo>
                  <a:lnTo>
                    <a:pt x="263456" y="260037"/>
                  </a:lnTo>
                  <a:lnTo>
                    <a:pt x="260321" y="262093"/>
                  </a:lnTo>
                  <a:lnTo>
                    <a:pt x="260493" y="264303"/>
                  </a:lnTo>
                  <a:lnTo>
                    <a:pt x="260213" y="268149"/>
                  </a:lnTo>
                  <a:lnTo>
                    <a:pt x="258211" y="270720"/>
                  </a:lnTo>
                  <a:lnTo>
                    <a:pt x="256756" y="273332"/>
                  </a:lnTo>
                  <a:lnTo>
                    <a:pt x="256118" y="276052"/>
                  </a:lnTo>
                  <a:lnTo>
                    <a:pt x="255130" y="277252"/>
                  </a:lnTo>
                  <a:lnTo>
                    <a:pt x="254588" y="279762"/>
                  </a:lnTo>
                  <a:lnTo>
                    <a:pt x="252270" y="280013"/>
                  </a:lnTo>
                  <a:lnTo>
                    <a:pt x="252333" y="281982"/>
                  </a:lnTo>
                  <a:lnTo>
                    <a:pt x="250913" y="282215"/>
                  </a:lnTo>
                  <a:lnTo>
                    <a:pt x="251093" y="283640"/>
                  </a:lnTo>
                  <a:lnTo>
                    <a:pt x="252434" y="284314"/>
                  </a:lnTo>
                  <a:lnTo>
                    <a:pt x="254264" y="284223"/>
                  </a:lnTo>
                  <a:lnTo>
                    <a:pt x="255223" y="285471"/>
                  </a:lnTo>
                  <a:lnTo>
                    <a:pt x="252388" y="287673"/>
                  </a:lnTo>
                  <a:lnTo>
                    <a:pt x="251147" y="287639"/>
                  </a:lnTo>
                  <a:lnTo>
                    <a:pt x="248658" y="288869"/>
                  </a:lnTo>
                  <a:lnTo>
                    <a:pt x="247564" y="287691"/>
                  </a:lnTo>
                  <a:lnTo>
                    <a:pt x="245596" y="288187"/>
                  </a:lnTo>
                  <a:lnTo>
                    <a:pt x="243746" y="287449"/>
                  </a:lnTo>
                  <a:lnTo>
                    <a:pt x="243514" y="286071"/>
                  </a:lnTo>
                  <a:lnTo>
                    <a:pt x="239953" y="286696"/>
                  </a:lnTo>
                  <a:lnTo>
                    <a:pt x="238476" y="286266"/>
                  </a:lnTo>
                  <a:lnTo>
                    <a:pt x="238443" y="287785"/>
                  </a:lnTo>
                  <a:lnTo>
                    <a:pt x="237028" y="289123"/>
                  </a:lnTo>
                  <a:lnTo>
                    <a:pt x="234937" y="289197"/>
                  </a:lnTo>
                  <a:lnTo>
                    <a:pt x="234445" y="290503"/>
                  </a:lnTo>
                  <a:lnTo>
                    <a:pt x="235354" y="292085"/>
                  </a:lnTo>
                  <a:lnTo>
                    <a:pt x="234026" y="293601"/>
                  </a:lnTo>
                  <a:lnTo>
                    <a:pt x="233047" y="292939"/>
                  </a:lnTo>
                  <a:lnTo>
                    <a:pt x="232059" y="295537"/>
                  </a:lnTo>
                  <a:lnTo>
                    <a:pt x="232327" y="298005"/>
                  </a:lnTo>
                  <a:lnTo>
                    <a:pt x="233161" y="300836"/>
                  </a:lnTo>
                  <a:lnTo>
                    <a:pt x="232514" y="303610"/>
                  </a:lnTo>
                  <a:lnTo>
                    <a:pt x="231569" y="304792"/>
                  </a:lnTo>
                  <a:lnTo>
                    <a:pt x="231053" y="307773"/>
                  </a:lnTo>
                  <a:lnTo>
                    <a:pt x="229234" y="309323"/>
                  </a:lnTo>
                  <a:lnTo>
                    <a:pt x="226506" y="308795"/>
                  </a:lnTo>
                  <a:lnTo>
                    <a:pt x="223493" y="308609"/>
                  </a:lnTo>
                  <a:lnTo>
                    <a:pt x="222641" y="310154"/>
                  </a:lnTo>
                  <a:lnTo>
                    <a:pt x="220387" y="310070"/>
                  </a:lnTo>
                  <a:lnTo>
                    <a:pt x="218703" y="311864"/>
                  </a:lnTo>
                  <a:lnTo>
                    <a:pt x="215743" y="311970"/>
                  </a:lnTo>
                  <a:lnTo>
                    <a:pt x="216289" y="308566"/>
                  </a:lnTo>
                  <a:lnTo>
                    <a:pt x="216217" y="306387"/>
                  </a:lnTo>
                  <a:lnTo>
                    <a:pt x="213894" y="304713"/>
                  </a:lnTo>
                  <a:lnTo>
                    <a:pt x="213882" y="303003"/>
                  </a:lnTo>
                  <a:lnTo>
                    <a:pt x="215392" y="302375"/>
                  </a:lnTo>
                  <a:lnTo>
                    <a:pt x="215560" y="301224"/>
                  </a:lnTo>
                  <a:lnTo>
                    <a:pt x="216663" y="299319"/>
                  </a:lnTo>
                  <a:lnTo>
                    <a:pt x="212954" y="298454"/>
                  </a:lnTo>
                  <a:lnTo>
                    <a:pt x="209847" y="297337"/>
                  </a:lnTo>
                  <a:lnTo>
                    <a:pt x="211382" y="295498"/>
                  </a:lnTo>
                  <a:lnTo>
                    <a:pt x="212155" y="293469"/>
                  </a:lnTo>
                  <a:lnTo>
                    <a:pt x="210849" y="292140"/>
                  </a:lnTo>
                  <a:lnTo>
                    <a:pt x="211372" y="291273"/>
                  </a:lnTo>
                  <a:lnTo>
                    <a:pt x="206099" y="290275"/>
                  </a:lnTo>
                  <a:lnTo>
                    <a:pt x="205246" y="290607"/>
                  </a:lnTo>
                  <a:lnTo>
                    <a:pt x="204238" y="289516"/>
                  </a:lnTo>
                  <a:lnTo>
                    <a:pt x="201670" y="288856"/>
                  </a:lnTo>
                  <a:lnTo>
                    <a:pt x="200899" y="289914"/>
                  </a:lnTo>
                  <a:lnTo>
                    <a:pt x="198971" y="289496"/>
                  </a:lnTo>
                  <a:lnTo>
                    <a:pt x="198547" y="291490"/>
                  </a:lnTo>
                  <a:lnTo>
                    <a:pt x="194269" y="291272"/>
                  </a:lnTo>
                  <a:lnTo>
                    <a:pt x="192267" y="291368"/>
                  </a:lnTo>
                  <a:lnTo>
                    <a:pt x="191483" y="290940"/>
                  </a:lnTo>
                  <a:lnTo>
                    <a:pt x="191799" y="293270"/>
                  </a:lnTo>
                  <a:lnTo>
                    <a:pt x="191342" y="296130"/>
                  </a:lnTo>
                  <a:lnTo>
                    <a:pt x="191566" y="299656"/>
                  </a:lnTo>
                  <a:lnTo>
                    <a:pt x="191282" y="301275"/>
                  </a:lnTo>
                  <a:lnTo>
                    <a:pt x="189653" y="300206"/>
                  </a:lnTo>
                  <a:lnTo>
                    <a:pt x="186573" y="299262"/>
                  </a:lnTo>
                  <a:lnTo>
                    <a:pt x="184458" y="299062"/>
                  </a:lnTo>
                  <a:lnTo>
                    <a:pt x="184298" y="300443"/>
                  </a:lnTo>
                  <a:lnTo>
                    <a:pt x="182825" y="302656"/>
                  </a:lnTo>
                  <a:lnTo>
                    <a:pt x="180907" y="303626"/>
                  </a:lnTo>
                  <a:lnTo>
                    <a:pt x="179646" y="303472"/>
                  </a:lnTo>
                  <a:lnTo>
                    <a:pt x="178743" y="305237"/>
                  </a:lnTo>
                  <a:lnTo>
                    <a:pt x="177080" y="305604"/>
                  </a:lnTo>
                  <a:lnTo>
                    <a:pt x="175663" y="304666"/>
                  </a:lnTo>
                  <a:lnTo>
                    <a:pt x="175047" y="305286"/>
                  </a:lnTo>
                  <a:lnTo>
                    <a:pt x="172140" y="304874"/>
                  </a:lnTo>
                  <a:lnTo>
                    <a:pt x="171416" y="303842"/>
                  </a:lnTo>
                  <a:lnTo>
                    <a:pt x="170410" y="303947"/>
                  </a:lnTo>
                  <a:lnTo>
                    <a:pt x="168989" y="301754"/>
                  </a:lnTo>
                  <a:lnTo>
                    <a:pt x="167215" y="299611"/>
                  </a:lnTo>
                  <a:lnTo>
                    <a:pt x="166310" y="298819"/>
                  </a:lnTo>
                  <a:lnTo>
                    <a:pt x="165627" y="296938"/>
                  </a:lnTo>
                  <a:lnTo>
                    <a:pt x="164499" y="296221"/>
                  </a:lnTo>
                  <a:lnTo>
                    <a:pt x="162525" y="296377"/>
                  </a:lnTo>
                  <a:lnTo>
                    <a:pt x="159846" y="298942"/>
                  </a:lnTo>
                  <a:lnTo>
                    <a:pt x="159868" y="299536"/>
                  </a:lnTo>
                  <a:lnTo>
                    <a:pt x="157592" y="300448"/>
                  </a:lnTo>
                  <a:lnTo>
                    <a:pt x="157954" y="302762"/>
                  </a:lnTo>
                  <a:lnTo>
                    <a:pt x="157096" y="302903"/>
                  </a:lnTo>
                  <a:lnTo>
                    <a:pt x="157600" y="304617"/>
                  </a:lnTo>
                  <a:lnTo>
                    <a:pt x="157070" y="305973"/>
                  </a:lnTo>
                  <a:lnTo>
                    <a:pt x="156020" y="306966"/>
                  </a:lnTo>
                  <a:lnTo>
                    <a:pt x="153464" y="307302"/>
                  </a:lnTo>
                  <a:lnTo>
                    <a:pt x="153232" y="307838"/>
                  </a:lnTo>
                  <a:lnTo>
                    <a:pt x="151074" y="307830"/>
                  </a:lnTo>
                  <a:lnTo>
                    <a:pt x="150463" y="304240"/>
                  </a:lnTo>
                  <a:lnTo>
                    <a:pt x="149379" y="300980"/>
                  </a:lnTo>
                  <a:lnTo>
                    <a:pt x="150063" y="298464"/>
                  </a:lnTo>
                  <a:lnTo>
                    <a:pt x="150054" y="297624"/>
                  </a:lnTo>
                  <a:lnTo>
                    <a:pt x="148973" y="296066"/>
                  </a:lnTo>
                  <a:lnTo>
                    <a:pt x="147069" y="291176"/>
                  </a:lnTo>
                  <a:lnTo>
                    <a:pt x="145080" y="291943"/>
                  </a:lnTo>
                  <a:lnTo>
                    <a:pt x="144394" y="290492"/>
                  </a:lnTo>
                  <a:lnTo>
                    <a:pt x="144352" y="289090"/>
                  </a:lnTo>
                  <a:lnTo>
                    <a:pt x="145018" y="287653"/>
                  </a:lnTo>
                  <a:lnTo>
                    <a:pt x="144918" y="286134"/>
                  </a:lnTo>
                  <a:lnTo>
                    <a:pt x="141801" y="282579"/>
                  </a:lnTo>
                  <a:lnTo>
                    <a:pt x="139014" y="282227"/>
                  </a:lnTo>
                  <a:lnTo>
                    <a:pt x="138203" y="280551"/>
                  </a:lnTo>
                  <a:lnTo>
                    <a:pt x="137293" y="279810"/>
                  </a:lnTo>
                  <a:lnTo>
                    <a:pt x="137259" y="278560"/>
                  </a:lnTo>
                  <a:lnTo>
                    <a:pt x="139058" y="278223"/>
                  </a:lnTo>
                  <a:lnTo>
                    <a:pt x="138220" y="275918"/>
                  </a:lnTo>
                  <a:lnTo>
                    <a:pt x="135831" y="276036"/>
                  </a:lnTo>
                  <a:lnTo>
                    <a:pt x="135409" y="272009"/>
                  </a:lnTo>
                  <a:lnTo>
                    <a:pt x="132436" y="270601"/>
                  </a:lnTo>
                  <a:lnTo>
                    <a:pt x="131274" y="269367"/>
                  </a:lnTo>
                  <a:lnTo>
                    <a:pt x="128956" y="269299"/>
                  </a:lnTo>
                  <a:lnTo>
                    <a:pt x="128469" y="266428"/>
                  </a:lnTo>
                  <a:lnTo>
                    <a:pt x="128313" y="269406"/>
                  </a:lnTo>
                  <a:lnTo>
                    <a:pt x="127776" y="269379"/>
                  </a:lnTo>
                  <a:lnTo>
                    <a:pt x="127765" y="266095"/>
                  </a:lnTo>
                  <a:lnTo>
                    <a:pt x="126344" y="266758"/>
                  </a:lnTo>
                  <a:lnTo>
                    <a:pt x="126688" y="268432"/>
                  </a:lnTo>
                  <a:lnTo>
                    <a:pt x="126316" y="270298"/>
                  </a:lnTo>
                  <a:lnTo>
                    <a:pt x="123104" y="269643"/>
                  </a:lnTo>
                  <a:lnTo>
                    <a:pt x="121490" y="268936"/>
                  </a:lnTo>
                  <a:lnTo>
                    <a:pt x="117239" y="269037"/>
                  </a:lnTo>
                  <a:lnTo>
                    <a:pt x="116116" y="268452"/>
                  </a:lnTo>
                  <a:lnTo>
                    <a:pt x="115559" y="269799"/>
                  </a:lnTo>
                  <a:lnTo>
                    <a:pt x="112095" y="270854"/>
                  </a:lnTo>
                  <a:lnTo>
                    <a:pt x="104614" y="271913"/>
                  </a:lnTo>
                  <a:lnTo>
                    <a:pt x="104683" y="272490"/>
                  </a:lnTo>
                  <a:lnTo>
                    <a:pt x="102777" y="274342"/>
                  </a:lnTo>
                  <a:lnTo>
                    <a:pt x="102394" y="275278"/>
                  </a:lnTo>
                  <a:lnTo>
                    <a:pt x="101969" y="282815"/>
                  </a:lnTo>
                  <a:lnTo>
                    <a:pt x="99933" y="283292"/>
                  </a:lnTo>
                  <a:lnTo>
                    <a:pt x="99318" y="285353"/>
                  </a:lnTo>
                  <a:lnTo>
                    <a:pt x="101148" y="286272"/>
                  </a:lnTo>
                  <a:lnTo>
                    <a:pt x="100355" y="288351"/>
                  </a:lnTo>
                  <a:lnTo>
                    <a:pt x="100363" y="289691"/>
                  </a:lnTo>
                  <a:lnTo>
                    <a:pt x="99477" y="290948"/>
                  </a:lnTo>
                  <a:lnTo>
                    <a:pt x="100107" y="291874"/>
                  </a:lnTo>
                  <a:lnTo>
                    <a:pt x="98968" y="292685"/>
                  </a:lnTo>
                  <a:lnTo>
                    <a:pt x="97328" y="293035"/>
                  </a:lnTo>
                  <a:lnTo>
                    <a:pt x="96819" y="294520"/>
                  </a:lnTo>
                  <a:lnTo>
                    <a:pt x="96035" y="294865"/>
                  </a:lnTo>
                  <a:lnTo>
                    <a:pt x="94443" y="294286"/>
                  </a:lnTo>
                  <a:lnTo>
                    <a:pt x="93866" y="296058"/>
                  </a:lnTo>
                  <a:lnTo>
                    <a:pt x="92548" y="296477"/>
                  </a:lnTo>
                  <a:lnTo>
                    <a:pt x="91527" y="298672"/>
                  </a:lnTo>
                  <a:lnTo>
                    <a:pt x="89990" y="296907"/>
                  </a:lnTo>
                  <a:lnTo>
                    <a:pt x="88706" y="296844"/>
                  </a:lnTo>
                  <a:lnTo>
                    <a:pt x="86100" y="298577"/>
                  </a:lnTo>
                  <a:lnTo>
                    <a:pt x="84674" y="298116"/>
                  </a:lnTo>
                  <a:lnTo>
                    <a:pt x="83601" y="295780"/>
                  </a:lnTo>
                  <a:lnTo>
                    <a:pt x="82529" y="294532"/>
                  </a:lnTo>
                  <a:lnTo>
                    <a:pt x="81330" y="294337"/>
                  </a:lnTo>
                  <a:lnTo>
                    <a:pt x="78432" y="295519"/>
                  </a:lnTo>
                  <a:lnTo>
                    <a:pt x="76122" y="293489"/>
                  </a:lnTo>
                  <a:lnTo>
                    <a:pt x="75041" y="294404"/>
                  </a:lnTo>
                  <a:lnTo>
                    <a:pt x="74994" y="295800"/>
                  </a:lnTo>
                  <a:lnTo>
                    <a:pt x="72567" y="296389"/>
                  </a:lnTo>
                  <a:lnTo>
                    <a:pt x="66906" y="297294"/>
                  </a:lnTo>
                  <a:lnTo>
                    <a:pt x="64913" y="298206"/>
                  </a:lnTo>
                  <a:lnTo>
                    <a:pt x="63029" y="296738"/>
                  </a:lnTo>
                  <a:lnTo>
                    <a:pt x="60696" y="295924"/>
                  </a:lnTo>
                  <a:lnTo>
                    <a:pt x="56533" y="295409"/>
                  </a:lnTo>
                  <a:lnTo>
                    <a:pt x="56530" y="297375"/>
                  </a:lnTo>
                  <a:lnTo>
                    <a:pt x="55699" y="298417"/>
                  </a:lnTo>
                  <a:lnTo>
                    <a:pt x="54737" y="298310"/>
                  </a:lnTo>
                  <a:lnTo>
                    <a:pt x="51682" y="296920"/>
                  </a:lnTo>
                  <a:lnTo>
                    <a:pt x="47357" y="297366"/>
                  </a:lnTo>
                  <a:lnTo>
                    <a:pt x="45182" y="296617"/>
                  </a:lnTo>
                  <a:lnTo>
                    <a:pt x="43493" y="294602"/>
                  </a:lnTo>
                  <a:lnTo>
                    <a:pt x="42497" y="292430"/>
                  </a:lnTo>
                  <a:lnTo>
                    <a:pt x="41324" y="292078"/>
                  </a:lnTo>
                  <a:lnTo>
                    <a:pt x="41115" y="290606"/>
                  </a:lnTo>
                  <a:lnTo>
                    <a:pt x="40248" y="289184"/>
                  </a:lnTo>
                  <a:lnTo>
                    <a:pt x="40260" y="286395"/>
                  </a:lnTo>
                  <a:lnTo>
                    <a:pt x="39545" y="285243"/>
                  </a:lnTo>
                  <a:lnTo>
                    <a:pt x="40301" y="283103"/>
                  </a:lnTo>
                  <a:lnTo>
                    <a:pt x="39089" y="278984"/>
                  </a:lnTo>
                  <a:lnTo>
                    <a:pt x="37914" y="277385"/>
                  </a:lnTo>
                  <a:lnTo>
                    <a:pt x="36028" y="277163"/>
                  </a:lnTo>
                  <a:lnTo>
                    <a:pt x="32036" y="274782"/>
                  </a:lnTo>
                  <a:lnTo>
                    <a:pt x="30268" y="275371"/>
                  </a:lnTo>
                  <a:lnTo>
                    <a:pt x="28844" y="275218"/>
                  </a:lnTo>
                  <a:lnTo>
                    <a:pt x="28113" y="275858"/>
                  </a:lnTo>
                  <a:lnTo>
                    <a:pt x="27303" y="275480"/>
                  </a:lnTo>
                  <a:lnTo>
                    <a:pt x="27035" y="273568"/>
                  </a:lnTo>
                  <a:lnTo>
                    <a:pt x="27859" y="271077"/>
                  </a:lnTo>
                  <a:lnTo>
                    <a:pt x="24820" y="270482"/>
                  </a:lnTo>
                  <a:lnTo>
                    <a:pt x="24606" y="267614"/>
                  </a:lnTo>
                  <a:lnTo>
                    <a:pt x="22886" y="266719"/>
                  </a:lnTo>
                  <a:lnTo>
                    <a:pt x="22129" y="267114"/>
                  </a:lnTo>
                  <a:lnTo>
                    <a:pt x="20229" y="264316"/>
                  </a:lnTo>
                  <a:lnTo>
                    <a:pt x="19860" y="263452"/>
                  </a:lnTo>
                  <a:lnTo>
                    <a:pt x="16441" y="263763"/>
                  </a:lnTo>
                  <a:lnTo>
                    <a:pt x="13478" y="265990"/>
                  </a:lnTo>
                  <a:lnTo>
                    <a:pt x="12148" y="264682"/>
                  </a:lnTo>
                  <a:lnTo>
                    <a:pt x="8476" y="264566"/>
                  </a:lnTo>
                  <a:lnTo>
                    <a:pt x="6737" y="266210"/>
                  </a:lnTo>
                  <a:lnTo>
                    <a:pt x="5717" y="264596"/>
                  </a:lnTo>
                  <a:lnTo>
                    <a:pt x="3939" y="263493"/>
                  </a:lnTo>
                  <a:lnTo>
                    <a:pt x="4204" y="262053"/>
                  </a:lnTo>
                  <a:lnTo>
                    <a:pt x="3271" y="261855"/>
                  </a:lnTo>
                  <a:lnTo>
                    <a:pt x="2585" y="263559"/>
                  </a:lnTo>
                  <a:lnTo>
                    <a:pt x="348" y="262812"/>
                  </a:lnTo>
                  <a:lnTo>
                    <a:pt x="2156" y="261491"/>
                  </a:lnTo>
                  <a:lnTo>
                    <a:pt x="0" y="259725"/>
                  </a:lnTo>
                  <a:lnTo>
                    <a:pt x="811" y="257972"/>
                  </a:lnTo>
                  <a:lnTo>
                    <a:pt x="2704" y="257280"/>
                  </a:lnTo>
                  <a:lnTo>
                    <a:pt x="4104" y="256042"/>
                  </a:lnTo>
                  <a:lnTo>
                    <a:pt x="3437" y="253911"/>
                  </a:lnTo>
                  <a:lnTo>
                    <a:pt x="1447" y="251945"/>
                  </a:lnTo>
                  <a:lnTo>
                    <a:pt x="1405" y="251313"/>
                  </a:lnTo>
                  <a:lnTo>
                    <a:pt x="2736" y="249496"/>
                  </a:lnTo>
                  <a:lnTo>
                    <a:pt x="3695" y="248976"/>
                  </a:lnTo>
                  <a:lnTo>
                    <a:pt x="7296" y="248223"/>
                  </a:lnTo>
                  <a:lnTo>
                    <a:pt x="7116" y="244337"/>
                  </a:lnTo>
                  <a:lnTo>
                    <a:pt x="10059" y="243299"/>
                  </a:lnTo>
                  <a:lnTo>
                    <a:pt x="9292" y="242340"/>
                  </a:lnTo>
                  <a:lnTo>
                    <a:pt x="11782" y="239043"/>
                  </a:lnTo>
                  <a:lnTo>
                    <a:pt x="12559" y="238872"/>
                  </a:lnTo>
                  <a:lnTo>
                    <a:pt x="12732" y="237355"/>
                  </a:lnTo>
                  <a:lnTo>
                    <a:pt x="14401" y="234255"/>
                  </a:lnTo>
                  <a:lnTo>
                    <a:pt x="16467" y="234404"/>
                  </a:lnTo>
                  <a:lnTo>
                    <a:pt x="17317" y="233003"/>
                  </a:lnTo>
                  <a:lnTo>
                    <a:pt x="17071" y="231661"/>
                  </a:lnTo>
                  <a:lnTo>
                    <a:pt x="19484" y="232429"/>
                  </a:lnTo>
                  <a:lnTo>
                    <a:pt x="19751" y="231034"/>
                  </a:lnTo>
                  <a:lnTo>
                    <a:pt x="22410" y="230394"/>
                  </a:lnTo>
                  <a:lnTo>
                    <a:pt x="24205" y="230747"/>
                  </a:lnTo>
                  <a:lnTo>
                    <a:pt x="26903" y="230623"/>
                  </a:lnTo>
                  <a:lnTo>
                    <a:pt x="29173" y="228644"/>
                  </a:lnTo>
                  <a:lnTo>
                    <a:pt x="29058" y="227972"/>
                  </a:lnTo>
                  <a:lnTo>
                    <a:pt x="31391" y="226154"/>
                  </a:lnTo>
                  <a:lnTo>
                    <a:pt x="32755" y="225622"/>
                  </a:lnTo>
                  <a:lnTo>
                    <a:pt x="34655" y="224708"/>
                  </a:lnTo>
                  <a:lnTo>
                    <a:pt x="34163" y="222269"/>
                  </a:lnTo>
                  <a:lnTo>
                    <a:pt x="34658" y="220281"/>
                  </a:lnTo>
                  <a:lnTo>
                    <a:pt x="35476" y="218998"/>
                  </a:lnTo>
                  <a:lnTo>
                    <a:pt x="36283" y="219167"/>
                  </a:lnTo>
                  <a:lnTo>
                    <a:pt x="38123" y="216435"/>
                  </a:lnTo>
                  <a:lnTo>
                    <a:pt x="38878" y="214281"/>
                  </a:lnTo>
                  <a:lnTo>
                    <a:pt x="40739" y="211928"/>
                  </a:lnTo>
                  <a:lnTo>
                    <a:pt x="41321" y="210340"/>
                  </a:lnTo>
                  <a:lnTo>
                    <a:pt x="42903" y="208023"/>
                  </a:lnTo>
                  <a:lnTo>
                    <a:pt x="44555" y="206675"/>
                  </a:lnTo>
                  <a:lnTo>
                    <a:pt x="47847" y="205758"/>
                  </a:lnTo>
                  <a:lnTo>
                    <a:pt x="53036" y="205348"/>
                  </a:lnTo>
                  <a:lnTo>
                    <a:pt x="54769" y="204745"/>
                  </a:lnTo>
                  <a:lnTo>
                    <a:pt x="56279" y="204549"/>
                  </a:lnTo>
                  <a:lnTo>
                    <a:pt x="56454" y="201798"/>
                  </a:lnTo>
                  <a:lnTo>
                    <a:pt x="57813" y="200707"/>
                  </a:lnTo>
                  <a:lnTo>
                    <a:pt x="58934" y="198323"/>
                  </a:lnTo>
                  <a:lnTo>
                    <a:pt x="60111" y="198323"/>
                  </a:lnTo>
                  <a:lnTo>
                    <a:pt x="61415" y="196643"/>
                  </a:lnTo>
                  <a:lnTo>
                    <a:pt x="64218" y="197423"/>
                  </a:lnTo>
                  <a:lnTo>
                    <a:pt x="64512" y="196757"/>
                  </a:lnTo>
                  <a:lnTo>
                    <a:pt x="67002" y="196340"/>
                  </a:lnTo>
                  <a:lnTo>
                    <a:pt x="68039" y="195606"/>
                  </a:lnTo>
                  <a:lnTo>
                    <a:pt x="68481" y="194598"/>
                  </a:lnTo>
                  <a:lnTo>
                    <a:pt x="68604" y="192286"/>
                  </a:lnTo>
                  <a:lnTo>
                    <a:pt x="67859" y="191495"/>
                  </a:lnTo>
                  <a:lnTo>
                    <a:pt x="70090" y="190881"/>
                  </a:lnTo>
                  <a:lnTo>
                    <a:pt x="70346" y="188236"/>
                  </a:lnTo>
                  <a:lnTo>
                    <a:pt x="75058" y="187151"/>
                  </a:lnTo>
                  <a:lnTo>
                    <a:pt x="78328" y="187671"/>
                  </a:lnTo>
                  <a:lnTo>
                    <a:pt x="79257" y="186549"/>
                  </a:lnTo>
                  <a:lnTo>
                    <a:pt x="80047" y="182828"/>
                  </a:lnTo>
                  <a:lnTo>
                    <a:pt x="81120" y="181742"/>
                  </a:lnTo>
                  <a:lnTo>
                    <a:pt x="82452" y="176823"/>
                  </a:lnTo>
                  <a:lnTo>
                    <a:pt x="82395" y="176236"/>
                  </a:lnTo>
                  <a:lnTo>
                    <a:pt x="79696" y="176800"/>
                  </a:lnTo>
                  <a:lnTo>
                    <a:pt x="77063" y="180246"/>
                  </a:lnTo>
                  <a:lnTo>
                    <a:pt x="75357" y="181501"/>
                  </a:lnTo>
                  <a:lnTo>
                    <a:pt x="73705" y="181801"/>
                  </a:lnTo>
                  <a:lnTo>
                    <a:pt x="70473" y="183486"/>
                  </a:lnTo>
                  <a:lnTo>
                    <a:pt x="69326" y="183014"/>
                  </a:lnTo>
                  <a:lnTo>
                    <a:pt x="67615" y="183877"/>
                  </a:lnTo>
                  <a:lnTo>
                    <a:pt x="66985" y="184799"/>
                  </a:lnTo>
                  <a:lnTo>
                    <a:pt x="64247" y="184088"/>
                  </a:lnTo>
                  <a:lnTo>
                    <a:pt x="61832" y="185595"/>
                  </a:lnTo>
                  <a:lnTo>
                    <a:pt x="61500" y="187121"/>
                  </a:lnTo>
                  <a:lnTo>
                    <a:pt x="59007" y="187725"/>
                  </a:lnTo>
                  <a:lnTo>
                    <a:pt x="57843" y="187369"/>
                  </a:lnTo>
                  <a:lnTo>
                    <a:pt x="56609" y="187790"/>
                  </a:lnTo>
                  <a:lnTo>
                    <a:pt x="55669" y="189503"/>
                  </a:lnTo>
                  <a:lnTo>
                    <a:pt x="53595" y="190723"/>
                  </a:lnTo>
                  <a:lnTo>
                    <a:pt x="52992" y="191423"/>
                  </a:lnTo>
                  <a:lnTo>
                    <a:pt x="50735" y="190961"/>
                  </a:lnTo>
                  <a:lnTo>
                    <a:pt x="49217" y="191287"/>
                  </a:lnTo>
                  <a:lnTo>
                    <a:pt x="46923" y="193168"/>
                  </a:lnTo>
                  <a:lnTo>
                    <a:pt x="44029" y="193913"/>
                  </a:lnTo>
                  <a:lnTo>
                    <a:pt x="40709" y="195894"/>
                  </a:lnTo>
                  <a:lnTo>
                    <a:pt x="39048" y="197730"/>
                  </a:lnTo>
                  <a:lnTo>
                    <a:pt x="37864" y="199953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87476" y="3000781"/>
              <a:ext cx="279121" cy="498875"/>
            </a:xfrm>
            <a:custGeom>
              <a:avLst/>
              <a:pathLst>
                <a:path w="279121" h="498875">
                  <a:moveTo>
                    <a:pt x="109206" y="94663"/>
                  </a:moveTo>
                  <a:lnTo>
                    <a:pt x="109684" y="93855"/>
                  </a:lnTo>
                  <a:lnTo>
                    <a:pt x="109193" y="92971"/>
                  </a:lnTo>
                  <a:lnTo>
                    <a:pt x="109696" y="91897"/>
                  </a:lnTo>
                  <a:lnTo>
                    <a:pt x="108798" y="90141"/>
                  </a:lnTo>
                  <a:lnTo>
                    <a:pt x="110881" y="88311"/>
                  </a:lnTo>
                  <a:lnTo>
                    <a:pt x="111683" y="86429"/>
                  </a:lnTo>
                  <a:lnTo>
                    <a:pt x="111404" y="85187"/>
                  </a:lnTo>
                  <a:lnTo>
                    <a:pt x="111813" y="81792"/>
                  </a:lnTo>
                  <a:lnTo>
                    <a:pt x="111791" y="79254"/>
                  </a:lnTo>
                  <a:lnTo>
                    <a:pt x="114057" y="77228"/>
                  </a:lnTo>
                  <a:lnTo>
                    <a:pt x="115933" y="74430"/>
                  </a:lnTo>
                  <a:lnTo>
                    <a:pt x="116409" y="71778"/>
                  </a:lnTo>
                  <a:lnTo>
                    <a:pt x="118628" y="68880"/>
                  </a:lnTo>
                  <a:lnTo>
                    <a:pt x="119768" y="65984"/>
                  </a:lnTo>
                  <a:lnTo>
                    <a:pt x="121160" y="64098"/>
                  </a:lnTo>
                  <a:lnTo>
                    <a:pt x="122269" y="62120"/>
                  </a:lnTo>
                  <a:lnTo>
                    <a:pt x="122836" y="59969"/>
                  </a:lnTo>
                  <a:lnTo>
                    <a:pt x="124892" y="57981"/>
                  </a:lnTo>
                  <a:lnTo>
                    <a:pt x="125516" y="55150"/>
                  </a:lnTo>
                  <a:lnTo>
                    <a:pt x="126592" y="54219"/>
                  </a:lnTo>
                  <a:lnTo>
                    <a:pt x="128055" y="51453"/>
                  </a:lnTo>
                  <a:lnTo>
                    <a:pt x="128635" y="51069"/>
                  </a:lnTo>
                  <a:lnTo>
                    <a:pt x="128238" y="49359"/>
                  </a:lnTo>
                  <a:lnTo>
                    <a:pt x="128667" y="48027"/>
                  </a:lnTo>
                  <a:lnTo>
                    <a:pt x="132059" y="45632"/>
                  </a:lnTo>
                  <a:lnTo>
                    <a:pt x="132992" y="44487"/>
                  </a:lnTo>
                  <a:lnTo>
                    <a:pt x="132384" y="43515"/>
                  </a:lnTo>
                  <a:lnTo>
                    <a:pt x="133661" y="41449"/>
                  </a:lnTo>
                  <a:lnTo>
                    <a:pt x="133740" y="40936"/>
                  </a:lnTo>
                  <a:lnTo>
                    <a:pt x="133654" y="40747"/>
                  </a:lnTo>
                  <a:lnTo>
                    <a:pt x="134605" y="40551"/>
                  </a:lnTo>
                  <a:lnTo>
                    <a:pt x="135114" y="40792"/>
                  </a:lnTo>
                  <a:lnTo>
                    <a:pt x="135552" y="40727"/>
                  </a:lnTo>
                  <a:lnTo>
                    <a:pt x="135918" y="40749"/>
                  </a:lnTo>
                  <a:lnTo>
                    <a:pt x="138531" y="39112"/>
                  </a:lnTo>
                  <a:lnTo>
                    <a:pt x="139406" y="38176"/>
                  </a:lnTo>
                  <a:lnTo>
                    <a:pt x="139697" y="37947"/>
                  </a:lnTo>
                  <a:lnTo>
                    <a:pt x="140219" y="37662"/>
                  </a:lnTo>
                  <a:lnTo>
                    <a:pt x="140587" y="37492"/>
                  </a:lnTo>
                  <a:lnTo>
                    <a:pt x="143038" y="37085"/>
                  </a:lnTo>
                  <a:lnTo>
                    <a:pt x="146616" y="39668"/>
                  </a:lnTo>
                  <a:lnTo>
                    <a:pt x="150015" y="40599"/>
                  </a:lnTo>
                  <a:lnTo>
                    <a:pt x="153888" y="42372"/>
                  </a:lnTo>
                  <a:lnTo>
                    <a:pt x="160588" y="48150"/>
                  </a:lnTo>
                  <a:lnTo>
                    <a:pt x="160991" y="48212"/>
                  </a:lnTo>
                  <a:lnTo>
                    <a:pt x="161607" y="48218"/>
                  </a:lnTo>
                  <a:lnTo>
                    <a:pt x="162011" y="48165"/>
                  </a:lnTo>
                  <a:lnTo>
                    <a:pt x="165846" y="46095"/>
                  </a:lnTo>
                  <a:lnTo>
                    <a:pt x="168091" y="45143"/>
                  </a:lnTo>
                  <a:lnTo>
                    <a:pt x="168742" y="43922"/>
                  </a:lnTo>
                  <a:lnTo>
                    <a:pt x="169947" y="40211"/>
                  </a:lnTo>
                  <a:lnTo>
                    <a:pt x="171547" y="34600"/>
                  </a:lnTo>
                  <a:lnTo>
                    <a:pt x="174880" y="33317"/>
                  </a:lnTo>
                  <a:lnTo>
                    <a:pt x="175639" y="32885"/>
                  </a:lnTo>
                  <a:lnTo>
                    <a:pt x="177399" y="32248"/>
                  </a:lnTo>
                  <a:lnTo>
                    <a:pt x="177711" y="32220"/>
                  </a:lnTo>
                  <a:lnTo>
                    <a:pt x="178486" y="32039"/>
                  </a:lnTo>
                  <a:lnTo>
                    <a:pt x="179534" y="31610"/>
                  </a:lnTo>
                  <a:lnTo>
                    <a:pt x="179729" y="31459"/>
                  </a:lnTo>
                  <a:lnTo>
                    <a:pt x="180176" y="31292"/>
                  </a:lnTo>
                  <a:lnTo>
                    <a:pt x="182246" y="30917"/>
                  </a:lnTo>
                  <a:lnTo>
                    <a:pt x="182612" y="30903"/>
                  </a:lnTo>
                  <a:lnTo>
                    <a:pt x="183096" y="30833"/>
                  </a:lnTo>
                  <a:lnTo>
                    <a:pt x="183386" y="30798"/>
                  </a:lnTo>
                  <a:lnTo>
                    <a:pt x="185460" y="30270"/>
                  </a:lnTo>
                  <a:lnTo>
                    <a:pt x="189032" y="29016"/>
                  </a:lnTo>
                  <a:lnTo>
                    <a:pt x="190582" y="28655"/>
                  </a:lnTo>
                  <a:lnTo>
                    <a:pt x="190873" y="28544"/>
                  </a:lnTo>
                  <a:lnTo>
                    <a:pt x="192168" y="28430"/>
                  </a:lnTo>
                  <a:lnTo>
                    <a:pt x="192673" y="28266"/>
                  </a:lnTo>
                  <a:lnTo>
                    <a:pt x="193375" y="27873"/>
                  </a:lnTo>
                  <a:lnTo>
                    <a:pt x="193705" y="27705"/>
                  </a:lnTo>
                  <a:lnTo>
                    <a:pt x="193996" y="27576"/>
                  </a:lnTo>
                  <a:lnTo>
                    <a:pt x="195685" y="29505"/>
                  </a:lnTo>
                  <a:lnTo>
                    <a:pt x="196790" y="31611"/>
                  </a:lnTo>
                  <a:lnTo>
                    <a:pt x="197534" y="34169"/>
                  </a:lnTo>
                  <a:lnTo>
                    <a:pt x="198384" y="35396"/>
                  </a:lnTo>
                  <a:lnTo>
                    <a:pt x="200217" y="35227"/>
                  </a:lnTo>
                  <a:lnTo>
                    <a:pt x="202988" y="35487"/>
                  </a:lnTo>
                  <a:lnTo>
                    <a:pt x="207501" y="34531"/>
                  </a:lnTo>
                  <a:lnTo>
                    <a:pt x="209469" y="34250"/>
                  </a:lnTo>
                  <a:lnTo>
                    <a:pt x="209627" y="34264"/>
                  </a:lnTo>
                  <a:lnTo>
                    <a:pt x="210246" y="34180"/>
                  </a:lnTo>
                  <a:lnTo>
                    <a:pt x="210672" y="34092"/>
                  </a:lnTo>
                  <a:lnTo>
                    <a:pt x="211215" y="33968"/>
                  </a:lnTo>
                  <a:lnTo>
                    <a:pt x="211641" y="33842"/>
                  </a:lnTo>
                  <a:lnTo>
                    <a:pt x="211970" y="33790"/>
                  </a:lnTo>
                  <a:lnTo>
                    <a:pt x="212649" y="33592"/>
                  </a:lnTo>
                  <a:lnTo>
                    <a:pt x="214107" y="32980"/>
                  </a:lnTo>
                  <a:lnTo>
                    <a:pt x="215673" y="31076"/>
                  </a:lnTo>
                  <a:lnTo>
                    <a:pt x="219769" y="27352"/>
                  </a:lnTo>
                  <a:lnTo>
                    <a:pt x="221065" y="26660"/>
                  </a:lnTo>
                  <a:lnTo>
                    <a:pt x="222401" y="24607"/>
                  </a:lnTo>
                  <a:lnTo>
                    <a:pt x="227206" y="22440"/>
                  </a:lnTo>
                  <a:lnTo>
                    <a:pt x="228965" y="20032"/>
                  </a:lnTo>
                  <a:lnTo>
                    <a:pt x="229110" y="19669"/>
                  </a:lnTo>
                  <a:lnTo>
                    <a:pt x="229194" y="19401"/>
                  </a:lnTo>
                  <a:lnTo>
                    <a:pt x="229229" y="18727"/>
                  </a:lnTo>
                  <a:lnTo>
                    <a:pt x="231679" y="21329"/>
                  </a:lnTo>
                  <a:lnTo>
                    <a:pt x="232859" y="23555"/>
                  </a:lnTo>
                  <a:lnTo>
                    <a:pt x="233161" y="23851"/>
                  </a:lnTo>
                  <a:lnTo>
                    <a:pt x="233662" y="23902"/>
                  </a:lnTo>
                  <a:lnTo>
                    <a:pt x="235383" y="23057"/>
                  </a:lnTo>
                  <a:lnTo>
                    <a:pt x="238010" y="20791"/>
                  </a:lnTo>
                  <a:lnTo>
                    <a:pt x="239408" y="18885"/>
                  </a:lnTo>
                  <a:lnTo>
                    <a:pt x="239943" y="18583"/>
                  </a:lnTo>
                  <a:lnTo>
                    <a:pt x="240529" y="18367"/>
                  </a:lnTo>
                  <a:lnTo>
                    <a:pt x="241072" y="18265"/>
                  </a:lnTo>
                  <a:lnTo>
                    <a:pt x="242574" y="18497"/>
                  </a:lnTo>
                  <a:lnTo>
                    <a:pt x="242866" y="18865"/>
                  </a:lnTo>
                  <a:lnTo>
                    <a:pt x="243181" y="18912"/>
                  </a:lnTo>
                  <a:lnTo>
                    <a:pt x="246425" y="17829"/>
                  </a:lnTo>
                  <a:lnTo>
                    <a:pt x="247599" y="16235"/>
                  </a:lnTo>
                  <a:lnTo>
                    <a:pt x="247387" y="13867"/>
                  </a:lnTo>
                  <a:lnTo>
                    <a:pt x="245536" y="12167"/>
                  </a:lnTo>
                  <a:lnTo>
                    <a:pt x="245131" y="11088"/>
                  </a:lnTo>
                  <a:lnTo>
                    <a:pt x="245760" y="10139"/>
                  </a:lnTo>
                  <a:lnTo>
                    <a:pt x="246973" y="6734"/>
                  </a:lnTo>
                  <a:lnTo>
                    <a:pt x="247119" y="5141"/>
                  </a:lnTo>
                  <a:lnTo>
                    <a:pt x="246563" y="2776"/>
                  </a:lnTo>
                  <a:lnTo>
                    <a:pt x="247088" y="1559"/>
                  </a:lnTo>
                  <a:lnTo>
                    <a:pt x="247902" y="893"/>
                  </a:lnTo>
                  <a:lnTo>
                    <a:pt x="248114" y="829"/>
                  </a:lnTo>
                  <a:lnTo>
                    <a:pt x="248439" y="683"/>
                  </a:lnTo>
                  <a:lnTo>
                    <a:pt x="249287" y="521"/>
                  </a:lnTo>
                  <a:lnTo>
                    <a:pt x="249522" y="572"/>
                  </a:lnTo>
                  <a:lnTo>
                    <a:pt x="250254" y="413"/>
                  </a:lnTo>
                  <a:lnTo>
                    <a:pt x="250661" y="401"/>
                  </a:lnTo>
                  <a:lnTo>
                    <a:pt x="251115" y="225"/>
                  </a:lnTo>
                  <a:lnTo>
                    <a:pt x="251424" y="0"/>
                  </a:lnTo>
                  <a:lnTo>
                    <a:pt x="252898" y="2227"/>
                  </a:lnTo>
                  <a:lnTo>
                    <a:pt x="254248" y="5763"/>
                  </a:lnTo>
                  <a:lnTo>
                    <a:pt x="255335" y="6565"/>
                  </a:lnTo>
                  <a:lnTo>
                    <a:pt x="256372" y="8910"/>
                  </a:lnTo>
                  <a:lnTo>
                    <a:pt x="255916" y="9415"/>
                  </a:lnTo>
                  <a:lnTo>
                    <a:pt x="257662" y="11219"/>
                  </a:lnTo>
                  <a:lnTo>
                    <a:pt x="259087" y="10912"/>
                  </a:lnTo>
                  <a:lnTo>
                    <a:pt x="260677" y="12590"/>
                  </a:lnTo>
                  <a:lnTo>
                    <a:pt x="260122" y="15789"/>
                  </a:lnTo>
                  <a:lnTo>
                    <a:pt x="261469" y="16085"/>
                  </a:lnTo>
                  <a:lnTo>
                    <a:pt x="260855" y="18021"/>
                  </a:lnTo>
                  <a:lnTo>
                    <a:pt x="260880" y="19314"/>
                  </a:lnTo>
                  <a:lnTo>
                    <a:pt x="259665" y="22421"/>
                  </a:lnTo>
                  <a:lnTo>
                    <a:pt x="259804" y="23297"/>
                  </a:lnTo>
                  <a:lnTo>
                    <a:pt x="261752" y="25296"/>
                  </a:lnTo>
                  <a:lnTo>
                    <a:pt x="260945" y="26699"/>
                  </a:lnTo>
                  <a:lnTo>
                    <a:pt x="262702" y="31235"/>
                  </a:lnTo>
                  <a:lnTo>
                    <a:pt x="264632" y="31245"/>
                  </a:lnTo>
                  <a:lnTo>
                    <a:pt x="267586" y="32786"/>
                  </a:lnTo>
                  <a:lnTo>
                    <a:pt x="271206" y="30966"/>
                  </a:lnTo>
                  <a:lnTo>
                    <a:pt x="272775" y="32910"/>
                  </a:lnTo>
                  <a:lnTo>
                    <a:pt x="274618" y="32540"/>
                  </a:lnTo>
                  <a:lnTo>
                    <a:pt x="276644" y="33436"/>
                  </a:lnTo>
                  <a:lnTo>
                    <a:pt x="276372" y="35096"/>
                  </a:lnTo>
                  <a:lnTo>
                    <a:pt x="275369" y="36830"/>
                  </a:lnTo>
                  <a:lnTo>
                    <a:pt x="272719" y="39775"/>
                  </a:lnTo>
                  <a:lnTo>
                    <a:pt x="268619" y="41622"/>
                  </a:lnTo>
                  <a:lnTo>
                    <a:pt x="265798" y="41289"/>
                  </a:lnTo>
                  <a:lnTo>
                    <a:pt x="264036" y="41679"/>
                  </a:lnTo>
                  <a:lnTo>
                    <a:pt x="261333" y="42958"/>
                  </a:lnTo>
                  <a:lnTo>
                    <a:pt x="258534" y="42588"/>
                  </a:lnTo>
                  <a:lnTo>
                    <a:pt x="257925" y="43641"/>
                  </a:lnTo>
                  <a:lnTo>
                    <a:pt x="257648" y="45625"/>
                  </a:lnTo>
                  <a:lnTo>
                    <a:pt x="254046" y="46200"/>
                  </a:lnTo>
                  <a:lnTo>
                    <a:pt x="251787" y="47394"/>
                  </a:lnTo>
                  <a:lnTo>
                    <a:pt x="250388" y="46447"/>
                  </a:lnTo>
                  <a:lnTo>
                    <a:pt x="248734" y="46038"/>
                  </a:lnTo>
                  <a:lnTo>
                    <a:pt x="246821" y="47195"/>
                  </a:lnTo>
                  <a:lnTo>
                    <a:pt x="248177" y="52087"/>
                  </a:lnTo>
                  <a:lnTo>
                    <a:pt x="248991" y="53902"/>
                  </a:lnTo>
                  <a:lnTo>
                    <a:pt x="247999" y="56263"/>
                  </a:lnTo>
                  <a:lnTo>
                    <a:pt x="245266" y="57496"/>
                  </a:lnTo>
                  <a:lnTo>
                    <a:pt x="243744" y="53695"/>
                  </a:lnTo>
                  <a:lnTo>
                    <a:pt x="241158" y="52837"/>
                  </a:lnTo>
                  <a:lnTo>
                    <a:pt x="240774" y="54105"/>
                  </a:lnTo>
                  <a:lnTo>
                    <a:pt x="241233" y="56113"/>
                  </a:lnTo>
                  <a:lnTo>
                    <a:pt x="240884" y="57968"/>
                  </a:lnTo>
                  <a:lnTo>
                    <a:pt x="239554" y="59658"/>
                  </a:lnTo>
                  <a:lnTo>
                    <a:pt x="237472" y="60007"/>
                  </a:lnTo>
                  <a:lnTo>
                    <a:pt x="236773" y="60648"/>
                  </a:lnTo>
                  <a:lnTo>
                    <a:pt x="239914" y="62162"/>
                  </a:lnTo>
                  <a:lnTo>
                    <a:pt x="243817" y="62941"/>
                  </a:lnTo>
                  <a:lnTo>
                    <a:pt x="244342" y="63480"/>
                  </a:lnTo>
                  <a:lnTo>
                    <a:pt x="244267" y="65662"/>
                  </a:lnTo>
                  <a:lnTo>
                    <a:pt x="245495" y="69276"/>
                  </a:lnTo>
                  <a:lnTo>
                    <a:pt x="246806" y="68763"/>
                  </a:lnTo>
                  <a:lnTo>
                    <a:pt x="248233" y="69776"/>
                  </a:lnTo>
                  <a:lnTo>
                    <a:pt x="249066" y="69555"/>
                  </a:lnTo>
                  <a:lnTo>
                    <a:pt x="253667" y="70820"/>
                  </a:lnTo>
                  <a:lnTo>
                    <a:pt x="255717" y="69693"/>
                  </a:lnTo>
                  <a:lnTo>
                    <a:pt x="256097" y="69030"/>
                  </a:lnTo>
                  <a:lnTo>
                    <a:pt x="257126" y="70958"/>
                  </a:lnTo>
                  <a:lnTo>
                    <a:pt x="255628" y="71856"/>
                  </a:lnTo>
                  <a:lnTo>
                    <a:pt x="255415" y="72837"/>
                  </a:lnTo>
                  <a:lnTo>
                    <a:pt x="256354" y="73787"/>
                  </a:lnTo>
                  <a:lnTo>
                    <a:pt x="258273" y="73798"/>
                  </a:lnTo>
                  <a:lnTo>
                    <a:pt x="260586" y="72767"/>
                  </a:lnTo>
                  <a:lnTo>
                    <a:pt x="261074" y="74131"/>
                  </a:lnTo>
                  <a:lnTo>
                    <a:pt x="263545" y="73498"/>
                  </a:lnTo>
                  <a:lnTo>
                    <a:pt x="264957" y="73732"/>
                  </a:lnTo>
                  <a:lnTo>
                    <a:pt x="267915" y="73368"/>
                  </a:lnTo>
                  <a:lnTo>
                    <a:pt x="268076" y="75231"/>
                  </a:lnTo>
                  <a:lnTo>
                    <a:pt x="268642" y="76189"/>
                  </a:lnTo>
                  <a:lnTo>
                    <a:pt x="267611" y="77429"/>
                  </a:lnTo>
                  <a:lnTo>
                    <a:pt x="268779" y="80454"/>
                  </a:lnTo>
                  <a:lnTo>
                    <a:pt x="268611" y="90677"/>
                  </a:lnTo>
                  <a:lnTo>
                    <a:pt x="268934" y="91763"/>
                  </a:lnTo>
                  <a:lnTo>
                    <a:pt x="270252" y="94477"/>
                  </a:lnTo>
                  <a:lnTo>
                    <a:pt x="273036" y="94495"/>
                  </a:lnTo>
                  <a:lnTo>
                    <a:pt x="274790" y="95469"/>
                  </a:lnTo>
                  <a:lnTo>
                    <a:pt x="275661" y="98540"/>
                  </a:lnTo>
                  <a:lnTo>
                    <a:pt x="278351" y="97167"/>
                  </a:lnTo>
                  <a:lnTo>
                    <a:pt x="279121" y="97785"/>
                  </a:lnTo>
                  <a:lnTo>
                    <a:pt x="278767" y="99097"/>
                  </a:lnTo>
                  <a:lnTo>
                    <a:pt x="278373" y="101274"/>
                  </a:lnTo>
                  <a:lnTo>
                    <a:pt x="277009" y="102909"/>
                  </a:lnTo>
                  <a:lnTo>
                    <a:pt x="276600" y="105168"/>
                  </a:lnTo>
                  <a:lnTo>
                    <a:pt x="274795" y="105877"/>
                  </a:lnTo>
                  <a:lnTo>
                    <a:pt x="274464" y="109050"/>
                  </a:lnTo>
                  <a:lnTo>
                    <a:pt x="272788" y="111526"/>
                  </a:lnTo>
                  <a:lnTo>
                    <a:pt x="272622" y="113162"/>
                  </a:lnTo>
                  <a:lnTo>
                    <a:pt x="273290" y="116757"/>
                  </a:lnTo>
                  <a:lnTo>
                    <a:pt x="270436" y="119227"/>
                  </a:lnTo>
                  <a:lnTo>
                    <a:pt x="269831" y="121782"/>
                  </a:lnTo>
                  <a:lnTo>
                    <a:pt x="270642" y="123826"/>
                  </a:lnTo>
                  <a:lnTo>
                    <a:pt x="269242" y="125280"/>
                  </a:lnTo>
                  <a:lnTo>
                    <a:pt x="270558" y="126374"/>
                  </a:lnTo>
                  <a:lnTo>
                    <a:pt x="273045" y="127225"/>
                  </a:lnTo>
                  <a:lnTo>
                    <a:pt x="272760" y="129309"/>
                  </a:lnTo>
                  <a:lnTo>
                    <a:pt x="271644" y="129430"/>
                  </a:lnTo>
                  <a:lnTo>
                    <a:pt x="271027" y="130961"/>
                  </a:lnTo>
                  <a:lnTo>
                    <a:pt x="269375" y="131170"/>
                  </a:lnTo>
                  <a:lnTo>
                    <a:pt x="267454" y="130728"/>
                  </a:lnTo>
                  <a:lnTo>
                    <a:pt x="265692" y="134281"/>
                  </a:lnTo>
                  <a:lnTo>
                    <a:pt x="266264" y="136465"/>
                  </a:lnTo>
                  <a:lnTo>
                    <a:pt x="264936" y="139014"/>
                  </a:lnTo>
                  <a:lnTo>
                    <a:pt x="263085" y="139497"/>
                  </a:lnTo>
                  <a:lnTo>
                    <a:pt x="261208" y="139126"/>
                  </a:lnTo>
                  <a:lnTo>
                    <a:pt x="258667" y="139288"/>
                  </a:lnTo>
                  <a:lnTo>
                    <a:pt x="257044" y="139839"/>
                  </a:lnTo>
                  <a:lnTo>
                    <a:pt x="255148" y="141170"/>
                  </a:lnTo>
                  <a:lnTo>
                    <a:pt x="254110" y="141283"/>
                  </a:lnTo>
                  <a:lnTo>
                    <a:pt x="252578" y="140290"/>
                  </a:lnTo>
                  <a:lnTo>
                    <a:pt x="250607" y="141140"/>
                  </a:lnTo>
                  <a:lnTo>
                    <a:pt x="249450" y="141029"/>
                  </a:lnTo>
                  <a:lnTo>
                    <a:pt x="248683" y="138435"/>
                  </a:lnTo>
                  <a:lnTo>
                    <a:pt x="246652" y="137623"/>
                  </a:lnTo>
                  <a:lnTo>
                    <a:pt x="245723" y="134122"/>
                  </a:lnTo>
                  <a:lnTo>
                    <a:pt x="244343" y="134320"/>
                  </a:lnTo>
                  <a:lnTo>
                    <a:pt x="242875" y="135186"/>
                  </a:lnTo>
                  <a:lnTo>
                    <a:pt x="242489" y="137013"/>
                  </a:lnTo>
                  <a:lnTo>
                    <a:pt x="241457" y="137451"/>
                  </a:lnTo>
                  <a:lnTo>
                    <a:pt x="240005" y="136995"/>
                  </a:lnTo>
                  <a:lnTo>
                    <a:pt x="238792" y="138098"/>
                  </a:lnTo>
                  <a:lnTo>
                    <a:pt x="237981" y="140076"/>
                  </a:lnTo>
                  <a:lnTo>
                    <a:pt x="235905" y="139730"/>
                  </a:lnTo>
                  <a:lnTo>
                    <a:pt x="235028" y="141049"/>
                  </a:lnTo>
                  <a:lnTo>
                    <a:pt x="231548" y="144343"/>
                  </a:lnTo>
                  <a:lnTo>
                    <a:pt x="230016" y="146169"/>
                  </a:lnTo>
                  <a:lnTo>
                    <a:pt x="228503" y="146205"/>
                  </a:lnTo>
                  <a:lnTo>
                    <a:pt x="227484" y="148651"/>
                  </a:lnTo>
                  <a:lnTo>
                    <a:pt x="227974" y="151992"/>
                  </a:lnTo>
                  <a:lnTo>
                    <a:pt x="228043" y="154745"/>
                  </a:lnTo>
                  <a:lnTo>
                    <a:pt x="229665" y="157276"/>
                  </a:lnTo>
                  <a:lnTo>
                    <a:pt x="231880" y="158283"/>
                  </a:lnTo>
                  <a:lnTo>
                    <a:pt x="233166" y="159400"/>
                  </a:lnTo>
                  <a:lnTo>
                    <a:pt x="233044" y="160945"/>
                  </a:lnTo>
                  <a:lnTo>
                    <a:pt x="231941" y="162117"/>
                  </a:lnTo>
                  <a:lnTo>
                    <a:pt x="232135" y="165205"/>
                  </a:lnTo>
                  <a:lnTo>
                    <a:pt x="231467" y="165366"/>
                  </a:lnTo>
                  <a:lnTo>
                    <a:pt x="229768" y="164806"/>
                  </a:lnTo>
                  <a:lnTo>
                    <a:pt x="228316" y="167682"/>
                  </a:lnTo>
                  <a:lnTo>
                    <a:pt x="228008" y="169202"/>
                  </a:lnTo>
                  <a:lnTo>
                    <a:pt x="226057" y="169884"/>
                  </a:lnTo>
                  <a:lnTo>
                    <a:pt x="225005" y="169029"/>
                  </a:lnTo>
                  <a:lnTo>
                    <a:pt x="223779" y="170147"/>
                  </a:lnTo>
                  <a:lnTo>
                    <a:pt x="224027" y="172989"/>
                  </a:lnTo>
                  <a:lnTo>
                    <a:pt x="223275" y="173977"/>
                  </a:lnTo>
                  <a:lnTo>
                    <a:pt x="221023" y="174356"/>
                  </a:lnTo>
                  <a:lnTo>
                    <a:pt x="218807" y="173848"/>
                  </a:lnTo>
                  <a:lnTo>
                    <a:pt x="217537" y="174427"/>
                  </a:lnTo>
                  <a:lnTo>
                    <a:pt x="216982" y="176882"/>
                  </a:lnTo>
                  <a:lnTo>
                    <a:pt x="216889" y="179279"/>
                  </a:lnTo>
                  <a:lnTo>
                    <a:pt x="214262" y="181622"/>
                  </a:lnTo>
                  <a:lnTo>
                    <a:pt x="213842" y="184678"/>
                  </a:lnTo>
                  <a:lnTo>
                    <a:pt x="214219" y="187568"/>
                  </a:lnTo>
                  <a:lnTo>
                    <a:pt x="215646" y="189187"/>
                  </a:lnTo>
                  <a:lnTo>
                    <a:pt x="214982" y="190561"/>
                  </a:lnTo>
                  <a:lnTo>
                    <a:pt x="212712" y="193115"/>
                  </a:lnTo>
                  <a:lnTo>
                    <a:pt x="211899" y="195983"/>
                  </a:lnTo>
                  <a:lnTo>
                    <a:pt x="212475" y="197436"/>
                  </a:lnTo>
                  <a:lnTo>
                    <a:pt x="213956" y="199210"/>
                  </a:lnTo>
                  <a:lnTo>
                    <a:pt x="213232" y="203333"/>
                  </a:lnTo>
                  <a:lnTo>
                    <a:pt x="213153" y="205174"/>
                  </a:lnTo>
                  <a:lnTo>
                    <a:pt x="214536" y="206651"/>
                  </a:lnTo>
                  <a:lnTo>
                    <a:pt x="214799" y="207873"/>
                  </a:lnTo>
                  <a:lnTo>
                    <a:pt x="216640" y="208709"/>
                  </a:lnTo>
                  <a:lnTo>
                    <a:pt x="218394" y="208270"/>
                  </a:lnTo>
                  <a:lnTo>
                    <a:pt x="219914" y="208500"/>
                  </a:lnTo>
                  <a:lnTo>
                    <a:pt x="221797" y="210494"/>
                  </a:lnTo>
                  <a:lnTo>
                    <a:pt x="224271" y="210475"/>
                  </a:lnTo>
                  <a:lnTo>
                    <a:pt x="224109" y="211449"/>
                  </a:lnTo>
                  <a:lnTo>
                    <a:pt x="225617" y="211796"/>
                  </a:lnTo>
                  <a:lnTo>
                    <a:pt x="224509" y="213100"/>
                  </a:lnTo>
                  <a:lnTo>
                    <a:pt x="226783" y="213251"/>
                  </a:lnTo>
                  <a:lnTo>
                    <a:pt x="229382" y="213967"/>
                  </a:lnTo>
                  <a:lnTo>
                    <a:pt x="231669" y="213558"/>
                  </a:lnTo>
                  <a:lnTo>
                    <a:pt x="231037" y="214975"/>
                  </a:lnTo>
                  <a:lnTo>
                    <a:pt x="230328" y="218207"/>
                  </a:lnTo>
                  <a:lnTo>
                    <a:pt x="231148" y="218541"/>
                  </a:lnTo>
                  <a:lnTo>
                    <a:pt x="234323" y="222489"/>
                  </a:lnTo>
                  <a:lnTo>
                    <a:pt x="234259" y="228008"/>
                  </a:lnTo>
                  <a:lnTo>
                    <a:pt x="236122" y="228457"/>
                  </a:lnTo>
                  <a:lnTo>
                    <a:pt x="237510" y="231120"/>
                  </a:lnTo>
                  <a:lnTo>
                    <a:pt x="237921" y="232754"/>
                  </a:lnTo>
                  <a:lnTo>
                    <a:pt x="239851" y="234848"/>
                  </a:lnTo>
                  <a:lnTo>
                    <a:pt x="240640" y="237901"/>
                  </a:lnTo>
                  <a:lnTo>
                    <a:pt x="240556" y="240728"/>
                  </a:lnTo>
                  <a:lnTo>
                    <a:pt x="241348" y="242446"/>
                  </a:lnTo>
                  <a:lnTo>
                    <a:pt x="242898" y="242397"/>
                  </a:lnTo>
                  <a:lnTo>
                    <a:pt x="243678" y="243912"/>
                  </a:lnTo>
                  <a:lnTo>
                    <a:pt x="245286" y="245329"/>
                  </a:lnTo>
                  <a:lnTo>
                    <a:pt x="245113" y="247004"/>
                  </a:lnTo>
                  <a:lnTo>
                    <a:pt x="242522" y="248736"/>
                  </a:lnTo>
                  <a:lnTo>
                    <a:pt x="242273" y="251236"/>
                  </a:lnTo>
                  <a:lnTo>
                    <a:pt x="245504" y="249968"/>
                  </a:lnTo>
                  <a:lnTo>
                    <a:pt x="246841" y="249867"/>
                  </a:lnTo>
                  <a:lnTo>
                    <a:pt x="248142" y="250900"/>
                  </a:lnTo>
                  <a:lnTo>
                    <a:pt x="250723" y="251760"/>
                  </a:lnTo>
                  <a:lnTo>
                    <a:pt x="251245" y="252352"/>
                  </a:lnTo>
                  <a:lnTo>
                    <a:pt x="251461" y="253565"/>
                  </a:lnTo>
                  <a:lnTo>
                    <a:pt x="250907" y="255801"/>
                  </a:lnTo>
                  <a:lnTo>
                    <a:pt x="249891" y="258101"/>
                  </a:lnTo>
                  <a:lnTo>
                    <a:pt x="250401" y="259593"/>
                  </a:lnTo>
                  <a:lnTo>
                    <a:pt x="246301" y="266508"/>
                  </a:lnTo>
                  <a:lnTo>
                    <a:pt x="244833" y="268258"/>
                  </a:lnTo>
                  <a:lnTo>
                    <a:pt x="244290" y="269842"/>
                  </a:lnTo>
                  <a:lnTo>
                    <a:pt x="243930" y="272998"/>
                  </a:lnTo>
                  <a:lnTo>
                    <a:pt x="242174" y="274150"/>
                  </a:lnTo>
                  <a:lnTo>
                    <a:pt x="240796" y="275596"/>
                  </a:lnTo>
                  <a:lnTo>
                    <a:pt x="240021" y="278837"/>
                  </a:lnTo>
                  <a:lnTo>
                    <a:pt x="239894" y="279959"/>
                  </a:lnTo>
                  <a:lnTo>
                    <a:pt x="238815" y="280659"/>
                  </a:lnTo>
                  <a:lnTo>
                    <a:pt x="237408" y="281428"/>
                  </a:lnTo>
                  <a:lnTo>
                    <a:pt x="236185" y="283098"/>
                  </a:lnTo>
                  <a:lnTo>
                    <a:pt x="235981" y="285551"/>
                  </a:lnTo>
                  <a:lnTo>
                    <a:pt x="235200" y="287127"/>
                  </a:lnTo>
                  <a:lnTo>
                    <a:pt x="235171" y="288801"/>
                  </a:lnTo>
                  <a:lnTo>
                    <a:pt x="233020" y="290740"/>
                  </a:lnTo>
                  <a:lnTo>
                    <a:pt x="231955" y="292801"/>
                  </a:lnTo>
                  <a:lnTo>
                    <a:pt x="231654" y="294568"/>
                  </a:lnTo>
                  <a:lnTo>
                    <a:pt x="227860" y="295832"/>
                  </a:lnTo>
                  <a:lnTo>
                    <a:pt x="227487" y="296417"/>
                  </a:lnTo>
                  <a:lnTo>
                    <a:pt x="227884" y="299444"/>
                  </a:lnTo>
                  <a:lnTo>
                    <a:pt x="226893" y="301958"/>
                  </a:lnTo>
                  <a:lnTo>
                    <a:pt x="227577" y="303011"/>
                  </a:lnTo>
                  <a:lnTo>
                    <a:pt x="228834" y="303227"/>
                  </a:lnTo>
                  <a:lnTo>
                    <a:pt x="228959" y="304581"/>
                  </a:lnTo>
                  <a:lnTo>
                    <a:pt x="227779" y="306678"/>
                  </a:lnTo>
                  <a:lnTo>
                    <a:pt x="229267" y="308428"/>
                  </a:lnTo>
                  <a:lnTo>
                    <a:pt x="228140" y="310550"/>
                  </a:lnTo>
                  <a:lnTo>
                    <a:pt x="227121" y="311552"/>
                  </a:lnTo>
                  <a:lnTo>
                    <a:pt x="229131" y="316465"/>
                  </a:lnTo>
                  <a:lnTo>
                    <a:pt x="228750" y="318437"/>
                  </a:lnTo>
                  <a:lnTo>
                    <a:pt x="227809" y="318356"/>
                  </a:lnTo>
                  <a:lnTo>
                    <a:pt x="226651" y="319744"/>
                  </a:lnTo>
                  <a:lnTo>
                    <a:pt x="225205" y="319320"/>
                  </a:lnTo>
                  <a:lnTo>
                    <a:pt x="225183" y="317756"/>
                  </a:lnTo>
                  <a:lnTo>
                    <a:pt x="223828" y="317056"/>
                  </a:lnTo>
                  <a:lnTo>
                    <a:pt x="222954" y="317459"/>
                  </a:lnTo>
                  <a:lnTo>
                    <a:pt x="221628" y="319589"/>
                  </a:lnTo>
                  <a:lnTo>
                    <a:pt x="222131" y="322062"/>
                  </a:lnTo>
                  <a:lnTo>
                    <a:pt x="221474" y="323442"/>
                  </a:lnTo>
                  <a:lnTo>
                    <a:pt x="221928" y="324833"/>
                  </a:lnTo>
                  <a:lnTo>
                    <a:pt x="220309" y="325183"/>
                  </a:lnTo>
                  <a:lnTo>
                    <a:pt x="216720" y="327802"/>
                  </a:lnTo>
                  <a:lnTo>
                    <a:pt x="214736" y="327386"/>
                  </a:lnTo>
                  <a:lnTo>
                    <a:pt x="213080" y="328491"/>
                  </a:lnTo>
                  <a:lnTo>
                    <a:pt x="212608" y="329450"/>
                  </a:lnTo>
                  <a:lnTo>
                    <a:pt x="210227" y="328801"/>
                  </a:lnTo>
                  <a:lnTo>
                    <a:pt x="208826" y="329939"/>
                  </a:lnTo>
                  <a:lnTo>
                    <a:pt x="208030" y="331431"/>
                  </a:lnTo>
                  <a:lnTo>
                    <a:pt x="208815" y="332268"/>
                  </a:lnTo>
                  <a:lnTo>
                    <a:pt x="210149" y="331657"/>
                  </a:lnTo>
                  <a:lnTo>
                    <a:pt x="210398" y="333518"/>
                  </a:lnTo>
                  <a:lnTo>
                    <a:pt x="208786" y="335628"/>
                  </a:lnTo>
                  <a:lnTo>
                    <a:pt x="209419" y="337222"/>
                  </a:lnTo>
                  <a:lnTo>
                    <a:pt x="212559" y="337687"/>
                  </a:lnTo>
                  <a:lnTo>
                    <a:pt x="213194" y="338672"/>
                  </a:lnTo>
                  <a:lnTo>
                    <a:pt x="212837" y="340493"/>
                  </a:lnTo>
                  <a:lnTo>
                    <a:pt x="214770" y="341141"/>
                  </a:lnTo>
                  <a:lnTo>
                    <a:pt x="215960" y="342989"/>
                  </a:lnTo>
                  <a:lnTo>
                    <a:pt x="215997" y="344157"/>
                  </a:lnTo>
                  <a:lnTo>
                    <a:pt x="214595" y="344471"/>
                  </a:lnTo>
                  <a:lnTo>
                    <a:pt x="214111" y="345522"/>
                  </a:lnTo>
                  <a:lnTo>
                    <a:pt x="213788" y="348694"/>
                  </a:lnTo>
                  <a:lnTo>
                    <a:pt x="215571" y="349352"/>
                  </a:lnTo>
                  <a:lnTo>
                    <a:pt x="216366" y="351377"/>
                  </a:lnTo>
                  <a:lnTo>
                    <a:pt x="218606" y="351605"/>
                  </a:lnTo>
                  <a:lnTo>
                    <a:pt x="221240" y="353965"/>
                  </a:lnTo>
                  <a:lnTo>
                    <a:pt x="223693" y="354110"/>
                  </a:lnTo>
                  <a:lnTo>
                    <a:pt x="225060" y="357434"/>
                  </a:lnTo>
                  <a:lnTo>
                    <a:pt x="225180" y="358886"/>
                  </a:lnTo>
                  <a:lnTo>
                    <a:pt x="225004" y="360630"/>
                  </a:lnTo>
                  <a:lnTo>
                    <a:pt x="225498" y="361962"/>
                  </a:lnTo>
                  <a:lnTo>
                    <a:pt x="224656" y="363541"/>
                  </a:lnTo>
                  <a:lnTo>
                    <a:pt x="223739" y="363948"/>
                  </a:lnTo>
                  <a:lnTo>
                    <a:pt x="224235" y="366332"/>
                  </a:lnTo>
                  <a:lnTo>
                    <a:pt x="223193" y="367717"/>
                  </a:lnTo>
                  <a:lnTo>
                    <a:pt x="223408" y="368865"/>
                  </a:lnTo>
                  <a:lnTo>
                    <a:pt x="221507" y="370447"/>
                  </a:lnTo>
                  <a:lnTo>
                    <a:pt x="223058" y="370735"/>
                  </a:lnTo>
                  <a:lnTo>
                    <a:pt x="222280" y="372226"/>
                  </a:lnTo>
                  <a:lnTo>
                    <a:pt x="223023" y="373311"/>
                  </a:lnTo>
                  <a:lnTo>
                    <a:pt x="220680" y="373976"/>
                  </a:lnTo>
                  <a:lnTo>
                    <a:pt x="220586" y="374711"/>
                  </a:lnTo>
                  <a:lnTo>
                    <a:pt x="223537" y="375924"/>
                  </a:lnTo>
                  <a:lnTo>
                    <a:pt x="223405" y="377450"/>
                  </a:lnTo>
                  <a:lnTo>
                    <a:pt x="221454" y="377792"/>
                  </a:lnTo>
                  <a:lnTo>
                    <a:pt x="222244" y="383292"/>
                  </a:lnTo>
                  <a:lnTo>
                    <a:pt x="221144" y="383837"/>
                  </a:lnTo>
                  <a:lnTo>
                    <a:pt x="220614" y="384980"/>
                  </a:lnTo>
                  <a:lnTo>
                    <a:pt x="222846" y="385611"/>
                  </a:lnTo>
                  <a:lnTo>
                    <a:pt x="221919" y="386557"/>
                  </a:lnTo>
                  <a:lnTo>
                    <a:pt x="222896" y="387740"/>
                  </a:lnTo>
                  <a:lnTo>
                    <a:pt x="222287" y="388804"/>
                  </a:lnTo>
                  <a:lnTo>
                    <a:pt x="219873" y="388189"/>
                  </a:lnTo>
                  <a:lnTo>
                    <a:pt x="219162" y="388637"/>
                  </a:lnTo>
                  <a:lnTo>
                    <a:pt x="219297" y="390125"/>
                  </a:lnTo>
                  <a:lnTo>
                    <a:pt x="219804" y="390327"/>
                  </a:lnTo>
                  <a:lnTo>
                    <a:pt x="220231" y="394280"/>
                  </a:lnTo>
                  <a:lnTo>
                    <a:pt x="219135" y="398019"/>
                  </a:lnTo>
                  <a:lnTo>
                    <a:pt x="220475" y="399288"/>
                  </a:lnTo>
                  <a:lnTo>
                    <a:pt x="220656" y="400605"/>
                  </a:lnTo>
                  <a:lnTo>
                    <a:pt x="219382" y="401767"/>
                  </a:lnTo>
                  <a:lnTo>
                    <a:pt x="218262" y="401053"/>
                  </a:lnTo>
                  <a:lnTo>
                    <a:pt x="217118" y="401667"/>
                  </a:lnTo>
                  <a:lnTo>
                    <a:pt x="215781" y="401505"/>
                  </a:lnTo>
                  <a:lnTo>
                    <a:pt x="215628" y="402095"/>
                  </a:lnTo>
                  <a:lnTo>
                    <a:pt x="217051" y="403535"/>
                  </a:lnTo>
                  <a:lnTo>
                    <a:pt x="216276" y="404359"/>
                  </a:lnTo>
                  <a:lnTo>
                    <a:pt x="216674" y="405510"/>
                  </a:lnTo>
                  <a:lnTo>
                    <a:pt x="215880" y="407963"/>
                  </a:lnTo>
                  <a:lnTo>
                    <a:pt x="216858" y="410940"/>
                  </a:lnTo>
                  <a:lnTo>
                    <a:pt x="216288" y="412115"/>
                  </a:lnTo>
                  <a:lnTo>
                    <a:pt x="217691" y="412779"/>
                  </a:lnTo>
                  <a:lnTo>
                    <a:pt x="218338" y="415195"/>
                  </a:lnTo>
                  <a:lnTo>
                    <a:pt x="218330" y="416800"/>
                  </a:lnTo>
                  <a:lnTo>
                    <a:pt x="215348" y="416677"/>
                  </a:lnTo>
                  <a:lnTo>
                    <a:pt x="213376" y="414789"/>
                  </a:lnTo>
                  <a:lnTo>
                    <a:pt x="213937" y="417765"/>
                  </a:lnTo>
                  <a:lnTo>
                    <a:pt x="213029" y="419517"/>
                  </a:lnTo>
                  <a:lnTo>
                    <a:pt x="210711" y="422012"/>
                  </a:lnTo>
                  <a:lnTo>
                    <a:pt x="210204" y="424677"/>
                  </a:lnTo>
                  <a:lnTo>
                    <a:pt x="209333" y="425582"/>
                  </a:lnTo>
                  <a:lnTo>
                    <a:pt x="206350" y="426625"/>
                  </a:lnTo>
                  <a:lnTo>
                    <a:pt x="204894" y="425950"/>
                  </a:lnTo>
                  <a:lnTo>
                    <a:pt x="203293" y="426684"/>
                  </a:lnTo>
                  <a:lnTo>
                    <a:pt x="202739" y="427612"/>
                  </a:lnTo>
                  <a:lnTo>
                    <a:pt x="201944" y="428786"/>
                  </a:lnTo>
                  <a:lnTo>
                    <a:pt x="200491" y="429708"/>
                  </a:lnTo>
                  <a:lnTo>
                    <a:pt x="199061" y="429632"/>
                  </a:lnTo>
                  <a:lnTo>
                    <a:pt x="198189" y="428687"/>
                  </a:lnTo>
                  <a:lnTo>
                    <a:pt x="197110" y="429450"/>
                  </a:lnTo>
                  <a:lnTo>
                    <a:pt x="198822" y="430238"/>
                  </a:lnTo>
                  <a:lnTo>
                    <a:pt x="197362" y="431129"/>
                  </a:lnTo>
                  <a:lnTo>
                    <a:pt x="197274" y="432924"/>
                  </a:lnTo>
                  <a:lnTo>
                    <a:pt x="195171" y="432352"/>
                  </a:lnTo>
                  <a:lnTo>
                    <a:pt x="193446" y="431161"/>
                  </a:lnTo>
                  <a:lnTo>
                    <a:pt x="190315" y="431219"/>
                  </a:lnTo>
                  <a:lnTo>
                    <a:pt x="190378" y="432394"/>
                  </a:lnTo>
                  <a:lnTo>
                    <a:pt x="188925" y="434558"/>
                  </a:lnTo>
                  <a:lnTo>
                    <a:pt x="189008" y="436133"/>
                  </a:lnTo>
                  <a:lnTo>
                    <a:pt x="187653" y="437425"/>
                  </a:lnTo>
                  <a:lnTo>
                    <a:pt x="187648" y="438831"/>
                  </a:lnTo>
                  <a:lnTo>
                    <a:pt x="186427" y="440272"/>
                  </a:lnTo>
                  <a:lnTo>
                    <a:pt x="185002" y="439733"/>
                  </a:lnTo>
                  <a:lnTo>
                    <a:pt x="183488" y="439756"/>
                  </a:lnTo>
                  <a:lnTo>
                    <a:pt x="182398" y="438729"/>
                  </a:lnTo>
                  <a:lnTo>
                    <a:pt x="180544" y="438175"/>
                  </a:lnTo>
                  <a:lnTo>
                    <a:pt x="179386" y="438528"/>
                  </a:lnTo>
                  <a:lnTo>
                    <a:pt x="177816" y="438114"/>
                  </a:lnTo>
                  <a:lnTo>
                    <a:pt x="177149" y="439924"/>
                  </a:lnTo>
                  <a:lnTo>
                    <a:pt x="177398" y="442273"/>
                  </a:lnTo>
                  <a:lnTo>
                    <a:pt x="176987" y="443916"/>
                  </a:lnTo>
                  <a:lnTo>
                    <a:pt x="175826" y="443452"/>
                  </a:lnTo>
                  <a:lnTo>
                    <a:pt x="173988" y="444133"/>
                  </a:lnTo>
                  <a:lnTo>
                    <a:pt x="173577" y="446289"/>
                  </a:lnTo>
                  <a:lnTo>
                    <a:pt x="172126" y="447156"/>
                  </a:lnTo>
                  <a:lnTo>
                    <a:pt x="169677" y="447314"/>
                  </a:lnTo>
                  <a:lnTo>
                    <a:pt x="166655" y="446201"/>
                  </a:lnTo>
                  <a:lnTo>
                    <a:pt x="165110" y="447727"/>
                  </a:lnTo>
                  <a:lnTo>
                    <a:pt x="163112" y="450440"/>
                  </a:lnTo>
                  <a:lnTo>
                    <a:pt x="162517" y="450415"/>
                  </a:lnTo>
                  <a:lnTo>
                    <a:pt x="161060" y="449944"/>
                  </a:lnTo>
                  <a:lnTo>
                    <a:pt x="158986" y="450636"/>
                  </a:lnTo>
                  <a:lnTo>
                    <a:pt x="158487" y="449291"/>
                  </a:lnTo>
                  <a:lnTo>
                    <a:pt x="155896" y="447285"/>
                  </a:lnTo>
                  <a:lnTo>
                    <a:pt x="155669" y="446108"/>
                  </a:lnTo>
                  <a:lnTo>
                    <a:pt x="153466" y="446705"/>
                  </a:lnTo>
                  <a:lnTo>
                    <a:pt x="154559" y="447667"/>
                  </a:lnTo>
                  <a:lnTo>
                    <a:pt x="154755" y="448736"/>
                  </a:lnTo>
                  <a:lnTo>
                    <a:pt x="153584" y="449176"/>
                  </a:lnTo>
                  <a:lnTo>
                    <a:pt x="150752" y="449090"/>
                  </a:lnTo>
                  <a:lnTo>
                    <a:pt x="149723" y="449749"/>
                  </a:lnTo>
                  <a:lnTo>
                    <a:pt x="148252" y="448917"/>
                  </a:lnTo>
                  <a:lnTo>
                    <a:pt x="146781" y="449304"/>
                  </a:lnTo>
                  <a:lnTo>
                    <a:pt x="145250" y="448416"/>
                  </a:lnTo>
                  <a:lnTo>
                    <a:pt x="143180" y="448705"/>
                  </a:lnTo>
                  <a:lnTo>
                    <a:pt x="141002" y="447793"/>
                  </a:lnTo>
                  <a:lnTo>
                    <a:pt x="138860" y="447733"/>
                  </a:lnTo>
                  <a:lnTo>
                    <a:pt x="137354" y="449190"/>
                  </a:lnTo>
                  <a:lnTo>
                    <a:pt x="132294" y="449388"/>
                  </a:lnTo>
                  <a:lnTo>
                    <a:pt x="133201" y="447222"/>
                  </a:lnTo>
                  <a:lnTo>
                    <a:pt x="130540" y="447532"/>
                  </a:lnTo>
                  <a:lnTo>
                    <a:pt x="129345" y="448030"/>
                  </a:lnTo>
                  <a:lnTo>
                    <a:pt x="127666" y="447610"/>
                  </a:lnTo>
                  <a:lnTo>
                    <a:pt x="127704" y="446587"/>
                  </a:lnTo>
                  <a:lnTo>
                    <a:pt x="124882" y="445765"/>
                  </a:lnTo>
                  <a:lnTo>
                    <a:pt x="119749" y="444565"/>
                  </a:lnTo>
                  <a:lnTo>
                    <a:pt x="117491" y="444508"/>
                  </a:lnTo>
                  <a:lnTo>
                    <a:pt x="118829" y="447452"/>
                  </a:lnTo>
                  <a:lnTo>
                    <a:pt x="118769" y="449255"/>
                  </a:lnTo>
                  <a:lnTo>
                    <a:pt x="116416" y="450748"/>
                  </a:lnTo>
                  <a:lnTo>
                    <a:pt x="116378" y="451569"/>
                  </a:lnTo>
                  <a:lnTo>
                    <a:pt x="117782" y="453922"/>
                  </a:lnTo>
                  <a:lnTo>
                    <a:pt x="118031" y="455768"/>
                  </a:lnTo>
                  <a:lnTo>
                    <a:pt x="117328" y="458722"/>
                  </a:lnTo>
                  <a:lnTo>
                    <a:pt x="117706" y="462062"/>
                  </a:lnTo>
                  <a:lnTo>
                    <a:pt x="116215" y="462862"/>
                  </a:lnTo>
                  <a:lnTo>
                    <a:pt x="115075" y="461100"/>
                  </a:lnTo>
                  <a:lnTo>
                    <a:pt x="112007" y="460913"/>
                  </a:lnTo>
                  <a:lnTo>
                    <a:pt x="111352" y="460201"/>
                  </a:lnTo>
                  <a:lnTo>
                    <a:pt x="109117" y="459981"/>
                  </a:lnTo>
                  <a:lnTo>
                    <a:pt x="106362" y="460924"/>
                  </a:lnTo>
                  <a:lnTo>
                    <a:pt x="105278" y="460475"/>
                  </a:lnTo>
                  <a:lnTo>
                    <a:pt x="102030" y="461052"/>
                  </a:lnTo>
                  <a:lnTo>
                    <a:pt x="101514" y="461458"/>
                  </a:lnTo>
                  <a:lnTo>
                    <a:pt x="101456" y="463526"/>
                  </a:lnTo>
                  <a:lnTo>
                    <a:pt x="99639" y="464064"/>
                  </a:lnTo>
                  <a:lnTo>
                    <a:pt x="98819" y="465208"/>
                  </a:lnTo>
                  <a:lnTo>
                    <a:pt x="97564" y="465128"/>
                  </a:lnTo>
                  <a:lnTo>
                    <a:pt x="96935" y="466078"/>
                  </a:lnTo>
                  <a:lnTo>
                    <a:pt x="95159" y="466123"/>
                  </a:lnTo>
                  <a:lnTo>
                    <a:pt x="93577" y="467304"/>
                  </a:lnTo>
                  <a:lnTo>
                    <a:pt x="92396" y="467342"/>
                  </a:lnTo>
                  <a:lnTo>
                    <a:pt x="93219" y="470133"/>
                  </a:lnTo>
                  <a:lnTo>
                    <a:pt x="90340" y="471959"/>
                  </a:lnTo>
                  <a:lnTo>
                    <a:pt x="89367" y="472936"/>
                  </a:lnTo>
                  <a:lnTo>
                    <a:pt x="89115" y="474612"/>
                  </a:lnTo>
                  <a:lnTo>
                    <a:pt x="87456" y="475640"/>
                  </a:lnTo>
                  <a:lnTo>
                    <a:pt x="87298" y="477182"/>
                  </a:lnTo>
                  <a:lnTo>
                    <a:pt x="85634" y="478562"/>
                  </a:lnTo>
                  <a:lnTo>
                    <a:pt x="85046" y="477939"/>
                  </a:lnTo>
                  <a:lnTo>
                    <a:pt x="83324" y="478104"/>
                  </a:lnTo>
                  <a:lnTo>
                    <a:pt x="81701" y="479686"/>
                  </a:lnTo>
                  <a:lnTo>
                    <a:pt x="79245" y="479931"/>
                  </a:lnTo>
                  <a:lnTo>
                    <a:pt x="77617" y="479057"/>
                  </a:lnTo>
                  <a:lnTo>
                    <a:pt x="74796" y="480867"/>
                  </a:lnTo>
                  <a:lnTo>
                    <a:pt x="72344" y="480328"/>
                  </a:lnTo>
                  <a:lnTo>
                    <a:pt x="71245" y="479588"/>
                  </a:lnTo>
                  <a:lnTo>
                    <a:pt x="68281" y="481426"/>
                  </a:lnTo>
                  <a:lnTo>
                    <a:pt x="66605" y="480624"/>
                  </a:lnTo>
                  <a:lnTo>
                    <a:pt x="65388" y="480928"/>
                  </a:lnTo>
                  <a:lnTo>
                    <a:pt x="64791" y="482522"/>
                  </a:lnTo>
                  <a:lnTo>
                    <a:pt x="63737" y="482845"/>
                  </a:lnTo>
                  <a:lnTo>
                    <a:pt x="62831" y="481948"/>
                  </a:lnTo>
                  <a:lnTo>
                    <a:pt x="60792" y="481717"/>
                  </a:lnTo>
                  <a:lnTo>
                    <a:pt x="59693" y="480892"/>
                  </a:lnTo>
                  <a:lnTo>
                    <a:pt x="58126" y="482679"/>
                  </a:lnTo>
                  <a:lnTo>
                    <a:pt x="56955" y="485421"/>
                  </a:lnTo>
                  <a:lnTo>
                    <a:pt x="53622" y="485807"/>
                  </a:lnTo>
                  <a:lnTo>
                    <a:pt x="51338" y="486817"/>
                  </a:lnTo>
                  <a:lnTo>
                    <a:pt x="47846" y="489306"/>
                  </a:lnTo>
                  <a:lnTo>
                    <a:pt x="47059" y="489306"/>
                  </a:lnTo>
                  <a:lnTo>
                    <a:pt x="45894" y="487793"/>
                  </a:lnTo>
                  <a:lnTo>
                    <a:pt x="44219" y="487444"/>
                  </a:lnTo>
                  <a:lnTo>
                    <a:pt x="43775" y="491000"/>
                  </a:lnTo>
                  <a:lnTo>
                    <a:pt x="41885" y="494281"/>
                  </a:lnTo>
                  <a:lnTo>
                    <a:pt x="37305" y="495671"/>
                  </a:lnTo>
                  <a:lnTo>
                    <a:pt x="35220" y="493810"/>
                  </a:lnTo>
                  <a:lnTo>
                    <a:pt x="33229" y="493530"/>
                  </a:lnTo>
                  <a:lnTo>
                    <a:pt x="30483" y="497284"/>
                  </a:lnTo>
                  <a:lnTo>
                    <a:pt x="27090" y="496961"/>
                  </a:lnTo>
                  <a:lnTo>
                    <a:pt x="24356" y="497014"/>
                  </a:lnTo>
                  <a:lnTo>
                    <a:pt x="20260" y="498865"/>
                  </a:lnTo>
                  <a:lnTo>
                    <a:pt x="19345" y="498875"/>
                  </a:lnTo>
                  <a:lnTo>
                    <a:pt x="15555" y="496232"/>
                  </a:lnTo>
                  <a:lnTo>
                    <a:pt x="14214" y="496371"/>
                  </a:lnTo>
                  <a:lnTo>
                    <a:pt x="12349" y="498507"/>
                  </a:lnTo>
                  <a:lnTo>
                    <a:pt x="11249" y="498448"/>
                  </a:lnTo>
                  <a:lnTo>
                    <a:pt x="9412" y="497569"/>
                  </a:lnTo>
                  <a:lnTo>
                    <a:pt x="7588" y="497092"/>
                  </a:lnTo>
                  <a:lnTo>
                    <a:pt x="4724" y="496940"/>
                  </a:lnTo>
                  <a:lnTo>
                    <a:pt x="3576" y="496479"/>
                  </a:lnTo>
                  <a:lnTo>
                    <a:pt x="1718" y="494334"/>
                  </a:lnTo>
                  <a:lnTo>
                    <a:pt x="772" y="491962"/>
                  </a:lnTo>
                  <a:lnTo>
                    <a:pt x="671" y="490224"/>
                  </a:lnTo>
                  <a:lnTo>
                    <a:pt x="1701" y="486849"/>
                  </a:lnTo>
                  <a:lnTo>
                    <a:pt x="1177" y="483819"/>
                  </a:lnTo>
                  <a:lnTo>
                    <a:pt x="0" y="481773"/>
                  </a:lnTo>
                  <a:lnTo>
                    <a:pt x="61" y="479104"/>
                  </a:lnTo>
                  <a:lnTo>
                    <a:pt x="1666" y="476116"/>
                  </a:lnTo>
                  <a:lnTo>
                    <a:pt x="1173" y="474799"/>
                  </a:lnTo>
                  <a:lnTo>
                    <a:pt x="1728" y="471358"/>
                  </a:lnTo>
                  <a:lnTo>
                    <a:pt x="3012" y="469761"/>
                  </a:lnTo>
                  <a:lnTo>
                    <a:pt x="5031" y="467051"/>
                  </a:lnTo>
                  <a:lnTo>
                    <a:pt x="5972" y="465242"/>
                  </a:lnTo>
                  <a:lnTo>
                    <a:pt x="6742" y="461727"/>
                  </a:lnTo>
                  <a:lnTo>
                    <a:pt x="8480" y="455450"/>
                  </a:lnTo>
                  <a:lnTo>
                    <a:pt x="9691" y="447291"/>
                  </a:lnTo>
                  <a:lnTo>
                    <a:pt x="10684" y="444613"/>
                  </a:lnTo>
                  <a:lnTo>
                    <a:pt x="11962" y="442941"/>
                  </a:lnTo>
                  <a:lnTo>
                    <a:pt x="13233" y="441525"/>
                  </a:lnTo>
                  <a:lnTo>
                    <a:pt x="14210" y="440164"/>
                  </a:lnTo>
                  <a:lnTo>
                    <a:pt x="15750" y="433983"/>
                  </a:lnTo>
                  <a:lnTo>
                    <a:pt x="16286" y="433273"/>
                  </a:lnTo>
                  <a:lnTo>
                    <a:pt x="18467" y="432111"/>
                  </a:lnTo>
                  <a:lnTo>
                    <a:pt x="19702" y="430056"/>
                  </a:lnTo>
                  <a:lnTo>
                    <a:pt x="20412" y="426793"/>
                  </a:lnTo>
                  <a:lnTo>
                    <a:pt x="22417" y="422222"/>
                  </a:lnTo>
                  <a:lnTo>
                    <a:pt x="23247" y="419861"/>
                  </a:lnTo>
                  <a:lnTo>
                    <a:pt x="23889" y="419223"/>
                  </a:lnTo>
                  <a:lnTo>
                    <a:pt x="24244" y="416783"/>
                  </a:lnTo>
                  <a:lnTo>
                    <a:pt x="23925" y="414782"/>
                  </a:lnTo>
                  <a:lnTo>
                    <a:pt x="23152" y="414327"/>
                  </a:lnTo>
                  <a:lnTo>
                    <a:pt x="23148" y="412829"/>
                  </a:lnTo>
                  <a:lnTo>
                    <a:pt x="22202" y="411318"/>
                  </a:lnTo>
                  <a:lnTo>
                    <a:pt x="22178" y="408524"/>
                  </a:lnTo>
                  <a:lnTo>
                    <a:pt x="21969" y="405924"/>
                  </a:lnTo>
                  <a:lnTo>
                    <a:pt x="21313" y="404513"/>
                  </a:lnTo>
                  <a:lnTo>
                    <a:pt x="21792" y="403483"/>
                  </a:lnTo>
                  <a:lnTo>
                    <a:pt x="21539" y="402010"/>
                  </a:lnTo>
                  <a:lnTo>
                    <a:pt x="20470" y="400533"/>
                  </a:lnTo>
                  <a:lnTo>
                    <a:pt x="20380" y="399269"/>
                  </a:lnTo>
                  <a:lnTo>
                    <a:pt x="20500" y="397582"/>
                  </a:lnTo>
                  <a:lnTo>
                    <a:pt x="17948" y="397246"/>
                  </a:lnTo>
                  <a:lnTo>
                    <a:pt x="18157" y="396010"/>
                  </a:lnTo>
                  <a:lnTo>
                    <a:pt x="18271" y="393925"/>
                  </a:lnTo>
                  <a:lnTo>
                    <a:pt x="17402" y="392225"/>
                  </a:lnTo>
                  <a:lnTo>
                    <a:pt x="18121" y="391110"/>
                  </a:lnTo>
                  <a:lnTo>
                    <a:pt x="18115" y="389651"/>
                  </a:lnTo>
                  <a:lnTo>
                    <a:pt x="16739" y="388057"/>
                  </a:lnTo>
                  <a:lnTo>
                    <a:pt x="17172" y="387089"/>
                  </a:lnTo>
                  <a:lnTo>
                    <a:pt x="16689" y="384985"/>
                  </a:lnTo>
                  <a:lnTo>
                    <a:pt x="15123" y="381822"/>
                  </a:lnTo>
                  <a:lnTo>
                    <a:pt x="15282" y="380238"/>
                  </a:lnTo>
                  <a:lnTo>
                    <a:pt x="14636" y="379453"/>
                  </a:lnTo>
                  <a:lnTo>
                    <a:pt x="13989" y="377187"/>
                  </a:lnTo>
                  <a:lnTo>
                    <a:pt x="13774" y="374710"/>
                  </a:lnTo>
                  <a:lnTo>
                    <a:pt x="14576" y="372309"/>
                  </a:lnTo>
                  <a:lnTo>
                    <a:pt x="14232" y="369996"/>
                  </a:lnTo>
                  <a:lnTo>
                    <a:pt x="15508" y="368049"/>
                  </a:lnTo>
                  <a:lnTo>
                    <a:pt x="15643" y="365553"/>
                  </a:lnTo>
                  <a:lnTo>
                    <a:pt x="15078" y="364407"/>
                  </a:lnTo>
                  <a:lnTo>
                    <a:pt x="15482" y="363092"/>
                  </a:lnTo>
                  <a:lnTo>
                    <a:pt x="14607" y="361716"/>
                  </a:lnTo>
                  <a:lnTo>
                    <a:pt x="15210" y="359826"/>
                  </a:lnTo>
                  <a:lnTo>
                    <a:pt x="15206" y="358363"/>
                  </a:lnTo>
                  <a:lnTo>
                    <a:pt x="16351" y="356457"/>
                  </a:lnTo>
                  <a:lnTo>
                    <a:pt x="16682" y="354125"/>
                  </a:lnTo>
                  <a:lnTo>
                    <a:pt x="15458" y="351733"/>
                  </a:lnTo>
                  <a:lnTo>
                    <a:pt x="16917" y="350152"/>
                  </a:lnTo>
                  <a:lnTo>
                    <a:pt x="17409" y="348942"/>
                  </a:lnTo>
                  <a:lnTo>
                    <a:pt x="17330" y="345531"/>
                  </a:lnTo>
                  <a:lnTo>
                    <a:pt x="16633" y="344098"/>
                  </a:lnTo>
                  <a:lnTo>
                    <a:pt x="17078" y="341779"/>
                  </a:lnTo>
                  <a:lnTo>
                    <a:pt x="15348" y="340371"/>
                  </a:lnTo>
                  <a:lnTo>
                    <a:pt x="13794" y="338349"/>
                  </a:lnTo>
                  <a:lnTo>
                    <a:pt x="12830" y="336215"/>
                  </a:lnTo>
                  <a:lnTo>
                    <a:pt x="12178" y="335108"/>
                  </a:lnTo>
                  <a:lnTo>
                    <a:pt x="10382" y="333905"/>
                  </a:lnTo>
                  <a:lnTo>
                    <a:pt x="10302" y="332655"/>
                  </a:lnTo>
                  <a:lnTo>
                    <a:pt x="11289" y="332324"/>
                  </a:lnTo>
                  <a:lnTo>
                    <a:pt x="12028" y="333333"/>
                  </a:lnTo>
                  <a:lnTo>
                    <a:pt x="13195" y="333176"/>
                  </a:lnTo>
                  <a:lnTo>
                    <a:pt x="13105" y="331152"/>
                  </a:lnTo>
                  <a:lnTo>
                    <a:pt x="11812" y="329506"/>
                  </a:lnTo>
                  <a:lnTo>
                    <a:pt x="12712" y="327863"/>
                  </a:lnTo>
                  <a:lnTo>
                    <a:pt x="10950" y="326220"/>
                  </a:lnTo>
                  <a:lnTo>
                    <a:pt x="11997" y="324193"/>
                  </a:lnTo>
                  <a:lnTo>
                    <a:pt x="11994" y="321258"/>
                  </a:lnTo>
                  <a:lnTo>
                    <a:pt x="12316" y="319612"/>
                  </a:lnTo>
                  <a:lnTo>
                    <a:pt x="11641" y="318797"/>
                  </a:lnTo>
                  <a:lnTo>
                    <a:pt x="9636" y="318421"/>
                  </a:lnTo>
                  <a:lnTo>
                    <a:pt x="9196" y="317471"/>
                  </a:lnTo>
                  <a:lnTo>
                    <a:pt x="10878" y="317130"/>
                  </a:lnTo>
                  <a:lnTo>
                    <a:pt x="11415" y="316096"/>
                  </a:lnTo>
                  <a:lnTo>
                    <a:pt x="11744" y="313312"/>
                  </a:lnTo>
                  <a:lnTo>
                    <a:pt x="12395" y="311467"/>
                  </a:lnTo>
                  <a:lnTo>
                    <a:pt x="11940" y="310153"/>
                  </a:lnTo>
                  <a:lnTo>
                    <a:pt x="11280" y="308920"/>
                  </a:lnTo>
                  <a:lnTo>
                    <a:pt x="9265" y="307214"/>
                  </a:lnTo>
                  <a:lnTo>
                    <a:pt x="9656" y="306287"/>
                  </a:lnTo>
                  <a:lnTo>
                    <a:pt x="11563" y="306494"/>
                  </a:lnTo>
                  <a:lnTo>
                    <a:pt x="13392" y="307542"/>
                  </a:lnTo>
                  <a:lnTo>
                    <a:pt x="13559" y="306261"/>
                  </a:lnTo>
                  <a:lnTo>
                    <a:pt x="12287" y="306118"/>
                  </a:lnTo>
                  <a:lnTo>
                    <a:pt x="12409" y="304762"/>
                  </a:lnTo>
                  <a:lnTo>
                    <a:pt x="14634" y="304441"/>
                  </a:lnTo>
                  <a:lnTo>
                    <a:pt x="16914" y="301062"/>
                  </a:lnTo>
                  <a:lnTo>
                    <a:pt x="18894" y="299643"/>
                  </a:lnTo>
                  <a:lnTo>
                    <a:pt x="19481" y="298774"/>
                  </a:lnTo>
                  <a:lnTo>
                    <a:pt x="19554" y="296721"/>
                  </a:lnTo>
                  <a:lnTo>
                    <a:pt x="22639" y="293499"/>
                  </a:lnTo>
                  <a:lnTo>
                    <a:pt x="25652" y="289432"/>
                  </a:lnTo>
                  <a:lnTo>
                    <a:pt x="27067" y="286900"/>
                  </a:lnTo>
                  <a:lnTo>
                    <a:pt x="27611" y="285352"/>
                  </a:lnTo>
                  <a:lnTo>
                    <a:pt x="28804" y="285437"/>
                  </a:lnTo>
                  <a:lnTo>
                    <a:pt x="29391" y="284290"/>
                  </a:lnTo>
                  <a:lnTo>
                    <a:pt x="28688" y="282461"/>
                  </a:lnTo>
                  <a:lnTo>
                    <a:pt x="29666" y="281818"/>
                  </a:lnTo>
                  <a:lnTo>
                    <a:pt x="29736" y="279910"/>
                  </a:lnTo>
                  <a:lnTo>
                    <a:pt x="26299" y="279055"/>
                  </a:lnTo>
                  <a:lnTo>
                    <a:pt x="25603" y="278013"/>
                  </a:lnTo>
                  <a:lnTo>
                    <a:pt x="25676" y="275930"/>
                  </a:lnTo>
                  <a:lnTo>
                    <a:pt x="26727" y="272758"/>
                  </a:lnTo>
                  <a:lnTo>
                    <a:pt x="27540" y="272544"/>
                  </a:lnTo>
                  <a:lnTo>
                    <a:pt x="32943" y="271753"/>
                  </a:lnTo>
                  <a:lnTo>
                    <a:pt x="33805" y="270105"/>
                  </a:lnTo>
                  <a:lnTo>
                    <a:pt x="33878" y="267497"/>
                  </a:lnTo>
                  <a:lnTo>
                    <a:pt x="34636" y="266147"/>
                  </a:lnTo>
                  <a:lnTo>
                    <a:pt x="34624" y="264673"/>
                  </a:lnTo>
                  <a:lnTo>
                    <a:pt x="35535" y="263959"/>
                  </a:lnTo>
                  <a:lnTo>
                    <a:pt x="36158" y="262424"/>
                  </a:lnTo>
                  <a:lnTo>
                    <a:pt x="34698" y="260284"/>
                  </a:lnTo>
                  <a:lnTo>
                    <a:pt x="34727" y="259100"/>
                  </a:lnTo>
                  <a:lnTo>
                    <a:pt x="34147" y="256487"/>
                  </a:lnTo>
                  <a:lnTo>
                    <a:pt x="36054" y="255580"/>
                  </a:lnTo>
                  <a:lnTo>
                    <a:pt x="36237" y="254585"/>
                  </a:lnTo>
                  <a:lnTo>
                    <a:pt x="34899" y="253143"/>
                  </a:lnTo>
                  <a:lnTo>
                    <a:pt x="32564" y="252451"/>
                  </a:lnTo>
                  <a:lnTo>
                    <a:pt x="30855" y="251537"/>
                  </a:lnTo>
                  <a:lnTo>
                    <a:pt x="30280" y="250639"/>
                  </a:lnTo>
                  <a:lnTo>
                    <a:pt x="31121" y="249267"/>
                  </a:lnTo>
                  <a:lnTo>
                    <a:pt x="33310" y="248666"/>
                  </a:lnTo>
                  <a:lnTo>
                    <a:pt x="33631" y="247132"/>
                  </a:lnTo>
                  <a:lnTo>
                    <a:pt x="32348" y="245887"/>
                  </a:lnTo>
                  <a:lnTo>
                    <a:pt x="28793" y="244287"/>
                  </a:lnTo>
                  <a:lnTo>
                    <a:pt x="27534" y="242823"/>
                  </a:lnTo>
                  <a:lnTo>
                    <a:pt x="26880" y="240227"/>
                  </a:lnTo>
                  <a:lnTo>
                    <a:pt x="24097" y="235658"/>
                  </a:lnTo>
                  <a:lnTo>
                    <a:pt x="22855" y="233185"/>
                  </a:lnTo>
                  <a:lnTo>
                    <a:pt x="20254" y="232078"/>
                  </a:lnTo>
                  <a:lnTo>
                    <a:pt x="18633" y="230893"/>
                  </a:lnTo>
                  <a:lnTo>
                    <a:pt x="18352" y="229148"/>
                  </a:lnTo>
                  <a:lnTo>
                    <a:pt x="18926" y="228191"/>
                  </a:lnTo>
                  <a:lnTo>
                    <a:pt x="18511" y="226646"/>
                  </a:lnTo>
                  <a:lnTo>
                    <a:pt x="17704" y="226183"/>
                  </a:lnTo>
                  <a:lnTo>
                    <a:pt x="17270" y="224058"/>
                  </a:lnTo>
                  <a:lnTo>
                    <a:pt x="17747" y="222188"/>
                  </a:lnTo>
                  <a:lnTo>
                    <a:pt x="17300" y="219242"/>
                  </a:lnTo>
                  <a:lnTo>
                    <a:pt x="18547" y="217092"/>
                  </a:lnTo>
                  <a:lnTo>
                    <a:pt x="17863" y="215235"/>
                  </a:lnTo>
                  <a:lnTo>
                    <a:pt x="17686" y="212164"/>
                  </a:lnTo>
                  <a:lnTo>
                    <a:pt x="18641" y="210145"/>
                  </a:lnTo>
                  <a:lnTo>
                    <a:pt x="20847" y="210085"/>
                  </a:lnTo>
                  <a:lnTo>
                    <a:pt x="21519" y="209489"/>
                  </a:lnTo>
                  <a:lnTo>
                    <a:pt x="21565" y="207188"/>
                  </a:lnTo>
                  <a:lnTo>
                    <a:pt x="22176" y="202982"/>
                  </a:lnTo>
                  <a:lnTo>
                    <a:pt x="23711" y="202085"/>
                  </a:lnTo>
                  <a:lnTo>
                    <a:pt x="26123" y="202369"/>
                  </a:lnTo>
                  <a:lnTo>
                    <a:pt x="28032" y="201645"/>
                  </a:lnTo>
                  <a:lnTo>
                    <a:pt x="30151" y="198408"/>
                  </a:lnTo>
                  <a:lnTo>
                    <a:pt x="33281" y="197089"/>
                  </a:lnTo>
                  <a:lnTo>
                    <a:pt x="33837" y="194560"/>
                  </a:lnTo>
                  <a:lnTo>
                    <a:pt x="34458" y="193650"/>
                  </a:lnTo>
                  <a:lnTo>
                    <a:pt x="35038" y="191249"/>
                  </a:lnTo>
                  <a:lnTo>
                    <a:pt x="36276" y="190216"/>
                  </a:lnTo>
                  <a:lnTo>
                    <a:pt x="38095" y="190545"/>
                  </a:lnTo>
                  <a:lnTo>
                    <a:pt x="39104" y="191314"/>
                  </a:lnTo>
                  <a:lnTo>
                    <a:pt x="41267" y="190188"/>
                  </a:lnTo>
                  <a:lnTo>
                    <a:pt x="41058" y="185562"/>
                  </a:lnTo>
                  <a:lnTo>
                    <a:pt x="43416" y="184667"/>
                  </a:lnTo>
                  <a:lnTo>
                    <a:pt x="43529" y="181217"/>
                  </a:lnTo>
                  <a:lnTo>
                    <a:pt x="44202" y="179669"/>
                  </a:lnTo>
                  <a:lnTo>
                    <a:pt x="42705" y="179161"/>
                  </a:lnTo>
                  <a:lnTo>
                    <a:pt x="41720" y="176951"/>
                  </a:lnTo>
                  <a:lnTo>
                    <a:pt x="41686" y="175988"/>
                  </a:lnTo>
                  <a:lnTo>
                    <a:pt x="42692" y="173454"/>
                  </a:lnTo>
                  <a:lnTo>
                    <a:pt x="43965" y="172127"/>
                  </a:lnTo>
                  <a:lnTo>
                    <a:pt x="43594" y="170857"/>
                  </a:lnTo>
                  <a:lnTo>
                    <a:pt x="44724" y="168849"/>
                  </a:lnTo>
                  <a:lnTo>
                    <a:pt x="45829" y="167572"/>
                  </a:lnTo>
                  <a:lnTo>
                    <a:pt x="47096" y="165422"/>
                  </a:lnTo>
                  <a:lnTo>
                    <a:pt x="46536" y="163692"/>
                  </a:lnTo>
                  <a:lnTo>
                    <a:pt x="47999" y="162793"/>
                  </a:lnTo>
                  <a:lnTo>
                    <a:pt x="49112" y="159722"/>
                  </a:lnTo>
                  <a:lnTo>
                    <a:pt x="49984" y="158369"/>
                  </a:lnTo>
                  <a:lnTo>
                    <a:pt x="49082" y="156192"/>
                  </a:lnTo>
                  <a:lnTo>
                    <a:pt x="50126" y="155349"/>
                  </a:lnTo>
                  <a:lnTo>
                    <a:pt x="50343" y="153875"/>
                  </a:lnTo>
                  <a:lnTo>
                    <a:pt x="49970" y="150877"/>
                  </a:lnTo>
                  <a:lnTo>
                    <a:pt x="48987" y="148603"/>
                  </a:lnTo>
                  <a:lnTo>
                    <a:pt x="48052" y="147600"/>
                  </a:lnTo>
                  <a:lnTo>
                    <a:pt x="49233" y="145443"/>
                  </a:lnTo>
                  <a:lnTo>
                    <a:pt x="51785" y="143669"/>
                  </a:lnTo>
                  <a:lnTo>
                    <a:pt x="54489" y="143310"/>
                  </a:lnTo>
                  <a:lnTo>
                    <a:pt x="55375" y="142843"/>
                  </a:lnTo>
                  <a:lnTo>
                    <a:pt x="58220" y="140029"/>
                  </a:lnTo>
                  <a:lnTo>
                    <a:pt x="58799" y="137035"/>
                  </a:lnTo>
                  <a:lnTo>
                    <a:pt x="59975" y="135815"/>
                  </a:lnTo>
                  <a:lnTo>
                    <a:pt x="60514" y="133829"/>
                  </a:lnTo>
                  <a:lnTo>
                    <a:pt x="59815" y="132744"/>
                  </a:lnTo>
                  <a:lnTo>
                    <a:pt x="61397" y="129633"/>
                  </a:lnTo>
                  <a:lnTo>
                    <a:pt x="63417" y="125028"/>
                  </a:lnTo>
                  <a:lnTo>
                    <a:pt x="63065" y="124076"/>
                  </a:lnTo>
                  <a:lnTo>
                    <a:pt x="63942" y="121824"/>
                  </a:lnTo>
                  <a:lnTo>
                    <a:pt x="65251" y="120338"/>
                  </a:lnTo>
                  <a:lnTo>
                    <a:pt x="63082" y="120426"/>
                  </a:lnTo>
                  <a:lnTo>
                    <a:pt x="61417" y="119349"/>
                  </a:lnTo>
                  <a:lnTo>
                    <a:pt x="60866" y="118319"/>
                  </a:lnTo>
                  <a:lnTo>
                    <a:pt x="61872" y="116807"/>
                  </a:lnTo>
                  <a:lnTo>
                    <a:pt x="61139" y="116318"/>
                  </a:lnTo>
                  <a:lnTo>
                    <a:pt x="59316" y="117335"/>
                  </a:lnTo>
                  <a:lnTo>
                    <a:pt x="59293" y="114882"/>
                  </a:lnTo>
                  <a:lnTo>
                    <a:pt x="57395" y="115037"/>
                  </a:lnTo>
                  <a:lnTo>
                    <a:pt x="57009" y="114143"/>
                  </a:lnTo>
                  <a:lnTo>
                    <a:pt x="58666" y="111470"/>
                  </a:lnTo>
                  <a:lnTo>
                    <a:pt x="59701" y="111006"/>
                  </a:lnTo>
                  <a:lnTo>
                    <a:pt x="60209" y="110468"/>
                  </a:lnTo>
                  <a:lnTo>
                    <a:pt x="60399" y="110309"/>
                  </a:lnTo>
                  <a:lnTo>
                    <a:pt x="62985" y="110120"/>
                  </a:lnTo>
                  <a:lnTo>
                    <a:pt x="63671" y="110447"/>
                  </a:lnTo>
                  <a:lnTo>
                    <a:pt x="64952" y="110657"/>
                  </a:lnTo>
                  <a:lnTo>
                    <a:pt x="65247" y="110539"/>
                  </a:lnTo>
                  <a:lnTo>
                    <a:pt x="65547" y="110533"/>
                  </a:lnTo>
                  <a:lnTo>
                    <a:pt x="65732" y="110504"/>
                  </a:lnTo>
                  <a:lnTo>
                    <a:pt x="65902" y="110407"/>
                  </a:lnTo>
                  <a:lnTo>
                    <a:pt x="66040" y="110296"/>
                  </a:lnTo>
                  <a:lnTo>
                    <a:pt x="66388" y="110202"/>
                  </a:lnTo>
                  <a:lnTo>
                    <a:pt x="67300" y="110479"/>
                  </a:lnTo>
                  <a:lnTo>
                    <a:pt x="67818" y="110816"/>
                  </a:lnTo>
                  <a:lnTo>
                    <a:pt x="68353" y="110563"/>
                  </a:lnTo>
                  <a:lnTo>
                    <a:pt x="69187" y="110406"/>
                  </a:lnTo>
                  <a:lnTo>
                    <a:pt x="70275" y="110543"/>
                  </a:lnTo>
                  <a:lnTo>
                    <a:pt x="71013" y="110514"/>
                  </a:lnTo>
                  <a:lnTo>
                    <a:pt x="72377" y="109555"/>
                  </a:lnTo>
                  <a:lnTo>
                    <a:pt x="72768" y="107854"/>
                  </a:lnTo>
                  <a:lnTo>
                    <a:pt x="72741" y="106670"/>
                  </a:lnTo>
                  <a:lnTo>
                    <a:pt x="74316" y="104606"/>
                  </a:lnTo>
                  <a:lnTo>
                    <a:pt x="76751" y="103672"/>
                  </a:lnTo>
                  <a:lnTo>
                    <a:pt x="77235" y="102011"/>
                  </a:lnTo>
                  <a:lnTo>
                    <a:pt x="76494" y="100455"/>
                  </a:lnTo>
                  <a:lnTo>
                    <a:pt x="77183" y="98813"/>
                  </a:lnTo>
                  <a:lnTo>
                    <a:pt x="77543" y="95518"/>
                  </a:lnTo>
                  <a:lnTo>
                    <a:pt x="79100" y="93598"/>
                  </a:lnTo>
                  <a:lnTo>
                    <a:pt x="77798" y="93129"/>
                  </a:lnTo>
                  <a:lnTo>
                    <a:pt x="77512" y="92548"/>
                  </a:lnTo>
                  <a:lnTo>
                    <a:pt x="77495" y="92243"/>
                  </a:lnTo>
                  <a:lnTo>
                    <a:pt x="77624" y="92061"/>
                  </a:lnTo>
                  <a:lnTo>
                    <a:pt x="77836" y="92171"/>
                  </a:lnTo>
                  <a:lnTo>
                    <a:pt x="78343" y="92050"/>
                  </a:lnTo>
                  <a:lnTo>
                    <a:pt x="79010" y="91778"/>
                  </a:lnTo>
                  <a:lnTo>
                    <a:pt x="80696" y="90752"/>
                  </a:lnTo>
                  <a:lnTo>
                    <a:pt x="80943" y="90637"/>
                  </a:lnTo>
                  <a:lnTo>
                    <a:pt x="81143" y="90556"/>
                  </a:lnTo>
                  <a:lnTo>
                    <a:pt x="81320" y="90480"/>
                  </a:lnTo>
                  <a:lnTo>
                    <a:pt x="81619" y="90374"/>
                  </a:lnTo>
                  <a:lnTo>
                    <a:pt x="83130" y="90436"/>
                  </a:lnTo>
                  <a:lnTo>
                    <a:pt x="85214" y="91101"/>
                  </a:lnTo>
                  <a:lnTo>
                    <a:pt x="86019" y="92030"/>
                  </a:lnTo>
                  <a:lnTo>
                    <a:pt x="87276" y="91873"/>
                  </a:lnTo>
                  <a:lnTo>
                    <a:pt x="89014" y="92839"/>
                  </a:lnTo>
                  <a:lnTo>
                    <a:pt x="89228" y="92873"/>
                  </a:lnTo>
                  <a:lnTo>
                    <a:pt x="89565" y="92807"/>
                  </a:lnTo>
                  <a:lnTo>
                    <a:pt x="89985" y="92183"/>
                  </a:lnTo>
                  <a:lnTo>
                    <a:pt x="90146" y="92108"/>
                  </a:lnTo>
                  <a:lnTo>
                    <a:pt x="90936" y="91931"/>
                  </a:lnTo>
                  <a:lnTo>
                    <a:pt x="94874" y="93839"/>
                  </a:lnTo>
                  <a:lnTo>
                    <a:pt x="95830" y="95125"/>
                  </a:lnTo>
                  <a:lnTo>
                    <a:pt x="98375" y="96146"/>
                  </a:lnTo>
                  <a:lnTo>
                    <a:pt x="99231" y="96134"/>
                  </a:lnTo>
                  <a:lnTo>
                    <a:pt x="99750" y="96548"/>
                  </a:lnTo>
                  <a:lnTo>
                    <a:pt x="100012" y="96482"/>
                  </a:lnTo>
                  <a:lnTo>
                    <a:pt x="101866" y="95145"/>
                  </a:lnTo>
                  <a:lnTo>
                    <a:pt x="102539" y="94309"/>
                  </a:lnTo>
                  <a:lnTo>
                    <a:pt x="103112" y="93949"/>
                  </a:lnTo>
                  <a:lnTo>
                    <a:pt x="103555" y="93942"/>
                  </a:lnTo>
                  <a:lnTo>
                    <a:pt x="105307" y="94588"/>
                  </a:lnTo>
                  <a:lnTo>
                    <a:pt x="105639" y="94847"/>
                  </a:lnTo>
                  <a:lnTo>
                    <a:pt x="105900" y="95123"/>
                  </a:lnTo>
                  <a:lnTo>
                    <a:pt x="106317" y="94568"/>
                  </a:lnTo>
                  <a:lnTo>
                    <a:pt x="106821" y="94556"/>
                  </a:lnTo>
                  <a:lnTo>
                    <a:pt x="106979" y="94371"/>
                  </a:lnTo>
                  <a:lnTo>
                    <a:pt x="107160" y="94234"/>
                  </a:lnTo>
                  <a:lnTo>
                    <a:pt x="107389" y="94182"/>
                  </a:lnTo>
                  <a:lnTo>
                    <a:pt x="108483" y="94301"/>
                  </a:lnTo>
                  <a:lnTo>
                    <a:pt x="108895" y="94731"/>
                  </a:lnTo>
                  <a:close/>
                </a:path>
              </a:pathLst>
            </a:custGeom>
            <a:solidFill>
              <a:srgbClr val="E1EB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82457" y="3097501"/>
              <a:ext cx="370270" cy="622435"/>
            </a:xfrm>
            <a:custGeom>
              <a:avLst/>
              <a:pathLst>
                <a:path w="370270" h="622435">
                  <a:moveTo>
                    <a:pt x="356283" y="498487"/>
                  </a:moveTo>
                  <a:lnTo>
                    <a:pt x="354415" y="499435"/>
                  </a:lnTo>
                  <a:lnTo>
                    <a:pt x="354255" y="502056"/>
                  </a:lnTo>
                  <a:lnTo>
                    <a:pt x="353295" y="503560"/>
                  </a:lnTo>
                  <a:lnTo>
                    <a:pt x="353432" y="504682"/>
                  </a:lnTo>
                  <a:lnTo>
                    <a:pt x="351599" y="505038"/>
                  </a:lnTo>
                  <a:lnTo>
                    <a:pt x="349490" y="507799"/>
                  </a:lnTo>
                  <a:lnTo>
                    <a:pt x="348168" y="508579"/>
                  </a:lnTo>
                  <a:lnTo>
                    <a:pt x="345744" y="507838"/>
                  </a:lnTo>
                  <a:lnTo>
                    <a:pt x="343501" y="508724"/>
                  </a:lnTo>
                  <a:lnTo>
                    <a:pt x="342213" y="511875"/>
                  </a:lnTo>
                  <a:lnTo>
                    <a:pt x="341216" y="512757"/>
                  </a:lnTo>
                  <a:lnTo>
                    <a:pt x="339335" y="512566"/>
                  </a:lnTo>
                  <a:lnTo>
                    <a:pt x="338024" y="512980"/>
                  </a:lnTo>
                  <a:lnTo>
                    <a:pt x="336246" y="515280"/>
                  </a:lnTo>
                  <a:lnTo>
                    <a:pt x="336380" y="516609"/>
                  </a:lnTo>
                  <a:lnTo>
                    <a:pt x="335260" y="516791"/>
                  </a:lnTo>
                  <a:lnTo>
                    <a:pt x="333509" y="514745"/>
                  </a:lnTo>
                  <a:lnTo>
                    <a:pt x="332368" y="512421"/>
                  </a:lnTo>
                  <a:lnTo>
                    <a:pt x="329729" y="513076"/>
                  </a:lnTo>
                  <a:lnTo>
                    <a:pt x="328300" y="511320"/>
                  </a:lnTo>
                  <a:lnTo>
                    <a:pt x="328285" y="508373"/>
                  </a:lnTo>
                  <a:lnTo>
                    <a:pt x="327241" y="505045"/>
                  </a:lnTo>
                  <a:lnTo>
                    <a:pt x="324874" y="504661"/>
                  </a:lnTo>
                  <a:lnTo>
                    <a:pt x="324080" y="505347"/>
                  </a:lnTo>
                  <a:lnTo>
                    <a:pt x="324022" y="506594"/>
                  </a:lnTo>
                  <a:lnTo>
                    <a:pt x="322810" y="507280"/>
                  </a:lnTo>
                  <a:lnTo>
                    <a:pt x="321820" y="508660"/>
                  </a:lnTo>
                  <a:lnTo>
                    <a:pt x="320323" y="510084"/>
                  </a:lnTo>
                  <a:lnTo>
                    <a:pt x="317215" y="511217"/>
                  </a:lnTo>
                  <a:lnTo>
                    <a:pt x="313264" y="510379"/>
                  </a:lnTo>
                  <a:lnTo>
                    <a:pt x="312035" y="511021"/>
                  </a:lnTo>
                  <a:lnTo>
                    <a:pt x="311534" y="512012"/>
                  </a:lnTo>
                  <a:lnTo>
                    <a:pt x="309181" y="511184"/>
                  </a:lnTo>
                  <a:lnTo>
                    <a:pt x="306158" y="511970"/>
                  </a:lnTo>
                  <a:lnTo>
                    <a:pt x="304095" y="511744"/>
                  </a:lnTo>
                  <a:lnTo>
                    <a:pt x="302163" y="510022"/>
                  </a:lnTo>
                  <a:lnTo>
                    <a:pt x="300659" y="508222"/>
                  </a:lnTo>
                  <a:lnTo>
                    <a:pt x="298441" y="508810"/>
                  </a:lnTo>
                  <a:lnTo>
                    <a:pt x="295025" y="508783"/>
                  </a:lnTo>
                  <a:lnTo>
                    <a:pt x="292038" y="509551"/>
                  </a:lnTo>
                  <a:lnTo>
                    <a:pt x="289987" y="507961"/>
                  </a:lnTo>
                  <a:lnTo>
                    <a:pt x="288352" y="508622"/>
                  </a:lnTo>
                  <a:lnTo>
                    <a:pt x="284687" y="506640"/>
                  </a:lnTo>
                  <a:lnTo>
                    <a:pt x="280089" y="505320"/>
                  </a:lnTo>
                  <a:lnTo>
                    <a:pt x="278020" y="506138"/>
                  </a:lnTo>
                  <a:lnTo>
                    <a:pt x="274781" y="506185"/>
                  </a:lnTo>
                  <a:lnTo>
                    <a:pt x="272820" y="506528"/>
                  </a:lnTo>
                  <a:lnTo>
                    <a:pt x="270824" y="505766"/>
                  </a:lnTo>
                  <a:lnTo>
                    <a:pt x="270282" y="504765"/>
                  </a:lnTo>
                  <a:lnTo>
                    <a:pt x="267506" y="504959"/>
                  </a:lnTo>
                  <a:lnTo>
                    <a:pt x="267378" y="503699"/>
                  </a:lnTo>
                  <a:lnTo>
                    <a:pt x="265356" y="503237"/>
                  </a:lnTo>
                  <a:lnTo>
                    <a:pt x="264781" y="503993"/>
                  </a:lnTo>
                  <a:lnTo>
                    <a:pt x="264747" y="506154"/>
                  </a:lnTo>
                  <a:lnTo>
                    <a:pt x="263512" y="506633"/>
                  </a:lnTo>
                  <a:lnTo>
                    <a:pt x="261070" y="505677"/>
                  </a:lnTo>
                  <a:lnTo>
                    <a:pt x="258776" y="506034"/>
                  </a:lnTo>
                  <a:lnTo>
                    <a:pt x="257745" y="508368"/>
                  </a:lnTo>
                  <a:lnTo>
                    <a:pt x="256690" y="508913"/>
                  </a:lnTo>
                  <a:lnTo>
                    <a:pt x="256052" y="510356"/>
                  </a:lnTo>
                  <a:lnTo>
                    <a:pt x="253912" y="512604"/>
                  </a:lnTo>
                  <a:lnTo>
                    <a:pt x="255825" y="513503"/>
                  </a:lnTo>
                  <a:lnTo>
                    <a:pt x="258761" y="513492"/>
                  </a:lnTo>
                  <a:lnTo>
                    <a:pt x="261752" y="514602"/>
                  </a:lnTo>
                  <a:lnTo>
                    <a:pt x="262775" y="515779"/>
                  </a:lnTo>
                  <a:lnTo>
                    <a:pt x="264432" y="515935"/>
                  </a:lnTo>
                  <a:lnTo>
                    <a:pt x="266446" y="515187"/>
                  </a:lnTo>
                  <a:lnTo>
                    <a:pt x="269966" y="515302"/>
                  </a:lnTo>
                  <a:lnTo>
                    <a:pt x="271712" y="516614"/>
                  </a:lnTo>
                  <a:lnTo>
                    <a:pt x="275111" y="518522"/>
                  </a:lnTo>
                  <a:lnTo>
                    <a:pt x="276816" y="519100"/>
                  </a:lnTo>
                  <a:lnTo>
                    <a:pt x="276181" y="525283"/>
                  </a:lnTo>
                  <a:lnTo>
                    <a:pt x="275453" y="527861"/>
                  </a:lnTo>
                  <a:lnTo>
                    <a:pt x="274873" y="531136"/>
                  </a:lnTo>
                  <a:lnTo>
                    <a:pt x="276519" y="533176"/>
                  </a:lnTo>
                  <a:lnTo>
                    <a:pt x="277712" y="533446"/>
                  </a:lnTo>
                  <a:lnTo>
                    <a:pt x="278469" y="532770"/>
                  </a:lnTo>
                  <a:lnTo>
                    <a:pt x="280254" y="532348"/>
                  </a:lnTo>
                  <a:lnTo>
                    <a:pt x="280856" y="531051"/>
                  </a:lnTo>
                  <a:lnTo>
                    <a:pt x="282577" y="531698"/>
                  </a:lnTo>
                  <a:lnTo>
                    <a:pt x="284476" y="531666"/>
                  </a:lnTo>
                  <a:lnTo>
                    <a:pt x="285634" y="532952"/>
                  </a:lnTo>
                  <a:lnTo>
                    <a:pt x="289472" y="532922"/>
                  </a:lnTo>
                  <a:lnTo>
                    <a:pt x="290324" y="533884"/>
                  </a:lnTo>
                  <a:lnTo>
                    <a:pt x="292103" y="534069"/>
                  </a:lnTo>
                  <a:lnTo>
                    <a:pt x="293336" y="535523"/>
                  </a:lnTo>
                  <a:lnTo>
                    <a:pt x="296561" y="536842"/>
                  </a:lnTo>
                  <a:lnTo>
                    <a:pt x="298353" y="538909"/>
                  </a:lnTo>
                  <a:lnTo>
                    <a:pt x="299105" y="538810"/>
                  </a:lnTo>
                  <a:lnTo>
                    <a:pt x="298242" y="541176"/>
                  </a:lnTo>
                  <a:lnTo>
                    <a:pt x="299021" y="542150"/>
                  </a:lnTo>
                  <a:lnTo>
                    <a:pt x="300313" y="541975"/>
                  </a:lnTo>
                  <a:lnTo>
                    <a:pt x="300609" y="543224"/>
                  </a:lnTo>
                  <a:lnTo>
                    <a:pt x="300488" y="545879"/>
                  </a:lnTo>
                  <a:lnTo>
                    <a:pt x="299982" y="547847"/>
                  </a:lnTo>
                  <a:lnTo>
                    <a:pt x="301559" y="549879"/>
                  </a:lnTo>
                  <a:lnTo>
                    <a:pt x="303239" y="552589"/>
                  </a:lnTo>
                  <a:lnTo>
                    <a:pt x="301950" y="553373"/>
                  </a:lnTo>
                  <a:lnTo>
                    <a:pt x="300670" y="555167"/>
                  </a:lnTo>
                  <a:lnTo>
                    <a:pt x="299938" y="555222"/>
                  </a:lnTo>
                  <a:lnTo>
                    <a:pt x="298019" y="553428"/>
                  </a:lnTo>
                  <a:lnTo>
                    <a:pt x="295834" y="553402"/>
                  </a:lnTo>
                  <a:lnTo>
                    <a:pt x="295456" y="556165"/>
                  </a:lnTo>
                  <a:lnTo>
                    <a:pt x="293355" y="557845"/>
                  </a:lnTo>
                  <a:lnTo>
                    <a:pt x="291857" y="558619"/>
                  </a:lnTo>
                  <a:lnTo>
                    <a:pt x="289773" y="558435"/>
                  </a:lnTo>
                  <a:lnTo>
                    <a:pt x="288195" y="556390"/>
                  </a:lnTo>
                  <a:lnTo>
                    <a:pt x="286502" y="556439"/>
                  </a:lnTo>
                  <a:lnTo>
                    <a:pt x="284301" y="555232"/>
                  </a:lnTo>
                  <a:lnTo>
                    <a:pt x="282416" y="555287"/>
                  </a:lnTo>
                  <a:lnTo>
                    <a:pt x="280366" y="556220"/>
                  </a:lnTo>
                  <a:lnTo>
                    <a:pt x="278275" y="556405"/>
                  </a:lnTo>
                  <a:lnTo>
                    <a:pt x="274478" y="555463"/>
                  </a:lnTo>
                  <a:lnTo>
                    <a:pt x="272453" y="554060"/>
                  </a:lnTo>
                  <a:lnTo>
                    <a:pt x="270576" y="554398"/>
                  </a:lnTo>
                  <a:lnTo>
                    <a:pt x="266356" y="554673"/>
                  </a:lnTo>
                  <a:lnTo>
                    <a:pt x="265552" y="555204"/>
                  </a:lnTo>
                  <a:lnTo>
                    <a:pt x="265598" y="557154"/>
                  </a:lnTo>
                  <a:lnTo>
                    <a:pt x="266676" y="559157"/>
                  </a:lnTo>
                  <a:lnTo>
                    <a:pt x="265476" y="560397"/>
                  </a:lnTo>
                  <a:lnTo>
                    <a:pt x="263508" y="561053"/>
                  </a:lnTo>
                  <a:lnTo>
                    <a:pt x="262746" y="561791"/>
                  </a:lnTo>
                  <a:lnTo>
                    <a:pt x="262095" y="563710"/>
                  </a:lnTo>
                  <a:lnTo>
                    <a:pt x="261267" y="564015"/>
                  </a:lnTo>
                  <a:lnTo>
                    <a:pt x="260547" y="566510"/>
                  </a:lnTo>
                  <a:lnTo>
                    <a:pt x="259598" y="567341"/>
                  </a:lnTo>
                  <a:lnTo>
                    <a:pt x="259773" y="569440"/>
                  </a:lnTo>
                  <a:lnTo>
                    <a:pt x="258265" y="570238"/>
                  </a:lnTo>
                  <a:lnTo>
                    <a:pt x="257889" y="571485"/>
                  </a:lnTo>
                  <a:lnTo>
                    <a:pt x="258713" y="574255"/>
                  </a:lnTo>
                  <a:lnTo>
                    <a:pt x="258549" y="575598"/>
                  </a:lnTo>
                  <a:lnTo>
                    <a:pt x="257567" y="577438"/>
                  </a:lnTo>
                  <a:lnTo>
                    <a:pt x="259715" y="579710"/>
                  </a:lnTo>
                  <a:lnTo>
                    <a:pt x="261117" y="583152"/>
                  </a:lnTo>
                  <a:lnTo>
                    <a:pt x="263844" y="583566"/>
                  </a:lnTo>
                  <a:lnTo>
                    <a:pt x="264589" y="585086"/>
                  </a:lnTo>
                  <a:lnTo>
                    <a:pt x="263483" y="587948"/>
                  </a:lnTo>
                  <a:lnTo>
                    <a:pt x="263834" y="589636"/>
                  </a:lnTo>
                  <a:lnTo>
                    <a:pt x="265703" y="592089"/>
                  </a:lnTo>
                  <a:lnTo>
                    <a:pt x="265461" y="593725"/>
                  </a:lnTo>
                  <a:lnTo>
                    <a:pt x="263731" y="596552"/>
                  </a:lnTo>
                  <a:lnTo>
                    <a:pt x="263513" y="598250"/>
                  </a:lnTo>
                  <a:lnTo>
                    <a:pt x="264402" y="600338"/>
                  </a:lnTo>
                  <a:lnTo>
                    <a:pt x="265153" y="600935"/>
                  </a:lnTo>
                  <a:lnTo>
                    <a:pt x="266325" y="603014"/>
                  </a:lnTo>
                  <a:lnTo>
                    <a:pt x="265641" y="605556"/>
                  </a:lnTo>
                  <a:lnTo>
                    <a:pt x="263958" y="605949"/>
                  </a:lnTo>
                  <a:lnTo>
                    <a:pt x="263346" y="607678"/>
                  </a:lnTo>
                  <a:lnTo>
                    <a:pt x="264798" y="609099"/>
                  </a:lnTo>
                  <a:lnTo>
                    <a:pt x="266772" y="614427"/>
                  </a:lnTo>
                  <a:lnTo>
                    <a:pt x="264605" y="614974"/>
                  </a:lnTo>
                  <a:lnTo>
                    <a:pt x="263788" y="616095"/>
                  </a:lnTo>
                  <a:lnTo>
                    <a:pt x="263863" y="618883"/>
                  </a:lnTo>
                  <a:lnTo>
                    <a:pt x="264599" y="619599"/>
                  </a:lnTo>
                  <a:lnTo>
                    <a:pt x="263396" y="620783"/>
                  </a:lnTo>
                  <a:lnTo>
                    <a:pt x="261126" y="620515"/>
                  </a:lnTo>
                  <a:lnTo>
                    <a:pt x="257935" y="621516"/>
                  </a:lnTo>
                  <a:lnTo>
                    <a:pt x="255263" y="621671"/>
                  </a:lnTo>
                  <a:lnTo>
                    <a:pt x="254392" y="621093"/>
                  </a:lnTo>
                  <a:lnTo>
                    <a:pt x="252670" y="621291"/>
                  </a:lnTo>
                  <a:lnTo>
                    <a:pt x="252163" y="622200"/>
                  </a:lnTo>
                  <a:lnTo>
                    <a:pt x="250740" y="622435"/>
                  </a:lnTo>
                  <a:lnTo>
                    <a:pt x="245120" y="622007"/>
                  </a:lnTo>
                  <a:lnTo>
                    <a:pt x="243807" y="621536"/>
                  </a:lnTo>
                  <a:lnTo>
                    <a:pt x="243908" y="619664"/>
                  </a:lnTo>
                  <a:lnTo>
                    <a:pt x="241958" y="617926"/>
                  </a:lnTo>
                  <a:lnTo>
                    <a:pt x="243605" y="616764"/>
                  </a:lnTo>
                  <a:lnTo>
                    <a:pt x="243293" y="615192"/>
                  </a:lnTo>
                  <a:lnTo>
                    <a:pt x="242117" y="615042"/>
                  </a:lnTo>
                  <a:lnTo>
                    <a:pt x="238031" y="613168"/>
                  </a:lnTo>
                  <a:lnTo>
                    <a:pt x="238531" y="611987"/>
                  </a:lnTo>
                  <a:lnTo>
                    <a:pt x="236428" y="609594"/>
                  </a:lnTo>
                  <a:lnTo>
                    <a:pt x="234238" y="608409"/>
                  </a:lnTo>
                  <a:lnTo>
                    <a:pt x="231010" y="605379"/>
                  </a:lnTo>
                  <a:lnTo>
                    <a:pt x="229527" y="604615"/>
                  </a:lnTo>
                  <a:lnTo>
                    <a:pt x="228212" y="603150"/>
                  </a:lnTo>
                  <a:lnTo>
                    <a:pt x="227029" y="602959"/>
                  </a:lnTo>
                  <a:lnTo>
                    <a:pt x="224840" y="601685"/>
                  </a:lnTo>
                  <a:lnTo>
                    <a:pt x="222659" y="601699"/>
                  </a:lnTo>
                  <a:lnTo>
                    <a:pt x="221786" y="601041"/>
                  </a:lnTo>
                  <a:lnTo>
                    <a:pt x="219423" y="601299"/>
                  </a:lnTo>
                  <a:lnTo>
                    <a:pt x="217194" y="599851"/>
                  </a:lnTo>
                  <a:lnTo>
                    <a:pt x="215266" y="597230"/>
                  </a:lnTo>
                  <a:lnTo>
                    <a:pt x="212096" y="596520"/>
                  </a:lnTo>
                  <a:lnTo>
                    <a:pt x="209714" y="594567"/>
                  </a:lnTo>
                  <a:lnTo>
                    <a:pt x="209457" y="592624"/>
                  </a:lnTo>
                  <a:lnTo>
                    <a:pt x="208577" y="592122"/>
                  </a:lnTo>
                  <a:lnTo>
                    <a:pt x="204766" y="592347"/>
                  </a:lnTo>
                  <a:lnTo>
                    <a:pt x="202892" y="590363"/>
                  </a:lnTo>
                  <a:lnTo>
                    <a:pt x="198933" y="587131"/>
                  </a:lnTo>
                  <a:lnTo>
                    <a:pt x="196809" y="586843"/>
                  </a:lnTo>
                  <a:lnTo>
                    <a:pt x="194141" y="584950"/>
                  </a:lnTo>
                  <a:lnTo>
                    <a:pt x="194326" y="582744"/>
                  </a:lnTo>
                  <a:lnTo>
                    <a:pt x="193972" y="581582"/>
                  </a:lnTo>
                  <a:lnTo>
                    <a:pt x="192455" y="581152"/>
                  </a:lnTo>
                  <a:lnTo>
                    <a:pt x="191688" y="579698"/>
                  </a:lnTo>
                  <a:lnTo>
                    <a:pt x="190333" y="580561"/>
                  </a:lnTo>
                  <a:lnTo>
                    <a:pt x="189233" y="580292"/>
                  </a:lnTo>
                  <a:lnTo>
                    <a:pt x="188027" y="581080"/>
                  </a:lnTo>
                  <a:lnTo>
                    <a:pt x="186265" y="580340"/>
                  </a:lnTo>
                  <a:lnTo>
                    <a:pt x="185177" y="580991"/>
                  </a:lnTo>
                  <a:lnTo>
                    <a:pt x="183715" y="580966"/>
                  </a:lnTo>
                  <a:lnTo>
                    <a:pt x="182679" y="582523"/>
                  </a:lnTo>
                  <a:lnTo>
                    <a:pt x="181407" y="582609"/>
                  </a:lnTo>
                  <a:lnTo>
                    <a:pt x="179852" y="581304"/>
                  </a:lnTo>
                  <a:lnTo>
                    <a:pt x="178392" y="580725"/>
                  </a:lnTo>
                  <a:lnTo>
                    <a:pt x="177502" y="579514"/>
                  </a:lnTo>
                  <a:lnTo>
                    <a:pt x="174979" y="580728"/>
                  </a:lnTo>
                  <a:lnTo>
                    <a:pt x="175051" y="581392"/>
                  </a:lnTo>
                  <a:lnTo>
                    <a:pt x="172889" y="583403"/>
                  </a:lnTo>
                  <a:lnTo>
                    <a:pt x="171396" y="582097"/>
                  </a:lnTo>
                  <a:lnTo>
                    <a:pt x="170428" y="583622"/>
                  </a:lnTo>
                  <a:lnTo>
                    <a:pt x="169232" y="583663"/>
                  </a:lnTo>
                  <a:lnTo>
                    <a:pt x="167095" y="582504"/>
                  </a:lnTo>
                  <a:lnTo>
                    <a:pt x="165393" y="583309"/>
                  </a:lnTo>
                  <a:lnTo>
                    <a:pt x="162511" y="584152"/>
                  </a:lnTo>
                  <a:lnTo>
                    <a:pt x="162805" y="586870"/>
                  </a:lnTo>
                  <a:lnTo>
                    <a:pt x="161041" y="589041"/>
                  </a:lnTo>
                  <a:lnTo>
                    <a:pt x="159994" y="589123"/>
                  </a:lnTo>
                  <a:lnTo>
                    <a:pt x="157634" y="586775"/>
                  </a:lnTo>
                  <a:lnTo>
                    <a:pt x="156483" y="585255"/>
                  </a:lnTo>
                  <a:lnTo>
                    <a:pt x="154213" y="584008"/>
                  </a:lnTo>
                  <a:lnTo>
                    <a:pt x="152799" y="584846"/>
                  </a:lnTo>
                  <a:lnTo>
                    <a:pt x="150417" y="582974"/>
                  </a:lnTo>
                  <a:lnTo>
                    <a:pt x="149233" y="581402"/>
                  </a:lnTo>
                  <a:lnTo>
                    <a:pt x="148742" y="580036"/>
                  </a:lnTo>
                  <a:lnTo>
                    <a:pt x="147711" y="578989"/>
                  </a:lnTo>
                  <a:lnTo>
                    <a:pt x="145569" y="574617"/>
                  </a:lnTo>
                  <a:lnTo>
                    <a:pt x="143077" y="575277"/>
                  </a:lnTo>
                  <a:lnTo>
                    <a:pt x="141665" y="573136"/>
                  </a:lnTo>
                  <a:lnTo>
                    <a:pt x="141697" y="571794"/>
                  </a:lnTo>
                  <a:lnTo>
                    <a:pt x="138660" y="568830"/>
                  </a:lnTo>
                  <a:lnTo>
                    <a:pt x="137911" y="569413"/>
                  </a:lnTo>
                  <a:lnTo>
                    <a:pt x="135459" y="568986"/>
                  </a:lnTo>
                  <a:lnTo>
                    <a:pt x="130752" y="571207"/>
                  </a:lnTo>
                  <a:lnTo>
                    <a:pt x="129307" y="570207"/>
                  </a:lnTo>
                  <a:lnTo>
                    <a:pt x="128459" y="567964"/>
                  </a:lnTo>
                  <a:lnTo>
                    <a:pt x="126613" y="568600"/>
                  </a:lnTo>
                  <a:lnTo>
                    <a:pt x="125866" y="567900"/>
                  </a:lnTo>
                  <a:lnTo>
                    <a:pt x="126611" y="566072"/>
                  </a:lnTo>
                  <a:lnTo>
                    <a:pt x="125204" y="564934"/>
                  </a:lnTo>
                  <a:lnTo>
                    <a:pt x="124555" y="562216"/>
                  </a:lnTo>
                  <a:lnTo>
                    <a:pt x="124905" y="559999"/>
                  </a:lnTo>
                  <a:lnTo>
                    <a:pt x="123066" y="559322"/>
                  </a:lnTo>
                  <a:lnTo>
                    <a:pt x="121250" y="559344"/>
                  </a:lnTo>
                  <a:lnTo>
                    <a:pt x="119899" y="561812"/>
                  </a:lnTo>
                  <a:lnTo>
                    <a:pt x="117139" y="563037"/>
                  </a:lnTo>
                  <a:lnTo>
                    <a:pt x="116253" y="563875"/>
                  </a:lnTo>
                  <a:lnTo>
                    <a:pt x="116199" y="565075"/>
                  </a:lnTo>
                  <a:lnTo>
                    <a:pt x="115351" y="565740"/>
                  </a:lnTo>
                  <a:lnTo>
                    <a:pt x="115204" y="567286"/>
                  </a:lnTo>
                  <a:lnTo>
                    <a:pt x="113928" y="569631"/>
                  </a:lnTo>
                  <a:lnTo>
                    <a:pt x="111783" y="568658"/>
                  </a:lnTo>
                  <a:lnTo>
                    <a:pt x="110460" y="567454"/>
                  </a:lnTo>
                  <a:lnTo>
                    <a:pt x="109807" y="565669"/>
                  </a:lnTo>
                  <a:lnTo>
                    <a:pt x="108452" y="564239"/>
                  </a:lnTo>
                  <a:lnTo>
                    <a:pt x="105112" y="563632"/>
                  </a:lnTo>
                  <a:lnTo>
                    <a:pt x="103666" y="561035"/>
                  </a:lnTo>
                  <a:lnTo>
                    <a:pt x="102424" y="560059"/>
                  </a:lnTo>
                  <a:lnTo>
                    <a:pt x="103864" y="554644"/>
                  </a:lnTo>
                  <a:lnTo>
                    <a:pt x="103211" y="552647"/>
                  </a:lnTo>
                  <a:lnTo>
                    <a:pt x="103306" y="550939"/>
                  </a:lnTo>
                  <a:lnTo>
                    <a:pt x="102574" y="549533"/>
                  </a:lnTo>
                  <a:lnTo>
                    <a:pt x="101335" y="549377"/>
                  </a:lnTo>
                  <a:lnTo>
                    <a:pt x="100776" y="548147"/>
                  </a:lnTo>
                  <a:lnTo>
                    <a:pt x="101232" y="546419"/>
                  </a:lnTo>
                  <a:lnTo>
                    <a:pt x="98885" y="546146"/>
                  </a:lnTo>
                  <a:lnTo>
                    <a:pt x="97752" y="545443"/>
                  </a:lnTo>
                  <a:lnTo>
                    <a:pt x="96205" y="546180"/>
                  </a:lnTo>
                  <a:lnTo>
                    <a:pt x="93683" y="545813"/>
                  </a:lnTo>
                  <a:lnTo>
                    <a:pt x="91622" y="546812"/>
                  </a:lnTo>
                  <a:lnTo>
                    <a:pt x="90749" y="545444"/>
                  </a:lnTo>
                  <a:lnTo>
                    <a:pt x="87637" y="545221"/>
                  </a:lnTo>
                  <a:lnTo>
                    <a:pt x="85442" y="546612"/>
                  </a:lnTo>
                  <a:lnTo>
                    <a:pt x="84867" y="546180"/>
                  </a:lnTo>
                  <a:lnTo>
                    <a:pt x="82839" y="546359"/>
                  </a:lnTo>
                  <a:lnTo>
                    <a:pt x="82757" y="544227"/>
                  </a:lnTo>
                  <a:lnTo>
                    <a:pt x="79709" y="544148"/>
                  </a:lnTo>
                  <a:lnTo>
                    <a:pt x="76653" y="546368"/>
                  </a:lnTo>
                  <a:lnTo>
                    <a:pt x="75304" y="547776"/>
                  </a:lnTo>
                  <a:lnTo>
                    <a:pt x="73818" y="548033"/>
                  </a:lnTo>
                  <a:lnTo>
                    <a:pt x="72855" y="548424"/>
                  </a:lnTo>
                  <a:lnTo>
                    <a:pt x="70495" y="547932"/>
                  </a:lnTo>
                  <a:lnTo>
                    <a:pt x="69090" y="548903"/>
                  </a:lnTo>
                  <a:lnTo>
                    <a:pt x="66930" y="549233"/>
                  </a:lnTo>
                  <a:lnTo>
                    <a:pt x="64909" y="550072"/>
                  </a:lnTo>
                  <a:lnTo>
                    <a:pt x="64656" y="550934"/>
                  </a:lnTo>
                  <a:lnTo>
                    <a:pt x="62649" y="550789"/>
                  </a:lnTo>
                  <a:lnTo>
                    <a:pt x="59651" y="553434"/>
                  </a:lnTo>
                  <a:lnTo>
                    <a:pt x="57625" y="552670"/>
                  </a:lnTo>
                  <a:lnTo>
                    <a:pt x="57253" y="551160"/>
                  </a:lnTo>
                  <a:lnTo>
                    <a:pt x="54970" y="549284"/>
                  </a:lnTo>
                  <a:lnTo>
                    <a:pt x="51960" y="548616"/>
                  </a:lnTo>
                  <a:lnTo>
                    <a:pt x="51422" y="549116"/>
                  </a:lnTo>
                  <a:lnTo>
                    <a:pt x="49700" y="548929"/>
                  </a:lnTo>
                  <a:lnTo>
                    <a:pt x="49102" y="547593"/>
                  </a:lnTo>
                  <a:lnTo>
                    <a:pt x="43812" y="547267"/>
                  </a:lnTo>
                  <a:lnTo>
                    <a:pt x="42481" y="546648"/>
                  </a:lnTo>
                  <a:lnTo>
                    <a:pt x="41945" y="545536"/>
                  </a:lnTo>
                  <a:lnTo>
                    <a:pt x="40306" y="545598"/>
                  </a:lnTo>
                  <a:lnTo>
                    <a:pt x="36577" y="541964"/>
                  </a:lnTo>
                  <a:lnTo>
                    <a:pt x="36802" y="540734"/>
                  </a:lnTo>
                  <a:lnTo>
                    <a:pt x="38679" y="539783"/>
                  </a:lnTo>
                  <a:lnTo>
                    <a:pt x="38610" y="537667"/>
                  </a:lnTo>
                  <a:lnTo>
                    <a:pt x="37302" y="537611"/>
                  </a:lnTo>
                  <a:lnTo>
                    <a:pt x="35300" y="534958"/>
                  </a:lnTo>
                  <a:lnTo>
                    <a:pt x="34265" y="535029"/>
                  </a:lnTo>
                  <a:lnTo>
                    <a:pt x="33338" y="537203"/>
                  </a:lnTo>
                  <a:lnTo>
                    <a:pt x="32289" y="537328"/>
                  </a:lnTo>
                  <a:lnTo>
                    <a:pt x="30627" y="535723"/>
                  </a:lnTo>
                  <a:lnTo>
                    <a:pt x="27924" y="537473"/>
                  </a:lnTo>
                  <a:lnTo>
                    <a:pt x="25640" y="536536"/>
                  </a:lnTo>
                  <a:lnTo>
                    <a:pt x="23453" y="537362"/>
                  </a:lnTo>
                  <a:lnTo>
                    <a:pt x="21737" y="537469"/>
                  </a:lnTo>
                  <a:lnTo>
                    <a:pt x="21413" y="539158"/>
                  </a:lnTo>
                  <a:lnTo>
                    <a:pt x="19926" y="542405"/>
                  </a:lnTo>
                  <a:lnTo>
                    <a:pt x="18413" y="543251"/>
                  </a:lnTo>
                  <a:lnTo>
                    <a:pt x="17717" y="541937"/>
                  </a:lnTo>
                  <a:lnTo>
                    <a:pt x="16549" y="541907"/>
                  </a:lnTo>
                  <a:lnTo>
                    <a:pt x="15603" y="542976"/>
                  </a:lnTo>
                  <a:lnTo>
                    <a:pt x="14526" y="542531"/>
                  </a:lnTo>
                  <a:lnTo>
                    <a:pt x="12594" y="543833"/>
                  </a:lnTo>
                  <a:lnTo>
                    <a:pt x="11881" y="545050"/>
                  </a:lnTo>
                  <a:lnTo>
                    <a:pt x="10035" y="545643"/>
                  </a:lnTo>
                  <a:lnTo>
                    <a:pt x="8643" y="546778"/>
                  </a:lnTo>
                  <a:lnTo>
                    <a:pt x="6634" y="547120"/>
                  </a:lnTo>
                  <a:lnTo>
                    <a:pt x="5917" y="544850"/>
                  </a:lnTo>
                  <a:lnTo>
                    <a:pt x="4053" y="544627"/>
                  </a:lnTo>
                  <a:lnTo>
                    <a:pt x="4053" y="540058"/>
                  </a:lnTo>
                  <a:lnTo>
                    <a:pt x="2735" y="540227"/>
                  </a:lnTo>
                  <a:lnTo>
                    <a:pt x="2003" y="535823"/>
                  </a:lnTo>
                  <a:lnTo>
                    <a:pt x="131" y="533885"/>
                  </a:lnTo>
                  <a:lnTo>
                    <a:pt x="0" y="531424"/>
                  </a:lnTo>
                  <a:lnTo>
                    <a:pt x="359" y="530934"/>
                  </a:lnTo>
                  <a:lnTo>
                    <a:pt x="2217" y="530397"/>
                  </a:lnTo>
                  <a:lnTo>
                    <a:pt x="2625" y="531111"/>
                  </a:lnTo>
                  <a:lnTo>
                    <a:pt x="4650" y="531307"/>
                  </a:lnTo>
                  <a:lnTo>
                    <a:pt x="6263" y="533600"/>
                  </a:lnTo>
                  <a:lnTo>
                    <a:pt x="7927" y="533513"/>
                  </a:lnTo>
                  <a:lnTo>
                    <a:pt x="9328" y="533408"/>
                  </a:lnTo>
                  <a:lnTo>
                    <a:pt x="10502" y="532184"/>
                  </a:lnTo>
                  <a:lnTo>
                    <a:pt x="13254" y="531574"/>
                  </a:lnTo>
                  <a:lnTo>
                    <a:pt x="15568" y="531436"/>
                  </a:lnTo>
                  <a:lnTo>
                    <a:pt x="18796" y="529795"/>
                  </a:lnTo>
                  <a:lnTo>
                    <a:pt x="21465" y="527962"/>
                  </a:lnTo>
                  <a:lnTo>
                    <a:pt x="23707" y="528859"/>
                  </a:lnTo>
                  <a:lnTo>
                    <a:pt x="27296" y="524668"/>
                  </a:lnTo>
                  <a:lnTo>
                    <a:pt x="27979" y="521027"/>
                  </a:lnTo>
                  <a:lnTo>
                    <a:pt x="27028" y="520136"/>
                  </a:lnTo>
                  <a:lnTo>
                    <a:pt x="27144" y="519135"/>
                  </a:lnTo>
                  <a:lnTo>
                    <a:pt x="28315" y="518316"/>
                  </a:lnTo>
                  <a:lnTo>
                    <a:pt x="27409" y="517274"/>
                  </a:lnTo>
                  <a:lnTo>
                    <a:pt x="27768" y="514925"/>
                  </a:lnTo>
                  <a:lnTo>
                    <a:pt x="27467" y="514102"/>
                  </a:lnTo>
                  <a:lnTo>
                    <a:pt x="25941" y="513291"/>
                  </a:lnTo>
                  <a:lnTo>
                    <a:pt x="27755" y="511390"/>
                  </a:lnTo>
                  <a:lnTo>
                    <a:pt x="29144" y="512397"/>
                  </a:lnTo>
                  <a:lnTo>
                    <a:pt x="30494" y="512656"/>
                  </a:lnTo>
                  <a:lnTo>
                    <a:pt x="30540" y="509515"/>
                  </a:lnTo>
                  <a:lnTo>
                    <a:pt x="30192" y="508338"/>
                  </a:lnTo>
                  <a:lnTo>
                    <a:pt x="28736" y="507526"/>
                  </a:lnTo>
                  <a:lnTo>
                    <a:pt x="27544" y="506135"/>
                  </a:lnTo>
                  <a:lnTo>
                    <a:pt x="26595" y="505834"/>
                  </a:lnTo>
                  <a:lnTo>
                    <a:pt x="23761" y="506283"/>
                  </a:lnTo>
                  <a:lnTo>
                    <a:pt x="21583" y="504786"/>
                  </a:lnTo>
                  <a:lnTo>
                    <a:pt x="19261" y="504114"/>
                  </a:lnTo>
                  <a:lnTo>
                    <a:pt x="19175" y="502902"/>
                  </a:lnTo>
                  <a:lnTo>
                    <a:pt x="17627" y="502601"/>
                  </a:lnTo>
                  <a:lnTo>
                    <a:pt x="16361" y="501352"/>
                  </a:lnTo>
                  <a:lnTo>
                    <a:pt x="16839" y="499050"/>
                  </a:lnTo>
                  <a:lnTo>
                    <a:pt x="15484" y="497695"/>
                  </a:lnTo>
                  <a:lnTo>
                    <a:pt x="13866" y="495074"/>
                  </a:lnTo>
                  <a:lnTo>
                    <a:pt x="15401" y="494284"/>
                  </a:lnTo>
                  <a:lnTo>
                    <a:pt x="16070" y="494724"/>
                  </a:lnTo>
                  <a:lnTo>
                    <a:pt x="18414" y="494780"/>
                  </a:lnTo>
                  <a:lnTo>
                    <a:pt x="19894" y="495222"/>
                  </a:lnTo>
                  <a:lnTo>
                    <a:pt x="21639" y="494908"/>
                  </a:lnTo>
                  <a:lnTo>
                    <a:pt x="22172" y="492763"/>
                  </a:lnTo>
                  <a:lnTo>
                    <a:pt x="21722" y="489260"/>
                  </a:lnTo>
                  <a:lnTo>
                    <a:pt x="22432" y="486673"/>
                  </a:lnTo>
                  <a:lnTo>
                    <a:pt x="24130" y="485198"/>
                  </a:lnTo>
                  <a:lnTo>
                    <a:pt x="25148" y="483164"/>
                  </a:lnTo>
                  <a:lnTo>
                    <a:pt x="26346" y="481592"/>
                  </a:lnTo>
                  <a:lnTo>
                    <a:pt x="27423" y="481701"/>
                  </a:lnTo>
                  <a:lnTo>
                    <a:pt x="29642" y="479213"/>
                  </a:lnTo>
                  <a:lnTo>
                    <a:pt x="29897" y="477177"/>
                  </a:lnTo>
                  <a:lnTo>
                    <a:pt x="32526" y="477916"/>
                  </a:lnTo>
                  <a:lnTo>
                    <a:pt x="33812" y="477493"/>
                  </a:lnTo>
                  <a:lnTo>
                    <a:pt x="34492" y="478557"/>
                  </a:lnTo>
                  <a:lnTo>
                    <a:pt x="35530" y="477496"/>
                  </a:lnTo>
                  <a:lnTo>
                    <a:pt x="36695" y="477930"/>
                  </a:lnTo>
                  <a:lnTo>
                    <a:pt x="38157" y="476932"/>
                  </a:lnTo>
                  <a:lnTo>
                    <a:pt x="41033" y="478466"/>
                  </a:lnTo>
                  <a:lnTo>
                    <a:pt x="39746" y="479234"/>
                  </a:lnTo>
                  <a:lnTo>
                    <a:pt x="39563" y="480572"/>
                  </a:lnTo>
                  <a:lnTo>
                    <a:pt x="41161" y="480410"/>
                  </a:lnTo>
                  <a:lnTo>
                    <a:pt x="42427" y="481599"/>
                  </a:lnTo>
                  <a:lnTo>
                    <a:pt x="44637" y="482353"/>
                  </a:lnTo>
                  <a:lnTo>
                    <a:pt x="47876" y="480997"/>
                  </a:lnTo>
                  <a:lnTo>
                    <a:pt x="50453" y="478475"/>
                  </a:lnTo>
                  <a:lnTo>
                    <a:pt x="52118" y="477904"/>
                  </a:lnTo>
                  <a:lnTo>
                    <a:pt x="54158" y="479241"/>
                  </a:lnTo>
                  <a:lnTo>
                    <a:pt x="55200" y="479230"/>
                  </a:lnTo>
                  <a:lnTo>
                    <a:pt x="57352" y="477323"/>
                  </a:lnTo>
                  <a:lnTo>
                    <a:pt x="60344" y="476781"/>
                  </a:lnTo>
                  <a:lnTo>
                    <a:pt x="61206" y="477176"/>
                  </a:lnTo>
                  <a:lnTo>
                    <a:pt x="61723" y="478872"/>
                  </a:lnTo>
                  <a:lnTo>
                    <a:pt x="61936" y="483016"/>
                  </a:lnTo>
                  <a:lnTo>
                    <a:pt x="63319" y="484437"/>
                  </a:lnTo>
                  <a:lnTo>
                    <a:pt x="64403" y="483583"/>
                  </a:lnTo>
                  <a:lnTo>
                    <a:pt x="67431" y="484907"/>
                  </a:lnTo>
                  <a:lnTo>
                    <a:pt x="68843" y="482600"/>
                  </a:lnTo>
                  <a:lnTo>
                    <a:pt x="68634" y="480465"/>
                  </a:lnTo>
                  <a:lnTo>
                    <a:pt x="69999" y="479797"/>
                  </a:lnTo>
                  <a:lnTo>
                    <a:pt x="70030" y="478941"/>
                  </a:lnTo>
                  <a:lnTo>
                    <a:pt x="69649" y="475785"/>
                  </a:lnTo>
                  <a:lnTo>
                    <a:pt x="67024" y="470907"/>
                  </a:lnTo>
                  <a:lnTo>
                    <a:pt x="63653" y="469978"/>
                  </a:lnTo>
                  <a:lnTo>
                    <a:pt x="64005" y="466059"/>
                  </a:lnTo>
                  <a:lnTo>
                    <a:pt x="63472" y="464324"/>
                  </a:lnTo>
                  <a:lnTo>
                    <a:pt x="62309" y="463643"/>
                  </a:lnTo>
                  <a:lnTo>
                    <a:pt x="62753" y="461295"/>
                  </a:lnTo>
                  <a:lnTo>
                    <a:pt x="64216" y="460176"/>
                  </a:lnTo>
                  <a:lnTo>
                    <a:pt x="64347" y="459275"/>
                  </a:lnTo>
                  <a:lnTo>
                    <a:pt x="63178" y="457000"/>
                  </a:lnTo>
                  <a:lnTo>
                    <a:pt x="60141" y="457721"/>
                  </a:lnTo>
                  <a:lnTo>
                    <a:pt x="59027" y="454422"/>
                  </a:lnTo>
                  <a:lnTo>
                    <a:pt x="61129" y="452461"/>
                  </a:lnTo>
                  <a:lnTo>
                    <a:pt x="63225" y="449426"/>
                  </a:lnTo>
                  <a:lnTo>
                    <a:pt x="63451" y="447834"/>
                  </a:lnTo>
                  <a:lnTo>
                    <a:pt x="62938" y="445544"/>
                  </a:lnTo>
                  <a:lnTo>
                    <a:pt x="65126" y="443028"/>
                  </a:lnTo>
                  <a:lnTo>
                    <a:pt x="64892" y="439284"/>
                  </a:lnTo>
                  <a:lnTo>
                    <a:pt x="68697" y="438630"/>
                  </a:lnTo>
                  <a:lnTo>
                    <a:pt x="70246" y="435823"/>
                  </a:lnTo>
                  <a:lnTo>
                    <a:pt x="69608" y="434713"/>
                  </a:lnTo>
                  <a:lnTo>
                    <a:pt x="68499" y="429606"/>
                  </a:lnTo>
                  <a:lnTo>
                    <a:pt x="67092" y="427746"/>
                  </a:lnTo>
                  <a:lnTo>
                    <a:pt x="65605" y="428870"/>
                  </a:lnTo>
                  <a:lnTo>
                    <a:pt x="64396" y="428681"/>
                  </a:lnTo>
                  <a:lnTo>
                    <a:pt x="64547" y="427653"/>
                  </a:lnTo>
                  <a:lnTo>
                    <a:pt x="66478" y="424790"/>
                  </a:lnTo>
                  <a:lnTo>
                    <a:pt x="69747" y="425637"/>
                  </a:lnTo>
                  <a:lnTo>
                    <a:pt x="70370" y="427456"/>
                  </a:lnTo>
                  <a:lnTo>
                    <a:pt x="71381" y="427963"/>
                  </a:lnTo>
                  <a:lnTo>
                    <a:pt x="73381" y="427272"/>
                  </a:lnTo>
                  <a:lnTo>
                    <a:pt x="75326" y="428571"/>
                  </a:lnTo>
                  <a:lnTo>
                    <a:pt x="76622" y="427269"/>
                  </a:lnTo>
                  <a:lnTo>
                    <a:pt x="77715" y="424934"/>
                  </a:lnTo>
                  <a:lnTo>
                    <a:pt x="77944" y="423496"/>
                  </a:lnTo>
                  <a:lnTo>
                    <a:pt x="77059" y="421265"/>
                  </a:lnTo>
                  <a:lnTo>
                    <a:pt x="78545" y="420569"/>
                  </a:lnTo>
                  <a:lnTo>
                    <a:pt x="78769" y="418953"/>
                  </a:lnTo>
                  <a:lnTo>
                    <a:pt x="77468" y="418689"/>
                  </a:lnTo>
                  <a:lnTo>
                    <a:pt x="76309" y="417644"/>
                  </a:lnTo>
                  <a:lnTo>
                    <a:pt x="75296" y="417879"/>
                  </a:lnTo>
                  <a:lnTo>
                    <a:pt x="72798" y="415550"/>
                  </a:lnTo>
                  <a:lnTo>
                    <a:pt x="71978" y="412301"/>
                  </a:lnTo>
                  <a:lnTo>
                    <a:pt x="71078" y="411265"/>
                  </a:lnTo>
                  <a:lnTo>
                    <a:pt x="69156" y="410588"/>
                  </a:lnTo>
                  <a:lnTo>
                    <a:pt x="68579" y="409569"/>
                  </a:lnTo>
                  <a:lnTo>
                    <a:pt x="67470" y="409578"/>
                  </a:lnTo>
                  <a:lnTo>
                    <a:pt x="65668" y="408795"/>
                  </a:lnTo>
                  <a:lnTo>
                    <a:pt x="64891" y="407770"/>
                  </a:lnTo>
                  <a:lnTo>
                    <a:pt x="61793" y="406222"/>
                  </a:lnTo>
                  <a:lnTo>
                    <a:pt x="58823" y="406863"/>
                  </a:lnTo>
                  <a:lnTo>
                    <a:pt x="58408" y="407795"/>
                  </a:lnTo>
                  <a:lnTo>
                    <a:pt x="56142" y="407701"/>
                  </a:lnTo>
                  <a:lnTo>
                    <a:pt x="54940" y="407149"/>
                  </a:lnTo>
                  <a:lnTo>
                    <a:pt x="54552" y="404465"/>
                  </a:lnTo>
                  <a:lnTo>
                    <a:pt x="54527" y="403368"/>
                  </a:lnTo>
                  <a:lnTo>
                    <a:pt x="52753" y="402236"/>
                  </a:lnTo>
                  <a:lnTo>
                    <a:pt x="56272" y="400078"/>
                  </a:lnTo>
                  <a:lnTo>
                    <a:pt x="56924" y="399030"/>
                  </a:lnTo>
                  <a:lnTo>
                    <a:pt x="59010" y="398067"/>
                  </a:lnTo>
                  <a:lnTo>
                    <a:pt x="59949" y="396659"/>
                  </a:lnTo>
                  <a:lnTo>
                    <a:pt x="61457" y="398046"/>
                  </a:lnTo>
                  <a:lnTo>
                    <a:pt x="63072" y="397110"/>
                  </a:lnTo>
                  <a:lnTo>
                    <a:pt x="61263" y="395474"/>
                  </a:lnTo>
                  <a:lnTo>
                    <a:pt x="60984" y="394525"/>
                  </a:lnTo>
                  <a:lnTo>
                    <a:pt x="62163" y="392659"/>
                  </a:lnTo>
                  <a:lnTo>
                    <a:pt x="63924" y="391905"/>
                  </a:lnTo>
                  <a:lnTo>
                    <a:pt x="64820" y="389697"/>
                  </a:lnTo>
                  <a:lnTo>
                    <a:pt x="67329" y="389523"/>
                  </a:lnTo>
                  <a:lnTo>
                    <a:pt x="67911" y="388267"/>
                  </a:lnTo>
                  <a:lnTo>
                    <a:pt x="69611" y="387615"/>
                  </a:lnTo>
                  <a:lnTo>
                    <a:pt x="69825" y="386138"/>
                  </a:lnTo>
                  <a:lnTo>
                    <a:pt x="68233" y="384138"/>
                  </a:lnTo>
                  <a:lnTo>
                    <a:pt x="68051" y="382982"/>
                  </a:lnTo>
                  <a:lnTo>
                    <a:pt x="68640" y="381272"/>
                  </a:lnTo>
                  <a:lnTo>
                    <a:pt x="68378" y="380501"/>
                  </a:lnTo>
                  <a:lnTo>
                    <a:pt x="66578" y="379321"/>
                  </a:lnTo>
                  <a:lnTo>
                    <a:pt x="65925" y="378080"/>
                  </a:lnTo>
                  <a:lnTo>
                    <a:pt x="65427" y="375533"/>
                  </a:lnTo>
                  <a:lnTo>
                    <a:pt x="64325" y="374287"/>
                  </a:lnTo>
                  <a:lnTo>
                    <a:pt x="64365" y="373098"/>
                  </a:lnTo>
                  <a:lnTo>
                    <a:pt x="63680" y="371241"/>
                  </a:lnTo>
                  <a:lnTo>
                    <a:pt x="64908" y="370028"/>
                  </a:lnTo>
                  <a:lnTo>
                    <a:pt x="64035" y="368049"/>
                  </a:lnTo>
                  <a:lnTo>
                    <a:pt x="64996" y="367041"/>
                  </a:lnTo>
                  <a:lnTo>
                    <a:pt x="66124" y="367517"/>
                  </a:lnTo>
                  <a:lnTo>
                    <a:pt x="67734" y="364157"/>
                  </a:lnTo>
                  <a:lnTo>
                    <a:pt x="67577" y="363022"/>
                  </a:lnTo>
                  <a:lnTo>
                    <a:pt x="68662" y="362641"/>
                  </a:lnTo>
                  <a:lnTo>
                    <a:pt x="70444" y="362958"/>
                  </a:lnTo>
                  <a:lnTo>
                    <a:pt x="72206" y="364108"/>
                  </a:lnTo>
                  <a:lnTo>
                    <a:pt x="77381" y="363508"/>
                  </a:lnTo>
                  <a:lnTo>
                    <a:pt x="79790" y="361760"/>
                  </a:lnTo>
                  <a:lnTo>
                    <a:pt x="82644" y="362311"/>
                  </a:lnTo>
                  <a:lnTo>
                    <a:pt x="86551" y="363433"/>
                  </a:lnTo>
                  <a:lnTo>
                    <a:pt x="87746" y="362535"/>
                  </a:lnTo>
                  <a:lnTo>
                    <a:pt x="89431" y="362370"/>
                  </a:lnTo>
                  <a:lnTo>
                    <a:pt x="90554" y="362277"/>
                  </a:lnTo>
                  <a:lnTo>
                    <a:pt x="91231" y="363362"/>
                  </a:lnTo>
                  <a:lnTo>
                    <a:pt x="93738" y="364442"/>
                  </a:lnTo>
                  <a:lnTo>
                    <a:pt x="95753" y="364239"/>
                  </a:lnTo>
                  <a:lnTo>
                    <a:pt x="97337" y="365954"/>
                  </a:lnTo>
                  <a:lnTo>
                    <a:pt x="97731" y="367388"/>
                  </a:lnTo>
                  <a:lnTo>
                    <a:pt x="101018" y="367603"/>
                  </a:lnTo>
                  <a:lnTo>
                    <a:pt x="102237" y="367817"/>
                  </a:lnTo>
                  <a:lnTo>
                    <a:pt x="103102" y="368905"/>
                  </a:lnTo>
                  <a:lnTo>
                    <a:pt x="102688" y="371516"/>
                  </a:lnTo>
                  <a:lnTo>
                    <a:pt x="103549" y="372819"/>
                  </a:lnTo>
                  <a:lnTo>
                    <a:pt x="105763" y="374011"/>
                  </a:lnTo>
                  <a:lnTo>
                    <a:pt x="107373" y="374057"/>
                  </a:lnTo>
                  <a:lnTo>
                    <a:pt x="108503" y="375292"/>
                  </a:lnTo>
                  <a:lnTo>
                    <a:pt x="109125" y="378023"/>
                  </a:lnTo>
                  <a:lnTo>
                    <a:pt x="109864" y="378930"/>
                  </a:lnTo>
                  <a:lnTo>
                    <a:pt x="111281" y="379201"/>
                  </a:lnTo>
                  <a:lnTo>
                    <a:pt x="111945" y="378310"/>
                  </a:lnTo>
                  <a:lnTo>
                    <a:pt x="113181" y="378964"/>
                  </a:lnTo>
                  <a:lnTo>
                    <a:pt x="113838" y="377091"/>
                  </a:lnTo>
                  <a:lnTo>
                    <a:pt x="115140" y="376579"/>
                  </a:lnTo>
                  <a:lnTo>
                    <a:pt x="115381" y="375007"/>
                  </a:lnTo>
                  <a:lnTo>
                    <a:pt x="118135" y="374533"/>
                  </a:lnTo>
                  <a:lnTo>
                    <a:pt x="119458" y="374841"/>
                  </a:lnTo>
                  <a:lnTo>
                    <a:pt x="120656" y="376115"/>
                  </a:lnTo>
                  <a:lnTo>
                    <a:pt x="122202" y="374977"/>
                  </a:lnTo>
                  <a:lnTo>
                    <a:pt x="124333" y="375264"/>
                  </a:lnTo>
                  <a:lnTo>
                    <a:pt x="126238" y="376193"/>
                  </a:lnTo>
                  <a:lnTo>
                    <a:pt x="127481" y="375982"/>
                  </a:lnTo>
                  <a:lnTo>
                    <a:pt x="130661" y="376721"/>
                  </a:lnTo>
                  <a:lnTo>
                    <a:pt x="131477" y="376289"/>
                  </a:lnTo>
                  <a:lnTo>
                    <a:pt x="131556" y="374947"/>
                  </a:lnTo>
                  <a:lnTo>
                    <a:pt x="132411" y="374336"/>
                  </a:lnTo>
                  <a:lnTo>
                    <a:pt x="133114" y="372289"/>
                  </a:lnTo>
                  <a:lnTo>
                    <a:pt x="134000" y="371965"/>
                  </a:lnTo>
                  <a:lnTo>
                    <a:pt x="135921" y="372898"/>
                  </a:lnTo>
                  <a:lnTo>
                    <a:pt x="136827" y="372432"/>
                  </a:lnTo>
                  <a:lnTo>
                    <a:pt x="137709" y="373274"/>
                  </a:lnTo>
                  <a:lnTo>
                    <a:pt x="137987" y="374883"/>
                  </a:lnTo>
                  <a:lnTo>
                    <a:pt x="139056" y="374866"/>
                  </a:lnTo>
                  <a:lnTo>
                    <a:pt x="140340" y="373492"/>
                  </a:lnTo>
                  <a:lnTo>
                    <a:pt x="144663" y="373313"/>
                  </a:lnTo>
                  <a:lnTo>
                    <a:pt x="147046" y="372441"/>
                  </a:lnTo>
                  <a:lnTo>
                    <a:pt x="148224" y="372788"/>
                  </a:lnTo>
                  <a:lnTo>
                    <a:pt x="149719" y="371727"/>
                  </a:lnTo>
                  <a:lnTo>
                    <a:pt x="152207" y="370698"/>
                  </a:lnTo>
                  <a:lnTo>
                    <a:pt x="152558" y="369849"/>
                  </a:lnTo>
                  <a:lnTo>
                    <a:pt x="151537" y="369678"/>
                  </a:lnTo>
                  <a:lnTo>
                    <a:pt x="150821" y="367670"/>
                  </a:lnTo>
                  <a:lnTo>
                    <a:pt x="149342" y="367733"/>
                  </a:lnTo>
                  <a:lnTo>
                    <a:pt x="148452" y="367071"/>
                  </a:lnTo>
                  <a:lnTo>
                    <a:pt x="145812" y="364117"/>
                  </a:lnTo>
                  <a:lnTo>
                    <a:pt x="145458" y="362249"/>
                  </a:lnTo>
                  <a:lnTo>
                    <a:pt x="143436" y="360696"/>
                  </a:lnTo>
                  <a:lnTo>
                    <a:pt x="143565" y="358420"/>
                  </a:lnTo>
                  <a:lnTo>
                    <a:pt x="143001" y="356528"/>
                  </a:lnTo>
                  <a:lnTo>
                    <a:pt x="141778" y="354135"/>
                  </a:lnTo>
                  <a:lnTo>
                    <a:pt x="141168" y="352722"/>
                  </a:lnTo>
                  <a:lnTo>
                    <a:pt x="140080" y="352893"/>
                  </a:lnTo>
                  <a:lnTo>
                    <a:pt x="138959" y="350448"/>
                  </a:lnTo>
                  <a:lnTo>
                    <a:pt x="139584" y="349683"/>
                  </a:lnTo>
                  <a:lnTo>
                    <a:pt x="141495" y="350016"/>
                  </a:lnTo>
                  <a:lnTo>
                    <a:pt x="142742" y="349557"/>
                  </a:lnTo>
                  <a:lnTo>
                    <a:pt x="143283" y="348605"/>
                  </a:lnTo>
                  <a:lnTo>
                    <a:pt x="144386" y="348747"/>
                  </a:lnTo>
                  <a:lnTo>
                    <a:pt x="144351" y="346497"/>
                  </a:lnTo>
                  <a:lnTo>
                    <a:pt x="144927" y="345281"/>
                  </a:lnTo>
                  <a:lnTo>
                    <a:pt x="146076" y="346059"/>
                  </a:lnTo>
                  <a:lnTo>
                    <a:pt x="147871" y="346515"/>
                  </a:lnTo>
                  <a:lnTo>
                    <a:pt x="150434" y="348322"/>
                  </a:lnTo>
                  <a:lnTo>
                    <a:pt x="152248" y="348721"/>
                  </a:lnTo>
                  <a:lnTo>
                    <a:pt x="152654" y="349558"/>
                  </a:lnTo>
                  <a:lnTo>
                    <a:pt x="155178" y="349224"/>
                  </a:lnTo>
                  <a:lnTo>
                    <a:pt x="156748" y="350034"/>
                  </a:lnTo>
                  <a:lnTo>
                    <a:pt x="157929" y="348717"/>
                  </a:lnTo>
                  <a:lnTo>
                    <a:pt x="158078" y="350476"/>
                  </a:lnTo>
                  <a:lnTo>
                    <a:pt x="159384" y="350768"/>
                  </a:lnTo>
                  <a:lnTo>
                    <a:pt x="164441" y="349819"/>
                  </a:lnTo>
                  <a:lnTo>
                    <a:pt x="167319" y="347814"/>
                  </a:lnTo>
                  <a:lnTo>
                    <a:pt x="169546" y="347206"/>
                  </a:lnTo>
                  <a:lnTo>
                    <a:pt x="170896" y="346905"/>
                  </a:lnTo>
                  <a:lnTo>
                    <a:pt x="172543" y="345800"/>
                  </a:lnTo>
                  <a:lnTo>
                    <a:pt x="173774" y="345677"/>
                  </a:lnTo>
                  <a:lnTo>
                    <a:pt x="175562" y="346442"/>
                  </a:lnTo>
                  <a:lnTo>
                    <a:pt x="176780" y="349646"/>
                  </a:lnTo>
                  <a:lnTo>
                    <a:pt x="178601" y="348644"/>
                  </a:lnTo>
                  <a:lnTo>
                    <a:pt x="179962" y="348679"/>
                  </a:lnTo>
                  <a:lnTo>
                    <a:pt x="181948" y="347618"/>
                  </a:lnTo>
                  <a:lnTo>
                    <a:pt x="183531" y="346153"/>
                  </a:lnTo>
                  <a:lnTo>
                    <a:pt x="184011" y="347321"/>
                  </a:lnTo>
                  <a:lnTo>
                    <a:pt x="187055" y="347559"/>
                  </a:lnTo>
                  <a:lnTo>
                    <a:pt x="187196" y="347926"/>
                  </a:lnTo>
                  <a:lnTo>
                    <a:pt x="190208" y="348266"/>
                  </a:lnTo>
                  <a:lnTo>
                    <a:pt x="192795" y="348133"/>
                  </a:lnTo>
                  <a:lnTo>
                    <a:pt x="195114" y="347053"/>
                  </a:lnTo>
                  <a:lnTo>
                    <a:pt x="196305" y="345878"/>
                  </a:lnTo>
                  <a:lnTo>
                    <a:pt x="197903" y="346894"/>
                  </a:lnTo>
                  <a:lnTo>
                    <a:pt x="200138" y="345213"/>
                  </a:lnTo>
                  <a:lnTo>
                    <a:pt x="200937" y="343693"/>
                  </a:lnTo>
                  <a:lnTo>
                    <a:pt x="200628" y="341850"/>
                  </a:lnTo>
                  <a:lnTo>
                    <a:pt x="201371" y="339845"/>
                  </a:lnTo>
                  <a:lnTo>
                    <a:pt x="201289" y="338768"/>
                  </a:lnTo>
                  <a:lnTo>
                    <a:pt x="201949" y="336866"/>
                  </a:lnTo>
                  <a:lnTo>
                    <a:pt x="201199" y="334952"/>
                  </a:lnTo>
                  <a:lnTo>
                    <a:pt x="201013" y="332256"/>
                  </a:lnTo>
                  <a:lnTo>
                    <a:pt x="200331" y="330247"/>
                  </a:lnTo>
                  <a:lnTo>
                    <a:pt x="201320" y="328402"/>
                  </a:lnTo>
                  <a:lnTo>
                    <a:pt x="201419" y="327261"/>
                  </a:lnTo>
                  <a:lnTo>
                    <a:pt x="201135" y="325984"/>
                  </a:lnTo>
                  <a:lnTo>
                    <a:pt x="197863" y="323739"/>
                  </a:lnTo>
                  <a:lnTo>
                    <a:pt x="197716" y="322973"/>
                  </a:lnTo>
                  <a:lnTo>
                    <a:pt x="196062" y="322157"/>
                  </a:lnTo>
                  <a:lnTo>
                    <a:pt x="194998" y="317783"/>
                  </a:lnTo>
                  <a:lnTo>
                    <a:pt x="195455" y="316256"/>
                  </a:lnTo>
                  <a:lnTo>
                    <a:pt x="194666" y="314735"/>
                  </a:lnTo>
                  <a:lnTo>
                    <a:pt x="194595" y="313456"/>
                  </a:lnTo>
                  <a:lnTo>
                    <a:pt x="195615" y="310896"/>
                  </a:lnTo>
                  <a:lnTo>
                    <a:pt x="194998" y="310034"/>
                  </a:lnTo>
                  <a:lnTo>
                    <a:pt x="195292" y="304911"/>
                  </a:lnTo>
                  <a:lnTo>
                    <a:pt x="195075" y="303689"/>
                  </a:lnTo>
                  <a:lnTo>
                    <a:pt x="193597" y="301298"/>
                  </a:lnTo>
                  <a:lnTo>
                    <a:pt x="193561" y="300108"/>
                  </a:lnTo>
                  <a:lnTo>
                    <a:pt x="194699" y="298486"/>
                  </a:lnTo>
                  <a:lnTo>
                    <a:pt x="197563" y="297229"/>
                  </a:lnTo>
                  <a:lnTo>
                    <a:pt x="197968" y="295774"/>
                  </a:lnTo>
                  <a:lnTo>
                    <a:pt x="199222" y="294922"/>
                  </a:lnTo>
                  <a:lnTo>
                    <a:pt x="202116" y="295373"/>
                  </a:lnTo>
                  <a:lnTo>
                    <a:pt x="203577" y="294721"/>
                  </a:lnTo>
                  <a:lnTo>
                    <a:pt x="203914" y="291482"/>
                  </a:lnTo>
                  <a:lnTo>
                    <a:pt x="205638" y="289331"/>
                  </a:lnTo>
                  <a:lnTo>
                    <a:pt x="205248" y="286641"/>
                  </a:lnTo>
                  <a:lnTo>
                    <a:pt x="205783" y="283968"/>
                  </a:lnTo>
                  <a:lnTo>
                    <a:pt x="206848" y="282304"/>
                  </a:lnTo>
                  <a:lnTo>
                    <a:pt x="206218" y="281704"/>
                  </a:lnTo>
                  <a:lnTo>
                    <a:pt x="207160" y="280007"/>
                  </a:lnTo>
                  <a:lnTo>
                    <a:pt x="206549" y="278256"/>
                  </a:lnTo>
                  <a:lnTo>
                    <a:pt x="204117" y="273962"/>
                  </a:lnTo>
                  <a:lnTo>
                    <a:pt x="202905" y="270833"/>
                  </a:lnTo>
                  <a:lnTo>
                    <a:pt x="203483" y="269255"/>
                  </a:lnTo>
                  <a:lnTo>
                    <a:pt x="202653" y="266298"/>
                  </a:lnTo>
                  <a:lnTo>
                    <a:pt x="202618" y="262483"/>
                  </a:lnTo>
                  <a:lnTo>
                    <a:pt x="203237" y="260448"/>
                  </a:lnTo>
                  <a:lnTo>
                    <a:pt x="202609" y="259714"/>
                  </a:lnTo>
                  <a:lnTo>
                    <a:pt x="201161" y="256529"/>
                  </a:lnTo>
                  <a:lnTo>
                    <a:pt x="199528" y="256720"/>
                  </a:lnTo>
                  <a:lnTo>
                    <a:pt x="197533" y="256156"/>
                  </a:lnTo>
                  <a:lnTo>
                    <a:pt x="193984" y="253733"/>
                  </a:lnTo>
                  <a:lnTo>
                    <a:pt x="194439" y="255610"/>
                  </a:lnTo>
                  <a:lnTo>
                    <a:pt x="193285" y="257434"/>
                  </a:lnTo>
                  <a:lnTo>
                    <a:pt x="192556" y="256901"/>
                  </a:lnTo>
                  <a:lnTo>
                    <a:pt x="190942" y="257413"/>
                  </a:lnTo>
                  <a:lnTo>
                    <a:pt x="189097" y="256387"/>
                  </a:lnTo>
                  <a:lnTo>
                    <a:pt x="187556" y="254509"/>
                  </a:lnTo>
                  <a:lnTo>
                    <a:pt x="187405" y="253066"/>
                  </a:lnTo>
                  <a:lnTo>
                    <a:pt x="186499" y="250858"/>
                  </a:lnTo>
                  <a:lnTo>
                    <a:pt x="184814" y="249722"/>
                  </a:lnTo>
                  <a:lnTo>
                    <a:pt x="184442" y="247519"/>
                  </a:lnTo>
                  <a:lnTo>
                    <a:pt x="183220" y="246591"/>
                  </a:lnTo>
                  <a:lnTo>
                    <a:pt x="179412" y="246319"/>
                  </a:lnTo>
                  <a:lnTo>
                    <a:pt x="177255" y="246387"/>
                  </a:lnTo>
                  <a:lnTo>
                    <a:pt x="177103" y="245613"/>
                  </a:lnTo>
                  <a:lnTo>
                    <a:pt x="175243" y="245588"/>
                  </a:lnTo>
                  <a:lnTo>
                    <a:pt x="174478" y="243572"/>
                  </a:lnTo>
                  <a:lnTo>
                    <a:pt x="175648" y="240832"/>
                  </a:lnTo>
                  <a:lnTo>
                    <a:pt x="174031" y="240916"/>
                  </a:lnTo>
                  <a:lnTo>
                    <a:pt x="173028" y="244099"/>
                  </a:lnTo>
                  <a:lnTo>
                    <a:pt x="171968" y="246077"/>
                  </a:lnTo>
                  <a:lnTo>
                    <a:pt x="170393" y="246296"/>
                  </a:lnTo>
                  <a:lnTo>
                    <a:pt x="170241" y="245169"/>
                  </a:lnTo>
                  <a:lnTo>
                    <a:pt x="168726" y="244384"/>
                  </a:lnTo>
                  <a:lnTo>
                    <a:pt x="167261" y="244324"/>
                  </a:lnTo>
                  <a:lnTo>
                    <a:pt x="167393" y="242955"/>
                  </a:lnTo>
                  <a:lnTo>
                    <a:pt x="165730" y="242776"/>
                  </a:lnTo>
                  <a:lnTo>
                    <a:pt x="164259" y="243611"/>
                  </a:lnTo>
                  <a:lnTo>
                    <a:pt x="163304" y="241957"/>
                  </a:lnTo>
                  <a:lnTo>
                    <a:pt x="161742" y="241728"/>
                  </a:lnTo>
                  <a:lnTo>
                    <a:pt x="162781" y="239468"/>
                  </a:lnTo>
                  <a:lnTo>
                    <a:pt x="162791" y="237742"/>
                  </a:lnTo>
                  <a:lnTo>
                    <a:pt x="161600" y="236664"/>
                  </a:lnTo>
                  <a:lnTo>
                    <a:pt x="160394" y="237319"/>
                  </a:lnTo>
                  <a:lnTo>
                    <a:pt x="160521" y="238364"/>
                  </a:lnTo>
                  <a:lnTo>
                    <a:pt x="157278" y="238639"/>
                  </a:lnTo>
                  <a:lnTo>
                    <a:pt x="157503" y="235714"/>
                  </a:lnTo>
                  <a:lnTo>
                    <a:pt x="156983" y="234424"/>
                  </a:lnTo>
                  <a:lnTo>
                    <a:pt x="155823" y="233571"/>
                  </a:lnTo>
                  <a:lnTo>
                    <a:pt x="155350" y="231283"/>
                  </a:lnTo>
                  <a:lnTo>
                    <a:pt x="153620" y="231425"/>
                  </a:lnTo>
                  <a:lnTo>
                    <a:pt x="152714" y="229968"/>
                  </a:lnTo>
                  <a:lnTo>
                    <a:pt x="147043" y="228202"/>
                  </a:lnTo>
                  <a:lnTo>
                    <a:pt x="143894" y="226312"/>
                  </a:lnTo>
                  <a:lnTo>
                    <a:pt x="142597" y="226878"/>
                  </a:lnTo>
                  <a:lnTo>
                    <a:pt x="140186" y="224680"/>
                  </a:lnTo>
                  <a:lnTo>
                    <a:pt x="137636" y="225883"/>
                  </a:lnTo>
                  <a:lnTo>
                    <a:pt x="135780" y="225238"/>
                  </a:lnTo>
                  <a:lnTo>
                    <a:pt x="134956" y="224405"/>
                  </a:lnTo>
                  <a:lnTo>
                    <a:pt x="133504" y="224392"/>
                  </a:lnTo>
                  <a:lnTo>
                    <a:pt x="131687" y="225022"/>
                  </a:lnTo>
                  <a:lnTo>
                    <a:pt x="130691" y="223026"/>
                  </a:lnTo>
                  <a:lnTo>
                    <a:pt x="131274" y="221932"/>
                  </a:lnTo>
                  <a:lnTo>
                    <a:pt x="127672" y="218644"/>
                  </a:lnTo>
                  <a:lnTo>
                    <a:pt x="125688" y="219372"/>
                  </a:lnTo>
                  <a:lnTo>
                    <a:pt x="120757" y="218940"/>
                  </a:lnTo>
                  <a:lnTo>
                    <a:pt x="118329" y="217271"/>
                  </a:lnTo>
                  <a:lnTo>
                    <a:pt x="116973" y="218273"/>
                  </a:lnTo>
                  <a:lnTo>
                    <a:pt x="116020" y="216549"/>
                  </a:lnTo>
                  <a:lnTo>
                    <a:pt x="116501" y="215150"/>
                  </a:lnTo>
                  <a:lnTo>
                    <a:pt x="115414" y="211913"/>
                  </a:lnTo>
                  <a:lnTo>
                    <a:pt x="114905" y="207955"/>
                  </a:lnTo>
                  <a:lnTo>
                    <a:pt x="115272" y="206770"/>
                  </a:lnTo>
                  <a:lnTo>
                    <a:pt x="114210" y="203315"/>
                  </a:lnTo>
                  <a:lnTo>
                    <a:pt x="114780" y="203079"/>
                  </a:lnTo>
                  <a:lnTo>
                    <a:pt x="114824" y="201010"/>
                  </a:lnTo>
                  <a:lnTo>
                    <a:pt x="116674" y="203240"/>
                  </a:lnTo>
                  <a:lnTo>
                    <a:pt x="118203" y="200885"/>
                  </a:lnTo>
                  <a:lnTo>
                    <a:pt x="118713" y="198532"/>
                  </a:lnTo>
                  <a:lnTo>
                    <a:pt x="117357" y="195244"/>
                  </a:lnTo>
                  <a:lnTo>
                    <a:pt x="114315" y="192893"/>
                  </a:lnTo>
                  <a:lnTo>
                    <a:pt x="116776" y="191138"/>
                  </a:lnTo>
                  <a:lnTo>
                    <a:pt x="115786" y="189235"/>
                  </a:lnTo>
                  <a:lnTo>
                    <a:pt x="114494" y="187897"/>
                  </a:lnTo>
                  <a:lnTo>
                    <a:pt x="113516" y="184204"/>
                  </a:lnTo>
                  <a:lnTo>
                    <a:pt x="113718" y="181476"/>
                  </a:lnTo>
                  <a:lnTo>
                    <a:pt x="114566" y="179108"/>
                  </a:lnTo>
                  <a:lnTo>
                    <a:pt x="115166" y="175831"/>
                  </a:lnTo>
                  <a:lnTo>
                    <a:pt x="115211" y="172512"/>
                  </a:lnTo>
                  <a:lnTo>
                    <a:pt x="119152" y="169538"/>
                  </a:lnTo>
                  <a:lnTo>
                    <a:pt x="120138" y="167472"/>
                  </a:lnTo>
                  <a:lnTo>
                    <a:pt x="120853" y="164592"/>
                  </a:lnTo>
                  <a:lnTo>
                    <a:pt x="120403" y="163980"/>
                  </a:lnTo>
                  <a:lnTo>
                    <a:pt x="118175" y="164265"/>
                  </a:lnTo>
                  <a:lnTo>
                    <a:pt x="117275" y="162729"/>
                  </a:lnTo>
                  <a:lnTo>
                    <a:pt x="120154" y="161902"/>
                  </a:lnTo>
                  <a:lnTo>
                    <a:pt x="122432" y="158736"/>
                  </a:lnTo>
                  <a:lnTo>
                    <a:pt x="123922" y="158915"/>
                  </a:lnTo>
                  <a:lnTo>
                    <a:pt x="124061" y="157710"/>
                  </a:lnTo>
                  <a:lnTo>
                    <a:pt x="121970" y="157217"/>
                  </a:lnTo>
                  <a:lnTo>
                    <a:pt x="121797" y="155603"/>
                  </a:lnTo>
                  <a:lnTo>
                    <a:pt x="123097" y="155452"/>
                  </a:lnTo>
                  <a:lnTo>
                    <a:pt x="124609" y="156161"/>
                  </a:lnTo>
                  <a:lnTo>
                    <a:pt x="126859" y="155587"/>
                  </a:lnTo>
                  <a:lnTo>
                    <a:pt x="128129" y="154348"/>
                  </a:lnTo>
                  <a:lnTo>
                    <a:pt x="128501" y="151195"/>
                  </a:lnTo>
                  <a:lnTo>
                    <a:pt x="129039" y="149545"/>
                  </a:lnTo>
                  <a:lnTo>
                    <a:pt x="130604" y="148950"/>
                  </a:lnTo>
                  <a:lnTo>
                    <a:pt x="133698" y="148638"/>
                  </a:lnTo>
                  <a:lnTo>
                    <a:pt x="135496" y="147464"/>
                  </a:lnTo>
                  <a:lnTo>
                    <a:pt x="136876" y="148696"/>
                  </a:lnTo>
                  <a:lnTo>
                    <a:pt x="138510" y="146325"/>
                  </a:lnTo>
                  <a:lnTo>
                    <a:pt x="139355" y="143171"/>
                  </a:lnTo>
                  <a:lnTo>
                    <a:pt x="138773" y="141504"/>
                  </a:lnTo>
                  <a:lnTo>
                    <a:pt x="140426" y="140598"/>
                  </a:lnTo>
                  <a:lnTo>
                    <a:pt x="140986" y="139580"/>
                  </a:lnTo>
                  <a:lnTo>
                    <a:pt x="141502" y="139599"/>
                  </a:lnTo>
                  <a:lnTo>
                    <a:pt x="141686" y="139825"/>
                  </a:lnTo>
                  <a:lnTo>
                    <a:pt x="141464" y="140668"/>
                  </a:lnTo>
                  <a:lnTo>
                    <a:pt x="142611" y="141119"/>
                  </a:lnTo>
                  <a:lnTo>
                    <a:pt x="144616" y="143078"/>
                  </a:lnTo>
                  <a:lnTo>
                    <a:pt x="149435" y="144393"/>
                  </a:lnTo>
                  <a:lnTo>
                    <a:pt x="151168" y="144396"/>
                  </a:lnTo>
                  <a:lnTo>
                    <a:pt x="153887" y="146067"/>
                  </a:lnTo>
                  <a:lnTo>
                    <a:pt x="155965" y="146137"/>
                  </a:lnTo>
                  <a:lnTo>
                    <a:pt x="157250" y="147151"/>
                  </a:lnTo>
                  <a:lnTo>
                    <a:pt x="160130" y="147791"/>
                  </a:lnTo>
                  <a:lnTo>
                    <a:pt x="160004" y="149618"/>
                  </a:lnTo>
                  <a:lnTo>
                    <a:pt x="162191" y="152778"/>
                  </a:lnTo>
                  <a:lnTo>
                    <a:pt x="162763" y="156268"/>
                  </a:lnTo>
                  <a:lnTo>
                    <a:pt x="162136" y="157663"/>
                  </a:lnTo>
                  <a:lnTo>
                    <a:pt x="162917" y="158941"/>
                  </a:lnTo>
                  <a:lnTo>
                    <a:pt x="165154" y="158763"/>
                  </a:lnTo>
                  <a:lnTo>
                    <a:pt x="166235" y="159500"/>
                  </a:lnTo>
                  <a:lnTo>
                    <a:pt x="168243" y="159918"/>
                  </a:lnTo>
                  <a:lnTo>
                    <a:pt x="169900" y="161198"/>
                  </a:lnTo>
                  <a:lnTo>
                    <a:pt x="170185" y="161208"/>
                  </a:lnTo>
                  <a:lnTo>
                    <a:pt x="170769" y="161219"/>
                  </a:lnTo>
                  <a:lnTo>
                    <a:pt x="172278" y="160223"/>
                  </a:lnTo>
                  <a:lnTo>
                    <a:pt x="173755" y="159875"/>
                  </a:lnTo>
                  <a:lnTo>
                    <a:pt x="174526" y="158454"/>
                  </a:lnTo>
                  <a:lnTo>
                    <a:pt x="175412" y="158017"/>
                  </a:lnTo>
                  <a:lnTo>
                    <a:pt x="176411" y="157750"/>
                  </a:lnTo>
                  <a:lnTo>
                    <a:pt x="177162" y="157643"/>
                  </a:lnTo>
                  <a:lnTo>
                    <a:pt x="178939" y="157788"/>
                  </a:lnTo>
                  <a:lnTo>
                    <a:pt x="180140" y="158360"/>
                  </a:lnTo>
                  <a:lnTo>
                    <a:pt x="180677" y="159673"/>
                  </a:lnTo>
                  <a:lnTo>
                    <a:pt x="181492" y="160173"/>
                  </a:lnTo>
                  <a:lnTo>
                    <a:pt x="182315" y="160288"/>
                  </a:lnTo>
                  <a:lnTo>
                    <a:pt x="182722" y="160301"/>
                  </a:lnTo>
                  <a:lnTo>
                    <a:pt x="183897" y="159631"/>
                  </a:lnTo>
                  <a:lnTo>
                    <a:pt x="184202" y="159506"/>
                  </a:lnTo>
                  <a:lnTo>
                    <a:pt x="184489" y="159449"/>
                  </a:lnTo>
                  <a:lnTo>
                    <a:pt x="185016" y="159509"/>
                  </a:lnTo>
                  <a:lnTo>
                    <a:pt x="187112" y="159279"/>
                  </a:lnTo>
                  <a:lnTo>
                    <a:pt x="188474" y="159027"/>
                  </a:lnTo>
                  <a:lnTo>
                    <a:pt x="189653" y="158557"/>
                  </a:lnTo>
                  <a:lnTo>
                    <a:pt x="192001" y="156968"/>
                  </a:lnTo>
                  <a:lnTo>
                    <a:pt x="192541" y="156657"/>
                  </a:lnTo>
                  <a:lnTo>
                    <a:pt x="193291" y="156463"/>
                  </a:lnTo>
                  <a:lnTo>
                    <a:pt x="194464" y="156039"/>
                  </a:lnTo>
                  <a:lnTo>
                    <a:pt x="195594" y="155623"/>
                  </a:lnTo>
                  <a:lnTo>
                    <a:pt x="196108" y="155696"/>
                  </a:lnTo>
                  <a:lnTo>
                    <a:pt x="200658" y="158563"/>
                  </a:lnTo>
                  <a:lnTo>
                    <a:pt x="201174" y="158742"/>
                  </a:lnTo>
                  <a:lnTo>
                    <a:pt x="201757" y="158728"/>
                  </a:lnTo>
                  <a:lnTo>
                    <a:pt x="202846" y="158471"/>
                  </a:lnTo>
                  <a:lnTo>
                    <a:pt x="204282" y="157865"/>
                  </a:lnTo>
                  <a:lnTo>
                    <a:pt x="206326" y="157325"/>
                  </a:lnTo>
                  <a:lnTo>
                    <a:pt x="207223" y="156437"/>
                  </a:lnTo>
                  <a:lnTo>
                    <a:pt x="207669" y="156197"/>
                  </a:lnTo>
                  <a:lnTo>
                    <a:pt x="208258" y="156064"/>
                  </a:lnTo>
                  <a:lnTo>
                    <a:pt x="209035" y="156045"/>
                  </a:lnTo>
                  <a:lnTo>
                    <a:pt x="210185" y="156424"/>
                  </a:lnTo>
                  <a:lnTo>
                    <a:pt x="210756" y="156433"/>
                  </a:lnTo>
                  <a:lnTo>
                    <a:pt x="211357" y="156203"/>
                  </a:lnTo>
                  <a:lnTo>
                    <a:pt x="212280" y="154848"/>
                  </a:lnTo>
                  <a:lnTo>
                    <a:pt x="211720" y="151846"/>
                  </a:lnTo>
                  <a:lnTo>
                    <a:pt x="211809" y="149628"/>
                  </a:lnTo>
                  <a:lnTo>
                    <a:pt x="212883" y="147380"/>
                  </a:lnTo>
                  <a:lnTo>
                    <a:pt x="212355" y="145470"/>
                  </a:lnTo>
                  <a:lnTo>
                    <a:pt x="212282" y="140841"/>
                  </a:lnTo>
                  <a:lnTo>
                    <a:pt x="212678" y="135901"/>
                  </a:lnTo>
                  <a:lnTo>
                    <a:pt x="214398" y="131869"/>
                  </a:lnTo>
                  <a:lnTo>
                    <a:pt x="214513" y="130899"/>
                  </a:lnTo>
                  <a:lnTo>
                    <a:pt x="214224" y="129923"/>
                  </a:lnTo>
                  <a:lnTo>
                    <a:pt x="213779" y="129296"/>
                  </a:lnTo>
                  <a:lnTo>
                    <a:pt x="212639" y="126607"/>
                  </a:lnTo>
                  <a:lnTo>
                    <a:pt x="213184" y="126484"/>
                  </a:lnTo>
                  <a:lnTo>
                    <a:pt x="214768" y="126447"/>
                  </a:lnTo>
                  <a:lnTo>
                    <a:pt x="216370" y="127380"/>
                  </a:lnTo>
                  <a:lnTo>
                    <a:pt x="218142" y="129369"/>
                  </a:lnTo>
                  <a:lnTo>
                    <a:pt x="218840" y="132270"/>
                  </a:lnTo>
                  <a:lnTo>
                    <a:pt x="220337" y="133767"/>
                  </a:lnTo>
                  <a:lnTo>
                    <a:pt x="220584" y="135177"/>
                  </a:lnTo>
                  <a:lnTo>
                    <a:pt x="221540" y="136870"/>
                  </a:lnTo>
                  <a:lnTo>
                    <a:pt x="221704" y="136932"/>
                  </a:lnTo>
                  <a:lnTo>
                    <a:pt x="221836" y="136944"/>
                  </a:lnTo>
                  <a:lnTo>
                    <a:pt x="222033" y="136939"/>
                  </a:lnTo>
                  <a:lnTo>
                    <a:pt x="222261" y="136819"/>
                  </a:lnTo>
                  <a:lnTo>
                    <a:pt x="224002" y="136046"/>
                  </a:lnTo>
                  <a:lnTo>
                    <a:pt x="224347" y="133816"/>
                  </a:lnTo>
                  <a:lnTo>
                    <a:pt x="224547" y="133448"/>
                  </a:lnTo>
                  <a:lnTo>
                    <a:pt x="224790" y="133305"/>
                  </a:lnTo>
                  <a:lnTo>
                    <a:pt x="225198" y="133111"/>
                  </a:lnTo>
                  <a:lnTo>
                    <a:pt x="225442" y="133094"/>
                  </a:lnTo>
                  <a:lnTo>
                    <a:pt x="225878" y="133271"/>
                  </a:lnTo>
                  <a:lnTo>
                    <a:pt x="226038" y="133308"/>
                  </a:lnTo>
                  <a:lnTo>
                    <a:pt x="226778" y="132958"/>
                  </a:lnTo>
                  <a:lnTo>
                    <a:pt x="226647" y="131909"/>
                  </a:lnTo>
                  <a:lnTo>
                    <a:pt x="227510" y="130722"/>
                  </a:lnTo>
                  <a:lnTo>
                    <a:pt x="228093" y="128769"/>
                  </a:lnTo>
                  <a:lnTo>
                    <a:pt x="230226" y="128231"/>
                  </a:lnTo>
                  <a:lnTo>
                    <a:pt x="228908" y="126045"/>
                  </a:lnTo>
                  <a:lnTo>
                    <a:pt x="230072" y="123101"/>
                  </a:lnTo>
                  <a:lnTo>
                    <a:pt x="229733" y="122364"/>
                  </a:lnTo>
                  <a:lnTo>
                    <a:pt x="228677" y="121763"/>
                  </a:lnTo>
                  <a:lnTo>
                    <a:pt x="226924" y="120765"/>
                  </a:lnTo>
                  <a:lnTo>
                    <a:pt x="223376" y="117894"/>
                  </a:lnTo>
                  <a:lnTo>
                    <a:pt x="222274" y="116592"/>
                  </a:lnTo>
                  <a:lnTo>
                    <a:pt x="221711" y="113592"/>
                  </a:lnTo>
                  <a:lnTo>
                    <a:pt x="222778" y="112690"/>
                  </a:lnTo>
                  <a:lnTo>
                    <a:pt x="224110" y="110520"/>
                  </a:lnTo>
                  <a:lnTo>
                    <a:pt x="223211" y="108894"/>
                  </a:lnTo>
                  <a:lnTo>
                    <a:pt x="224143" y="106292"/>
                  </a:lnTo>
                  <a:lnTo>
                    <a:pt x="224996" y="105157"/>
                  </a:lnTo>
                  <a:lnTo>
                    <a:pt x="226155" y="101217"/>
                  </a:lnTo>
                  <a:lnTo>
                    <a:pt x="228941" y="99090"/>
                  </a:lnTo>
                  <a:lnTo>
                    <a:pt x="229486" y="97172"/>
                  </a:lnTo>
                  <a:lnTo>
                    <a:pt x="229132" y="95105"/>
                  </a:lnTo>
                  <a:lnTo>
                    <a:pt x="231590" y="93505"/>
                  </a:lnTo>
                  <a:lnTo>
                    <a:pt x="233915" y="91296"/>
                  </a:lnTo>
                  <a:lnTo>
                    <a:pt x="235107" y="89193"/>
                  </a:lnTo>
                  <a:lnTo>
                    <a:pt x="236957" y="88163"/>
                  </a:lnTo>
                  <a:lnTo>
                    <a:pt x="238312" y="85373"/>
                  </a:lnTo>
                  <a:lnTo>
                    <a:pt x="240714" y="82799"/>
                  </a:lnTo>
                  <a:lnTo>
                    <a:pt x="241938" y="81166"/>
                  </a:lnTo>
                  <a:lnTo>
                    <a:pt x="242727" y="80284"/>
                  </a:lnTo>
                  <a:lnTo>
                    <a:pt x="243454" y="79604"/>
                  </a:lnTo>
                  <a:lnTo>
                    <a:pt x="244198" y="79812"/>
                  </a:lnTo>
                  <a:lnTo>
                    <a:pt x="245613" y="81287"/>
                  </a:lnTo>
                  <a:lnTo>
                    <a:pt x="246010" y="81520"/>
                  </a:lnTo>
                  <a:lnTo>
                    <a:pt x="246658" y="81711"/>
                  </a:lnTo>
                  <a:lnTo>
                    <a:pt x="246964" y="81670"/>
                  </a:lnTo>
                  <a:lnTo>
                    <a:pt x="248964" y="79663"/>
                  </a:lnTo>
                  <a:lnTo>
                    <a:pt x="248998" y="78847"/>
                  </a:lnTo>
                  <a:lnTo>
                    <a:pt x="246803" y="76533"/>
                  </a:lnTo>
                  <a:lnTo>
                    <a:pt x="246615" y="75753"/>
                  </a:lnTo>
                  <a:lnTo>
                    <a:pt x="247436" y="73171"/>
                  </a:lnTo>
                  <a:lnTo>
                    <a:pt x="248897" y="72613"/>
                  </a:lnTo>
                  <a:lnTo>
                    <a:pt x="249576" y="72434"/>
                  </a:lnTo>
                  <a:lnTo>
                    <a:pt x="249765" y="72342"/>
                  </a:lnTo>
                  <a:lnTo>
                    <a:pt x="249972" y="72254"/>
                  </a:lnTo>
                  <a:lnTo>
                    <a:pt x="250532" y="72314"/>
                  </a:lnTo>
                  <a:lnTo>
                    <a:pt x="250795" y="72311"/>
                  </a:lnTo>
                  <a:lnTo>
                    <a:pt x="251286" y="72136"/>
                  </a:lnTo>
                  <a:lnTo>
                    <a:pt x="252180" y="69391"/>
                  </a:lnTo>
                  <a:lnTo>
                    <a:pt x="254116" y="67449"/>
                  </a:lnTo>
                  <a:lnTo>
                    <a:pt x="254649" y="65990"/>
                  </a:lnTo>
                  <a:lnTo>
                    <a:pt x="257128" y="63970"/>
                  </a:lnTo>
                  <a:lnTo>
                    <a:pt x="257851" y="63011"/>
                  </a:lnTo>
                  <a:lnTo>
                    <a:pt x="258103" y="62796"/>
                  </a:lnTo>
                  <a:lnTo>
                    <a:pt x="258309" y="62579"/>
                  </a:lnTo>
                  <a:lnTo>
                    <a:pt x="258544" y="62287"/>
                  </a:lnTo>
                  <a:lnTo>
                    <a:pt x="259063" y="62384"/>
                  </a:lnTo>
                  <a:lnTo>
                    <a:pt x="259751" y="63241"/>
                  </a:lnTo>
                  <a:lnTo>
                    <a:pt x="261035" y="64585"/>
                  </a:lnTo>
                  <a:lnTo>
                    <a:pt x="265844" y="60571"/>
                  </a:lnTo>
                  <a:lnTo>
                    <a:pt x="267440" y="58097"/>
                  </a:lnTo>
                  <a:lnTo>
                    <a:pt x="268927" y="54512"/>
                  </a:lnTo>
                  <a:lnTo>
                    <a:pt x="269656" y="53904"/>
                  </a:lnTo>
                  <a:lnTo>
                    <a:pt x="269579" y="53464"/>
                  </a:lnTo>
                  <a:lnTo>
                    <a:pt x="269758" y="51207"/>
                  </a:lnTo>
                  <a:lnTo>
                    <a:pt x="268470" y="50095"/>
                  </a:lnTo>
                  <a:lnTo>
                    <a:pt x="268477" y="49944"/>
                  </a:lnTo>
                  <a:lnTo>
                    <a:pt x="268902" y="48832"/>
                  </a:lnTo>
                  <a:lnTo>
                    <a:pt x="269054" y="48844"/>
                  </a:lnTo>
                  <a:lnTo>
                    <a:pt x="270137" y="49197"/>
                  </a:lnTo>
                  <a:lnTo>
                    <a:pt x="270352" y="48990"/>
                  </a:lnTo>
                  <a:lnTo>
                    <a:pt x="270727" y="47955"/>
                  </a:lnTo>
                  <a:lnTo>
                    <a:pt x="271007" y="47193"/>
                  </a:lnTo>
                  <a:lnTo>
                    <a:pt x="272327" y="47081"/>
                  </a:lnTo>
                  <a:lnTo>
                    <a:pt x="274710" y="43854"/>
                  </a:lnTo>
                  <a:lnTo>
                    <a:pt x="276704" y="42485"/>
                  </a:lnTo>
                  <a:lnTo>
                    <a:pt x="278124" y="40654"/>
                  </a:lnTo>
                  <a:lnTo>
                    <a:pt x="279290" y="40037"/>
                  </a:lnTo>
                  <a:lnTo>
                    <a:pt x="279837" y="39049"/>
                  </a:lnTo>
                  <a:lnTo>
                    <a:pt x="280458" y="38451"/>
                  </a:lnTo>
                  <a:lnTo>
                    <a:pt x="281014" y="38313"/>
                  </a:lnTo>
                  <a:lnTo>
                    <a:pt x="282431" y="38946"/>
                  </a:lnTo>
                  <a:lnTo>
                    <a:pt x="283000" y="40003"/>
                  </a:lnTo>
                  <a:lnTo>
                    <a:pt x="284817" y="39981"/>
                  </a:lnTo>
                  <a:lnTo>
                    <a:pt x="285006" y="39750"/>
                  </a:lnTo>
                  <a:lnTo>
                    <a:pt x="283191" y="36926"/>
                  </a:lnTo>
                  <a:lnTo>
                    <a:pt x="287470" y="33172"/>
                  </a:lnTo>
                  <a:lnTo>
                    <a:pt x="284276" y="29848"/>
                  </a:lnTo>
                  <a:lnTo>
                    <a:pt x="282000" y="28885"/>
                  </a:lnTo>
                  <a:lnTo>
                    <a:pt x="282630" y="26806"/>
                  </a:lnTo>
                  <a:lnTo>
                    <a:pt x="283363" y="26551"/>
                  </a:lnTo>
                  <a:lnTo>
                    <a:pt x="283759" y="26117"/>
                  </a:lnTo>
                  <a:lnTo>
                    <a:pt x="286250" y="28783"/>
                  </a:lnTo>
                  <a:lnTo>
                    <a:pt x="287612" y="31088"/>
                  </a:lnTo>
                  <a:lnTo>
                    <a:pt x="290244" y="31203"/>
                  </a:lnTo>
                  <a:lnTo>
                    <a:pt x="290559" y="31352"/>
                  </a:lnTo>
                  <a:lnTo>
                    <a:pt x="290712" y="31376"/>
                  </a:lnTo>
                  <a:lnTo>
                    <a:pt x="290967" y="31184"/>
                  </a:lnTo>
                  <a:lnTo>
                    <a:pt x="291243" y="30963"/>
                  </a:lnTo>
                  <a:lnTo>
                    <a:pt x="291514" y="30947"/>
                  </a:lnTo>
                  <a:lnTo>
                    <a:pt x="291689" y="30897"/>
                  </a:lnTo>
                  <a:lnTo>
                    <a:pt x="292043" y="30852"/>
                  </a:lnTo>
                  <a:lnTo>
                    <a:pt x="292253" y="30792"/>
                  </a:lnTo>
                  <a:lnTo>
                    <a:pt x="292388" y="30768"/>
                  </a:lnTo>
                  <a:lnTo>
                    <a:pt x="292645" y="30733"/>
                  </a:lnTo>
                  <a:lnTo>
                    <a:pt x="293279" y="30319"/>
                  </a:lnTo>
                  <a:lnTo>
                    <a:pt x="293909" y="30124"/>
                  </a:lnTo>
                  <a:lnTo>
                    <a:pt x="294475" y="29775"/>
                  </a:lnTo>
                  <a:lnTo>
                    <a:pt x="294727" y="29611"/>
                  </a:lnTo>
                  <a:lnTo>
                    <a:pt x="295038" y="29550"/>
                  </a:lnTo>
                  <a:lnTo>
                    <a:pt x="295303" y="29731"/>
                  </a:lnTo>
                  <a:lnTo>
                    <a:pt x="295564" y="29713"/>
                  </a:lnTo>
                  <a:lnTo>
                    <a:pt x="295810" y="29047"/>
                  </a:lnTo>
                  <a:lnTo>
                    <a:pt x="297124" y="27986"/>
                  </a:lnTo>
                  <a:lnTo>
                    <a:pt x="300234" y="26895"/>
                  </a:lnTo>
                  <a:lnTo>
                    <a:pt x="300852" y="26332"/>
                  </a:lnTo>
                  <a:lnTo>
                    <a:pt x="302447" y="25407"/>
                  </a:lnTo>
                  <a:lnTo>
                    <a:pt x="302921" y="25425"/>
                  </a:lnTo>
                  <a:lnTo>
                    <a:pt x="303327" y="25385"/>
                  </a:lnTo>
                  <a:lnTo>
                    <a:pt x="303576" y="25344"/>
                  </a:lnTo>
                  <a:lnTo>
                    <a:pt x="303056" y="22459"/>
                  </a:lnTo>
                  <a:lnTo>
                    <a:pt x="301928" y="19414"/>
                  </a:lnTo>
                  <a:lnTo>
                    <a:pt x="300223" y="16391"/>
                  </a:lnTo>
                  <a:lnTo>
                    <a:pt x="298796" y="16216"/>
                  </a:lnTo>
                  <a:lnTo>
                    <a:pt x="298051" y="12884"/>
                  </a:lnTo>
                  <a:lnTo>
                    <a:pt x="298828" y="11322"/>
                  </a:lnTo>
                  <a:lnTo>
                    <a:pt x="299336" y="11077"/>
                  </a:lnTo>
                  <a:lnTo>
                    <a:pt x="299809" y="11049"/>
                  </a:lnTo>
                  <a:lnTo>
                    <a:pt x="302923" y="12245"/>
                  </a:lnTo>
                  <a:lnTo>
                    <a:pt x="303275" y="12412"/>
                  </a:lnTo>
                  <a:lnTo>
                    <a:pt x="303623" y="11984"/>
                  </a:lnTo>
                  <a:lnTo>
                    <a:pt x="303983" y="11929"/>
                  </a:lnTo>
                  <a:lnTo>
                    <a:pt x="305678" y="13557"/>
                  </a:lnTo>
                  <a:lnTo>
                    <a:pt x="307266" y="13383"/>
                  </a:lnTo>
                  <a:lnTo>
                    <a:pt x="306593" y="14932"/>
                  </a:lnTo>
                  <a:lnTo>
                    <a:pt x="308073" y="15989"/>
                  </a:lnTo>
                  <a:lnTo>
                    <a:pt x="309203" y="17617"/>
                  </a:lnTo>
                  <a:lnTo>
                    <a:pt x="311942" y="20378"/>
                  </a:lnTo>
                  <a:lnTo>
                    <a:pt x="313811" y="21386"/>
                  </a:lnTo>
                  <a:lnTo>
                    <a:pt x="314521" y="22241"/>
                  </a:lnTo>
                  <a:lnTo>
                    <a:pt x="314559" y="22508"/>
                  </a:lnTo>
                  <a:lnTo>
                    <a:pt x="314674" y="22769"/>
                  </a:lnTo>
                  <a:lnTo>
                    <a:pt x="314877" y="22929"/>
                  </a:lnTo>
                  <a:lnTo>
                    <a:pt x="317614" y="20336"/>
                  </a:lnTo>
                  <a:lnTo>
                    <a:pt x="317005" y="18772"/>
                  </a:lnTo>
                  <a:lnTo>
                    <a:pt x="317593" y="17628"/>
                  </a:lnTo>
                  <a:lnTo>
                    <a:pt x="317853" y="17180"/>
                  </a:lnTo>
                  <a:lnTo>
                    <a:pt x="318054" y="17115"/>
                  </a:lnTo>
                  <a:lnTo>
                    <a:pt x="318966" y="17064"/>
                  </a:lnTo>
                  <a:lnTo>
                    <a:pt x="320218" y="17584"/>
                  </a:lnTo>
                  <a:lnTo>
                    <a:pt x="321064" y="18791"/>
                  </a:lnTo>
                  <a:lnTo>
                    <a:pt x="321223" y="18835"/>
                  </a:lnTo>
                  <a:lnTo>
                    <a:pt x="321620" y="18857"/>
                  </a:lnTo>
                  <a:lnTo>
                    <a:pt x="321800" y="18877"/>
                  </a:lnTo>
                  <a:lnTo>
                    <a:pt x="322136" y="18777"/>
                  </a:lnTo>
                  <a:lnTo>
                    <a:pt x="323021" y="18016"/>
                  </a:lnTo>
                  <a:lnTo>
                    <a:pt x="322926" y="17025"/>
                  </a:lnTo>
                  <a:lnTo>
                    <a:pt x="323173" y="16953"/>
                  </a:lnTo>
                  <a:lnTo>
                    <a:pt x="323750" y="16940"/>
                  </a:lnTo>
                  <a:lnTo>
                    <a:pt x="326007" y="19476"/>
                  </a:lnTo>
                  <a:lnTo>
                    <a:pt x="326489" y="22212"/>
                  </a:lnTo>
                  <a:lnTo>
                    <a:pt x="328417" y="25193"/>
                  </a:lnTo>
                  <a:lnTo>
                    <a:pt x="329306" y="25649"/>
                  </a:lnTo>
                  <a:lnTo>
                    <a:pt x="330334" y="26545"/>
                  </a:lnTo>
                  <a:lnTo>
                    <a:pt x="331356" y="26343"/>
                  </a:lnTo>
                  <a:lnTo>
                    <a:pt x="332107" y="26255"/>
                  </a:lnTo>
                  <a:lnTo>
                    <a:pt x="332285" y="26161"/>
                  </a:lnTo>
                  <a:lnTo>
                    <a:pt x="333110" y="25795"/>
                  </a:lnTo>
                  <a:lnTo>
                    <a:pt x="333676" y="26002"/>
                  </a:lnTo>
                  <a:lnTo>
                    <a:pt x="333854" y="26156"/>
                  </a:lnTo>
                  <a:lnTo>
                    <a:pt x="334085" y="26464"/>
                  </a:lnTo>
                  <a:lnTo>
                    <a:pt x="334313" y="26494"/>
                  </a:lnTo>
                  <a:lnTo>
                    <a:pt x="335242" y="25969"/>
                  </a:lnTo>
                  <a:lnTo>
                    <a:pt x="337172" y="23105"/>
                  </a:lnTo>
                  <a:lnTo>
                    <a:pt x="337520" y="19785"/>
                  </a:lnTo>
                  <a:lnTo>
                    <a:pt x="339467" y="16936"/>
                  </a:lnTo>
                  <a:lnTo>
                    <a:pt x="340376" y="16507"/>
                  </a:lnTo>
                  <a:lnTo>
                    <a:pt x="343411" y="12671"/>
                  </a:lnTo>
                  <a:lnTo>
                    <a:pt x="345782" y="7916"/>
                  </a:lnTo>
                  <a:lnTo>
                    <a:pt x="347343" y="6463"/>
                  </a:lnTo>
                  <a:lnTo>
                    <a:pt x="351733" y="5593"/>
                  </a:lnTo>
                  <a:lnTo>
                    <a:pt x="353719" y="4140"/>
                  </a:lnTo>
                  <a:lnTo>
                    <a:pt x="354133" y="3249"/>
                  </a:lnTo>
                  <a:lnTo>
                    <a:pt x="355453" y="2897"/>
                  </a:lnTo>
                  <a:lnTo>
                    <a:pt x="355975" y="2411"/>
                  </a:lnTo>
                  <a:lnTo>
                    <a:pt x="355936" y="2019"/>
                  </a:lnTo>
                  <a:lnTo>
                    <a:pt x="356084" y="1878"/>
                  </a:lnTo>
                  <a:lnTo>
                    <a:pt x="356197" y="1424"/>
                  </a:lnTo>
                  <a:lnTo>
                    <a:pt x="356974" y="1606"/>
                  </a:lnTo>
                  <a:lnTo>
                    <a:pt x="356982" y="2523"/>
                  </a:lnTo>
                  <a:lnTo>
                    <a:pt x="357151" y="2692"/>
                  </a:lnTo>
                  <a:lnTo>
                    <a:pt x="357532" y="2625"/>
                  </a:lnTo>
                  <a:lnTo>
                    <a:pt x="358115" y="2442"/>
                  </a:lnTo>
                  <a:lnTo>
                    <a:pt x="358375" y="2366"/>
                  </a:lnTo>
                  <a:lnTo>
                    <a:pt x="358636" y="2541"/>
                  </a:lnTo>
                  <a:lnTo>
                    <a:pt x="358827" y="2573"/>
                  </a:lnTo>
                  <a:lnTo>
                    <a:pt x="358955" y="2587"/>
                  </a:lnTo>
                  <a:lnTo>
                    <a:pt x="359093" y="2514"/>
                  </a:lnTo>
                  <a:lnTo>
                    <a:pt x="359311" y="2441"/>
                  </a:lnTo>
                  <a:lnTo>
                    <a:pt x="359492" y="2417"/>
                  </a:lnTo>
                  <a:lnTo>
                    <a:pt x="360016" y="2480"/>
                  </a:lnTo>
                  <a:lnTo>
                    <a:pt x="360282" y="2431"/>
                  </a:lnTo>
                  <a:lnTo>
                    <a:pt x="360462" y="2394"/>
                  </a:lnTo>
                  <a:lnTo>
                    <a:pt x="360831" y="2296"/>
                  </a:lnTo>
                  <a:lnTo>
                    <a:pt x="361877" y="1713"/>
                  </a:lnTo>
                  <a:lnTo>
                    <a:pt x="362027" y="784"/>
                  </a:lnTo>
                  <a:lnTo>
                    <a:pt x="362800" y="179"/>
                  </a:lnTo>
                  <a:lnTo>
                    <a:pt x="362975" y="53"/>
                  </a:lnTo>
                  <a:lnTo>
                    <a:pt x="363135" y="0"/>
                  </a:lnTo>
                  <a:lnTo>
                    <a:pt x="364308" y="1525"/>
                  </a:lnTo>
                  <a:lnTo>
                    <a:pt x="363914" y="4519"/>
                  </a:lnTo>
                  <a:lnTo>
                    <a:pt x="361180" y="7354"/>
                  </a:lnTo>
                  <a:lnTo>
                    <a:pt x="359922" y="10834"/>
                  </a:lnTo>
                  <a:lnTo>
                    <a:pt x="358091" y="11578"/>
                  </a:lnTo>
                  <a:lnTo>
                    <a:pt x="357802" y="13050"/>
                  </a:lnTo>
                  <a:lnTo>
                    <a:pt x="358548" y="14250"/>
                  </a:lnTo>
                  <a:lnTo>
                    <a:pt x="359908" y="14483"/>
                  </a:lnTo>
                  <a:lnTo>
                    <a:pt x="360635" y="15376"/>
                  </a:lnTo>
                  <a:lnTo>
                    <a:pt x="359959" y="17514"/>
                  </a:lnTo>
                  <a:lnTo>
                    <a:pt x="360783" y="18815"/>
                  </a:lnTo>
                  <a:lnTo>
                    <a:pt x="361073" y="19030"/>
                  </a:lnTo>
                  <a:lnTo>
                    <a:pt x="361289" y="19137"/>
                  </a:lnTo>
                  <a:lnTo>
                    <a:pt x="362138" y="18854"/>
                  </a:lnTo>
                  <a:lnTo>
                    <a:pt x="362414" y="18317"/>
                  </a:lnTo>
                  <a:lnTo>
                    <a:pt x="364312" y="18162"/>
                  </a:lnTo>
                  <a:lnTo>
                    <a:pt x="364335" y="20614"/>
                  </a:lnTo>
                  <a:lnTo>
                    <a:pt x="366157" y="19598"/>
                  </a:lnTo>
                  <a:lnTo>
                    <a:pt x="366891" y="20087"/>
                  </a:lnTo>
                  <a:lnTo>
                    <a:pt x="365885" y="21598"/>
                  </a:lnTo>
                  <a:lnTo>
                    <a:pt x="366436" y="22629"/>
                  </a:lnTo>
                  <a:lnTo>
                    <a:pt x="368101" y="23705"/>
                  </a:lnTo>
                  <a:lnTo>
                    <a:pt x="370270" y="23618"/>
                  </a:lnTo>
                  <a:lnTo>
                    <a:pt x="368961" y="25104"/>
                  </a:lnTo>
                  <a:lnTo>
                    <a:pt x="368084" y="27356"/>
                  </a:lnTo>
                  <a:lnTo>
                    <a:pt x="368436" y="28308"/>
                  </a:lnTo>
                  <a:lnTo>
                    <a:pt x="366415" y="32912"/>
                  </a:lnTo>
                  <a:lnTo>
                    <a:pt x="364834" y="36023"/>
                  </a:lnTo>
                  <a:lnTo>
                    <a:pt x="365533" y="37108"/>
                  </a:lnTo>
                  <a:lnTo>
                    <a:pt x="364994" y="39095"/>
                  </a:lnTo>
                  <a:lnTo>
                    <a:pt x="363818" y="40314"/>
                  </a:lnTo>
                  <a:lnTo>
                    <a:pt x="363238" y="43308"/>
                  </a:lnTo>
                  <a:lnTo>
                    <a:pt x="360394" y="46123"/>
                  </a:lnTo>
                  <a:lnTo>
                    <a:pt x="359508" y="46590"/>
                  </a:lnTo>
                  <a:lnTo>
                    <a:pt x="356804" y="46949"/>
                  </a:lnTo>
                  <a:lnTo>
                    <a:pt x="354251" y="48722"/>
                  </a:lnTo>
                  <a:lnTo>
                    <a:pt x="353071" y="50880"/>
                  </a:lnTo>
                  <a:lnTo>
                    <a:pt x="354006" y="51883"/>
                  </a:lnTo>
                  <a:lnTo>
                    <a:pt x="354989" y="54156"/>
                  </a:lnTo>
                  <a:lnTo>
                    <a:pt x="355362" y="57154"/>
                  </a:lnTo>
                  <a:lnTo>
                    <a:pt x="355145" y="58628"/>
                  </a:lnTo>
                  <a:lnTo>
                    <a:pt x="354101" y="59472"/>
                  </a:lnTo>
                  <a:lnTo>
                    <a:pt x="355003" y="61649"/>
                  </a:lnTo>
                  <a:lnTo>
                    <a:pt x="354131" y="63002"/>
                  </a:lnTo>
                  <a:lnTo>
                    <a:pt x="353018" y="66073"/>
                  </a:lnTo>
                  <a:lnTo>
                    <a:pt x="351555" y="66972"/>
                  </a:lnTo>
                  <a:lnTo>
                    <a:pt x="352115" y="68702"/>
                  </a:lnTo>
                  <a:lnTo>
                    <a:pt x="350848" y="70852"/>
                  </a:lnTo>
                  <a:lnTo>
                    <a:pt x="349743" y="72129"/>
                  </a:lnTo>
                  <a:lnTo>
                    <a:pt x="348613" y="74136"/>
                  </a:lnTo>
                  <a:lnTo>
                    <a:pt x="348984" y="75407"/>
                  </a:lnTo>
                  <a:lnTo>
                    <a:pt x="347710" y="76733"/>
                  </a:lnTo>
                  <a:lnTo>
                    <a:pt x="346705" y="79268"/>
                  </a:lnTo>
                  <a:lnTo>
                    <a:pt x="346739" y="80231"/>
                  </a:lnTo>
                  <a:lnTo>
                    <a:pt x="347724" y="82441"/>
                  </a:lnTo>
                  <a:lnTo>
                    <a:pt x="349221" y="82949"/>
                  </a:lnTo>
                  <a:lnTo>
                    <a:pt x="348548" y="84497"/>
                  </a:lnTo>
                  <a:lnTo>
                    <a:pt x="348435" y="87946"/>
                  </a:lnTo>
                  <a:lnTo>
                    <a:pt x="346076" y="88841"/>
                  </a:lnTo>
                  <a:lnTo>
                    <a:pt x="346286" y="93468"/>
                  </a:lnTo>
                  <a:lnTo>
                    <a:pt x="344123" y="94594"/>
                  </a:lnTo>
                  <a:lnTo>
                    <a:pt x="343113" y="93825"/>
                  </a:lnTo>
                  <a:lnTo>
                    <a:pt x="341295" y="93495"/>
                  </a:lnTo>
                  <a:lnTo>
                    <a:pt x="340057" y="94528"/>
                  </a:lnTo>
                  <a:lnTo>
                    <a:pt x="339477" y="96929"/>
                  </a:lnTo>
                  <a:lnTo>
                    <a:pt x="338856" y="97840"/>
                  </a:lnTo>
                  <a:lnTo>
                    <a:pt x="338300" y="100369"/>
                  </a:lnTo>
                  <a:lnTo>
                    <a:pt x="335170" y="101688"/>
                  </a:lnTo>
                  <a:lnTo>
                    <a:pt x="333051" y="104925"/>
                  </a:lnTo>
                  <a:lnTo>
                    <a:pt x="331141" y="105649"/>
                  </a:lnTo>
                  <a:lnTo>
                    <a:pt x="328730" y="105365"/>
                  </a:lnTo>
                  <a:lnTo>
                    <a:pt x="327195" y="106262"/>
                  </a:lnTo>
                  <a:lnTo>
                    <a:pt x="326584" y="110467"/>
                  </a:lnTo>
                  <a:lnTo>
                    <a:pt x="326538" y="112768"/>
                  </a:lnTo>
                  <a:lnTo>
                    <a:pt x="325866" y="113364"/>
                  </a:lnTo>
                  <a:lnTo>
                    <a:pt x="323660" y="113424"/>
                  </a:lnTo>
                  <a:lnTo>
                    <a:pt x="322705" y="115443"/>
                  </a:lnTo>
                  <a:lnTo>
                    <a:pt x="322882" y="118514"/>
                  </a:lnTo>
                  <a:lnTo>
                    <a:pt x="323566" y="120371"/>
                  </a:lnTo>
                  <a:lnTo>
                    <a:pt x="322319" y="122522"/>
                  </a:lnTo>
                  <a:lnTo>
                    <a:pt x="322765" y="125467"/>
                  </a:lnTo>
                  <a:lnTo>
                    <a:pt x="322289" y="127338"/>
                  </a:lnTo>
                  <a:lnTo>
                    <a:pt x="322723" y="129462"/>
                  </a:lnTo>
                  <a:lnTo>
                    <a:pt x="323529" y="129926"/>
                  </a:lnTo>
                  <a:lnTo>
                    <a:pt x="323945" y="131470"/>
                  </a:lnTo>
                  <a:lnTo>
                    <a:pt x="323371" y="132428"/>
                  </a:lnTo>
                  <a:lnTo>
                    <a:pt x="323652" y="134172"/>
                  </a:lnTo>
                  <a:lnTo>
                    <a:pt x="325273" y="135358"/>
                  </a:lnTo>
                  <a:lnTo>
                    <a:pt x="327874" y="136465"/>
                  </a:lnTo>
                  <a:lnTo>
                    <a:pt x="329115" y="138937"/>
                  </a:lnTo>
                  <a:lnTo>
                    <a:pt x="331899" y="143507"/>
                  </a:lnTo>
                  <a:lnTo>
                    <a:pt x="332553" y="146103"/>
                  </a:lnTo>
                  <a:lnTo>
                    <a:pt x="333812" y="147566"/>
                  </a:lnTo>
                  <a:lnTo>
                    <a:pt x="337367" y="149166"/>
                  </a:lnTo>
                  <a:lnTo>
                    <a:pt x="338649" y="150412"/>
                  </a:lnTo>
                  <a:lnTo>
                    <a:pt x="338329" y="151946"/>
                  </a:lnTo>
                  <a:lnTo>
                    <a:pt x="336140" y="152547"/>
                  </a:lnTo>
                  <a:lnTo>
                    <a:pt x="335298" y="153919"/>
                  </a:lnTo>
                  <a:lnTo>
                    <a:pt x="335873" y="154817"/>
                  </a:lnTo>
                  <a:lnTo>
                    <a:pt x="337583" y="155731"/>
                  </a:lnTo>
                  <a:lnTo>
                    <a:pt x="339918" y="156422"/>
                  </a:lnTo>
                  <a:lnTo>
                    <a:pt x="341256" y="157865"/>
                  </a:lnTo>
                  <a:lnTo>
                    <a:pt x="341073" y="158859"/>
                  </a:lnTo>
                  <a:lnTo>
                    <a:pt x="339166" y="159767"/>
                  </a:lnTo>
                  <a:lnTo>
                    <a:pt x="339746" y="162379"/>
                  </a:lnTo>
                  <a:lnTo>
                    <a:pt x="339717" y="163564"/>
                  </a:lnTo>
                  <a:lnTo>
                    <a:pt x="341177" y="165704"/>
                  </a:lnTo>
                  <a:lnTo>
                    <a:pt x="340554" y="167239"/>
                  </a:lnTo>
                  <a:lnTo>
                    <a:pt x="339643" y="167953"/>
                  </a:lnTo>
                  <a:lnTo>
                    <a:pt x="339655" y="169426"/>
                  </a:lnTo>
                  <a:lnTo>
                    <a:pt x="338897" y="170777"/>
                  </a:lnTo>
                  <a:lnTo>
                    <a:pt x="338824" y="173384"/>
                  </a:lnTo>
                  <a:lnTo>
                    <a:pt x="337962" y="175033"/>
                  </a:lnTo>
                  <a:lnTo>
                    <a:pt x="332559" y="175823"/>
                  </a:lnTo>
                  <a:lnTo>
                    <a:pt x="331746" y="176038"/>
                  </a:lnTo>
                  <a:lnTo>
                    <a:pt x="330695" y="179210"/>
                  </a:lnTo>
                  <a:lnTo>
                    <a:pt x="330621" y="181293"/>
                  </a:lnTo>
                  <a:lnTo>
                    <a:pt x="331318" y="182334"/>
                  </a:lnTo>
                  <a:lnTo>
                    <a:pt x="334755" y="183189"/>
                  </a:lnTo>
                  <a:lnTo>
                    <a:pt x="334685" y="185098"/>
                  </a:lnTo>
                  <a:lnTo>
                    <a:pt x="333707" y="185741"/>
                  </a:lnTo>
                  <a:lnTo>
                    <a:pt x="334410" y="187569"/>
                  </a:lnTo>
                  <a:lnTo>
                    <a:pt x="333823" y="188717"/>
                  </a:lnTo>
                  <a:lnTo>
                    <a:pt x="332629" y="188631"/>
                  </a:lnTo>
                  <a:lnTo>
                    <a:pt x="332086" y="190180"/>
                  </a:lnTo>
                  <a:lnTo>
                    <a:pt x="330671" y="192712"/>
                  </a:lnTo>
                  <a:lnTo>
                    <a:pt x="327658" y="196779"/>
                  </a:lnTo>
                  <a:lnTo>
                    <a:pt x="324573" y="200000"/>
                  </a:lnTo>
                  <a:lnTo>
                    <a:pt x="324499" y="202053"/>
                  </a:lnTo>
                  <a:lnTo>
                    <a:pt x="323913" y="202923"/>
                  </a:lnTo>
                  <a:lnTo>
                    <a:pt x="321933" y="204342"/>
                  </a:lnTo>
                  <a:lnTo>
                    <a:pt x="319653" y="207720"/>
                  </a:lnTo>
                  <a:lnTo>
                    <a:pt x="317428" y="208041"/>
                  </a:lnTo>
                  <a:lnTo>
                    <a:pt x="317306" y="209398"/>
                  </a:lnTo>
                  <a:lnTo>
                    <a:pt x="318577" y="209541"/>
                  </a:lnTo>
                  <a:lnTo>
                    <a:pt x="318411" y="210821"/>
                  </a:lnTo>
                  <a:lnTo>
                    <a:pt x="316582" y="209773"/>
                  </a:lnTo>
                  <a:lnTo>
                    <a:pt x="314675" y="209567"/>
                  </a:lnTo>
                  <a:lnTo>
                    <a:pt x="314284" y="210493"/>
                  </a:lnTo>
                  <a:lnTo>
                    <a:pt x="316298" y="212200"/>
                  </a:lnTo>
                  <a:lnTo>
                    <a:pt x="316958" y="213432"/>
                  </a:lnTo>
                  <a:lnTo>
                    <a:pt x="317413" y="214746"/>
                  </a:lnTo>
                  <a:lnTo>
                    <a:pt x="316763" y="216592"/>
                  </a:lnTo>
                  <a:lnTo>
                    <a:pt x="316434" y="219376"/>
                  </a:lnTo>
                  <a:lnTo>
                    <a:pt x="315897" y="220410"/>
                  </a:lnTo>
                  <a:lnTo>
                    <a:pt x="314215" y="220751"/>
                  </a:lnTo>
                  <a:lnTo>
                    <a:pt x="314655" y="221700"/>
                  </a:lnTo>
                  <a:lnTo>
                    <a:pt x="316660" y="222077"/>
                  </a:lnTo>
                  <a:lnTo>
                    <a:pt x="317335" y="222892"/>
                  </a:lnTo>
                  <a:lnTo>
                    <a:pt x="317013" y="224538"/>
                  </a:lnTo>
                  <a:lnTo>
                    <a:pt x="317016" y="227473"/>
                  </a:lnTo>
                  <a:lnTo>
                    <a:pt x="315969" y="229500"/>
                  </a:lnTo>
                  <a:lnTo>
                    <a:pt x="317731" y="231143"/>
                  </a:lnTo>
                  <a:lnTo>
                    <a:pt x="316831" y="232785"/>
                  </a:lnTo>
                  <a:lnTo>
                    <a:pt x="318124" y="234432"/>
                  </a:lnTo>
                  <a:lnTo>
                    <a:pt x="318214" y="236455"/>
                  </a:lnTo>
                  <a:lnTo>
                    <a:pt x="317047" y="236613"/>
                  </a:lnTo>
                  <a:lnTo>
                    <a:pt x="316307" y="235604"/>
                  </a:lnTo>
                  <a:lnTo>
                    <a:pt x="315321" y="235935"/>
                  </a:lnTo>
                  <a:lnTo>
                    <a:pt x="315401" y="237184"/>
                  </a:lnTo>
                  <a:lnTo>
                    <a:pt x="317197" y="238387"/>
                  </a:lnTo>
                  <a:lnTo>
                    <a:pt x="317849" y="239495"/>
                  </a:lnTo>
                  <a:lnTo>
                    <a:pt x="318813" y="241629"/>
                  </a:lnTo>
                  <a:lnTo>
                    <a:pt x="320367" y="243651"/>
                  </a:lnTo>
                  <a:lnTo>
                    <a:pt x="322097" y="245059"/>
                  </a:lnTo>
                  <a:lnTo>
                    <a:pt x="321651" y="247377"/>
                  </a:lnTo>
                  <a:lnTo>
                    <a:pt x="322349" y="248811"/>
                  </a:lnTo>
                  <a:lnTo>
                    <a:pt x="322428" y="252221"/>
                  </a:lnTo>
                  <a:lnTo>
                    <a:pt x="321936" y="253432"/>
                  </a:lnTo>
                  <a:lnTo>
                    <a:pt x="320477" y="255013"/>
                  </a:lnTo>
                  <a:lnTo>
                    <a:pt x="321701" y="257405"/>
                  </a:lnTo>
                  <a:lnTo>
                    <a:pt x="321370" y="259737"/>
                  </a:lnTo>
                  <a:lnTo>
                    <a:pt x="320225" y="261642"/>
                  </a:lnTo>
                  <a:lnTo>
                    <a:pt x="320229" y="263106"/>
                  </a:lnTo>
                  <a:lnTo>
                    <a:pt x="319626" y="264995"/>
                  </a:lnTo>
                  <a:lnTo>
                    <a:pt x="320501" y="266372"/>
                  </a:lnTo>
                  <a:lnTo>
                    <a:pt x="320097" y="267686"/>
                  </a:lnTo>
                  <a:lnTo>
                    <a:pt x="320662" y="268832"/>
                  </a:lnTo>
                  <a:lnTo>
                    <a:pt x="320527" y="271329"/>
                  </a:lnTo>
                  <a:lnTo>
                    <a:pt x="319251" y="273276"/>
                  </a:lnTo>
                  <a:lnTo>
                    <a:pt x="319595" y="275588"/>
                  </a:lnTo>
                  <a:lnTo>
                    <a:pt x="318793" y="277990"/>
                  </a:lnTo>
                  <a:lnTo>
                    <a:pt x="319008" y="280466"/>
                  </a:lnTo>
                  <a:lnTo>
                    <a:pt x="319655" y="282733"/>
                  </a:lnTo>
                  <a:lnTo>
                    <a:pt x="320301" y="283518"/>
                  </a:lnTo>
                  <a:lnTo>
                    <a:pt x="320142" y="285102"/>
                  </a:lnTo>
                  <a:lnTo>
                    <a:pt x="321708" y="288265"/>
                  </a:lnTo>
                  <a:lnTo>
                    <a:pt x="322191" y="290369"/>
                  </a:lnTo>
                  <a:lnTo>
                    <a:pt x="321757" y="291336"/>
                  </a:lnTo>
                  <a:lnTo>
                    <a:pt x="323133" y="292931"/>
                  </a:lnTo>
                  <a:lnTo>
                    <a:pt x="323140" y="294390"/>
                  </a:lnTo>
                  <a:lnTo>
                    <a:pt x="322421" y="295504"/>
                  </a:lnTo>
                  <a:lnTo>
                    <a:pt x="323290" y="297205"/>
                  </a:lnTo>
                  <a:lnTo>
                    <a:pt x="323176" y="299290"/>
                  </a:lnTo>
                  <a:lnTo>
                    <a:pt x="322967" y="300526"/>
                  </a:lnTo>
                  <a:lnTo>
                    <a:pt x="325519" y="300862"/>
                  </a:lnTo>
                  <a:lnTo>
                    <a:pt x="325398" y="302549"/>
                  </a:lnTo>
                  <a:lnTo>
                    <a:pt x="325489" y="303813"/>
                  </a:lnTo>
                  <a:lnTo>
                    <a:pt x="326558" y="305290"/>
                  </a:lnTo>
                  <a:lnTo>
                    <a:pt x="326811" y="306762"/>
                  </a:lnTo>
                  <a:lnTo>
                    <a:pt x="326331" y="307793"/>
                  </a:lnTo>
                  <a:lnTo>
                    <a:pt x="326988" y="309204"/>
                  </a:lnTo>
                  <a:lnTo>
                    <a:pt x="327197" y="311803"/>
                  </a:lnTo>
                  <a:lnTo>
                    <a:pt x="327221" y="314598"/>
                  </a:lnTo>
                  <a:lnTo>
                    <a:pt x="328167" y="316109"/>
                  </a:lnTo>
                  <a:lnTo>
                    <a:pt x="328171" y="317607"/>
                  </a:lnTo>
                  <a:lnTo>
                    <a:pt x="328943" y="318062"/>
                  </a:lnTo>
                  <a:lnTo>
                    <a:pt x="329263" y="320063"/>
                  </a:lnTo>
                  <a:lnTo>
                    <a:pt x="328908" y="322503"/>
                  </a:lnTo>
                  <a:lnTo>
                    <a:pt x="328266" y="323141"/>
                  </a:lnTo>
                  <a:lnTo>
                    <a:pt x="327436" y="325502"/>
                  </a:lnTo>
                  <a:lnTo>
                    <a:pt x="325430" y="330073"/>
                  </a:lnTo>
                  <a:lnTo>
                    <a:pt x="324721" y="333336"/>
                  </a:lnTo>
                  <a:lnTo>
                    <a:pt x="323486" y="335391"/>
                  </a:lnTo>
                  <a:lnTo>
                    <a:pt x="321305" y="336553"/>
                  </a:lnTo>
                  <a:lnTo>
                    <a:pt x="320769" y="337263"/>
                  </a:lnTo>
                  <a:lnTo>
                    <a:pt x="319229" y="343443"/>
                  </a:lnTo>
                  <a:lnTo>
                    <a:pt x="318251" y="344804"/>
                  </a:lnTo>
                  <a:lnTo>
                    <a:pt x="316981" y="346220"/>
                  </a:lnTo>
                  <a:lnTo>
                    <a:pt x="315702" y="347893"/>
                  </a:lnTo>
                  <a:lnTo>
                    <a:pt x="314710" y="350571"/>
                  </a:lnTo>
                  <a:lnTo>
                    <a:pt x="313499" y="358729"/>
                  </a:lnTo>
                  <a:lnTo>
                    <a:pt x="311761" y="365007"/>
                  </a:lnTo>
                  <a:lnTo>
                    <a:pt x="310991" y="368522"/>
                  </a:lnTo>
                  <a:lnTo>
                    <a:pt x="310050" y="370331"/>
                  </a:lnTo>
                  <a:lnTo>
                    <a:pt x="308030" y="373041"/>
                  </a:lnTo>
                  <a:lnTo>
                    <a:pt x="306747" y="374638"/>
                  </a:lnTo>
                  <a:lnTo>
                    <a:pt x="306192" y="378078"/>
                  </a:lnTo>
                  <a:lnTo>
                    <a:pt x="306685" y="379395"/>
                  </a:lnTo>
                  <a:lnTo>
                    <a:pt x="305079" y="382384"/>
                  </a:lnTo>
                  <a:lnTo>
                    <a:pt x="305018" y="385053"/>
                  </a:lnTo>
                  <a:lnTo>
                    <a:pt x="306196" y="387099"/>
                  </a:lnTo>
                  <a:lnTo>
                    <a:pt x="306720" y="390128"/>
                  </a:lnTo>
                  <a:lnTo>
                    <a:pt x="305689" y="393504"/>
                  </a:lnTo>
                  <a:lnTo>
                    <a:pt x="305791" y="395242"/>
                  </a:lnTo>
                  <a:lnTo>
                    <a:pt x="306736" y="397614"/>
                  </a:lnTo>
                  <a:lnTo>
                    <a:pt x="308595" y="399759"/>
                  </a:lnTo>
                  <a:lnTo>
                    <a:pt x="309743" y="400219"/>
                  </a:lnTo>
                  <a:lnTo>
                    <a:pt x="312607" y="400371"/>
                  </a:lnTo>
                  <a:lnTo>
                    <a:pt x="314431" y="400849"/>
                  </a:lnTo>
                  <a:lnTo>
                    <a:pt x="313660" y="403472"/>
                  </a:lnTo>
                  <a:lnTo>
                    <a:pt x="315728" y="403780"/>
                  </a:lnTo>
                  <a:lnTo>
                    <a:pt x="314017" y="405220"/>
                  </a:lnTo>
                  <a:lnTo>
                    <a:pt x="313230" y="407289"/>
                  </a:lnTo>
                  <a:lnTo>
                    <a:pt x="313797" y="409214"/>
                  </a:lnTo>
                  <a:lnTo>
                    <a:pt x="315349" y="411399"/>
                  </a:lnTo>
                  <a:lnTo>
                    <a:pt x="316383" y="414756"/>
                  </a:lnTo>
                  <a:lnTo>
                    <a:pt x="317767" y="415698"/>
                  </a:lnTo>
                  <a:lnTo>
                    <a:pt x="320524" y="416950"/>
                  </a:lnTo>
                  <a:lnTo>
                    <a:pt x="321540" y="419889"/>
                  </a:lnTo>
                  <a:lnTo>
                    <a:pt x="322395" y="420672"/>
                  </a:lnTo>
                  <a:lnTo>
                    <a:pt x="322100" y="422621"/>
                  </a:lnTo>
                  <a:lnTo>
                    <a:pt x="320534" y="422402"/>
                  </a:lnTo>
                  <a:lnTo>
                    <a:pt x="318949" y="424850"/>
                  </a:lnTo>
                  <a:lnTo>
                    <a:pt x="317610" y="425124"/>
                  </a:lnTo>
                  <a:lnTo>
                    <a:pt x="318510" y="427754"/>
                  </a:lnTo>
                  <a:lnTo>
                    <a:pt x="318329" y="428577"/>
                  </a:lnTo>
                  <a:lnTo>
                    <a:pt x="321559" y="429425"/>
                  </a:lnTo>
                  <a:lnTo>
                    <a:pt x="322732" y="430561"/>
                  </a:lnTo>
                  <a:lnTo>
                    <a:pt x="325541" y="430924"/>
                  </a:lnTo>
                  <a:lnTo>
                    <a:pt x="325965" y="432433"/>
                  </a:lnTo>
                  <a:lnTo>
                    <a:pt x="327969" y="432668"/>
                  </a:lnTo>
                  <a:lnTo>
                    <a:pt x="327882" y="433564"/>
                  </a:lnTo>
                  <a:lnTo>
                    <a:pt x="330071" y="433663"/>
                  </a:lnTo>
                  <a:lnTo>
                    <a:pt x="331368" y="434946"/>
                  </a:lnTo>
                  <a:lnTo>
                    <a:pt x="330226" y="436768"/>
                  </a:lnTo>
                  <a:lnTo>
                    <a:pt x="329572" y="438594"/>
                  </a:lnTo>
                  <a:lnTo>
                    <a:pt x="328143" y="439525"/>
                  </a:lnTo>
                  <a:lnTo>
                    <a:pt x="328377" y="441778"/>
                  </a:lnTo>
                  <a:lnTo>
                    <a:pt x="327812" y="445532"/>
                  </a:lnTo>
                  <a:lnTo>
                    <a:pt x="329450" y="445513"/>
                  </a:lnTo>
                  <a:lnTo>
                    <a:pt x="330226" y="444773"/>
                  </a:lnTo>
                  <a:lnTo>
                    <a:pt x="331858" y="447988"/>
                  </a:lnTo>
                  <a:lnTo>
                    <a:pt x="332106" y="449775"/>
                  </a:lnTo>
                  <a:lnTo>
                    <a:pt x="333231" y="449990"/>
                  </a:lnTo>
                  <a:lnTo>
                    <a:pt x="333140" y="452088"/>
                  </a:lnTo>
                  <a:lnTo>
                    <a:pt x="331230" y="452612"/>
                  </a:lnTo>
                  <a:lnTo>
                    <a:pt x="329431" y="454491"/>
                  </a:lnTo>
                  <a:lnTo>
                    <a:pt x="328170" y="455065"/>
                  </a:lnTo>
                  <a:lnTo>
                    <a:pt x="327854" y="456060"/>
                  </a:lnTo>
                  <a:lnTo>
                    <a:pt x="328711" y="457331"/>
                  </a:lnTo>
                  <a:lnTo>
                    <a:pt x="329454" y="458778"/>
                  </a:lnTo>
                  <a:lnTo>
                    <a:pt x="330453" y="459299"/>
                  </a:lnTo>
                  <a:lnTo>
                    <a:pt x="332691" y="458765"/>
                  </a:lnTo>
                  <a:lnTo>
                    <a:pt x="334128" y="459845"/>
                  </a:lnTo>
                  <a:lnTo>
                    <a:pt x="335904" y="460249"/>
                  </a:lnTo>
                  <a:lnTo>
                    <a:pt x="336765" y="462244"/>
                  </a:lnTo>
                  <a:lnTo>
                    <a:pt x="337752" y="462932"/>
                  </a:lnTo>
                  <a:lnTo>
                    <a:pt x="340381" y="463143"/>
                  </a:lnTo>
                  <a:lnTo>
                    <a:pt x="341472" y="464724"/>
                  </a:lnTo>
                  <a:lnTo>
                    <a:pt x="342614" y="467662"/>
                  </a:lnTo>
                  <a:lnTo>
                    <a:pt x="343605" y="469550"/>
                  </a:lnTo>
                  <a:lnTo>
                    <a:pt x="343025" y="471090"/>
                  </a:lnTo>
                  <a:lnTo>
                    <a:pt x="344226" y="473367"/>
                  </a:lnTo>
                  <a:lnTo>
                    <a:pt x="345250" y="473782"/>
                  </a:lnTo>
                  <a:lnTo>
                    <a:pt x="346610" y="475563"/>
                  </a:lnTo>
                  <a:lnTo>
                    <a:pt x="350595" y="476688"/>
                  </a:lnTo>
                  <a:lnTo>
                    <a:pt x="352247" y="477527"/>
                  </a:lnTo>
                  <a:lnTo>
                    <a:pt x="354628" y="479883"/>
                  </a:lnTo>
                  <a:lnTo>
                    <a:pt x="355029" y="481279"/>
                  </a:lnTo>
                  <a:lnTo>
                    <a:pt x="354619" y="483386"/>
                  </a:lnTo>
                  <a:lnTo>
                    <a:pt x="355640" y="484332"/>
                  </a:lnTo>
                  <a:lnTo>
                    <a:pt x="356146" y="486461"/>
                  </a:lnTo>
                  <a:lnTo>
                    <a:pt x="355730" y="489707"/>
                  </a:lnTo>
                  <a:lnTo>
                    <a:pt x="354181" y="490844"/>
                  </a:lnTo>
                  <a:lnTo>
                    <a:pt x="356068" y="495503"/>
                  </a:lnTo>
                  <a:lnTo>
                    <a:pt x="355868" y="497071"/>
                  </a:lnTo>
                  <a:close/>
                </a:path>
              </a:pathLst>
            </a:custGeom>
            <a:solidFill>
              <a:srgbClr val="EEF2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18494" y="3737093"/>
              <a:ext cx="2918" cy="2392"/>
            </a:xfrm>
            <a:custGeom>
              <a:avLst/>
              <a:pathLst>
                <a:path w="2918" h="2392">
                  <a:moveTo>
                    <a:pt x="2624" y="2392"/>
                  </a:moveTo>
                  <a:lnTo>
                    <a:pt x="0" y="958"/>
                  </a:lnTo>
                  <a:lnTo>
                    <a:pt x="1021" y="0"/>
                  </a:lnTo>
                  <a:lnTo>
                    <a:pt x="2918" y="150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37575" y="3754793"/>
              <a:ext cx="2763" cy="3413"/>
            </a:xfrm>
            <a:custGeom>
              <a:avLst/>
              <a:pathLst>
                <a:path w="2763" h="3413">
                  <a:moveTo>
                    <a:pt x="5" y="0"/>
                  </a:moveTo>
                  <a:lnTo>
                    <a:pt x="2641" y="523"/>
                  </a:lnTo>
                  <a:lnTo>
                    <a:pt x="2763" y="2652"/>
                  </a:lnTo>
                  <a:lnTo>
                    <a:pt x="1690" y="3413"/>
                  </a:lnTo>
                  <a:lnTo>
                    <a:pt x="0" y="1141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41483" y="3755579"/>
              <a:ext cx="4414" cy="5456"/>
            </a:xfrm>
            <a:custGeom>
              <a:avLst/>
              <a:pathLst>
                <a:path w="4414" h="5456">
                  <a:moveTo>
                    <a:pt x="0" y="1117"/>
                  </a:moveTo>
                  <a:lnTo>
                    <a:pt x="899" y="0"/>
                  </a:lnTo>
                  <a:lnTo>
                    <a:pt x="4193" y="716"/>
                  </a:lnTo>
                  <a:lnTo>
                    <a:pt x="4414" y="2884"/>
                  </a:lnTo>
                  <a:lnTo>
                    <a:pt x="3370" y="5219"/>
                  </a:lnTo>
                  <a:lnTo>
                    <a:pt x="1441" y="5456"/>
                  </a:lnTo>
                  <a:lnTo>
                    <a:pt x="602" y="4731"/>
                  </a:lnTo>
                  <a:lnTo>
                    <a:pt x="102" y="3257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13580" y="3735814"/>
              <a:ext cx="18285" cy="13794"/>
            </a:xfrm>
            <a:custGeom>
              <a:avLst/>
              <a:pathLst>
                <a:path w="18285" h="13794">
                  <a:moveTo>
                    <a:pt x="17304" y="13794"/>
                  </a:moveTo>
                  <a:lnTo>
                    <a:pt x="16362" y="13412"/>
                  </a:lnTo>
                  <a:lnTo>
                    <a:pt x="15519" y="11726"/>
                  </a:lnTo>
                  <a:lnTo>
                    <a:pt x="14024" y="10450"/>
                  </a:lnTo>
                  <a:lnTo>
                    <a:pt x="4010" y="4340"/>
                  </a:lnTo>
                  <a:lnTo>
                    <a:pt x="1762" y="2045"/>
                  </a:lnTo>
                  <a:lnTo>
                    <a:pt x="0" y="858"/>
                  </a:lnTo>
                  <a:lnTo>
                    <a:pt x="710" y="0"/>
                  </a:lnTo>
                  <a:lnTo>
                    <a:pt x="3693" y="778"/>
                  </a:lnTo>
                  <a:lnTo>
                    <a:pt x="4868" y="2942"/>
                  </a:lnTo>
                  <a:lnTo>
                    <a:pt x="10546" y="4971"/>
                  </a:lnTo>
                  <a:lnTo>
                    <a:pt x="12047" y="5256"/>
                  </a:lnTo>
                  <a:lnTo>
                    <a:pt x="14940" y="6519"/>
                  </a:lnTo>
                  <a:lnTo>
                    <a:pt x="16999" y="8036"/>
                  </a:lnTo>
                  <a:lnTo>
                    <a:pt x="18176" y="9811"/>
                  </a:lnTo>
                  <a:lnTo>
                    <a:pt x="18285" y="1309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31853" y="3744338"/>
              <a:ext cx="21161" cy="9373"/>
            </a:xfrm>
            <a:custGeom>
              <a:avLst/>
              <a:pathLst>
                <a:path w="21161" h="9373">
                  <a:moveTo>
                    <a:pt x="510" y="1761"/>
                  </a:moveTo>
                  <a:lnTo>
                    <a:pt x="0" y="0"/>
                  </a:lnTo>
                  <a:lnTo>
                    <a:pt x="3337" y="434"/>
                  </a:lnTo>
                  <a:lnTo>
                    <a:pt x="10174" y="3233"/>
                  </a:lnTo>
                  <a:lnTo>
                    <a:pt x="15910" y="4260"/>
                  </a:lnTo>
                  <a:lnTo>
                    <a:pt x="20774" y="4458"/>
                  </a:lnTo>
                  <a:lnTo>
                    <a:pt x="21161" y="5510"/>
                  </a:lnTo>
                  <a:lnTo>
                    <a:pt x="20035" y="8888"/>
                  </a:lnTo>
                  <a:lnTo>
                    <a:pt x="19556" y="9373"/>
                  </a:lnTo>
                  <a:lnTo>
                    <a:pt x="17898" y="8535"/>
                  </a:lnTo>
                  <a:lnTo>
                    <a:pt x="14329" y="7368"/>
                  </a:lnTo>
                  <a:lnTo>
                    <a:pt x="11719" y="7530"/>
                  </a:lnTo>
                  <a:lnTo>
                    <a:pt x="8923" y="7287"/>
                  </a:lnTo>
                  <a:lnTo>
                    <a:pt x="6895" y="6685"/>
                  </a:lnTo>
                  <a:lnTo>
                    <a:pt x="3013" y="6370"/>
                  </a:lnTo>
                  <a:lnTo>
                    <a:pt x="638" y="390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88351" y="3707305"/>
              <a:ext cx="56499" cy="33304"/>
            </a:xfrm>
            <a:custGeom>
              <a:avLst/>
              <a:pathLst>
                <a:path w="56499" h="33304">
                  <a:moveTo>
                    <a:pt x="55181" y="19256"/>
                  </a:moveTo>
                  <a:lnTo>
                    <a:pt x="56019" y="25835"/>
                  </a:lnTo>
                  <a:lnTo>
                    <a:pt x="56499" y="28579"/>
                  </a:lnTo>
                  <a:lnTo>
                    <a:pt x="55607" y="30754"/>
                  </a:lnTo>
                  <a:lnTo>
                    <a:pt x="51510" y="32952"/>
                  </a:lnTo>
                  <a:lnTo>
                    <a:pt x="50421" y="33295"/>
                  </a:lnTo>
                  <a:lnTo>
                    <a:pt x="47628" y="33304"/>
                  </a:lnTo>
                  <a:lnTo>
                    <a:pt x="45134" y="32696"/>
                  </a:lnTo>
                  <a:lnTo>
                    <a:pt x="41539" y="31198"/>
                  </a:lnTo>
                  <a:lnTo>
                    <a:pt x="36355" y="28726"/>
                  </a:lnTo>
                  <a:lnTo>
                    <a:pt x="32686" y="27915"/>
                  </a:lnTo>
                  <a:lnTo>
                    <a:pt x="27654" y="25712"/>
                  </a:lnTo>
                  <a:lnTo>
                    <a:pt x="22711" y="22473"/>
                  </a:lnTo>
                  <a:lnTo>
                    <a:pt x="20326" y="21282"/>
                  </a:lnTo>
                  <a:lnTo>
                    <a:pt x="17829" y="21652"/>
                  </a:lnTo>
                  <a:lnTo>
                    <a:pt x="16334" y="24074"/>
                  </a:lnTo>
                  <a:lnTo>
                    <a:pt x="10994" y="19320"/>
                  </a:lnTo>
                  <a:lnTo>
                    <a:pt x="1730" y="8965"/>
                  </a:lnTo>
                  <a:lnTo>
                    <a:pt x="0" y="8579"/>
                  </a:lnTo>
                  <a:lnTo>
                    <a:pt x="4063" y="3948"/>
                  </a:lnTo>
                  <a:lnTo>
                    <a:pt x="5277" y="2834"/>
                  </a:lnTo>
                  <a:lnTo>
                    <a:pt x="9480" y="645"/>
                  </a:lnTo>
                  <a:lnTo>
                    <a:pt x="11815" y="0"/>
                  </a:lnTo>
                  <a:lnTo>
                    <a:pt x="13174" y="318"/>
                  </a:lnTo>
                  <a:lnTo>
                    <a:pt x="17158" y="2966"/>
                  </a:lnTo>
                  <a:lnTo>
                    <a:pt x="18472" y="4753"/>
                  </a:lnTo>
                  <a:lnTo>
                    <a:pt x="20149" y="7811"/>
                  </a:lnTo>
                  <a:lnTo>
                    <a:pt x="21703" y="8555"/>
                  </a:lnTo>
                  <a:lnTo>
                    <a:pt x="24480" y="9005"/>
                  </a:lnTo>
                  <a:lnTo>
                    <a:pt x="27119" y="10334"/>
                  </a:lnTo>
                  <a:lnTo>
                    <a:pt x="28772" y="11746"/>
                  </a:lnTo>
                  <a:lnTo>
                    <a:pt x="31004" y="12768"/>
                  </a:lnTo>
                  <a:lnTo>
                    <a:pt x="33770" y="13197"/>
                  </a:lnTo>
                  <a:lnTo>
                    <a:pt x="38436" y="14985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71536" y="3734469"/>
              <a:ext cx="73495" cy="62552"/>
            </a:xfrm>
            <a:custGeom>
              <a:avLst/>
              <a:pathLst>
                <a:path w="73495" h="62552">
                  <a:moveTo>
                    <a:pt x="2868" y="37029"/>
                  </a:moveTo>
                  <a:lnTo>
                    <a:pt x="2434" y="33953"/>
                  </a:lnTo>
                  <a:lnTo>
                    <a:pt x="2755" y="32480"/>
                  </a:lnTo>
                  <a:lnTo>
                    <a:pt x="2276" y="31297"/>
                  </a:lnTo>
                  <a:lnTo>
                    <a:pt x="0" y="30574"/>
                  </a:lnTo>
                  <a:lnTo>
                    <a:pt x="1575" y="28266"/>
                  </a:lnTo>
                  <a:lnTo>
                    <a:pt x="4731" y="27766"/>
                  </a:lnTo>
                  <a:lnTo>
                    <a:pt x="8171" y="28501"/>
                  </a:lnTo>
                  <a:lnTo>
                    <a:pt x="10389" y="28330"/>
                  </a:lnTo>
                  <a:lnTo>
                    <a:pt x="14148" y="26517"/>
                  </a:lnTo>
                  <a:lnTo>
                    <a:pt x="13222" y="21559"/>
                  </a:lnTo>
                  <a:lnTo>
                    <a:pt x="13261" y="18321"/>
                  </a:lnTo>
                  <a:lnTo>
                    <a:pt x="14365" y="18153"/>
                  </a:lnTo>
                  <a:lnTo>
                    <a:pt x="14640" y="16847"/>
                  </a:lnTo>
                  <a:lnTo>
                    <a:pt x="16055" y="17663"/>
                  </a:lnTo>
                  <a:lnTo>
                    <a:pt x="16766" y="16990"/>
                  </a:lnTo>
                  <a:lnTo>
                    <a:pt x="19089" y="17664"/>
                  </a:lnTo>
                  <a:lnTo>
                    <a:pt x="18787" y="15808"/>
                  </a:lnTo>
                  <a:lnTo>
                    <a:pt x="17554" y="15722"/>
                  </a:lnTo>
                  <a:lnTo>
                    <a:pt x="17586" y="12602"/>
                  </a:lnTo>
                  <a:lnTo>
                    <a:pt x="16161" y="12121"/>
                  </a:lnTo>
                  <a:lnTo>
                    <a:pt x="16060" y="11079"/>
                  </a:lnTo>
                  <a:lnTo>
                    <a:pt x="16510" y="10335"/>
                  </a:lnTo>
                  <a:lnTo>
                    <a:pt x="18746" y="9510"/>
                  </a:lnTo>
                  <a:lnTo>
                    <a:pt x="19418" y="7654"/>
                  </a:lnTo>
                  <a:lnTo>
                    <a:pt x="18706" y="5699"/>
                  </a:lnTo>
                  <a:lnTo>
                    <a:pt x="19551" y="4684"/>
                  </a:lnTo>
                  <a:lnTo>
                    <a:pt x="23301" y="2759"/>
                  </a:lnTo>
                  <a:lnTo>
                    <a:pt x="24723" y="1579"/>
                  </a:lnTo>
                  <a:lnTo>
                    <a:pt x="25901" y="2553"/>
                  </a:lnTo>
                  <a:lnTo>
                    <a:pt x="28564" y="1144"/>
                  </a:lnTo>
                  <a:lnTo>
                    <a:pt x="31303" y="0"/>
                  </a:lnTo>
                  <a:lnTo>
                    <a:pt x="35286" y="1870"/>
                  </a:lnTo>
                  <a:lnTo>
                    <a:pt x="35215" y="2472"/>
                  </a:lnTo>
                  <a:lnTo>
                    <a:pt x="41018" y="7067"/>
                  </a:lnTo>
                  <a:lnTo>
                    <a:pt x="42761" y="8791"/>
                  </a:lnTo>
                  <a:lnTo>
                    <a:pt x="48038" y="10442"/>
                  </a:lnTo>
                  <a:lnTo>
                    <a:pt x="55719" y="15640"/>
                  </a:lnTo>
                  <a:lnTo>
                    <a:pt x="57086" y="17163"/>
                  </a:lnTo>
                  <a:lnTo>
                    <a:pt x="61345" y="23622"/>
                  </a:lnTo>
                  <a:lnTo>
                    <a:pt x="70174" y="33417"/>
                  </a:lnTo>
                  <a:lnTo>
                    <a:pt x="71195" y="34810"/>
                  </a:lnTo>
                  <a:lnTo>
                    <a:pt x="72150" y="37143"/>
                  </a:lnTo>
                  <a:lnTo>
                    <a:pt x="73009" y="40707"/>
                  </a:lnTo>
                  <a:lnTo>
                    <a:pt x="73495" y="45819"/>
                  </a:lnTo>
                  <a:lnTo>
                    <a:pt x="73204" y="48571"/>
                  </a:lnTo>
                  <a:lnTo>
                    <a:pt x="70685" y="51341"/>
                  </a:lnTo>
                  <a:lnTo>
                    <a:pt x="71648" y="54073"/>
                  </a:lnTo>
                  <a:lnTo>
                    <a:pt x="69976" y="54971"/>
                  </a:lnTo>
                  <a:lnTo>
                    <a:pt x="68749" y="52769"/>
                  </a:lnTo>
                  <a:lnTo>
                    <a:pt x="67453" y="52206"/>
                  </a:lnTo>
                  <a:lnTo>
                    <a:pt x="60312" y="52015"/>
                  </a:lnTo>
                  <a:lnTo>
                    <a:pt x="53065" y="51897"/>
                  </a:lnTo>
                  <a:lnTo>
                    <a:pt x="50960" y="52056"/>
                  </a:lnTo>
                  <a:lnTo>
                    <a:pt x="47931" y="52882"/>
                  </a:lnTo>
                  <a:lnTo>
                    <a:pt x="42504" y="55105"/>
                  </a:lnTo>
                  <a:lnTo>
                    <a:pt x="40021" y="56533"/>
                  </a:lnTo>
                  <a:lnTo>
                    <a:pt x="35391" y="59392"/>
                  </a:lnTo>
                  <a:lnTo>
                    <a:pt x="32490" y="62261"/>
                  </a:lnTo>
                  <a:lnTo>
                    <a:pt x="31510" y="62552"/>
                  </a:lnTo>
                  <a:lnTo>
                    <a:pt x="26884" y="62409"/>
                  </a:lnTo>
                  <a:lnTo>
                    <a:pt x="26318" y="60018"/>
                  </a:lnTo>
                  <a:lnTo>
                    <a:pt x="26715" y="58994"/>
                  </a:lnTo>
                  <a:lnTo>
                    <a:pt x="25709" y="57451"/>
                  </a:lnTo>
                  <a:lnTo>
                    <a:pt x="24158" y="56567"/>
                  </a:lnTo>
                  <a:lnTo>
                    <a:pt x="23235" y="54396"/>
                  </a:lnTo>
                  <a:lnTo>
                    <a:pt x="22432" y="54327"/>
                  </a:lnTo>
                  <a:lnTo>
                    <a:pt x="20442" y="55366"/>
                  </a:lnTo>
                  <a:lnTo>
                    <a:pt x="19024" y="54850"/>
                  </a:lnTo>
                  <a:lnTo>
                    <a:pt x="17137" y="54856"/>
                  </a:lnTo>
                  <a:lnTo>
                    <a:pt x="17445" y="52524"/>
                  </a:lnTo>
                  <a:lnTo>
                    <a:pt x="18038" y="51419"/>
                  </a:lnTo>
                  <a:lnTo>
                    <a:pt x="17144" y="49763"/>
                  </a:lnTo>
                  <a:lnTo>
                    <a:pt x="15481" y="49030"/>
                  </a:lnTo>
                  <a:lnTo>
                    <a:pt x="13505" y="49650"/>
                  </a:lnTo>
                  <a:lnTo>
                    <a:pt x="12204" y="50965"/>
                  </a:lnTo>
                  <a:lnTo>
                    <a:pt x="11626" y="52201"/>
                  </a:lnTo>
                  <a:lnTo>
                    <a:pt x="11133" y="51152"/>
                  </a:lnTo>
                  <a:lnTo>
                    <a:pt x="9903" y="50695"/>
                  </a:lnTo>
                  <a:lnTo>
                    <a:pt x="10609" y="47673"/>
                  </a:lnTo>
                  <a:lnTo>
                    <a:pt x="9121" y="45372"/>
                  </a:lnTo>
                  <a:lnTo>
                    <a:pt x="8994" y="42060"/>
                  </a:lnTo>
                  <a:lnTo>
                    <a:pt x="9237" y="40297"/>
                  </a:lnTo>
                  <a:lnTo>
                    <a:pt x="8531" y="37272"/>
                  </a:lnTo>
                  <a:lnTo>
                    <a:pt x="5116" y="37060"/>
                  </a:lnTo>
                  <a:lnTo>
                    <a:pt x="4463" y="3755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58374" y="3520712"/>
              <a:ext cx="720365" cy="613340"/>
            </a:xfrm>
            <a:custGeom>
              <a:avLst/>
              <a:pathLst>
                <a:path w="720365" h="613340">
                  <a:moveTo>
                    <a:pt x="556740" y="298538"/>
                  </a:moveTo>
                  <a:lnTo>
                    <a:pt x="555297" y="298739"/>
                  </a:lnTo>
                  <a:lnTo>
                    <a:pt x="554781" y="298336"/>
                  </a:lnTo>
                  <a:lnTo>
                    <a:pt x="552897" y="298822"/>
                  </a:lnTo>
                  <a:lnTo>
                    <a:pt x="551362" y="297060"/>
                  </a:lnTo>
                  <a:lnTo>
                    <a:pt x="550233" y="296346"/>
                  </a:lnTo>
                  <a:lnTo>
                    <a:pt x="548831" y="296955"/>
                  </a:lnTo>
                  <a:lnTo>
                    <a:pt x="547953" y="296000"/>
                  </a:lnTo>
                  <a:lnTo>
                    <a:pt x="546801" y="297327"/>
                  </a:lnTo>
                  <a:lnTo>
                    <a:pt x="545604" y="294261"/>
                  </a:lnTo>
                  <a:lnTo>
                    <a:pt x="543961" y="294696"/>
                  </a:lnTo>
                  <a:lnTo>
                    <a:pt x="542711" y="296543"/>
                  </a:lnTo>
                  <a:lnTo>
                    <a:pt x="541933" y="296474"/>
                  </a:lnTo>
                  <a:lnTo>
                    <a:pt x="541232" y="297845"/>
                  </a:lnTo>
                  <a:lnTo>
                    <a:pt x="541887" y="298543"/>
                  </a:lnTo>
                  <a:lnTo>
                    <a:pt x="540718" y="299957"/>
                  </a:lnTo>
                  <a:lnTo>
                    <a:pt x="540589" y="301252"/>
                  </a:lnTo>
                  <a:lnTo>
                    <a:pt x="539634" y="301476"/>
                  </a:lnTo>
                  <a:lnTo>
                    <a:pt x="539456" y="302740"/>
                  </a:lnTo>
                  <a:lnTo>
                    <a:pt x="537968" y="304201"/>
                  </a:lnTo>
                  <a:lnTo>
                    <a:pt x="539320" y="306730"/>
                  </a:lnTo>
                  <a:lnTo>
                    <a:pt x="538920" y="307551"/>
                  </a:lnTo>
                  <a:lnTo>
                    <a:pt x="537458" y="307316"/>
                  </a:lnTo>
                  <a:lnTo>
                    <a:pt x="535674" y="307692"/>
                  </a:lnTo>
                  <a:lnTo>
                    <a:pt x="535357" y="306841"/>
                  </a:lnTo>
                  <a:lnTo>
                    <a:pt x="533900" y="306163"/>
                  </a:lnTo>
                  <a:lnTo>
                    <a:pt x="532418" y="306124"/>
                  </a:lnTo>
                  <a:lnTo>
                    <a:pt x="532167" y="308979"/>
                  </a:lnTo>
                  <a:lnTo>
                    <a:pt x="533887" y="311091"/>
                  </a:lnTo>
                  <a:lnTo>
                    <a:pt x="533687" y="312608"/>
                  </a:lnTo>
                  <a:lnTo>
                    <a:pt x="530648" y="312810"/>
                  </a:lnTo>
                  <a:lnTo>
                    <a:pt x="529668" y="313566"/>
                  </a:lnTo>
                  <a:lnTo>
                    <a:pt x="528482" y="312809"/>
                  </a:lnTo>
                  <a:lnTo>
                    <a:pt x="526865" y="314210"/>
                  </a:lnTo>
                  <a:lnTo>
                    <a:pt x="526892" y="315128"/>
                  </a:lnTo>
                  <a:lnTo>
                    <a:pt x="528134" y="315693"/>
                  </a:lnTo>
                  <a:lnTo>
                    <a:pt x="529119" y="314448"/>
                  </a:lnTo>
                  <a:lnTo>
                    <a:pt x="530758" y="314776"/>
                  </a:lnTo>
                  <a:lnTo>
                    <a:pt x="530524" y="315693"/>
                  </a:lnTo>
                  <a:lnTo>
                    <a:pt x="529210" y="316231"/>
                  </a:lnTo>
                  <a:lnTo>
                    <a:pt x="530838" y="318323"/>
                  </a:lnTo>
                  <a:lnTo>
                    <a:pt x="532767" y="318595"/>
                  </a:lnTo>
                  <a:lnTo>
                    <a:pt x="533486" y="320755"/>
                  </a:lnTo>
                  <a:lnTo>
                    <a:pt x="535890" y="322268"/>
                  </a:lnTo>
                  <a:lnTo>
                    <a:pt x="536523" y="323187"/>
                  </a:lnTo>
                  <a:lnTo>
                    <a:pt x="540675" y="324965"/>
                  </a:lnTo>
                  <a:lnTo>
                    <a:pt x="539476" y="326512"/>
                  </a:lnTo>
                  <a:lnTo>
                    <a:pt x="538886" y="328195"/>
                  </a:lnTo>
                  <a:lnTo>
                    <a:pt x="539381" y="329544"/>
                  </a:lnTo>
                  <a:lnTo>
                    <a:pt x="537696" y="331780"/>
                  </a:lnTo>
                  <a:lnTo>
                    <a:pt x="538507" y="334288"/>
                  </a:lnTo>
                  <a:lnTo>
                    <a:pt x="539573" y="334288"/>
                  </a:lnTo>
                  <a:lnTo>
                    <a:pt x="539518" y="336718"/>
                  </a:lnTo>
                  <a:lnTo>
                    <a:pt x="537960" y="338201"/>
                  </a:lnTo>
                  <a:lnTo>
                    <a:pt x="535959" y="337186"/>
                  </a:lnTo>
                  <a:lnTo>
                    <a:pt x="534934" y="338178"/>
                  </a:lnTo>
                  <a:lnTo>
                    <a:pt x="531617" y="338517"/>
                  </a:lnTo>
                  <a:lnTo>
                    <a:pt x="531280" y="339916"/>
                  </a:lnTo>
                  <a:lnTo>
                    <a:pt x="529887" y="339763"/>
                  </a:lnTo>
                  <a:lnTo>
                    <a:pt x="529180" y="343495"/>
                  </a:lnTo>
                  <a:lnTo>
                    <a:pt x="529351" y="345285"/>
                  </a:lnTo>
                  <a:lnTo>
                    <a:pt x="527740" y="345804"/>
                  </a:lnTo>
                  <a:lnTo>
                    <a:pt x="527763" y="346942"/>
                  </a:lnTo>
                  <a:lnTo>
                    <a:pt x="525895" y="348414"/>
                  </a:lnTo>
                  <a:lnTo>
                    <a:pt x="523365" y="347247"/>
                  </a:lnTo>
                  <a:lnTo>
                    <a:pt x="522715" y="348400"/>
                  </a:lnTo>
                  <a:lnTo>
                    <a:pt x="523404" y="350120"/>
                  </a:lnTo>
                  <a:lnTo>
                    <a:pt x="520410" y="350286"/>
                  </a:lnTo>
                  <a:lnTo>
                    <a:pt x="519609" y="349502"/>
                  </a:lnTo>
                  <a:lnTo>
                    <a:pt x="517138" y="351223"/>
                  </a:lnTo>
                  <a:lnTo>
                    <a:pt x="517630" y="352221"/>
                  </a:lnTo>
                  <a:lnTo>
                    <a:pt x="515834" y="353885"/>
                  </a:lnTo>
                  <a:lnTo>
                    <a:pt x="514649" y="354465"/>
                  </a:lnTo>
                  <a:lnTo>
                    <a:pt x="514288" y="355794"/>
                  </a:lnTo>
                  <a:lnTo>
                    <a:pt x="512373" y="356439"/>
                  </a:lnTo>
                  <a:lnTo>
                    <a:pt x="512781" y="357559"/>
                  </a:lnTo>
                  <a:lnTo>
                    <a:pt x="511562" y="357973"/>
                  </a:lnTo>
                  <a:lnTo>
                    <a:pt x="510990" y="359435"/>
                  </a:lnTo>
                  <a:lnTo>
                    <a:pt x="511284" y="360809"/>
                  </a:lnTo>
                  <a:lnTo>
                    <a:pt x="512860" y="362398"/>
                  </a:lnTo>
                  <a:lnTo>
                    <a:pt x="513012" y="365078"/>
                  </a:lnTo>
                  <a:lnTo>
                    <a:pt x="514089" y="366119"/>
                  </a:lnTo>
                  <a:lnTo>
                    <a:pt x="513839" y="367622"/>
                  </a:lnTo>
                  <a:lnTo>
                    <a:pt x="515842" y="366407"/>
                  </a:lnTo>
                  <a:lnTo>
                    <a:pt x="517397" y="366788"/>
                  </a:lnTo>
                  <a:lnTo>
                    <a:pt x="517831" y="368991"/>
                  </a:lnTo>
                  <a:lnTo>
                    <a:pt x="519826" y="369285"/>
                  </a:lnTo>
                  <a:lnTo>
                    <a:pt x="520844" y="370736"/>
                  </a:lnTo>
                  <a:lnTo>
                    <a:pt x="520143" y="372165"/>
                  </a:lnTo>
                  <a:lnTo>
                    <a:pt x="520311" y="373379"/>
                  </a:lnTo>
                  <a:lnTo>
                    <a:pt x="519268" y="374173"/>
                  </a:lnTo>
                  <a:lnTo>
                    <a:pt x="519365" y="376960"/>
                  </a:lnTo>
                  <a:lnTo>
                    <a:pt x="522352" y="376424"/>
                  </a:lnTo>
                  <a:lnTo>
                    <a:pt x="522453" y="378411"/>
                  </a:lnTo>
                  <a:lnTo>
                    <a:pt x="523601" y="379619"/>
                  </a:lnTo>
                  <a:lnTo>
                    <a:pt x="524799" y="379110"/>
                  </a:lnTo>
                  <a:lnTo>
                    <a:pt x="525706" y="380607"/>
                  </a:lnTo>
                  <a:lnTo>
                    <a:pt x="528137" y="379666"/>
                  </a:lnTo>
                  <a:lnTo>
                    <a:pt x="529890" y="380164"/>
                  </a:lnTo>
                  <a:lnTo>
                    <a:pt x="533798" y="380123"/>
                  </a:lnTo>
                  <a:lnTo>
                    <a:pt x="534024" y="381424"/>
                  </a:lnTo>
                  <a:lnTo>
                    <a:pt x="535239" y="381450"/>
                  </a:lnTo>
                  <a:lnTo>
                    <a:pt x="535149" y="379713"/>
                  </a:lnTo>
                  <a:lnTo>
                    <a:pt x="537000" y="380378"/>
                  </a:lnTo>
                  <a:lnTo>
                    <a:pt x="537960" y="382550"/>
                  </a:lnTo>
                  <a:lnTo>
                    <a:pt x="538159" y="383951"/>
                  </a:lnTo>
                  <a:lnTo>
                    <a:pt x="537679" y="385158"/>
                  </a:lnTo>
                  <a:lnTo>
                    <a:pt x="537761" y="387189"/>
                  </a:lnTo>
                  <a:lnTo>
                    <a:pt x="539241" y="388586"/>
                  </a:lnTo>
                  <a:lnTo>
                    <a:pt x="539651" y="391026"/>
                  </a:lnTo>
                  <a:lnTo>
                    <a:pt x="539311" y="392757"/>
                  </a:lnTo>
                  <a:lnTo>
                    <a:pt x="540283" y="394465"/>
                  </a:lnTo>
                  <a:lnTo>
                    <a:pt x="540975" y="394719"/>
                  </a:lnTo>
                  <a:lnTo>
                    <a:pt x="540146" y="397015"/>
                  </a:lnTo>
                  <a:lnTo>
                    <a:pt x="541396" y="398741"/>
                  </a:lnTo>
                  <a:lnTo>
                    <a:pt x="541369" y="400500"/>
                  </a:lnTo>
                  <a:lnTo>
                    <a:pt x="543100" y="401624"/>
                  </a:lnTo>
                  <a:lnTo>
                    <a:pt x="544073" y="403819"/>
                  </a:lnTo>
                  <a:lnTo>
                    <a:pt x="545793" y="404059"/>
                  </a:lnTo>
                  <a:lnTo>
                    <a:pt x="547226" y="405292"/>
                  </a:lnTo>
                  <a:lnTo>
                    <a:pt x="548665" y="404808"/>
                  </a:lnTo>
                  <a:lnTo>
                    <a:pt x="549368" y="406223"/>
                  </a:lnTo>
                  <a:lnTo>
                    <a:pt x="550909" y="406181"/>
                  </a:lnTo>
                  <a:lnTo>
                    <a:pt x="554230" y="402899"/>
                  </a:lnTo>
                  <a:lnTo>
                    <a:pt x="555921" y="402657"/>
                  </a:lnTo>
                  <a:lnTo>
                    <a:pt x="556756" y="401890"/>
                  </a:lnTo>
                  <a:lnTo>
                    <a:pt x="557814" y="403439"/>
                  </a:lnTo>
                  <a:lnTo>
                    <a:pt x="559506" y="403353"/>
                  </a:lnTo>
                  <a:lnTo>
                    <a:pt x="559229" y="405948"/>
                  </a:lnTo>
                  <a:lnTo>
                    <a:pt x="559861" y="406843"/>
                  </a:lnTo>
                  <a:lnTo>
                    <a:pt x="561224" y="405868"/>
                  </a:lnTo>
                  <a:lnTo>
                    <a:pt x="563200" y="407393"/>
                  </a:lnTo>
                  <a:lnTo>
                    <a:pt x="565331" y="406944"/>
                  </a:lnTo>
                  <a:lnTo>
                    <a:pt x="566288" y="407171"/>
                  </a:lnTo>
                  <a:lnTo>
                    <a:pt x="568043" y="405933"/>
                  </a:lnTo>
                  <a:lnTo>
                    <a:pt x="571216" y="407993"/>
                  </a:lnTo>
                  <a:lnTo>
                    <a:pt x="572050" y="409673"/>
                  </a:lnTo>
                  <a:lnTo>
                    <a:pt x="572995" y="409807"/>
                  </a:lnTo>
                  <a:lnTo>
                    <a:pt x="573757" y="411200"/>
                  </a:lnTo>
                  <a:lnTo>
                    <a:pt x="572425" y="413543"/>
                  </a:lnTo>
                  <a:lnTo>
                    <a:pt x="572941" y="415647"/>
                  </a:lnTo>
                  <a:lnTo>
                    <a:pt x="573926" y="416121"/>
                  </a:lnTo>
                  <a:lnTo>
                    <a:pt x="574261" y="418924"/>
                  </a:lnTo>
                  <a:lnTo>
                    <a:pt x="575151" y="419476"/>
                  </a:lnTo>
                  <a:lnTo>
                    <a:pt x="576229" y="421250"/>
                  </a:lnTo>
                  <a:lnTo>
                    <a:pt x="576398" y="423684"/>
                  </a:lnTo>
                  <a:lnTo>
                    <a:pt x="577359" y="424438"/>
                  </a:lnTo>
                  <a:lnTo>
                    <a:pt x="576263" y="425572"/>
                  </a:lnTo>
                  <a:lnTo>
                    <a:pt x="577915" y="426732"/>
                  </a:lnTo>
                  <a:lnTo>
                    <a:pt x="577579" y="427993"/>
                  </a:lnTo>
                  <a:lnTo>
                    <a:pt x="578998" y="430398"/>
                  </a:lnTo>
                  <a:lnTo>
                    <a:pt x="578883" y="431985"/>
                  </a:lnTo>
                  <a:lnTo>
                    <a:pt x="578063" y="432625"/>
                  </a:lnTo>
                  <a:lnTo>
                    <a:pt x="578784" y="434080"/>
                  </a:lnTo>
                  <a:lnTo>
                    <a:pt x="579572" y="433731"/>
                  </a:lnTo>
                  <a:lnTo>
                    <a:pt x="580777" y="434641"/>
                  </a:lnTo>
                  <a:lnTo>
                    <a:pt x="580686" y="436755"/>
                  </a:lnTo>
                  <a:lnTo>
                    <a:pt x="581072" y="437986"/>
                  </a:lnTo>
                  <a:lnTo>
                    <a:pt x="577977" y="437803"/>
                  </a:lnTo>
                  <a:lnTo>
                    <a:pt x="576352" y="436169"/>
                  </a:lnTo>
                  <a:lnTo>
                    <a:pt x="575530" y="433777"/>
                  </a:lnTo>
                  <a:lnTo>
                    <a:pt x="574211" y="433934"/>
                  </a:lnTo>
                  <a:lnTo>
                    <a:pt x="570519" y="431162"/>
                  </a:lnTo>
                  <a:lnTo>
                    <a:pt x="569091" y="430869"/>
                  </a:lnTo>
                  <a:lnTo>
                    <a:pt x="567847" y="428301"/>
                  </a:lnTo>
                  <a:lnTo>
                    <a:pt x="567357" y="426572"/>
                  </a:lnTo>
                  <a:lnTo>
                    <a:pt x="566235" y="426091"/>
                  </a:lnTo>
                  <a:lnTo>
                    <a:pt x="564458" y="426830"/>
                  </a:lnTo>
                  <a:lnTo>
                    <a:pt x="563339" y="426587"/>
                  </a:lnTo>
                  <a:lnTo>
                    <a:pt x="561862" y="422925"/>
                  </a:lnTo>
                  <a:lnTo>
                    <a:pt x="558673" y="422280"/>
                  </a:lnTo>
                  <a:lnTo>
                    <a:pt x="559013" y="421465"/>
                  </a:lnTo>
                  <a:lnTo>
                    <a:pt x="557268" y="419126"/>
                  </a:lnTo>
                  <a:lnTo>
                    <a:pt x="555366" y="418510"/>
                  </a:lnTo>
                  <a:lnTo>
                    <a:pt x="554629" y="417406"/>
                  </a:lnTo>
                  <a:lnTo>
                    <a:pt x="553866" y="420893"/>
                  </a:lnTo>
                  <a:lnTo>
                    <a:pt x="552421" y="421733"/>
                  </a:lnTo>
                  <a:lnTo>
                    <a:pt x="552561" y="423221"/>
                  </a:lnTo>
                  <a:lnTo>
                    <a:pt x="550582" y="424119"/>
                  </a:lnTo>
                  <a:lnTo>
                    <a:pt x="549994" y="426003"/>
                  </a:lnTo>
                  <a:lnTo>
                    <a:pt x="549850" y="428775"/>
                  </a:lnTo>
                  <a:lnTo>
                    <a:pt x="547662" y="429347"/>
                  </a:lnTo>
                  <a:lnTo>
                    <a:pt x="544025" y="429038"/>
                  </a:lnTo>
                  <a:lnTo>
                    <a:pt x="541071" y="429045"/>
                  </a:lnTo>
                  <a:lnTo>
                    <a:pt x="540269" y="428010"/>
                  </a:lnTo>
                  <a:lnTo>
                    <a:pt x="538225" y="430181"/>
                  </a:lnTo>
                  <a:lnTo>
                    <a:pt x="536952" y="430033"/>
                  </a:lnTo>
                  <a:lnTo>
                    <a:pt x="536373" y="433888"/>
                  </a:lnTo>
                  <a:lnTo>
                    <a:pt x="535111" y="434753"/>
                  </a:lnTo>
                  <a:lnTo>
                    <a:pt x="533475" y="435180"/>
                  </a:lnTo>
                  <a:lnTo>
                    <a:pt x="531602" y="438379"/>
                  </a:lnTo>
                  <a:lnTo>
                    <a:pt x="531850" y="439493"/>
                  </a:lnTo>
                  <a:lnTo>
                    <a:pt x="531776" y="440930"/>
                  </a:lnTo>
                  <a:lnTo>
                    <a:pt x="533749" y="441472"/>
                  </a:lnTo>
                  <a:lnTo>
                    <a:pt x="534495" y="446507"/>
                  </a:lnTo>
                  <a:lnTo>
                    <a:pt x="534297" y="447930"/>
                  </a:lnTo>
                  <a:lnTo>
                    <a:pt x="533506" y="449282"/>
                  </a:lnTo>
                  <a:lnTo>
                    <a:pt x="534706" y="450271"/>
                  </a:lnTo>
                  <a:lnTo>
                    <a:pt x="535314" y="450213"/>
                  </a:lnTo>
                  <a:lnTo>
                    <a:pt x="536661" y="452186"/>
                  </a:lnTo>
                  <a:lnTo>
                    <a:pt x="539323" y="453077"/>
                  </a:lnTo>
                  <a:lnTo>
                    <a:pt x="540007" y="450701"/>
                  </a:lnTo>
                  <a:lnTo>
                    <a:pt x="541336" y="450374"/>
                  </a:lnTo>
                  <a:lnTo>
                    <a:pt x="542745" y="448390"/>
                  </a:lnTo>
                  <a:lnTo>
                    <a:pt x="543678" y="450153"/>
                  </a:lnTo>
                  <a:lnTo>
                    <a:pt x="545336" y="450546"/>
                  </a:lnTo>
                  <a:lnTo>
                    <a:pt x="546781" y="453969"/>
                  </a:lnTo>
                  <a:lnTo>
                    <a:pt x="549568" y="455516"/>
                  </a:lnTo>
                  <a:lnTo>
                    <a:pt x="549052" y="457451"/>
                  </a:lnTo>
                  <a:lnTo>
                    <a:pt x="548409" y="458173"/>
                  </a:lnTo>
                  <a:lnTo>
                    <a:pt x="547760" y="461250"/>
                  </a:lnTo>
                  <a:lnTo>
                    <a:pt x="549966" y="464140"/>
                  </a:lnTo>
                  <a:lnTo>
                    <a:pt x="551104" y="463098"/>
                  </a:lnTo>
                  <a:lnTo>
                    <a:pt x="552832" y="463113"/>
                  </a:lnTo>
                  <a:lnTo>
                    <a:pt x="553186" y="462417"/>
                  </a:lnTo>
                  <a:lnTo>
                    <a:pt x="554823" y="463315"/>
                  </a:lnTo>
                  <a:lnTo>
                    <a:pt x="555811" y="464422"/>
                  </a:lnTo>
                  <a:lnTo>
                    <a:pt x="557546" y="464145"/>
                  </a:lnTo>
                  <a:lnTo>
                    <a:pt x="558446" y="463326"/>
                  </a:lnTo>
                  <a:lnTo>
                    <a:pt x="560607" y="462480"/>
                  </a:lnTo>
                  <a:lnTo>
                    <a:pt x="562707" y="461050"/>
                  </a:lnTo>
                  <a:lnTo>
                    <a:pt x="564738" y="460728"/>
                  </a:lnTo>
                  <a:lnTo>
                    <a:pt x="566035" y="461036"/>
                  </a:lnTo>
                  <a:lnTo>
                    <a:pt x="569977" y="463099"/>
                  </a:lnTo>
                  <a:lnTo>
                    <a:pt x="571260" y="464435"/>
                  </a:lnTo>
                  <a:lnTo>
                    <a:pt x="571597" y="465735"/>
                  </a:lnTo>
                  <a:lnTo>
                    <a:pt x="572785" y="466130"/>
                  </a:lnTo>
                  <a:lnTo>
                    <a:pt x="573865" y="468020"/>
                  </a:lnTo>
                  <a:lnTo>
                    <a:pt x="572352" y="470739"/>
                  </a:lnTo>
                  <a:lnTo>
                    <a:pt x="572551" y="471978"/>
                  </a:lnTo>
                  <a:lnTo>
                    <a:pt x="574008" y="472607"/>
                  </a:lnTo>
                  <a:lnTo>
                    <a:pt x="575114" y="472340"/>
                  </a:lnTo>
                  <a:lnTo>
                    <a:pt x="577021" y="474338"/>
                  </a:lnTo>
                  <a:lnTo>
                    <a:pt x="577827" y="475905"/>
                  </a:lnTo>
                  <a:lnTo>
                    <a:pt x="576523" y="477440"/>
                  </a:lnTo>
                  <a:lnTo>
                    <a:pt x="576320" y="480150"/>
                  </a:lnTo>
                  <a:lnTo>
                    <a:pt x="577663" y="480255"/>
                  </a:lnTo>
                  <a:lnTo>
                    <a:pt x="578576" y="482621"/>
                  </a:lnTo>
                  <a:lnTo>
                    <a:pt x="577105" y="484544"/>
                  </a:lnTo>
                  <a:lnTo>
                    <a:pt x="578693" y="485893"/>
                  </a:lnTo>
                  <a:lnTo>
                    <a:pt x="576454" y="486723"/>
                  </a:lnTo>
                  <a:lnTo>
                    <a:pt x="573982" y="488637"/>
                  </a:lnTo>
                  <a:lnTo>
                    <a:pt x="571159" y="490172"/>
                  </a:lnTo>
                  <a:lnTo>
                    <a:pt x="569152" y="490649"/>
                  </a:lnTo>
                  <a:lnTo>
                    <a:pt x="564898" y="488901"/>
                  </a:lnTo>
                  <a:lnTo>
                    <a:pt x="560790" y="489011"/>
                  </a:lnTo>
                  <a:lnTo>
                    <a:pt x="560704" y="490009"/>
                  </a:lnTo>
                  <a:lnTo>
                    <a:pt x="558178" y="491187"/>
                  </a:lnTo>
                  <a:lnTo>
                    <a:pt x="556959" y="491195"/>
                  </a:lnTo>
                  <a:lnTo>
                    <a:pt x="555763" y="490979"/>
                  </a:lnTo>
                  <a:lnTo>
                    <a:pt x="552324" y="492602"/>
                  </a:lnTo>
                  <a:lnTo>
                    <a:pt x="551648" y="491167"/>
                  </a:lnTo>
                  <a:lnTo>
                    <a:pt x="548231" y="492218"/>
                  </a:lnTo>
                  <a:lnTo>
                    <a:pt x="547729" y="493393"/>
                  </a:lnTo>
                  <a:lnTo>
                    <a:pt x="546596" y="494187"/>
                  </a:lnTo>
                  <a:lnTo>
                    <a:pt x="542812" y="493197"/>
                  </a:lnTo>
                  <a:lnTo>
                    <a:pt x="538861" y="494156"/>
                  </a:lnTo>
                  <a:lnTo>
                    <a:pt x="538747" y="495676"/>
                  </a:lnTo>
                  <a:lnTo>
                    <a:pt x="537527" y="496251"/>
                  </a:lnTo>
                  <a:lnTo>
                    <a:pt x="535314" y="495722"/>
                  </a:lnTo>
                  <a:lnTo>
                    <a:pt x="533741" y="497468"/>
                  </a:lnTo>
                  <a:lnTo>
                    <a:pt x="532501" y="497019"/>
                  </a:lnTo>
                  <a:lnTo>
                    <a:pt x="532427" y="495958"/>
                  </a:lnTo>
                  <a:lnTo>
                    <a:pt x="531153" y="494230"/>
                  </a:lnTo>
                  <a:lnTo>
                    <a:pt x="531309" y="493450"/>
                  </a:lnTo>
                  <a:lnTo>
                    <a:pt x="527704" y="492604"/>
                  </a:lnTo>
                  <a:lnTo>
                    <a:pt x="526942" y="490685"/>
                  </a:lnTo>
                  <a:lnTo>
                    <a:pt x="525669" y="489881"/>
                  </a:lnTo>
                  <a:lnTo>
                    <a:pt x="523045" y="489170"/>
                  </a:lnTo>
                  <a:lnTo>
                    <a:pt x="521208" y="489141"/>
                  </a:lnTo>
                  <a:lnTo>
                    <a:pt x="519872" y="489813"/>
                  </a:lnTo>
                  <a:lnTo>
                    <a:pt x="518346" y="489887"/>
                  </a:lnTo>
                  <a:lnTo>
                    <a:pt x="515108" y="491056"/>
                  </a:lnTo>
                  <a:lnTo>
                    <a:pt x="514218" y="492485"/>
                  </a:lnTo>
                  <a:lnTo>
                    <a:pt x="513389" y="492632"/>
                  </a:lnTo>
                  <a:lnTo>
                    <a:pt x="512194" y="494214"/>
                  </a:lnTo>
                  <a:lnTo>
                    <a:pt x="511045" y="493684"/>
                  </a:lnTo>
                  <a:lnTo>
                    <a:pt x="510878" y="491516"/>
                  </a:lnTo>
                  <a:lnTo>
                    <a:pt x="511201" y="489425"/>
                  </a:lnTo>
                  <a:lnTo>
                    <a:pt x="510305" y="488842"/>
                  </a:lnTo>
                  <a:lnTo>
                    <a:pt x="510987" y="486196"/>
                  </a:lnTo>
                  <a:lnTo>
                    <a:pt x="509761" y="486031"/>
                  </a:lnTo>
                  <a:lnTo>
                    <a:pt x="508453" y="484098"/>
                  </a:lnTo>
                  <a:lnTo>
                    <a:pt x="507468" y="480179"/>
                  </a:lnTo>
                  <a:lnTo>
                    <a:pt x="508374" y="479157"/>
                  </a:lnTo>
                  <a:lnTo>
                    <a:pt x="509620" y="479079"/>
                  </a:lnTo>
                  <a:lnTo>
                    <a:pt x="510665" y="477516"/>
                  </a:lnTo>
                  <a:lnTo>
                    <a:pt x="510436" y="475236"/>
                  </a:lnTo>
                  <a:lnTo>
                    <a:pt x="509751" y="474442"/>
                  </a:lnTo>
                  <a:lnTo>
                    <a:pt x="509805" y="473073"/>
                  </a:lnTo>
                  <a:lnTo>
                    <a:pt x="507957" y="472280"/>
                  </a:lnTo>
                  <a:lnTo>
                    <a:pt x="506226" y="473531"/>
                  </a:lnTo>
                  <a:lnTo>
                    <a:pt x="504204" y="473092"/>
                  </a:lnTo>
                  <a:lnTo>
                    <a:pt x="503284" y="470810"/>
                  </a:lnTo>
                  <a:lnTo>
                    <a:pt x="504286" y="468728"/>
                  </a:lnTo>
                  <a:lnTo>
                    <a:pt x="503743" y="468001"/>
                  </a:lnTo>
                  <a:lnTo>
                    <a:pt x="500047" y="467617"/>
                  </a:lnTo>
                  <a:lnTo>
                    <a:pt x="499304" y="466974"/>
                  </a:lnTo>
                  <a:lnTo>
                    <a:pt x="497289" y="466746"/>
                  </a:lnTo>
                  <a:lnTo>
                    <a:pt x="496156" y="465737"/>
                  </a:lnTo>
                  <a:lnTo>
                    <a:pt x="495084" y="466059"/>
                  </a:lnTo>
                  <a:lnTo>
                    <a:pt x="493073" y="468009"/>
                  </a:lnTo>
                  <a:lnTo>
                    <a:pt x="490897" y="468409"/>
                  </a:lnTo>
                  <a:lnTo>
                    <a:pt x="490759" y="471338"/>
                  </a:lnTo>
                  <a:lnTo>
                    <a:pt x="486146" y="475704"/>
                  </a:lnTo>
                  <a:lnTo>
                    <a:pt x="487166" y="477240"/>
                  </a:lnTo>
                  <a:lnTo>
                    <a:pt x="485396" y="477688"/>
                  </a:lnTo>
                  <a:lnTo>
                    <a:pt x="485170" y="479037"/>
                  </a:lnTo>
                  <a:lnTo>
                    <a:pt x="484207" y="479656"/>
                  </a:lnTo>
                  <a:lnTo>
                    <a:pt x="479039" y="480230"/>
                  </a:lnTo>
                  <a:lnTo>
                    <a:pt x="477361" y="481204"/>
                  </a:lnTo>
                  <a:lnTo>
                    <a:pt x="476236" y="480815"/>
                  </a:lnTo>
                  <a:lnTo>
                    <a:pt x="475883" y="479952"/>
                  </a:lnTo>
                  <a:lnTo>
                    <a:pt x="472741" y="481245"/>
                  </a:lnTo>
                  <a:lnTo>
                    <a:pt x="471735" y="481378"/>
                  </a:lnTo>
                  <a:lnTo>
                    <a:pt x="468815" y="483644"/>
                  </a:lnTo>
                  <a:lnTo>
                    <a:pt x="467165" y="483115"/>
                  </a:lnTo>
                  <a:lnTo>
                    <a:pt x="465422" y="484285"/>
                  </a:lnTo>
                  <a:lnTo>
                    <a:pt x="463950" y="483519"/>
                  </a:lnTo>
                  <a:lnTo>
                    <a:pt x="463974" y="482510"/>
                  </a:lnTo>
                  <a:lnTo>
                    <a:pt x="462621" y="481037"/>
                  </a:lnTo>
                  <a:lnTo>
                    <a:pt x="460419" y="481401"/>
                  </a:lnTo>
                  <a:lnTo>
                    <a:pt x="460044" y="480375"/>
                  </a:lnTo>
                  <a:lnTo>
                    <a:pt x="458456" y="479823"/>
                  </a:lnTo>
                  <a:lnTo>
                    <a:pt x="457198" y="478352"/>
                  </a:lnTo>
                  <a:lnTo>
                    <a:pt x="455432" y="477370"/>
                  </a:lnTo>
                  <a:lnTo>
                    <a:pt x="454655" y="476388"/>
                  </a:lnTo>
                  <a:lnTo>
                    <a:pt x="453554" y="476189"/>
                  </a:lnTo>
                  <a:lnTo>
                    <a:pt x="452393" y="473316"/>
                  </a:lnTo>
                  <a:lnTo>
                    <a:pt x="450940" y="471516"/>
                  </a:lnTo>
                  <a:lnTo>
                    <a:pt x="449044" y="471008"/>
                  </a:lnTo>
                  <a:lnTo>
                    <a:pt x="447593" y="469168"/>
                  </a:lnTo>
                  <a:lnTo>
                    <a:pt x="449996" y="468656"/>
                  </a:lnTo>
                  <a:lnTo>
                    <a:pt x="452246" y="469064"/>
                  </a:lnTo>
                  <a:lnTo>
                    <a:pt x="453640" y="467866"/>
                  </a:lnTo>
                  <a:lnTo>
                    <a:pt x="453696" y="466489"/>
                  </a:lnTo>
                  <a:lnTo>
                    <a:pt x="457046" y="464410"/>
                  </a:lnTo>
                  <a:lnTo>
                    <a:pt x="456865" y="461676"/>
                  </a:lnTo>
                  <a:lnTo>
                    <a:pt x="456011" y="460645"/>
                  </a:lnTo>
                  <a:lnTo>
                    <a:pt x="454863" y="460511"/>
                  </a:lnTo>
                  <a:lnTo>
                    <a:pt x="453847" y="458233"/>
                  </a:lnTo>
                  <a:lnTo>
                    <a:pt x="454885" y="457961"/>
                  </a:lnTo>
                  <a:lnTo>
                    <a:pt x="456497" y="457495"/>
                  </a:lnTo>
                  <a:lnTo>
                    <a:pt x="457776" y="455305"/>
                  </a:lnTo>
                  <a:lnTo>
                    <a:pt x="455840" y="452934"/>
                  </a:lnTo>
                  <a:lnTo>
                    <a:pt x="454288" y="453260"/>
                  </a:lnTo>
                  <a:lnTo>
                    <a:pt x="453303" y="451681"/>
                  </a:lnTo>
                  <a:lnTo>
                    <a:pt x="452781" y="448875"/>
                  </a:lnTo>
                  <a:lnTo>
                    <a:pt x="451105" y="448240"/>
                  </a:lnTo>
                  <a:lnTo>
                    <a:pt x="449964" y="448683"/>
                  </a:lnTo>
                  <a:lnTo>
                    <a:pt x="448230" y="450577"/>
                  </a:lnTo>
                  <a:lnTo>
                    <a:pt x="446693" y="449983"/>
                  </a:lnTo>
                  <a:lnTo>
                    <a:pt x="447454" y="448983"/>
                  </a:lnTo>
                  <a:lnTo>
                    <a:pt x="445947" y="447662"/>
                  </a:lnTo>
                  <a:lnTo>
                    <a:pt x="444856" y="444378"/>
                  </a:lnTo>
                  <a:lnTo>
                    <a:pt x="444433" y="443040"/>
                  </a:lnTo>
                  <a:lnTo>
                    <a:pt x="445253" y="442284"/>
                  </a:lnTo>
                  <a:lnTo>
                    <a:pt x="444658" y="439902"/>
                  </a:lnTo>
                  <a:lnTo>
                    <a:pt x="445395" y="438800"/>
                  </a:lnTo>
                  <a:lnTo>
                    <a:pt x="444835" y="437765"/>
                  </a:lnTo>
                  <a:lnTo>
                    <a:pt x="445110" y="436295"/>
                  </a:lnTo>
                  <a:lnTo>
                    <a:pt x="443956" y="435662"/>
                  </a:lnTo>
                  <a:lnTo>
                    <a:pt x="444008" y="434428"/>
                  </a:lnTo>
                  <a:lnTo>
                    <a:pt x="445248" y="433782"/>
                  </a:lnTo>
                  <a:lnTo>
                    <a:pt x="448839" y="433498"/>
                  </a:lnTo>
                  <a:lnTo>
                    <a:pt x="449320" y="432146"/>
                  </a:lnTo>
                  <a:lnTo>
                    <a:pt x="450981" y="432446"/>
                  </a:lnTo>
                  <a:lnTo>
                    <a:pt x="451726" y="430240"/>
                  </a:lnTo>
                  <a:lnTo>
                    <a:pt x="452967" y="429300"/>
                  </a:lnTo>
                  <a:lnTo>
                    <a:pt x="454869" y="429361"/>
                  </a:lnTo>
                  <a:lnTo>
                    <a:pt x="455385" y="427270"/>
                  </a:lnTo>
                  <a:lnTo>
                    <a:pt x="454070" y="426255"/>
                  </a:lnTo>
                  <a:lnTo>
                    <a:pt x="452674" y="425954"/>
                  </a:lnTo>
                  <a:lnTo>
                    <a:pt x="452091" y="425620"/>
                  </a:lnTo>
                  <a:lnTo>
                    <a:pt x="450152" y="426227"/>
                  </a:lnTo>
                  <a:lnTo>
                    <a:pt x="448288" y="428071"/>
                  </a:lnTo>
                  <a:lnTo>
                    <a:pt x="447101" y="426697"/>
                  </a:lnTo>
                  <a:lnTo>
                    <a:pt x="445872" y="426861"/>
                  </a:lnTo>
                  <a:lnTo>
                    <a:pt x="444290" y="424778"/>
                  </a:lnTo>
                  <a:lnTo>
                    <a:pt x="442900" y="426596"/>
                  </a:lnTo>
                  <a:lnTo>
                    <a:pt x="440412" y="426756"/>
                  </a:lnTo>
                  <a:lnTo>
                    <a:pt x="438985" y="426072"/>
                  </a:lnTo>
                  <a:lnTo>
                    <a:pt x="436075" y="426498"/>
                  </a:lnTo>
                  <a:lnTo>
                    <a:pt x="435156" y="428219"/>
                  </a:lnTo>
                  <a:lnTo>
                    <a:pt x="434201" y="428967"/>
                  </a:lnTo>
                  <a:lnTo>
                    <a:pt x="431851" y="427200"/>
                  </a:lnTo>
                  <a:lnTo>
                    <a:pt x="427608" y="428327"/>
                  </a:lnTo>
                  <a:lnTo>
                    <a:pt x="424337" y="428970"/>
                  </a:lnTo>
                  <a:lnTo>
                    <a:pt x="423966" y="427544"/>
                  </a:lnTo>
                  <a:lnTo>
                    <a:pt x="422245" y="426914"/>
                  </a:lnTo>
                  <a:lnTo>
                    <a:pt x="421366" y="427755"/>
                  </a:lnTo>
                  <a:lnTo>
                    <a:pt x="419972" y="427261"/>
                  </a:lnTo>
                  <a:lnTo>
                    <a:pt x="419908" y="425344"/>
                  </a:lnTo>
                  <a:lnTo>
                    <a:pt x="418454" y="424302"/>
                  </a:lnTo>
                  <a:lnTo>
                    <a:pt x="417729" y="425762"/>
                  </a:lnTo>
                  <a:lnTo>
                    <a:pt x="417405" y="427571"/>
                  </a:lnTo>
                  <a:lnTo>
                    <a:pt x="417443" y="430468"/>
                  </a:lnTo>
                  <a:lnTo>
                    <a:pt x="415243" y="431984"/>
                  </a:lnTo>
                  <a:lnTo>
                    <a:pt x="415202" y="434024"/>
                  </a:lnTo>
                  <a:lnTo>
                    <a:pt x="413996" y="434702"/>
                  </a:lnTo>
                  <a:lnTo>
                    <a:pt x="415830" y="436824"/>
                  </a:lnTo>
                  <a:lnTo>
                    <a:pt x="416805" y="438700"/>
                  </a:lnTo>
                  <a:lnTo>
                    <a:pt x="417023" y="440870"/>
                  </a:lnTo>
                  <a:lnTo>
                    <a:pt x="418464" y="443276"/>
                  </a:lnTo>
                  <a:lnTo>
                    <a:pt x="419017" y="444964"/>
                  </a:lnTo>
                  <a:lnTo>
                    <a:pt x="418600" y="446914"/>
                  </a:lnTo>
                  <a:lnTo>
                    <a:pt x="420150" y="450009"/>
                  </a:lnTo>
                  <a:lnTo>
                    <a:pt x="419687" y="450963"/>
                  </a:lnTo>
                  <a:lnTo>
                    <a:pt x="418079" y="452032"/>
                  </a:lnTo>
                  <a:lnTo>
                    <a:pt x="417023" y="452140"/>
                  </a:lnTo>
                  <a:lnTo>
                    <a:pt x="415996" y="453586"/>
                  </a:lnTo>
                  <a:lnTo>
                    <a:pt x="414244" y="454392"/>
                  </a:lnTo>
                  <a:lnTo>
                    <a:pt x="413275" y="455884"/>
                  </a:lnTo>
                  <a:lnTo>
                    <a:pt x="411293" y="455705"/>
                  </a:lnTo>
                  <a:lnTo>
                    <a:pt x="410630" y="456265"/>
                  </a:lnTo>
                  <a:lnTo>
                    <a:pt x="410089" y="458177"/>
                  </a:lnTo>
                  <a:lnTo>
                    <a:pt x="408849" y="458397"/>
                  </a:lnTo>
                  <a:lnTo>
                    <a:pt x="408192" y="455972"/>
                  </a:lnTo>
                  <a:lnTo>
                    <a:pt x="405476" y="454166"/>
                  </a:lnTo>
                  <a:lnTo>
                    <a:pt x="404379" y="453950"/>
                  </a:lnTo>
                  <a:lnTo>
                    <a:pt x="402821" y="455472"/>
                  </a:lnTo>
                  <a:lnTo>
                    <a:pt x="400570" y="456063"/>
                  </a:lnTo>
                  <a:lnTo>
                    <a:pt x="399242" y="458947"/>
                  </a:lnTo>
                  <a:lnTo>
                    <a:pt x="397985" y="460602"/>
                  </a:lnTo>
                  <a:lnTo>
                    <a:pt x="395999" y="462457"/>
                  </a:lnTo>
                  <a:lnTo>
                    <a:pt x="392943" y="463874"/>
                  </a:lnTo>
                  <a:lnTo>
                    <a:pt x="392854" y="466490"/>
                  </a:lnTo>
                  <a:lnTo>
                    <a:pt x="391519" y="467617"/>
                  </a:lnTo>
                  <a:lnTo>
                    <a:pt x="391383" y="469618"/>
                  </a:lnTo>
                  <a:lnTo>
                    <a:pt x="393231" y="471303"/>
                  </a:lnTo>
                  <a:lnTo>
                    <a:pt x="394505" y="470384"/>
                  </a:lnTo>
                  <a:lnTo>
                    <a:pt x="395484" y="470949"/>
                  </a:lnTo>
                  <a:lnTo>
                    <a:pt x="395776" y="474000"/>
                  </a:lnTo>
                  <a:lnTo>
                    <a:pt x="396926" y="475360"/>
                  </a:lnTo>
                  <a:lnTo>
                    <a:pt x="398539" y="475273"/>
                  </a:lnTo>
                  <a:lnTo>
                    <a:pt x="398559" y="476202"/>
                  </a:lnTo>
                  <a:lnTo>
                    <a:pt x="396038" y="479242"/>
                  </a:lnTo>
                  <a:lnTo>
                    <a:pt x="395844" y="481726"/>
                  </a:lnTo>
                  <a:lnTo>
                    <a:pt x="396123" y="483522"/>
                  </a:lnTo>
                  <a:lnTo>
                    <a:pt x="396455" y="484353"/>
                  </a:lnTo>
                  <a:lnTo>
                    <a:pt x="395171" y="487532"/>
                  </a:lnTo>
                  <a:lnTo>
                    <a:pt x="393250" y="488974"/>
                  </a:lnTo>
                  <a:lnTo>
                    <a:pt x="392502" y="490600"/>
                  </a:lnTo>
                  <a:lnTo>
                    <a:pt x="390744" y="491485"/>
                  </a:lnTo>
                  <a:lnTo>
                    <a:pt x="388950" y="493912"/>
                  </a:lnTo>
                  <a:lnTo>
                    <a:pt x="387473" y="493965"/>
                  </a:lnTo>
                  <a:lnTo>
                    <a:pt x="386168" y="496148"/>
                  </a:lnTo>
                  <a:lnTo>
                    <a:pt x="383910" y="497818"/>
                  </a:lnTo>
                  <a:lnTo>
                    <a:pt x="381715" y="500511"/>
                  </a:lnTo>
                  <a:lnTo>
                    <a:pt x="382921" y="502021"/>
                  </a:lnTo>
                  <a:lnTo>
                    <a:pt x="382563" y="504363"/>
                  </a:lnTo>
                  <a:lnTo>
                    <a:pt x="380570" y="504123"/>
                  </a:lnTo>
                  <a:lnTo>
                    <a:pt x="378873" y="503946"/>
                  </a:lnTo>
                  <a:lnTo>
                    <a:pt x="377711" y="504547"/>
                  </a:lnTo>
                  <a:lnTo>
                    <a:pt x="376830" y="506931"/>
                  </a:lnTo>
                  <a:lnTo>
                    <a:pt x="375920" y="507343"/>
                  </a:lnTo>
                  <a:lnTo>
                    <a:pt x="373367" y="511623"/>
                  </a:lnTo>
                  <a:lnTo>
                    <a:pt x="372861" y="514679"/>
                  </a:lnTo>
                  <a:lnTo>
                    <a:pt x="370843" y="516189"/>
                  </a:lnTo>
                  <a:lnTo>
                    <a:pt x="368783" y="516458"/>
                  </a:lnTo>
                  <a:lnTo>
                    <a:pt x="367247" y="515577"/>
                  </a:lnTo>
                  <a:lnTo>
                    <a:pt x="365813" y="517122"/>
                  </a:lnTo>
                  <a:lnTo>
                    <a:pt x="363042" y="518543"/>
                  </a:lnTo>
                  <a:lnTo>
                    <a:pt x="361275" y="516968"/>
                  </a:lnTo>
                  <a:lnTo>
                    <a:pt x="360667" y="515319"/>
                  </a:lnTo>
                  <a:lnTo>
                    <a:pt x="359920" y="515839"/>
                  </a:lnTo>
                  <a:lnTo>
                    <a:pt x="357993" y="519906"/>
                  </a:lnTo>
                  <a:lnTo>
                    <a:pt x="357260" y="522176"/>
                  </a:lnTo>
                  <a:lnTo>
                    <a:pt x="356110" y="523927"/>
                  </a:lnTo>
                  <a:lnTo>
                    <a:pt x="356148" y="525975"/>
                  </a:lnTo>
                  <a:lnTo>
                    <a:pt x="356457" y="527309"/>
                  </a:lnTo>
                  <a:lnTo>
                    <a:pt x="357362" y="528073"/>
                  </a:lnTo>
                  <a:lnTo>
                    <a:pt x="358128" y="534961"/>
                  </a:lnTo>
                  <a:lnTo>
                    <a:pt x="357190" y="539546"/>
                  </a:lnTo>
                  <a:lnTo>
                    <a:pt x="356313" y="540752"/>
                  </a:lnTo>
                  <a:lnTo>
                    <a:pt x="355411" y="543023"/>
                  </a:lnTo>
                  <a:lnTo>
                    <a:pt x="356954" y="545046"/>
                  </a:lnTo>
                  <a:lnTo>
                    <a:pt x="356544" y="548507"/>
                  </a:lnTo>
                  <a:lnTo>
                    <a:pt x="357182" y="551620"/>
                  </a:lnTo>
                  <a:lnTo>
                    <a:pt x="358521" y="553423"/>
                  </a:lnTo>
                  <a:lnTo>
                    <a:pt x="360305" y="556214"/>
                  </a:lnTo>
                  <a:lnTo>
                    <a:pt x="361290" y="556487"/>
                  </a:lnTo>
                  <a:lnTo>
                    <a:pt x="362473" y="559173"/>
                  </a:lnTo>
                  <a:lnTo>
                    <a:pt x="362629" y="561866"/>
                  </a:lnTo>
                  <a:lnTo>
                    <a:pt x="363722" y="563946"/>
                  </a:lnTo>
                  <a:lnTo>
                    <a:pt x="364277" y="565987"/>
                  </a:lnTo>
                  <a:lnTo>
                    <a:pt x="364013" y="567976"/>
                  </a:lnTo>
                  <a:lnTo>
                    <a:pt x="365437" y="569265"/>
                  </a:lnTo>
                  <a:lnTo>
                    <a:pt x="365242" y="570789"/>
                  </a:lnTo>
                  <a:lnTo>
                    <a:pt x="365582" y="573512"/>
                  </a:lnTo>
                  <a:lnTo>
                    <a:pt x="364922" y="574149"/>
                  </a:lnTo>
                  <a:lnTo>
                    <a:pt x="366034" y="576945"/>
                  </a:lnTo>
                  <a:lnTo>
                    <a:pt x="367180" y="577915"/>
                  </a:lnTo>
                  <a:lnTo>
                    <a:pt x="367046" y="579865"/>
                  </a:lnTo>
                  <a:lnTo>
                    <a:pt x="365722" y="581846"/>
                  </a:lnTo>
                  <a:lnTo>
                    <a:pt x="363046" y="582120"/>
                  </a:lnTo>
                  <a:lnTo>
                    <a:pt x="363535" y="583789"/>
                  </a:lnTo>
                  <a:lnTo>
                    <a:pt x="362932" y="587405"/>
                  </a:lnTo>
                  <a:lnTo>
                    <a:pt x="363566" y="590064"/>
                  </a:lnTo>
                  <a:lnTo>
                    <a:pt x="362726" y="591934"/>
                  </a:lnTo>
                  <a:lnTo>
                    <a:pt x="358890" y="592668"/>
                  </a:lnTo>
                  <a:lnTo>
                    <a:pt x="356917" y="592436"/>
                  </a:lnTo>
                  <a:lnTo>
                    <a:pt x="355939" y="590510"/>
                  </a:lnTo>
                  <a:lnTo>
                    <a:pt x="355167" y="592404"/>
                  </a:lnTo>
                  <a:lnTo>
                    <a:pt x="352971" y="594722"/>
                  </a:lnTo>
                  <a:lnTo>
                    <a:pt x="351035" y="594993"/>
                  </a:lnTo>
                  <a:lnTo>
                    <a:pt x="349127" y="595797"/>
                  </a:lnTo>
                  <a:lnTo>
                    <a:pt x="348552" y="596797"/>
                  </a:lnTo>
                  <a:lnTo>
                    <a:pt x="346948" y="597446"/>
                  </a:lnTo>
                  <a:lnTo>
                    <a:pt x="345788" y="599415"/>
                  </a:lnTo>
                  <a:lnTo>
                    <a:pt x="345400" y="601381"/>
                  </a:lnTo>
                  <a:lnTo>
                    <a:pt x="344219" y="601285"/>
                  </a:lnTo>
                  <a:lnTo>
                    <a:pt x="342746" y="601957"/>
                  </a:lnTo>
                  <a:lnTo>
                    <a:pt x="341759" y="600810"/>
                  </a:lnTo>
                  <a:lnTo>
                    <a:pt x="339252" y="599068"/>
                  </a:lnTo>
                  <a:lnTo>
                    <a:pt x="338040" y="598831"/>
                  </a:lnTo>
                  <a:lnTo>
                    <a:pt x="338681" y="596452"/>
                  </a:lnTo>
                  <a:lnTo>
                    <a:pt x="340434" y="594646"/>
                  </a:lnTo>
                  <a:lnTo>
                    <a:pt x="339847" y="592558"/>
                  </a:lnTo>
                  <a:lnTo>
                    <a:pt x="337549" y="591665"/>
                  </a:lnTo>
                  <a:lnTo>
                    <a:pt x="336095" y="590714"/>
                  </a:lnTo>
                  <a:lnTo>
                    <a:pt x="334837" y="590752"/>
                  </a:lnTo>
                  <a:lnTo>
                    <a:pt x="333920" y="592641"/>
                  </a:lnTo>
                  <a:lnTo>
                    <a:pt x="330503" y="593873"/>
                  </a:lnTo>
                  <a:lnTo>
                    <a:pt x="327508" y="595214"/>
                  </a:lnTo>
                  <a:lnTo>
                    <a:pt x="324803" y="595384"/>
                  </a:lnTo>
                  <a:lnTo>
                    <a:pt x="321779" y="599165"/>
                  </a:lnTo>
                  <a:lnTo>
                    <a:pt x="317520" y="600909"/>
                  </a:lnTo>
                  <a:lnTo>
                    <a:pt x="315177" y="601352"/>
                  </a:lnTo>
                  <a:lnTo>
                    <a:pt x="314538" y="603411"/>
                  </a:lnTo>
                  <a:lnTo>
                    <a:pt x="312163" y="605317"/>
                  </a:lnTo>
                  <a:lnTo>
                    <a:pt x="310579" y="606137"/>
                  </a:lnTo>
                  <a:lnTo>
                    <a:pt x="309112" y="608810"/>
                  </a:lnTo>
                  <a:lnTo>
                    <a:pt x="308123" y="608905"/>
                  </a:lnTo>
                  <a:lnTo>
                    <a:pt x="307735" y="610416"/>
                  </a:lnTo>
                  <a:lnTo>
                    <a:pt x="306656" y="610639"/>
                  </a:lnTo>
                  <a:lnTo>
                    <a:pt x="306240" y="611765"/>
                  </a:lnTo>
                  <a:lnTo>
                    <a:pt x="304727" y="611984"/>
                  </a:lnTo>
                  <a:lnTo>
                    <a:pt x="302688" y="611243"/>
                  </a:lnTo>
                  <a:lnTo>
                    <a:pt x="300646" y="609755"/>
                  </a:lnTo>
                  <a:lnTo>
                    <a:pt x="298492" y="610399"/>
                  </a:lnTo>
                  <a:lnTo>
                    <a:pt x="296404" y="610583"/>
                  </a:lnTo>
                  <a:lnTo>
                    <a:pt x="294357" y="608904"/>
                  </a:lnTo>
                  <a:lnTo>
                    <a:pt x="292866" y="609529"/>
                  </a:lnTo>
                  <a:lnTo>
                    <a:pt x="290695" y="612716"/>
                  </a:lnTo>
                  <a:lnTo>
                    <a:pt x="288719" y="613340"/>
                  </a:lnTo>
                  <a:lnTo>
                    <a:pt x="289011" y="610733"/>
                  </a:lnTo>
                  <a:lnTo>
                    <a:pt x="287694" y="610400"/>
                  </a:lnTo>
                  <a:lnTo>
                    <a:pt x="286212" y="608427"/>
                  </a:lnTo>
                  <a:lnTo>
                    <a:pt x="286259" y="606469"/>
                  </a:lnTo>
                  <a:lnTo>
                    <a:pt x="286925" y="605461"/>
                  </a:lnTo>
                  <a:lnTo>
                    <a:pt x="285240" y="604688"/>
                  </a:lnTo>
                  <a:lnTo>
                    <a:pt x="282291" y="600921"/>
                  </a:lnTo>
                  <a:lnTo>
                    <a:pt x="280319" y="600601"/>
                  </a:lnTo>
                  <a:lnTo>
                    <a:pt x="279356" y="599365"/>
                  </a:lnTo>
                  <a:lnTo>
                    <a:pt x="278171" y="600065"/>
                  </a:lnTo>
                  <a:lnTo>
                    <a:pt x="276780" y="599890"/>
                  </a:lnTo>
                  <a:lnTo>
                    <a:pt x="275519" y="600560"/>
                  </a:lnTo>
                  <a:lnTo>
                    <a:pt x="274642" y="598780"/>
                  </a:lnTo>
                  <a:lnTo>
                    <a:pt x="273208" y="597939"/>
                  </a:lnTo>
                  <a:lnTo>
                    <a:pt x="272681" y="596641"/>
                  </a:lnTo>
                  <a:lnTo>
                    <a:pt x="273402" y="594944"/>
                  </a:lnTo>
                  <a:lnTo>
                    <a:pt x="276163" y="593844"/>
                  </a:lnTo>
                  <a:lnTo>
                    <a:pt x="277463" y="591847"/>
                  </a:lnTo>
                  <a:lnTo>
                    <a:pt x="275593" y="590938"/>
                  </a:lnTo>
                  <a:lnTo>
                    <a:pt x="276011" y="588576"/>
                  </a:lnTo>
                  <a:lnTo>
                    <a:pt x="274867" y="587424"/>
                  </a:lnTo>
                  <a:lnTo>
                    <a:pt x="272802" y="586193"/>
                  </a:lnTo>
                  <a:lnTo>
                    <a:pt x="271237" y="584070"/>
                  </a:lnTo>
                  <a:lnTo>
                    <a:pt x="269051" y="583237"/>
                  </a:lnTo>
                  <a:lnTo>
                    <a:pt x="267560" y="580921"/>
                  </a:lnTo>
                  <a:lnTo>
                    <a:pt x="264449" y="581234"/>
                  </a:lnTo>
                  <a:lnTo>
                    <a:pt x="260945" y="577451"/>
                  </a:lnTo>
                  <a:lnTo>
                    <a:pt x="260410" y="574326"/>
                  </a:lnTo>
                  <a:lnTo>
                    <a:pt x="260680" y="573387"/>
                  </a:lnTo>
                  <a:lnTo>
                    <a:pt x="264020" y="573677"/>
                  </a:lnTo>
                  <a:lnTo>
                    <a:pt x="264623" y="573281"/>
                  </a:lnTo>
                  <a:lnTo>
                    <a:pt x="264600" y="570829"/>
                  </a:lnTo>
                  <a:lnTo>
                    <a:pt x="265901" y="568497"/>
                  </a:lnTo>
                  <a:lnTo>
                    <a:pt x="264176" y="566321"/>
                  </a:lnTo>
                  <a:lnTo>
                    <a:pt x="265357" y="565042"/>
                  </a:lnTo>
                  <a:lnTo>
                    <a:pt x="267127" y="563974"/>
                  </a:lnTo>
                  <a:lnTo>
                    <a:pt x="266610" y="563246"/>
                  </a:lnTo>
                  <a:lnTo>
                    <a:pt x="266932" y="561520"/>
                  </a:lnTo>
                  <a:lnTo>
                    <a:pt x="264570" y="560374"/>
                  </a:lnTo>
                  <a:lnTo>
                    <a:pt x="263623" y="561262"/>
                  </a:lnTo>
                  <a:lnTo>
                    <a:pt x="264474" y="563186"/>
                  </a:lnTo>
                  <a:lnTo>
                    <a:pt x="262987" y="563677"/>
                  </a:lnTo>
                  <a:lnTo>
                    <a:pt x="262055" y="564700"/>
                  </a:lnTo>
                  <a:lnTo>
                    <a:pt x="260000" y="564925"/>
                  </a:lnTo>
                  <a:lnTo>
                    <a:pt x="259401" y="563007"/>
                  </a:lnTo>
                  <a:lnTo>
                    <a:pt x="257949" y="561521"/>
                  </a:lnTo>
                  <a:lnTo>
                    <a:pt x="259368" y="560387"/>
                  </a:lnTo>
                  <a:lnTo>
                    <a:pt x="258862" y="559388"/>
                  </a:lnTo>
                  <a:lnTo>
                    <a:pt x="260643" y="556516"/>
                  </a:lnTo>
                  <a:lnTo>
                    <a:pt x="259037" y="554725"/>
                  </a:lnTo>
                  <a:lnTo>
                    <a:pt x="258439" y="553410"/>
                  </a:lnTo>
                  <a:lnTo>
                    <a:pt x="255733" y="553075"/>
                  </a:lnTo>
                  <a:lnTo>
                    <a:pt x="254979" y="552023"/>
                  </a:lnTo>
                  <a:lnTo>
                    <a:pt x="253851" y="552503"/>
                  </a:lnTo>
                  <a:lnTo>
                    <a:pt x="252513" y="552060"/>
                  </a:lnTo>
                  <a:lnTo>
                    <a:pt x="251381" y="550509"/>
                  </a:lnTo>
                  <a:lnTo>
                    <a:pt x="251953" y="548240"/>
                  </a:lnTo>
                  <a:lnTo>
                    <a:pt x="249548" y="547993"/>
                  </a:lnTo>
                  <a:lnTo>
                    <a:pt x="249557" y="546165"/>
                  </a:lnTo>
                  <a:lnTo>
                    <a:pt x="243767" y="543449"/>
                  </a:lnTo>
                  <a:lnTo>
                    <a:pt x="245041" y="538233"/>
                  </a:lnTo>
                  <a:lnTo>
                    <a:pt x="244274" y="537596"/>
                  </a:lnTo>
                  <a:lnTo>
                    <a:pt x="245745" y="533171"/>
                  </a:lnTo>
                  <a:lnTo>
                    <a:pt x="245894" y="530982"/>
                  </a:lnTo>
                  <a:lnTo>
                    <a:pt x="242560" y="530049"/>
                  </a:lnTo>
                  <a:lnTo>
                    <a:pt x="240222" y="531038"/>
                  </a:lnTo>
                  <a:lnTo>
                    <a:pt x="238578" y="530595"/>
                  </a:lnTo>
                  <a:lnTo>
                    <a:pt x="237655" y="529109"/>
                  </a:lnTo>
                  <a:lnTo>
                    <a:pt x="237665" y="527283"/>
                  </a:lnTo>
                  <a:lnTo>
                    <a:pt x="236736" y="525873"/>
                  </a:lnTo>
                  <a:lnTo>
                    <a:pt x="236860" y="523854"/>
                  </a:lnTo>
                  <a:lnTo>
                    <a:pt x="235591" y="522577"/>
                  </a:lnTo>
                  <a:lnTo>
                    <a:pt x="236233" y="520257"/>
                  </a:lnTo>
                  <a:lnTo>
                    <a:pt x="234986" y="519843"/>
                  </a:lnTo>
                  <a:lnTo>
                    <a:pt x="234627" y="518540"/>
                  </a:lnTo>
                  <a:lnTo>
                    <a:pt x="232731" y="516167"/>
                  </a:lnTo>
                  <a:lnTo>
                    <a:pt x="231888" y="514395"/>
                  </a:lnTo>
                  <a:lnTo>
                    <a:pt x="232220" y="513356"/>
                  </a:lnTo>
                  <a:lnTo>
                    <a:pt x="230840" y="511247"/>
                  </a:lnTo>
                  <a:lnTo>
                    <a:pt x="229881" y="511088"/>
                  </a:lnTo>
                  <a:lnTo>
                    <a:pt x="229098" y="509425"/>
                  </a:lnTo>
                  <a:lnTo>
                    <a:pt x="229288" y="507452"/>
                  </a:lnTo>
                  <a:lnTo>
                    <a:pt x="226461" y="502388"/>
                  </a:lnTo>
                  <a:lnTo>
                    <a:pt x="225558" y="502041"/>
                  </a:lnTo>
                  <a:lnTo>
                    <a:pt x="225633" y="500090"/>
                  </a:lnTo>
                  <a:lnTo>
                    <a:pt x="223885" y="500666"/>
                  </a:lnTo>
                  <a:lnTo>
                    <a:pt x="225032" y="498408"/>
                  </a:lnTo>
                  <a:lnTo>
                    <a:pt x="224280" y="497424"/>
                  </a:lnTo>
                  <a:lnTo>
                    <a:pt x="224420" y="495898"/>
                  </a:lnTo>
                  <a:lnTo>
                    <a:pt x="221374" y="495721"/>
                  </a:lnTo>
                  <a:lnTo>
                    <a:pt x="220878" y="495038"/>
                  </a:lnTo>
                  <a:lnTo>
                    <a:pt x="220485" y="491459"/>
                  </a:lnTo>
                  <a:lnTo>
                    <a:pt x="219320" y="489565"/>
                  </a:lnTo>
                  <a:lnTo>
                    <a:pt x="218182" y="489187"/>
                  </a:lnTo>
                  <a:lnTo>
                    <a:pt x="216103" y="487266"/>
                  </a:lnTo>
                  <a:lnTo>
                    <a:pt x="216086" y="484437"/>
                  </a:lnTo>
                  <a:lnTo>
                    <a:pt x="216887" y="483117"/>
                  </a:lnTo>
                  <a:lnTo>
                    <a:pt x="215627" y="482329"/>
                  </a:lnTo>
                  <a:lnTo>
                    <a:pt x="215837" y="480898"/>
                  </a:lnTo>
                  <a:lnTo>
                    <a:pt x="214431" y="478476"/>
                  </a:lnTo>
                  <a:lnTo>
                    <a:pt x="212742" y="479297"/>
                  </a:lnTo>
                  <a:lnTo>
                    <a:pt x="211439" y="478969"/>
                  </a:lnTo>
                  <a:lnTo>
                    <a:pt x="209723" y="482126"/>
                  </a:lnTo>
                  <a:lnTo>
                    <a:pt x="209665" y="483270"/>
                  </a:lnTo>
                  <a:lnTo>
                    <a:pt x="205618" y="486595"/>
                  </a:lnTo>
                  <a:lnTo>
                    <a:pt x="205123" y="485547"/>
                  </a:lnTo>
                  <a:lnTo>
                    <a:pt x="203481" y="485335"/>
                  </a:lnTo>
                  <a:lnTo>
                    <a:pt x="201340" y="483152"/>
                  </a:lnTo>
                  <a:lnTo>
                    <a:pt x="199095" y="482551"/>
                  </a:lnTo>
                  <a:lnTo>
                    <a:pt x="197290" y="484391"/>
                  </a:lnTo>
                  <a:lnTo>
                    <a:pt x="197056" y="486215"/>
                  </a:lnTo>
                  <a:lnTo>
                    <a:pt x="195850" y="488257"/>
                  </a:lnTo>
                  <a:lnTo>
                    <a:pt x="194829" y="489120"/>
                  </a:lnTo>
                  <a:lnTo>
                    <a:pt x="194685" y="490640"/>
                  </a:lnTo>
                  <a:lnTo>
                    <a:pt x="193147" y="490537"/>
                  </a:lnTo>
                  <a:lnTo>
                    <a:pt x="192735" y="492105"/>
                  </a:lnTo>
                  <a:lnTo>
                    <a:pt x="191663" y="493104"/>
                  </a:lnTo>
                  <a:lnTo>
                    <a:pt x="189850" y="491968"/>
                  </a:lnTo>
                  <a:lnTo>
                    <a:pt x="190341" y="491061"/>
                  </a:lnTo>
                  <a:lnTo>
                    <a:pt x="190064" y="487897"/>
                  </a:lnTo>
                  <a:lnTo>
                    <a:pt x="188985" y="486916"/>
                  </a:lnTo>
                  <a:lnTo>
                    <a:pt x="190434" y="485140"/>
                  </a:lnTo>
                  <a:lnTo>
                    <a:pt x="189556" y="482303"/>
                  </a:lnTo>
                  <a:lnTo>
                    <a:pt x="187172" y="482635"/>
                  </a:lnTo>
                  <a:lnTo>
                    <a:pt x="184123" y="481746"/>
                  </a:lnTo>
                  <a:lnTo>
                    <a:pt x="181504" y="479547"/>
                  </a:lnTo>
                  <a:lnTo>
                    <a:pt x="183198" y="477390"/>
                  </a:lnTo>
                  <a:lnTo>
                    <a:pt x="179525" y="473243"/>
                  </a:lnTo>
                  <a:lnTo>
                    <a:pt x="178470" y="471613"/>
                  </a:lnTo>
                  <a:lnTo>
                    <a:pt x="176141" y="470650"/>
                  </a:lnTo>
                  <a:lnTo>
                    <a:pt x="174520" y="466847"/>
                  </a:lnTo>
                  <a:lnTo>
                    <a:pt x="173368" y="463821"/>
                  </a:lnTo>
                  <a:lnTo>
                    <a:pt x="172060" y="462546"/>
                  </a:lnTo>
                  <a:lnTo>
                    <a:pt x="172708" y="459446"/>
                  </a:lnTo>
                  <a:lnTo>
                    <a:pt x="173800" y="459654"/>
                  </a:lnTo>
                  <a:lnTo>
                    <a:pt x="174680" y="458790"/>
                  </a:lnTo>
                  <a:lnTo>
                    <a:pt x="176478" y="459618"/>
                  </a:lnTo>
                  <a:lnTo>
                    <a:pt x="177620" y="458075"/>
                  </a:lnTo>
                  <a:lnTo>
                    <a:pt x="180433" y="457730"/>
                  </a:lnTo>
                  <a:lnTo>
                    <a:pt x="181390" y="456822"/>
                  </a:lnTo>
                  <a:lnTo>
                    <a:pt x="181089" y="455896"/>
                  </a:lnTo>
                  <a:lnTo>
                    <a:pt x="182697" y="454491"/>
                  </a:lnTo>
                  <a:lnTo>
                    <a:pt x="180061" y="451880"/>
                  </a:lnTo>
                  <a:lnTo>
                    <a:pt x="181425" y="451323"/>
                  </a:lnTo>
                  <a:lnTo>
                    <a:pt x="181714" y="449077"/>
                  </a:lnTo>
                  <a:lnTo>
                    <a:pt x="180885" y="449026"/>
                  </a:lnTo>
                  <a:lnTo>
                    <a:pt x="179396" y="447533"/>
                  </a:lnTo>
                  <a:lnTo>
                    <a:pt x="176657" y="446396"/>
                  </a:lnTo>
                  <a:lnTo>
                    <a:pt x="174252" y="446049"/>
                  </a:lnTo>
                  <a:lnTo>
                    <a:pt x="175365" y="442012"/>
                  </a:lnTo>
                  <a:lnTo>
                    <a:pt x="174510" y="440374"/>
                  </a:lnTo>
                  <a:lnTo>
                    <a:pt x="173474" y="440416"/>
                  </a:lnTo>
                  <a:lnTo>
                    <a:pt x="170627" y="439044"/>
                  </a:lnTo>
                  <a:lnTo>
                    <a:pt x="169952" y="438187"/>
                  </a:lnTo>
                  <a:lnTo>
                    <a:pt x="169739" y="434705"/>
                  </a:lnTo>
                  <a:lnTo>
                    <a:pt x="168289" y="433597"/>
                  </a:lnTo>
                  <a:lnTo>
                    <a:pt x="168146" y="432011"/>
                  </a:lnTo>
                  <a:lnTo>
                    <a:pt x="166327" y="430101"/>
                  </a:lnTo>
                  <a:lnTo>
                    <a:pt x="162591" y="428301"/>
                  </a:lnTo>
                  <a:lnTo>
                    <a:pt x="162424" y="426868"/>
                  </a:lnTo>
                  <a:lnTo>
                    <a:pt x="160645" y="427141"/>
                  </a:lnTo>
                  <a:lnTo>
                    <a:pt x="160388" y="425312"/>
                  </a:lnTo>
                  <a:lnTo>
                    <a:pt x="157340" y="421970"/>
                  </a:lnTo>
                  <a:lnTo>
                    <a:pt x="154894" y="421882"/>
                  </a:lnTo>
                  <a:lnTo>
                    <a:pt x="153392" y="420482"/>
                  </a:lnTo>
                  <a:lnTo>
                    <a:pt x="153605" y="419371"/>
                  </a:lnTo>
                  <a:lnTo>
                    <a:pt x="152722" y="417822"/>
                  </a:lnTo>
                  <a:lnTo>
                    <a:pt x="152780" y="413820"/>
                  </a:lnTo>
                  <a:lnTo>
                    <a:pt x="152477" y="412032"/>
                  </a:lnTo>
                  <a:lnTo>
                    <a:pt x="151301" y="412047"/>
                  </a:lnTo>
                  <a:lnTo>
                    <a:pt x="149872" y="413849"/>
                  </a:lnTo>
                  <a:lnTo>
                    <a:pt x="146479" y="413521"/>
                  </a:lnTo>
                  <a:lnTo>
                    <a:pt x="146281" y="414938"/>
                  </a:lnTo>
                  <a:lnTo>
                    <a:pt x="145208" y="416671"/>
                  </a:lnTo>
                  <a:lnTo>
                    <a:pt x="145852" y="418814"/>
                  </a:lnTo>
                  <a:lnTo>
                    <a:pt x="144776" y="420036"/>
                  </a:lnTo>
                  <a:lnTo>
                    <a:pt x="142516" y="420707"/>
                  </a:lnTo>
                  <a:lnTo>
                    <a:pt x="140430" y="423360"/>
                  </a:lnTo>
                  <a:lnTo>
                    <a:pt x="141133" y="424041"/>
                  </a:lnTo>
                  <a:lnTo>
                    <a:pt x="141017" y="427477"/>
                  </a:lnTo>
                  <a:lnTo>
                    <a:pt x="138195" y="428994"/>
                  </a:lnTo>
                  <a:lnTo>
                    <a:pt x="136194" y="430684"/>
                  </a:lnTo>
                  <a:lnTo>
                    <a:pt x="136099" y="432754"/>
                  </a:lnTo>
                  <a:lnTo>
                    <a:pt x="133660" y="432472"/>
                  </a:lnTo>
                  <a:lnTo>
                    <a:pt x="132125" y="433170"/>
                  </a:lnTo>
                  <a:lnTo>
                    <a:pt x="132116" y="435470"/>
                  </a:lnTo>
                  <a:lnTo>
                    <a:pt x="131656" y="437003"/>
                  </a:lnTo>
                  <a:lnTo>
                    <a:pt x="132840" y="438193"/>
                  </a:lnTo>
                  <a:lnTo>
                    <a:pt x="133643" y="439957"/>
                  </a:lnTo>
                  <a:lnTo>
                    <a:pt x="132227" y="440565"/>
                  </a:lnTo>
                  <a:lnTo>
                    <a:pt x="133085" y="442569"/>
                  </a:lnTo>
                  <a:lnTo>
                    <a:pt x="134343" y="443891"/>
                  </a:lnTo>
                  <a:lnTo>
                    <a:pt x="133447" y="444816"/>
                  </a:lnTo>
                  <a:lnTo>
                    <a:pt x="133279" y="446057"/>
                  </a:lnTo>
                  <a:lnTo>
                    <a:pt x="132385" y="446860"/>
                  </a:lnTo>
                  <a:lnTo>
                    <a:pt x="132517" y="448756"/>
                  </a:lnTo>
                  <a:lnTo>
                    <a:pt x="131494" y="449773"/>
                  </a:lnTo>
                  <a:lnTo>
                    <a:pt x="132828" y="451588"/>
                  </a:lnTo>
                  <a:lnTo>
                    <a:pt x="133073" y="453482"/>
                  </a:lnTo>
                  <a:lnTo>
                    <a:pt x="132304" y="453805"/>
                  </a:lnTo>
                  <a:lnTo>
                    <a:pt x="131167" y="457215"/>
                  </a:lnTo>
                  <a:lnTo>
                    <a:pt x="131186" y="459541"/>
                  </a:lnTo>
                  <a:lnTo>
                    <a:pt x="132051" y="461920"/>
                  </a:lnTo>
                  <a:lnTo>
                    <a:pt x="130391" y="459723"/>
                  </a:lnTo>
                  <a:lnTo>
                    <a:pt x="129530" y="459749"/>
                  </a:lnTo>
                  <a:lnTo>
                    <a:pt x="127603" y="457121"/>
                  </a:lnTo>
                  <a:lnTo>
                    <a:pt x="125945" y="456317"/>
                  </a:lnTo>
                  <a:lnTo>
                    <a:pt x="125815" y="454872"/>
                  </a:lnTo>
                  <a:lnTo>
                    <a:pt x="124663" y="453257"/>
                  </a:lnTo>
                  <a:lnTo>
                    <a:pt x="124268" y="451191"/>
                  </a:lnTo>
                  <a:lnTo>
                    <a:pt x="121558" y="449810"/>
                  </a:lnTo>
                  <a:lnTo>
                    <a:pt x="121065" y="447486"/>
                  </a:lnTo>
                  <a:lnTo>
                    <a:pt x="119108" y="446277"/>
                  </a:lnTo>
                  <a:lnTo>
                    <a:pt x="119231" y="445625"/>
                  </a:lnTo>
                  <a:lnTo>
                    <a:pt x="117522" y="443717"/>
                  </a:lnTo>
                  <a:lnTo>
                    <a:pt x="116855" y="441999"/>
                  </a:lnTo>
                  <a:lnTo>
                    <a:pt x="118255" y="440873"/>
                  </a:lnTo>
                  <a:lnTo>
                    <a:pt x="118010" y="438481"/>
                  </a:lnTo>
                  <a:lnTo>
                    <a:pt x="118541" y="436997"/>
                  </a:lnTo>
                  <a:lnTo>
                    <a:pt x="117281" y="433206"/>
                  </a:lnTo>
                  <a:lnTo>
                    <a:pt x="117156" y="431746"/>
                  </a:lnTo>
                  <a:lnTo>
                    <a:pt x="118034" y="430015"/>
                  </a:lnTo>
                  <a:lnTo>
                    <a:pt x="117043" y="429585"/>
                  </a:lnTo>
                  <a:lnTo>
                    <a:pt x="117325" y="428202"/>
                  </a:lnTo>
                  <a:lnTo>
                    <a:pt x="116648" y="426600"/>
                  </a:lnTo>
                  <a:lnTo>
                    <a:pt x="115685" y="426218"/>
                  </a:lnTo>
                  <a:lnTo>
                    <a:pt x="115272" y="423217"/>
                  </a:lnTo>
                  <a:lnTo>
                    <a:pt x="114369" y="421955"/>
                  </a:lnTo>
                  <a:lnTo>
                    <a:pt x="114818" y="419380"/>
                  </a:lnTo>
                  <a:lnTo>
                    <a:pt x="113560" y="417109"/>
                  </a:lnTo>
                  <a:lnTo>
                    <a:pt x="113754" y="416037"/>
                  </a:lnTo>
                  <a:lnTo>
                    <a:pt x="112915" y="413579"/>
                  </a:lnTo>
                  <a:lnTo>
                    <a:pt x="112900" y="411554"/>
                  </a:lnTo>
                  <a:lnTo>
                    <a:pt x="114594" y="406079"/>
                  </a:lnTo>
                  <a:lnTo>
                    <a:pt x="114681" y="403690"/>
                  </a:lnTo>
                  <a:lnTo>
                    <a:pt x="114116" y="400114"/>
                  </a:lnTo>
                  <a:lnTo>
                    <a:pt x="114399" y="398610"/>
                  </a:lnTo>
                  <a:lnTo>
                    <a:pt x="113835" y="397525"/>
                  </a:lnTo>
                  <a:lnTo>
                    <a:pt x="113664" y="395160"/>
                  </a:lnTo>
                  <a:lnTo>
                    <a:pt x="113791" y="392502"/>
                  </a:lnTo>
                  <a:lnTo>
                    <a:pt x="113200" y="389840"/>
                  </a:lnTo>
                  <a:lnTo>
                    <a:pt x="113605" y="388679"/>
                  </a:lnTo>
                  <a:lnTo>
                    <a:pt x="113869" y="385425"/>
                  </a:lnTo>
                  <a:lnTo>
                    <a:pt x="113522" y="383780"/>
                  </a:lnTo>
                  <a:lnTo>
                    <a:pt x="113616" y="382264"/>
                  </a:lnTo>
                  <a:lnTo>
                    <a:pt x="112362" y="380560"/>
                  </a:lnTo>
                  <a:lnTo>
                    <a:pt x="111655" y="378652"/>
                  </a:lnTo>
                  <a:lnTo>
                    <a:pt x="110485" y="377969"/>
                  </a:lnTo>
                  <a:lnTo>
                    <a:pt x="111080" y="376831"/>
                  </a:lnTo>
                  <a:lnTo>
                    <a:pt x="110547" y="375344"/>
                  </a:lnTo>
                  <a:lnTo>
                    <a:pt x="110455" y="371790"/>
                  </a:lnTo>
                  <a:lnTo>
                    <a:pt x="109977" y="369384"/>
                  </a:lnTo>
                  <a:lnTo>
                    <a:pt x="109866" y="366485"/>
                  </a:lnTo>
                  <a:lnTo>
                    <a:pt x="110235" y="365041"/>
                  </a:lnTo>
                  <a:lnTo>
                    <a:pt x="109383" y="363964"/>
                  </a:lnTo>
                  <a:lnTo>
                    <a:pt x="109087" y="361837"/>
                  </a:lnTo>
                  <a:lnTo>
                    <a:pt x="109554" y="358601"/>
                  </a:lnTo>
                  <a:lnTo>
                    <a:pt x="108280" y="356484"/>
                  </a:lnTo>
                  <a:lnTo>
                    <a:pt x="107158" y="355400"/>
                  </a:lnTo>
                  <a:lnTo>
                    <a:pt x="106944" y="353843"/>
                  </a:lnTo>
                  <a:lnTo>
                    <a:pt x="105706" y="351283"/>
                  </a:lnTo>
                  <a:lnTo>
                    <a:pt x="106263" y="345829"/>
                  </a:lnTo>
                  <a:lnTo>
                    <a:pt x="107432" y="341791"/>
                  </a:lnTo>
                  <a:lnTo>
                    <a:pt x="107093" y="339875"/>
                  </a:lnTo>
                  <a:lnTo>
                    <a:pt x="107750" y="337809"/>
                  </a:lnTo>
                  <a:lnTo>
                    <a:pt x="108399" y="337108"/>
                  </a:lnTo>
                  <a:lnTo>
                    <a:pt x="108886" y="335150"/>
                  </a:lnTo>
                  <a:lnTo>
                    <a:pt x="109616" y="334344"/>
                  </a:lnTo>
                  <a:lnTo>
                    <a:pt x="109937" y="332243"/>
                  </a:lnTo>
                  <a:lnTo>
                    <a:pt x="109507" y="330676"/>
                  </a:lnTo>
                  <a:lnTo>
                    <a:pt x="109745" y="329506"/>
                  </a:lnTo>
                  <a:lnTo>
                    <a:pt x="108569" y="322666"/>
                  </a:lnTo>
                  <a:lnTo>
                    <a:pt x="109077" y="320745"/>
                  </a:lnTo>
                  <a:lnTo>
                    <a:pt x="106845" y="317440"/>
                  </a:lnTo>
                  <a:lnTo>
                    <a:pt x="107157" y="316391"/>
                  </a:lnTo>
                  <a:lnTo>
                    <a:pt x="105032" y="312868"/>
                  </a:lnTo>
                  <a:lnTo>
                    <a:pt x="105691" y="310386"/>
                  </a:lnTo>
                  <a:lnTo>
                    <a:pt x="104784" y="309610"/>
                  </a:lnTo>
                  <a:lnTo>
                    <a:pt x="104315" y="307146"/>
                  </a:lnTo>
                  <a:lnTo>
                    <a:pt x="105338" y="305578"/>
                  </a:lnTo>
                  <a:lnTo>
                    <a:pt x="104958" y="304483"/>
                  </a:lnTo>
                  <a:lnTo>
                    <a:pt x="105030" y="302606"/>
                  </a:lnTo>
                  <a:lnTo>
                    <a:pt x="104110" y="301464"/>
                  </a:lnTo>
                  <a:lnTo>
                    <a:pt x="104485" y="300528"/>
                  </a:lnTo>
                  <a:lnTo>
                    <a:pt x="104164" y="298926"/>
                  </a:lnTo>
                  <a:lnTo>
                    <a:pt x="104535" y="296863"/>
                  </a:lnTo>
                  <a:lnTo>
                    <a:pt x="103826" y="294765"/>
                  </a:lnTo>
                  <a:lnTo>
                    <a:pt x="104001" y="293044"/>
                  </a:lnTo>
                  <a:lnTo>
                    <a:pt x="102650" y="290609"/>
                  </a:lnTo>
                  <a:lnTo>
                    <a:pt x="102750" y="289461"/>
                  </a:lnTo>
                  <a:lnTo>
                    <a:pt x="101829" y="287264"/>
                  </a:lnTo>
                  <a:lnTo>
                    <a:pt x="102235" y="285641"/>
                  </a:lnTo>
                  <a:lnTo>
                    <a:pt x="101515" y="284162"/>
                  </a:lnTo>
                  <a:lnTo>
                    <a:pt x="102534" y="282587"/>
                  </a:lnTo>
                  <a:lnTo>
                    <a:pt x="101214" y="281213"/>
                  </a:lnTo>
                  <a:lnTo>
                    <a:pt x="101319" y="278940"/>
                  </a:lnTo>
                  <a:lnTo>
                    <a:pt x="100181" y="275711"/>
                  </a:lnTo>
                  <a:lnTo>
                    <a:pt x="100280" y="274572"/>
                  </a:lnTo>
                  <a:lnTo>
                    <a:pt x="101779" y="274205"/>
                  </a:lnTo>
                  <a:lnTo>
                    <a:pt x="102603" y="272944"/>
                  </a:lnTo>
                  <a:lnTo>
                    <a:pt x="103904" y="272056"/>
                  </a:lnTo>
                  <a:lnTo>
                    <a:pt x="103510" y="269614"/>
                  </a:lnTo>
                  <a:lnTo>
                    <a:pt x="100415" y="268429"/>
                  </a:lnTo>
                  <a:lnTo>
                    <a:pt x="98537" y="266761"/>
                  </a:lnTo>
                  <a:lnTo>
                    <a:pt x="98425" y="265330"/>
                  </a:lnTo>
                  <a:lnTo>
                    <a:pt x="96976" y="264612"/>
                  </a:lnTo>
                  <a:lnTo>
                    <a:pt x="96495" y="263248"/>
                  </a:lnTo>
                  <a:lnTo>
                    <a:pt x="94695" y="261731"/>
                  </a:lnTo>
                  <a:lnTo>
                    <a:pt x="93084" y="261002"/>
                  </a:lnTo>
                  <a:lnTo>
                    <a:pt x="91708" y="258923"/>
                  </a:lnTo>
                  <a:lnTo>
                    <a:pt x="93149" y="255935"/>
                  </a:lnTo>
                  <a:lnTo>
                    <a:pt x="93744" y="252402"/>
                  </a:lnTo>
                  <a:lnTo>
                    <a:pt x="93036" y="251109"/>
                  </a:lnTo>
                  <a:lnTo>
                    <a:pt x="90948" y="249551"/>
                  </a:lnTo>
                  <a:lnTo>
                    <a:pt x="89292" y="248403"/>
                  </a:lnTo>
                  <a:lnTo>
                    <a:pt x="89069" y="247042"/>
                  </a:lnTo>
                  <a:lnTo>
                    <a:pt x="87718" y="245865"/>
                  </a:lnTo>
                  <a:lnTo>
                    <a:pt x="87582" y="243375"/>
                  </a:lnTo>
                  <a:lnTo>
                    <a:pt x="86278" y="242142"/>
                  </a:lnTo>
                  <a:lnTo>
                    <a:pt x="85314" y="240561"/>
                  </a:lnTo>
                  <a:lnTo>
                    <a:pt x="81492" y="238648"/>
                  </a:lnTo>
                  <a:lnTo>
                    <a:pt x="80608" y="237730"/>
                  </a:lnTo>
                  <a:lnTo>
                    <a:pt x="81846" y="236851"/>
                  </a:lnTo>
                  <a:lnTo>
                    <a:pt x="81992" y="235515"/>
                  </a:lnTo>
                  <a:lnTo>
                    <a:pt x="80989" y="235012"/>
                  </a:lnTo>
                  <a:lnTo>
                    <a:pt x="80720" y="232875"/>
                  </a:lnTo>
                  <a:lnTo>
                    <a:pt x="81533" y="229342"/>
                  </a:lnTo>
                  <a:lnTo>
                    <a:pt x="82611" y="227209"/>
                  </a:lnTo>
                  <a:lnTo>
                    <a:pt x="83460" y="226702"/>
                  </a:lnTo>
                  <a:lnTo>
                    <a:pt x="86451" y="227186"/>
                  </a:lnTo>
                  <a:lnTo>
                    <a:pt x="87846" y="229313"/>
                  </a:lnTo>
                  <a:lnTo>
                    <a:pt x="89094" y="230437"/>
                  </a:lnTo>
                  <a:lnTo>
                    <a:pt x="89990" y="232423"/>
                  </a:lnTo>
                  <a:lnTo>
                    <a:pt x="92222" y="232815"/>
                  </a:lnTo>
                  <a:lnTo>
                    <a:pt x="93735" y="231185"/>
                  </a:lnTo>
                  <a:lnTo>
                    <a:pt x="94039" y="229120"/>
                  </a:lnTo>
                  <a:lnTo>
                    <a:pt x="96153" y="226845"/>
                  </a:lnTo>
                  <a:lnTo>
                    <a:pt x="98681" y="224524"/>
                  </a:lnTo>
                  <a:lnTo>
                    <a:pt x="98903" y="223896"/>
                  </a:lnTo>
                  <a:lnTo>
                    <a:pt x="97447" y="222036"/>
                  </a:lnTo>
                  <a:lnTo>
                    <a:pt x="96536" y="221433"/>
                  </a:lnTo>
                  <a:lnTo>
                    <a:pt x="95728" y="219345"/>
                  </a:lnTo>
                  <a:lnTo>
                    <a:pt x="93034" y="217706"/>
                  </a:lnTo>
                  <a:lnTo>
                    <a:pt x="92530" y="216562"/>
                  </a:lnTo>
                  <a:lnTo>
                    <a:pt x="91498" y="216426"/>
                  </a:lnTo>
                  <a:lnTo>
                    <a:pt x="89514" y="215139"/>
                  </a:lnTo>
                  <a:lnTo>
                    <a:pt x="86654" y="212301"/>
                  </a:lnTo>
                  <a:lnTo>
                    <a:pt x="86700" y="211725"/>
                  </a:lnTo>
                  <a:lnTo>
                    <a:pt x="83677" y="208602"/>
                  </a:lnTo>
                  <a:lnTo>
                    <a:pt x="81841" y="207827"/>
                  </a:lnTo>
                  <a:lnTo>
                    <a:pt x="80421" y="206129"/>
                  </a:lnTo>
                  <a:lnTo>
                    <a:pt x="79712" y="204688"/>
                  </a:lnTo>
                  <a:lnTo>
                    <a:pt x="77528" y="202842"/>
                  </a:lnTo>
                  <a:lnTo>
                    <a:pt x="77805" y="201709"/>
                  </a:lnTo>
                  <a:lnTo>
                    <a:pt x="77212" y="200705"/>
                  </a:lnTo>
                  <a:lnTo>
                    <a:pt x="77155" y="198556"/>
                  </a:lnTo>
                  <a:lnTo>
                    <a:pt x="75242" y="198353"/>
                  </a:lnTo>
                  <a:lnTo>
                    <a:pt x="74664" y="195785"/>
                  </a:lnTo>
                  <a:lnTo>
                    <a:pt x="72551" y="193386"/>
                  </a:lnTo>
                  <a:lnTo>
                    <a:pt x="71471" y="193425"/>
                  </a:lnTo>
                  <a:lnTo>
                    <a:pt x="71537" y="192041"/>
                  </a:lnTo>
                  <a:lnTo>
                    <a:pt x="68543" y="189607"/>
                  </a:lnTo>
                  <a:lnTo>
                    <a:pt x="69290" y="187777"/>
                  </a:lnTo>
                  <a:lnTo>
                    <a:pt x="68392" y="186774"/>
                  </a:lnTo>
                  <a:lnTo>
                    <a:pt x="67548" y="184828"/>
                  </a:lnTo>
                  <a:lnTo>
                    <a:pt x="67821" y="183729"/>
                  </a:lnTo>
                  <a:lnTo>
                    <a:pt x="69696" y="182811"/>
                  </a:lnTo>
                  <a:lnTo>
                    <a:pt x="69213" y="181602"/>
                  </a:lnTo>
                  <a:lnTo>
                    <a:pt x="69790" y="179995"/>
                  </a:lnTo>
                  <a:lnTo>
                    <a:pt x="69391" y="177232"/>
                  </a:lnTo>
                  <a:lnTo>
                    <a:pt x="69837" y="176371"/>
                  </a:lnTo>
                  <a:lnTo>
                    <a:pt x="67764" y="174948"/>
                  </a:lnTo>
                  <a:lnTo>
                    <a:pt x="67955" y="173677"/>
                  </a:lnTo>
                  <a:lnTo>
                    <a:pt x="63600" y="169325"/>
                  </a:lnTo>
                  <a:lnTo>
                    <a:pt x="62054" y="168614"/>
                  </a:lnTo>
                  <a:lnTo>
                    <a:pt x="61274" y="167561"/>
                  </a:lnTo>
                  <a:lnTo>
                    <a:pt x="60883" y="165614"/>
                  </a:lnTo>
                  <a:lnTo>
                    <a:pt x="59355" y="163038"/>
                  </a:lnTo>
                  <a:lnTo>
                    <a:pt x="58481" y="161015"/>
                  </a:lnTo>
                  <a:lnTo>
                    <a:pt x="57412" y="159838"/>
                  </a:lnTo>
                  <a:lnTo>
                    <a:pt x="55965" y="159230"/>
                  </a:lnTo>
                  <a:lnTo>
                    <a:pt x="56701" y="157057"/>
                  </a:lnTo>
                  <a:lnTo>
                    <a:pt x="55994" y="155487"/>
                  </a:lnTo>
                  <a:lnTo>
                    <a:pt x="55306" y="152772"/>
                  </a:lnTo>
                  <a:lnTo>
                    <a:pt x="55732" y="150882"/>
                  </a:lnTo>
                  <a:lnTo>
                    <a:pt x="54568" y="149685"/>
                  </a:lnTo>
                  <a:lnTo>
                    <a:pt x="48217" y="146477"/>
                  </a:lnTo>
                  <a:lnTo>
                    <a:pt x="47417" y="146784"/>
                  </a:lnTo>
                  <a:lnTo>
                    <a:pt x="45154" y="144500"/>
                  </a:lnTo>
                  <a:lnTo>
                    <a:pt x="44220" y="144467"/>
                  </a:lnTo>
                  <a:lnTo>
                    <a:pt x="43366" y="142678"/>
                  </a:lnTo>
                  <a:lnTo>
                    <a:pt x="42409" y="142782"/>
                  </a:lnTo>
                  <a:lnTo>
                    <a:pt x="39947" y="141279"/>
                  </a:lnTo>
                  <a:lnTo>
                    <a:pt x="38462" y="141274"/>
                  </a:lnTo>
                  <a:lnTo>
                    <a:pt x="38013" y="140391"/>
                  </a:lnTo>
                  <a:lnTo>
                    <a:pt x="35842" y="139863"/>
                  </a:lnTo>
                  <a:lnTo>
                    <a:pt x="34155" y="140088"/>
                  </a:lnTo>
                  <a:lnTo>
                    <a:pt x="33109" y="139135"/>
                  </a:lnTo>
                  <a:lnTo>
                    <a:pt x="31360" y="138745"/>
                  </a:lnTo>
                  <a:lnTo>
                    <a:pt x="29380" y="139030"/>
                  </a:lnTo>
                  <a:lnTo>
                    <a:pt x="28885" y="137599"/>
                  </a:lnTo>
                  <a:lnTo>
                    <a:pt x="27326" y="137792"/>
                  </a:lnTo>
                  <a:lnTo>
                    <a:pt x="26243" y="136717"/>
                  </a:lnTo>
                  <a:lnTo>
                    <a:pt x="24538" y="136990"/>
                  </a:lnTo>
                  <a:lnTo>
                    <a:pt x="22586" y="136397"/>
                  </a:lnTo>
                  <a:lnTo>
                    <a:pt x="18088" y="133316"/>
                  </a:lnTo>
                  <a:lnTo>
                    <a:pt x="16796" y="131757"/>
                  </a:lnTo>
                  <a:lnTo>
                    <a:pt x="16049" y="130213"/>
                  </a:lnTo>
                  <a:lnTo>
                    <a:pt x="12488" y="129806"/>
                  </a:lnTo>
                  <a:lnTo>
                    <a:pt x="10514" y="127748"/>
                  </a:lnTo>
                  <a:lnTo>
                    <a:pt x="8558" y="127344"/>
                  </a:lnTo>
                  <a:lnTo>
                    <a:pt x="8263" y="126507"/>
                  </a:lnTo>
                  <a:lnTo>
                    <a:pt x="5096" y="123941"/>
                  </a:lnTo>
                  <a:lnTo>
                    <a:pt x="4806" y="121757"/>
                  </a:lnTo>
                  <a:lnTo>
                    <a:pt x="2297" y="117763"/>
                  </a:lnTo>
                  <a:lnTo>
                    <a:pt x="1934" y="114253"/>
                  </a:lnTo>
                  <a:lnTo>
                    <a:pt x="2764" y="114068"/>
                  </a:lnTo>
                  <a:lnTo>
                    <a:pt x="1455" y="110656"/>
                  </a:lnTo>
                  <a:lnTo>
                    <a:pt x="275" y="109586"/>
                  </a:lnTo>
                  <a:lnTo>
                    <a:pt x="0" y="108330"/>
                  </a:lnTo>
                  <a:lnTo>
                    <a:pt x="1259" y="106475"/>
                  </a:lnTo>
                  <a:lnTo>
                    <a:pt x="765" y="105428"/>
                  </a:lnTo>
                  <a:lnTo>
                    <a:pt x="1650" y="104308"/>
                  </a:lnTo>
                  <a:lnTo>
                    <a:pt x="3861" y="103908"/>
                  </a:lnTo>
                  <a:lnTo>
                    <a:pt x="6261" y="102810"/>
                  </a:lnTo>
                  <a:lnTo>
                    <a:pt x="10061" y="102412"/>
                  </a:lnTo>
                  <a:lnTo>
                    <a:pt x="11193" y="101853"/>
                  </a:lnTo>
                  <a:lnTo>
                    <a:pt x="10026" y="100634"/>
                  </a:lnTo>
                  <a:lnTo>
                    <a:pt x="10675" y="99350"/>
                  </a:lnTo>
                  <a:lnTo>
                    <a:pt x="12372" y="98117"/>
                  </a:lnTo>
                  <a:lnTo>
                    <a:pt x="12069" y="96535"/>
                  </a:lnTo>
                  <a:lnTo>
                    <a:pt x="10753" y="93536"/>
                  </a:lnTo>
                  <a:lnTo>
                    <a:pt x="8871" y="92839"/>
                  </a:lnTo>
                  <a:lnTo>
                    <a:pt x="9548" y="90560"/>
                  </a:lnTo>
                  <a:lnTo>
                    <a:pt x="8776" y="89892"/>
                  </a:lnTo>
                  <a:lnTo>
                    <a:pt x="9327" y="88170"/>
                  </a:lnTo>
                  <a:lnTo>
                    <a:pt x="10824" y="87029"/>
                  </a:lnTo>
                  <a:lnTo>
                    <a:pt x="11792" y="85214"/>
                  </a:lnTo>
                  <a:lnTo>
                    <a:pt x="12677" y="85408"/>
                  </a:lnTo>
                  <a:lnTo>
                    <a:pt x="14599" y="83900"/>
                  </a:lnTo>
                  <a:lnTo>
                    <a:pt x="14673" y="83052"/>
                  </a:lnTo>
                  <a:lnTo>
                    <a:pt x="16699" y="80468"/>
                  </a:lnTo>
                  <a:lnTo>
                    <a:pt x="16498" y="79301"/>
                  </a:lnTo>
                  <a:lnTo>
                    <a:pt x="17099" y="77892"/>
                  </a:lnTo>
                  <a:lnTo>
                    <a:pt x="17501" y="75407"/>
                  </a:lnTo>
                  <a:lnTo>
                    <a:pt x="18477" y="74613"/>
                  </a:lnTo>
                  <a:lnTo>
                    <a:pt x="21004" y="74891"/>
                  </a:lnTo>
                  <a:lnTo>
                    <a:pt x="21017" y="73627"/>
                  </a:lnTo>
                  <a:lnTo>
                    <a:pt x="23107" y="73015"/>
                  </a:lnTo>
                  <a:lnTo>
                    <a:pt x="23825" y="71430"/>
                  </a:lnTo>
                  <a:lnTo>
                    <a:pt x="24693" y="71359"/>
                  </a:lnTo>
                  <a:lnTo>
                    <a:pt x="26038" y="69628"/>
                  </a:lnTo>
                  <a:lnTo>
                    <a:pt x="22777" y="68149"/>
                  </a:lnTo>
                  <a:lnTo>
                    <a:pt x="20923" y="67833"/>
                  </a:lnTo>
                  <a:lnTo>
                    <a:pt x="20288" y="66708"/>
                  </a:lnTo>
                  <a:lnTo>
                    <a:pt x="19020" y="66604"/>
                  </a:lnTo>
                  <a:lnTo>
                    <a:pt x="17755" y="65643"/>
                  </a:lnTo>
                  <a:lnTo>
                    <a:pt x="16408" y="66385"/>
                  </a:lnTo>
                  <a:lnTo>
                    <a:pt x="14842" y="65000"/>
                  </a:lnTo>
                  <a:lnTo>
                    <a:pt x="13055" y="65326"/>
                  </a:lnTo>
                  <a:lnTo>
                    <a:pt x="12380" y="63252"/>
                  </a:lnTo>
                  <a:lnTo>
                    <a:pt x="10436" y="61203"/>
                  </a:lnTo>
                  <a:lnTo>
                    <a:pt x="10858" y="60225"/>
                  </a:lnTo>
                  <a:lnTo>
                    <a:pt x="10939" y="57618"/>
                  </a:lnTo>
                  <a:lnTo>
                    <a:pt x="10352" y="56359"/>
                  </a:lnTo>
                  <a:lnTo>
                    <a:pt x="7902" y="55988"/>
                  </a:lnTo>
                  <a:lnTo>
                    <a:pt x="7191" y="56437"/>
                  </a:lnTo>
                  <a:lnTo>
                    <a:pt x="4223" y="54604"/>
                  </a:lnTo>
                  <a:lnTo>
                    <a:pt x="3593" y="52835"/>
                  </a:lnTo>
                  <a:lnTo>
                    <a:pt x="4284" y="51830"/>
                  </a:lnTo>
                  <a:lnTo>
                    <a:pt x="5480" y="48682"/>
                  </a:lnTo>
                  <a:lnTo>
                    <a:pt x="4651" y="46593"/>
                  </a:lnTo>
                  <a:lnTo>
                    <a:pt x="4272" y="43602"/>
                  </a:lnTo>
                  <a:lnTo>
                    <a:pt x="4704" y="43100"/>
                  </a:lnTo>
                  <a:lnTo>
                    <a:pt x="3736" y="41183"/>
                  </a:lnTo>
                  <a:lnTo>
                    <a:pt x="3249" y="39312"/>
                  </a:lnTo>
                  <a:lnTo>
                    <a:pt x="1198" y="37765"/>
                  </a:lnTo>
                  <a:lnTo>
                    <a:pt x="1396" y="36387"/>
                  </a:lnTo>
                  <a:lnTo>
                    <a:pt x="3082" y="35903"/>
                  </a:lnTo>
                  <a:lnTo>
                    <a:pt x="2537" y="33460"/>
                  </a:lnTo>
                  <a:lnTo>
                    <a:pt x="4492" y="32930"/>
                  </a:lnTo>
                  <a:lnTo>
                    <a:pt x="7119" y="32881"/>
                  </a:lnTo>
                  <a:lnTo>
                    <a:pt x="9890" y="30968"/>
                  </a:lnTo>
                  <a:lnTo>
                    <a:pt x="11272" y="31692"/>
                  </a:lnTo>
                  <a:lnTo>
                    <a:pt x="12675" y="30798"/>
                  </a:lnTo>
                  <a:lnTo>
                    <a:pt x="15067" y="30208"/>
                  </a:lnTo>
                  <a:lnTo>
                    <a:pt x="16233" y="29563"/>
                  </a:lnTo>
                  <a:lnTo>
                    <a:pt x="18001" y="30359"/>
                  </a:lnTo>
                  <a:lnTo>
                    <a:pt x="18837" y="29965"/>
                  </a:lnTo>
                  <a:lnTo>
                    <a:pt x="18968" y="28539"/>
                  </a:lnTo>
                  <a:lnTo>
                    <a:pt x="19959" y="27538"/>
                  </a:lnTo>
                  <a:lnTo>
                    <a:pt x="20066" y="26090"/>
                  </a:lnTo>
                  <a:lnTo>
                    <a:pt x="19504" y="24288"/>
                  </a:lnTo>
                  <a:lnTo>
                    <a:pt x="19872" y="23221"/>
                  </a:lnTo>
                  <a:lnTo>
                    <a:pt x="21727" y="22883"/>
                  </a:lnTo>
                  <a:lnTo>
                    <a:pt x="22689" y="21330"/>
                  </a:lnTo>
                  <a:lnTo>
                    <a:pt x="22742" y="19675"/>
                  </a:lnTo>
                  <a:lnTo>
                    <a:pt x="21469" y="17928"/>
                  </a:lnTo>
                  <a:lnTo>
                    <a:pt x="20230" y="14926"/>
                  </a:lnTo>
                  <a:lnTo>
                    <a:pt x="20368" y="14318"/>
                  </a:lnTo>
                  <a:lnTo>
                    <a:pt x="25360" y="12173"/>
                  </a:lnTo>
                  <a:lnTo>
                    <a:pt x="26706" y="11957"/>
                  </a:lnTo>
                  <a:lnTo>
                    <a:pt x="28153" y="10882"/>
                  </a:lnTo>
                  <a:lnTo>
                    <a:pt x="28837" y="8724"/>
                  </a:lnTo>
                  <a:lnTo>
                    <a:pt x="30248" y="8102"/>
                  </a:lnTo>
                  <a:lnTo>
                    <a:pt x="34744" y="8335"/>
                  </a:lnTo>
                  <a:lnTo>
                    <a:pt x="35521" y="7963"/>
                  </a:lnTo>
                  <a:lnTo>
                    <a:pt x="38549" y="9319"/>
                  </a:lnTo>
                  <a:lnTo>
                    <a:pt x="42662" y="12900"/>
                  </a:lnTo>
                  <a:lnTo>
                    <a:pt x="43735" y="14695"/>
                  </a:lnTo>
                  <a:lnTo>
                    <a:pt x="45085" y="15313"/>
                  </a:lnTo>
                  <a:lnTo>
                    <a:pt x="48159" y="14680"/>
                  </a:lnTo>
                  <a:lnTo>
                    <a:pt x="51087" y="16114"/>
                  </a:lnTo>
                  <a:lnTo>
                    <a:pt x="51973" y="15880"/>
                  </a:lnTo>
                  <a:lnTo>
                    <a:pt x="55136" y="17670"/>
                  </a:lnTo>
                  <a:lnTo>
                    <a:pt x="58353" y="17746"/>
                  </a:lnTo>
                  <a:lnTo>
                    <a:pt x="61734" y="17394"/>
                  </a:lnTo>
                  <a:lnTo>
                    <a:pt x="63654" y="16854"/>
                  </a:lnTo>
                  <a:lnTo>
                    <a:pt x="67714" y="17408"/>
                  </a:lnTo>
                  <a:lnTo>
                    <a:pt x="67928" y="17679"/>
                  </a:lnTo>
                  <a:lnTo>
                    <a:pt x="67067" y="19833"/>
                  </a:lnTo>
                  <a:lnTo>
                    <a:pt x="69407" y="21946"/>
                  </a:lnTo>
                  <a:lnTo>
                    <a:pt x="70210" y="25628"/>
                  </a:lnTo>
                  <a:lnTo>
                    <a:pt x="69596" y="27140"/>
                  </a:lnTo>
                  <a:lnTo>
                    <a:pt x="68590" y="27513"/>
                  </a:lnTo>
                  <a:lnTo>
                    <a:pt x="68357" y="30002"/>
                  </a:lnTo>
                  <a:lnTo>
                    <a:pt x="69319" y="31458"/>
                  </a:lnTo>
                  <a:lnTo>
                    <a:pt x="68036" y="34439"/>
                  </a:lnTo>
                  <a:lnTo>
                    <a:pt x="69856" y="36299"/>
                  </a:lnTo>
                  <a:lnTo>
                    <a:pt x="71688" y="35889"/>
                  </a:lnTo>
                  <a:lnTo>
                    <a:pt x="72622" y="37394"/>
                  </a:lnTo>
                  <a:lnTo>
                    <a:pt x="73582" y="40153"/>
                  </a:lnTo>
                  <a:lnTo>
                    <a:pt x="73621" y="41979"/>
                  </a:lnTo>
                  <a:lnTo>
                    <a:pt x="75189" y="41618"/>
                  </a:lnTo>
                  <a:lnTo>
                    <a:pt x="76594" y="43710"/>
                  </a:lnTo>
                  <a:lnTo>
                    <a:pt x="79319" y="44825"/>
                  </a:lnTo>
                  <a:lnTo>
                    <a:pt x="80244" y="45988"/>
                  </a:lnTo>
                  <a:lnTo>
                    <a:pt x="80234" y="47421"/>
                  </a:lnTo>
                  <a:lnTo>
                    <a:pt x="81170" y="48616"/>
                  </a:lnTo>
                  <a:lnTo>
                    <a:pt x="82998" y="49946"/>
                  </a:lnTo>
                  <a:lnTo>
                    <a:pt x="84131" y="51365"/>
                  </a:lnTo>
                  <a:lnTo>
                    <a:pt x="81693" y="52095"/>
                  </a:lnTo>
                  <a:lnTo>
                    <a:pt x="81953" y="54215"/>
                  </a:lnTo>
                  <a:lnTo>
                    <a:pt x="83870" y="55390"/>
                  </a:lnTo>
                  <a:lnTo>
                    <a:pt x="84208" y="56790"/>
                  </a:lnTo>
                  <a:lnTo>
                    <a:pt x="83578" y="58942"/>
                  </a:lnTo>
                  <a:lnTo>
                    <a:pt x="85064" y="59522"/>
                  </a:lnTo>
                  <a:lnTo>
                    <a:pt x="85636" y="61038"/>
                  </a:lnTo>
                  <a:lnTo>
                    <a:pt x="88497" y="62272"/>
                  </a:lnTo>
                  <a:lnTo>
                    <a:pt x="88386" y="63764"/>
                  </a:lnTo>
                  <a:lnTo>
                    <a:pt x="89629" y="64414"/>
                  </a:lnTo>
                  <a:lnTo>
                    <a:pt x="89755" y="66207"/>
                  </a:lnTo>
                  <a:lnTo>
                    <a:pt x="89102" y="69590"/>
                  </a:lnTo>
                  <a:lnTo>
                    <a:pt x="89906" y="69985"/>
                  </a:lnTo>
                  <a:lnTo>
                    <a:pt x="90957" y="71990"/>
                  </a:lnTo>
                  <a:lnTo>
                    <a:pt x="92008" y="72549"/>
                  </a:lnTo>
                  <a:lnTo>
                    <a:pt x="91768" y="75880"/>
                  </a:lnTo>
                  <a:lnTo>
                    <a:pt x="91103" y="76590"/>
                  </a:lnTo>
                  <a:lnTo>
                    <a:pt x="91675" y="77905"/>
                  </a:lnTo>
                  <a:lnTo>
                    <a:pt x="90757" y="79789"/>
                  </a:lnTo>
                  <a:lnTo>
                    <a:pt x="93469" y="80295"/>
                  </a:lnTo>
                  <a:lnTo>
                    <a:pt x="94224" y="81998"/>
                  </a:lnTo>
                  <a:lnTo>
                    <a:pt x="93633" y="84157"/>
                  </a:lnTo>
                  <a:lnTo>
                    <a:pt x="94007" y="85153"/>
                  </a:lnTo>
                  <a:lnTo>
                    <a:pt x="95339" y="85936"/>
                  </a:lnTo>
                  <a:lnTo>
                    <a:pt x="95264" y="87125"/>
                  </a:lnTo>
                  <a:lnTo>
                    <a:pt x="97265" y="89510"/>
                  </a:lnTo>
                  <a:lnTo>
                    <a:pt x="99510" y="90658"/>
                  </a:lnTo>
                  <a:lnTo>
                    <a:pt x="99972" y="91359"/>
                  </a:lnTo>
                  <a:lnTo>
                    <a:pt x="102078" y="92140"/>
                  </a:lnTo>
                  <a:lnTo>
                    <a:pt x="103456" y="91943"/>
                  </a:lnTo>
                  <a:lnTo>
                    <a:pt x="104284" y="93380"/>
                  </a:lnTo>
                  <a:lnTo>
                    <a:pt x="107144" y="94782"/>
                  </a:lnTo>
                  <a:lnTo>
                    <a:pt x="110105" y="94375"/>
                  </a:lnTo>
                  <a:lnTo>
                    <a:pt x="112475" y="96073"/>
                  </a:lnTo>
                  <a:lnTo>
                    <a:pt x="113497" y="96094"/>
                  </a:lnTo>
                  <a:lnTo>
                    <a:pt x="114214" y="97489"/>
                  </a:lnTo>
                  <a:lnTo>
                    <a:pt x="115692" y="97155"/>
                  </a:lnTo>
                  <a:lnTo>
                    <a:pt x="117745" y="97573"/>
                  </a:lnTo>
                  <a:lnTo>
                    <a:pt x="119628" y="99567"/>
                  </a:lnTo>
                  <a:lnTo>
                    <a:pt x="120051" y="101744"/>
                  </a:lnTo>
                  <a:lnTo>
                    <a:pt x="121312" y="102262"/>
                  </a:lnTo>
                  <a:lnTo>
                    <a:pt x="121214" y="104470"/>
                  </a:lnTo>
                  <a:lnTo>
                    <a:pt x="122227" y="104690"/>
                  </a:lnTo>
                  <a:lnTo>
                    <a:pt x="122014" y="106530"/>
                  </a:lnTo>
                  <a:lnTo>
                    <a:pt x="122906" y="108014"/>
                  </a:lnTo>
                  <a:lnTo>
                    <a:pt x="123341" y="110102"/>
                  </a:lnTo>
                  <a:lnTo>
                    <a:pt x="124490" y="109743"/>
                  </a:lnTo>
                  <a:lnTo>
                    <a:pt x="126003" y="110234"/>
                  </a:lnTo>
                  <a:lnTo>
                    <a:pt x="127253" y="110037"/>
                  </a:lnTo>
                  <a:lnTo>
                    <a:pt x="128300" y="108992"/>
                  </a:lnTo>
                  <a:lnTo>
                    <a:pt x="129012" y="109723"/>
                  </a:lnTo>
                  <a:lnTo>
                    <a:pt x="131011" y="108620"/>
                  </a:lnTo>
                  <a:lnTo>
                    <a:pt x="134202" y="110373"/>
                  </a:lnTo>
                  <a:lnTo>
                    <a:pt x="135355" y="111499"/>
                  </a:lnTo>
                  <a:lnTo>
                    <a:pt x="137746" y="112364"/>
                  </a:lnTo>
                  <a:lnTo>
                    <a:pt x="140471" y="112579"/>
                  </a:lnTo>
                  <a:lnTo>
                    <a:pt x="142140" y="113269"/>
                  </a:lnTo>
                  <a:lnTo>
                    <a:pt x="144595" y="116964"/>
                  </a:lnTo>
                  <a:lnTo>
                    <a:pt x="145308" y="117691"/>
                  </a:lnTo>
                  <a:lnTo>
                    <a:pt x="147404" y="116939"/>
                  </a:lnTo>
                  <a:lnTo>
                    <a:pt x="149558" y="118713"/>
                  </a:lnTo>
                  <a:lnTo>
                    <a:pt x="151652" y="118977"/>
                  </a:lnTo>
                  <a:lnTo>
                    <a:pt x="152393" y="121408"/>
                  </a:lnTo>
                  <a:lnTo>
                    <a:pt x="153635" y="120410"/>
                  </a:lnTo>
                  <a:lnTo>
                    <a:pt x="155129" y="118538"/>
                  </a:lnTo>
                  <a:lnTo>
                    <a:pt x="155745" y="116066"/>
                  </a:lnTo>
                  <a:lnTo>
                    <a:pt x="155553" y="114452"/>
                  </a:lnTo>
                  <a:lnTo>
                    <a:pt x="157176" y="109909"/>
                  </a:lnTo>
                  <a:lnTo>
                    <a:pt x="156295" y="107130"/>
                  </a:lnTo>
                  <a:lnTo>
                    <a:pt x="155344" y="106692"/>
                  </a:lnTo>
                  <a:lnTo>
                    <a:pt x="156097" y="104631"/>
                  </a:lnTo>
                  <a:lnTo>
                    <a:pt x="156933" y="104303"/>
                  </a:lnTo>
                  <a:lnTo>
                    <a:pt x="157872" y="105418"/>
                  </a:lnTo>
                  <a:lnTo>
                    <a:pt x="159779" y="104687"/>
                  </a:lnTo>
                  <a:lnTo>
                    <a:pt x="160969" y="105419"/>
                  </a:lnTo>
                  <a:lnTo>
                    <a:pt x="161799" y="102492"/>
                  </a:lnTo>
                  <a:lnTo>
                    <a:pt x="162704" y="101458"/>
                  </a:lnTo>
                  <a:lnTo>
                    <a:pt x="163021" y="99055"/>
                  </a:lnTo>
                  <a:lnTo>
                    <a:pt x="162689" y="97485"/>
                  </a:lnTo>
                  <a:lnTo>
                    <a:pt x="164335" y="97385"/>
                  </a:lnTo>
                  <a:lnTo>
                    <a:pt x="164578" y="99024"/>
                  </a:lnTo>
                  <a:lnTo>
                    <a:pt x="165498" y="100446"/>
                  </a:lnTo>
                  <a:lnTo>
                    <a:pt x="167189" y="101980"/>
                  </a:lnTo>
                  <a:lnTo>
                    <a:pt x="167776" y="104945"/>
                  </a:lnTo>
                  <a:lnTo>
                    <a:pt x="168694" y="105634"/>
                  </a:lnTo>
                  <a:lnTo>
                    <a:pt x="170228" y="105687"/>
                  </a:lnTo>
                  <a:lnTo>
                    <a:pt x="173021" y="106409"/>
                  </a:lnTo>
                  <a:lnTo>
                    <a:pt x="172463" y="108946"/>
                  </a:lnTo>
                  <a:lnTo>
                    <a:pt x="174801" y="108942"/>
                  </a:lnTo>
                  <a:lnTo>
                    <a:pt x="175725" y="109744"/>
                  </a:lnTo>
                  <a:lnTo>
                    <a:pt x="176256" y="111364"/>
                  </a:lnTo>
                  <a:lnTo>
                    <a:pt x="177580" y="111516"/>
                  </a:lnTo>
                  <a:lnTo>
                    <a:pt x="177612" y="112711"/>
                  </a:lnTo>
                  <a:lnTo>
                    <a:pt x="178477" y="113453"/>
                  </a:lnTo>
                  <a:lnTo>
                    <a:pt x="178086" y="116072"/>
                  </a:lnTo>
                  <a:lnTo>
                    <a:pt x="178235" y="117386"/>
                  </a:lnTo>
                  <a:lnTo>
                    <a:pt x="179328" y="120759"/>
                  </a:lnTo>
                  <a:lnTo>
                    <a:pt x="179479" y="122274"/>
                  </a:lnTo>
                  <a:lnTo>
                    <a:pt x="178617" y="122744"/>
                  </a:lnTo>
                  <a:lnTo>
                    <a:pt x="176209" y="126226"/>
                  </a:lnTo>
                  <a:lnTo>
                    <a:pt x="177337" y="127169"/>
                  </a:lnTo>
                  <a:lnTo>
                    <a:pt x="177610" y="128432"/>
                  </a:lnTo>
                  <a:lnTo>
                    <a:pt x="179042" y="129011"/>
                  </a:lnTo>
                  <a:lnTo>
                    <a:pt x="182668" y="129132"/>
                  </a:lnTo>
                  <a:lnTo>
                    <a:pt x="184079" y="131025"/>
                  </a:lnTo>
                  <a:lnTo>
                    <a:pt x="184834" y="129721"/>
                  </a:lnTo>
                  <a:lnTo>
                    <a:pt x="185356" y="127625"/>
                  </a:lnTo>
                  <a:lnTo>
                    <a:pt x="185426" y="124147"/>
                  </a:lnTo>
                  <a:lnTo>
                    <a:pt x="186031" y="122135"/>
                  </a:lnTo>
                  <a:lnTo>
                    <a:pt x="187441" y="121647"/>
                  </a:lnTo>
                  <a:lnTo>
                    <a:pt x="187584" y="120610"/>
                  </a:lnTo>
                  <a:lnTo>
                    <a:pt x="192090" y="122479"/>
                  </a:lnTo>
                  <a:lnTo>
                    <a:pt x="195332" y="120347"/>
                  </a:lnTo>
                  <a:lnTo>
                    <a:pt x="196401" y="120353"/>
                  </a:lnTo>
                  <a:lnTo>
                    <a:pt x="195731" y="122388"/>
                  </a:lnTo>
                  <a:lnTo>
                    <a:pt x="197609" y="121456"/>
                  </a:lnTo>
                  <a:lnTo>
                    <a:pt x="199007" y="123669"/>
                  </a:lnTo>
                  <a:lnTo>
                    <a:pt x="200823" y="124286"/>
                  </a:lnTo>
                  <a:lnTo>
                    <a:pt x="201226" y="125964"/>
                  </a:lnTo>
                  <a:lnTo>
                    <a:pt x="202030" y="126359"/>
                  </a:lnTo>
                  <a:lnTo>
                    <a:pt x="203819" y="129180"/>
                  </a:lnTo>
                  <a:lnTo>
                    <a:pt x="204326" y="131848"/>
                  </a:lnTo>
                  <a:lnTo>
                    <a:pt x="205631" y="132869"/>
                  </a:lnTo>
                  <a:lnTo>
                    <a:pt x="205624" y="133705"/>
                  </a:lnTo>
                  <a:lnTo>
                    <a:pt x="208324" y="134609"/>
                  </a:lnTo>
                  <a:lnTo>
                    <a:pt x="212125" y="137049"/>
                  </a:lnTo>
                  <a:lnTo>
                    <a:pt x="213566" y="137263"/>
                  </a:lnTo>
                  <a:lnTo>
                    <a:pt x="212934" y="135513"/>
                  </a:lnTo>
                  <a:lnTo>
                    <a:pt x="212968" y="131483"/>
                  </a:lnTo>
                  <a:lnTo>
                    <a:pt x="213455" y="129611"/>
                  </a:lnTo>
                  <a:lnTo>
                    <a:pt x="214109" y="129344"/>
                  </a:lnTo>
                  <a:lnTo>
                    <a:pt x="215888" y="130612"/>
                  </a:lnTo>
                  <a:lnTo>
                    <a:pt x="216754" y="130169"/>
                  </a:lnTo>
                  <a:lnTo>
                    <a:pt x="216221" y="127679"/>
                  </a:lnTo>
                  <a:lnTo>
                    <a:pt x="214648" y="126059"/>
                  </a:lnTo>
                  <a:lnTo>
                    <a:pt x="216206" y="125993"/>
                  </a:lnTo>
                  <a:lnTo>
                    <a:pt x="220358" y="128353"/>
                  </a:lnTo>
                  <a:lnTo>
                    <a:pt x="224256" y="127738"/>
                  </a:lnTo>
                  <a:lnTo>
                    <a:pt x="225974" y="128757"/>
                  </a:lnTo>
                  <a:lnTo>
                    <a:pt x="227702" y="128980"/>
                  </a:lnTo>
                  <a:lnTo>
                    <a:pt x="228373" y="130263"/>
                  </a:lnTo>
                  <a:lnTo>
                    <a:pt x="229456" y="130195"/>
                  </a:lnTo>
                  <a:lnTo>
                    <a:pt x="230569" y="131406"/>
                  </a:lnTo>
                  <a:lnTo>
                    <a:pt x="232159" y="129868"/>
                  </a:lnTo>
                  <a:lnTo>
                    <a:pt x="234748" y="129351"/>
                  </a:lnTo>
                  <a:lnTo>
                    <a:pt x="236886" y="126870"/>
                  </a:lnTo>
                  <a:lnTo>
                    <a:pt x="239608" y="125191"/>
                  </a:lnTo>
                  <a:lnTo>
                    <a:pt x="240317" y="126012"/>
                  </a:lnTo>
                  <a:lnTo>
                    <a:pt x="242274" y="126484"/>
                  </a:lnTo>
                  <a:lnTo>
                    <a:pt x="242707" y="128618"/>
                  </a:lnTo>
                  <a:lnTo>
                    <a:pt x="243292" y="126874"/>
                  </a:lnTo>
                  <a:lnTo>
                    <a:pt x="245045" y="126796"/>
                  </a:lnTo>
                  <a:lnTo>
                    <a:pt x="247155" y="124888"/>
                  </a:lnTo>
                  <a:lnTo>
                    <a:pt x="249274" y="121900"/>
                  </a:lnTo>
                  <a:lnTo>
                    <a:pt x="249570" y="119680"/>
                  </a:lnTo>
                  <a:lnTo>
                    <a:pt x="249360" y="118417"/>
                  </a:lnTo>
                  <a:lnTo>
                    <a:pt x="250221" y="114135"/>
                  </a:lnTo>
                  <a:lnTo>
                    <a:pt x="249246" y="113332"/>
                  </a:lnTo>
                  <a:lnTo>
                    <a:pt x="249323" y="112018"/>
                  </a:lnTo>
                  <a:lnTo>
                    <a:pt x="246262" y="109080"/>
                  </a:lnTo>
                  <a:lnTo>
                    <a:pt x="242883" y="107873"/>
                  </a:lnTo>
                  <a:lnTo>
                    <a:pt x="243514" y="104974"/>
                  </a:lnTo>
                  <a:lnTo>
                    <a:pt x="243218" y="101806"/>
                  </a:lnTo>
                  <a:lnTo>
                    <a:pt x="246808" y="102177"/>
                  </a:lnTo>
                  <a:lnTo>
                    <a:pt x="245973" y="100226"/>
                  </a:lnTo>
                  <a:lnTo>
                    <a:pt x="246787" y="97845"/>
                  </a:lnTo>
                  <a:lnTo>
                    <a:pt x="245170" y="96612"/>
                  </a:lnTo>
                  <a:lnTo>
                    <a:pt x="244183" y="96505"/>
                  </a:lnTo>
                  <a:lnTo>
                    <a:pt x="244129" y="94580"/>
                  </a:lnTo>
                  <a:lnTo>
                    <a:pt x="245834" y="93332"/>
                  </a:lnTo>
                  <a:lnTo>
                    <a:pt x="245437" y="91880"/>
                  </a:lnTo>
                  <a:lnTo>
                    <a:pt x="243310" y="88096"/>
                  </a:lnTo>
                  <a:lnTo>
                    <a:pt x="242694" y="86503"/>
                  </a:lnTo>
                  <a:lnTo>
                    <a:pt x="243058" y="83955"/>
                  </a:lnTo>
                  <a:lnTo>
                    <a:pt x="244925" y="83048"/>
                  </a:lnTo>
                  <a:lnTo>
                    <a:pt x="246725" y="80346"/>
                  </a:lnTo>
                  <a:lnTo>
                    <a:pt x="249208" y="80418"/>
                  </a:lnTo>
                  <a:lnTo>
                    <a:pt x="250649" y="80911"/>
                  </a:lnTo>
                  <a:lnTo>
                    <a:pt x="251902" y="80601"/>
                  </a:lnTo>
                  <a:lnTo>
                    <a:pt x="254029" y="80944"/>
                  </a:lnTo>
                  <a:lnTo>
                    <a:pt x="257897" y="86275"/>
                  </a:lnTo>
                  <a:lnTo>
                    <a:pt x="257978" y="87170"/>
                  </a:lnTo>
                  <a:lnTo>
                    <a:pt x="260256" y="88946"/>
                  </a:lnTo>
                  <a:lnTo>
                    <a:pt x="260407" y="86700"/>
                  </a:lnTo>
                  <a:lnTo>
                    <a:pt x="259802" y="85153"/>
                  </a:lnTo>
                  <a:lnTo>
                    <a:pt x="260868" y="83787"/>
                  </a:lnTo>
                  <a:lnTo>
                    <a:pt x="262975" y="83390"/>
                  </a:lnTo>
                  <a:lnTo>
                    <a:pt x="265341" y="83953"/>
                  </a:lnTo>
                  <a:lnTo>
                    <a:pt x="266157" y="83645"/>
                  </a:lnTo>
                  <a:lnTo>
                    <a:pt x="268207" y="86402"/>
                  </a:lnTo>
                  <a:lnTo>
                    <a:pt x="270933" y="88337"/>
                  </a:lnTo>
                  <a:lnTo>
                    <a:pt x="272897" y="90649"/>
                  </a:lnTo>
                  <a:lnTo>
                    <a:pt x="275753" y="93155"/>
                  </a:lnTo>
                  <a:lnTo>
                    <a:pt x="277471" y="90614"/>
                  </a:lnTo>
                  <a:lnTo>
                    <a:pt x="277035" y="88546"/>
                  </a:lnTo>
                  <a:lnTo>
                    <a:pt x="279123" y="86817"/>
                  </a:lnTo>
                  <a:lnTo>
                    <a:pt x="278735" y="85547"/>
                  </a:lnTo>
                  <a:lnTo>
                    <a:pt x="280629" y="84711"/>
                  </a:lnTo>
                  <a:lnTo>
                    <a:pt x="281748" y="82608"/>
                  </a:lnTo>
                  <a:lnTo>
                    <a:pt x="281751" y="81387"/>
                  </a:lnTo>
                  <a:lnTo>
                    <a:pt x="282578" y="80414"/>
                  </a:lnTo>
                  <a:lnTo>
                    <a:pt x="281966" y="79285"/>
                  </a:lnTo>
                  <a:lnTo>
                    <a:pt x="280411" y="78159"/>
                  </a:lnTo>
                  <a:lnTo>
                    <a:pt x="278577" y="78236"/>
                  </a:lnTo>
                  <a:lnTo>
                    <a:pt x="276723" y="76154"/>
                  </a:lnTo>
                  <a:lnTo>
                    <a:pt x="277587" y="71782"/>
                  </a:lnTo>
                  <a:lnTo>
                    <a:pt x="279530" y="68654"/>
                  </a:lnTo>
                  <a:lnTo>
                    <a:pt x="279707" y="67771"/>
                  </a:lnTo>
                  <a:lnTo>
                    <a:pt x="281788" y="66999"/>
                  </a:lnTo>
                  <a:lnTo>
                    <a:pt x="284655" y="66572"/>
                  </a:lnTo>
                  <a:lnTo>
                    <a:pt x="284409" y="65387"/>
                  </a:lnTo>
                  <a:lnTo>
                    <a:pt x="284858" y="63317"/>
                  </a:lnTo>
                  <a:lnTo>
                    <a:pt x="285031" y="60645"/>
                  </a:lnTo>
                  <a:lnTo>
                    <a:pt x="284430" y="59733"/>
                  </a:lnTo>
                  <a:lnTo>
                    <a:pt x="285280" y="58379"/>
                  </a:lnTo>
                  <a:lnTo>
                    <a:pt x="286806" y="59002"/>
                  </a:lnTo>
                  <a:lnTo>
                    <a:pt x="288368" y="58510"/>
                  </a:lnTo>
                  <a:lnTo>
                    <a:pt x="288406" y="56642"/>
                  </a:lnTo>
                  <a:lnTo>
                    <a:pt x="289280" y="54821"/>
                  </a:lnTo>
                  <a:lnTo>
                    <a:pt x="290084" y="55806"/>
                  </a:lnTo>
                  <a:lnTo>
                    <a:pt x="291709" y="56597"/>
                  </a:lnTo>
                  <a:lnTo>
                    <a:pt x="293329" y="59462"/>
                  </a:lnTo>
                  <a:lnTo>
                    <a:pt x="292794" y="60959"/>
                  </a:lnTo>
                  <a:lnTo>
                    <a:pt x="293345" y="64209"/>
                  </a:lnTo>
                  <a:lnTo>
                    <a:pt x="294734" y="65022"/>
                  </a:lnTo>
                  <a:lnTo>
                    <a:pt x="294566" y="67686"/>
                  </a:lnTo>
                  <a:lnTo>
                    <a:pt x="293892" y="68393"/>
                  </a:lnTo>
                  <a:lnTo>
                    <a:pt x="293783" y="69918"/>
                  </a:lnTo>
                  <a:lnTo>
                    <a:pt x="292048" y="71609"/>
                  </a:lnTo>
                  <a:lnTo>
                    <a:pt x="291338" y="74122"/>
                  </a:lnTo>
                  <a:lnTo>
                    <a:pt x="291148" y="76010"/>
                  </a:lnTo>
                  <a:lnTo>
                    <a:pt x="289769" y="77941"/>
                  </a:lnTo>
                  <a:lnTo>
                    <a:pt x="287243" y="79316"/>
                  </a:lnTo>
                  <a:lnTo>
                    <a:pt x="284478" y="80439"/>
                  </a:lnTo>
                  <a:lnTo>
                    <a:pt x="284510" y="81906"/>
                  </a:lnTo>
                  <a:lnTo>
                    <a:pt x="285896" y="83377"/>
                  </a:lnTo>
                  <a:lnTo>
                    <a:pt x="288241" y="84554"/>
                  </a:lnTo>
                  <a:lnTo>
                    <a:pt x="289086" y="86531"/>
                  </a:lnTo>
                  <a:lnTo>
                    <a:pt x="289043" y="88728"/>
                  </a:lnTo>
                  <a:lnTo>
                    <a:pt x="288066" y="91860"/>
                  </a:lnTo>
                  <a:lnTo>
                    <a:pt x="290675" y="93111"/>
                  </a:lnTo>
                  <a:lnTo>
                    <a:pt x="291848" y="90859"/>
                  </a:lnTo>
                  <a:lnTo>
                    <a:pt x="294363" y="89070"/>
                  </a:lnTo>
                  <a:lnTo>
                    <a:pt x="295163" y="86699"/>
                  </a:lnTo>
                  <a:lnTo>
                    <a:pt x="296563" y="86714"/>
                  </a:lnTo>
                  <a:lnTo>
                    <a:pt x="298898" y="85708"/>
                  </a:lnTo>
                  <a:lnTo>
                    <a:pt x="299976" y="86343"/>
                  </a:lnTo>
                  <a:lnTo>
                    <a:pt x="302832" y="86483"/>
                  </a:lnTo>
                  <a:lnTo>
                    <a:pt x="305050" y="85340"/>
                  </a:lnTo>
                  <a:lnTo>
                    <a:pt x="305543" y="82044"/>
                  </a:lnTo>
                  <a:lnTo>
                    <a:pt x="306322" y="81082"/>
                  </a:lnTo>
                  <a:lnTo>
                    <a:pt x="305762" y="79841"/>
                  </a:lnTo>
                  <a:lnTo>
                    <a:pt x="306538" y="79068"/>
                  </a:lnTo>
                  <a:lnTo>
                    <a:pt x="308794" y="80469"/>
                  </a:lnTo>
                  <a:lnTo>
                    <a:pt x="309123" y="81651"/>
                  </a:lnTo>
                  <a:lnTo>
                    <a:pt x="310559" y="83139"/>
                  </a:lnTo>
                  <a:lnTo>
                    <a:pt x="312396" y="83927"/>
                  </a:lnTo>
                  <a:lnTo>
                    <a:pt x="313303" y="82024"/>
                  </a:lnTo>
                  <a:lnTo>
                    <a:pt x="312321" y="77976"/>
                  </a:lnTo>
                  <a:lnTo>
                    <a:pt x="312527" y="76509"/>
                  </a:lnTo>
                  <a:lnTo>
                    <a:pt x="311569" y="75296"/>
                  </a:lnTo>
                  <a:lnTo>
                    <a:pt x="313446" y="74106"/>
                  </a:lnTo>
                  <a:lnTo>
                    <a:pt x="314395" y="71559"/>
                  </a:lnTo>
                  <a:lnTo>
                    <a:pt x="317225" y="69814"/>
                  </a:lnTo>
                  <a:lnTo>
                    <a:pt x="318672" y="69547"/>
                  </a:lnTo>
                  <a:lnTo>
                    <a:pt x="319295" y="70541"/>
                  </a:lnTo>
                  <a:lnTo>
                    <a:pt x="320725" y="70391"/>
                  </a:lnTo>
                  <a:lnTo>
                    <a:pt x="321660" y="69647"/>
                  </a:lnTo>
                  <a:lnTo>
                    <a:pt x="322485" y="70745"/>
                  </a:lnTo>
                  <a:lnTo>
                    <a:pt x="324790" y="69989"/>
                  </a:lnTo>
                  <a:lnTo>
                    <a:pt x="325178" y="68654"/>
                  </a:lnTo>
                  <a:lnTo>
                    <a:pt x="327246" y="67370"/>
                  </a:lnTo>
                  <a:lnTo>
                    <a:pt x="329087" y="64949"/>
                  </a:lnTo>
                  <a:lnTo>
                    <a:pt x="328501" y="63975"/>
                  </a:lnTo>
                  <a:lnTo>
                    <a:pt x="329035" y="62381"/>
                  </a:lnTo>
                  <a:lnTo>
                    <a:pt x="327992" y="60456"/>
                  </a:lnTo>
                  <a:lnTo>
                    <a:pt x="329842" y="60433"/>
                  </a:lnTo>
                  <a:lnTo>
                    <a:pt x="330077" y="59468"/>
                  </a:lnTo>
                  <a:lnTo>
                    <a:pt x="328557" y="58479"/>
                  </a:lnTo>
                  <a:lnTo>
                    <a:pt x="327635" y="56971"/>
                  </a:lnTo>
                  <a:lnTo>
                    <a:pt x="325694" y="56615"/>
                  </a:lnTo>
                  <a:lnTo>
                    <a:pt x="324175" y="55131"/>
                  </a:lnTo>
                  <a:lnTo>
                    <a:pt x="321471" y="54502"/>
                  </a:lnTo>
                  <a:lnTo>
                    <a:pt x="320769" y="51795"/>
                  </a:lnTo>
                  <a:lnTo>
                    <a:pt x="319591" y="50013"/>
                  </a:lnTo>
                  <a:lnTo>
                    <a:pt x="320436" y="46844"/>
                  </a:lnTo>
                  <a:lnTo>
                    <a:pt x="321280" y="45726"/>
                  </a:lnTo>
                  <a:lnTo>
                    <a:pt x="319956" y="44874"/>
                  </a:lnTo>
                  <a:lnTo>
                    <a:pt x="318924" y="46518"/>
                  </a:lnTo>
                  <a:lnTo>
                    <a:pt x="317605" y="45519"/>
                  </a:lnTo>
                  <a:lnTo>
                    <a:pt x="318308" y="44319"/>
                  </a:lnTo>
                  <a:lnTo>
                    <a:pt x="320080" y="43785"/>
                  </a:lnTo>
                  <a:lnTo>
                    <a:pt x="320097" y="42898"/>
                  </a:lnTo>
                  <a:lnTo>
                    <a:pt x="318624" y="40983"/>
                  </a:lnTo>
                  <a:lnTo>
                    <a:pt x="314728" y="40525"/>
                  </a:lnTo>
                  <a:lnTo>
                    <a:pt x="314558" y="39718"/>
                  </a:lnTo>
                  <a:lnTo>
                    <a:pt x="316117" y="37973"/>
                  </a:lnTo>
                  <a:lnTo>
                    <a:pt x="315608" y="34874"/>
                  </a:lnTo>
                  <a:lnTo>
                    <a:pt x="314354" y="34202"/>
                  </a:lnTo>
                  <a:lnTo>
                    <a:pt x="312471" y="31468"/>
                  </a:lnTo>
                  <a:lnTo>
                    <a:pt x="308058" y="26880"/>
                  </a:lnTo>
                  <a:lnTo>
                    <a:pt x="308685" y="26008"/>
                  </a:lnTo>
                  <a:lnTo>
                    <a:pt x="310150" y="25524"/>
                  </a:lnTo>
                  <a:lnTo>
                    <a:pt x="311887" y="26220"/>
                  </a:lnTo>
                  <a:lnTo>
                    <a:pt x="312714" y="27138"/>
                  </a:lnTo>
                  <a:lnTo>
                    <a:pt x="314622" y="26992"/>
                  </a:lnTo>
                  <a:lnTo>
                    <a:pt x="316733" y="24885"/>
                  </a:lnTo>
                  <a:lnTo>
                    <a:pt x="317791" y="25917"/>
                  </a:lnTo>
                  <a:lnTo>
                    <a:pt x="319101" y="24583"/>
                  </a:lnTo>
                  <a:lnTo>
                    <a:pt x="319459" y="26164"/>
                  </a:lnTo>
                  <a:lnTo>
                    <a:pt x="320726" y="25642"/>
                  </a:lnTo>
                  <a:lnTo>
                    <a:pt x="321556" y="26529"/>
                  </a:lnTo>
                  <a:lnTo>
                    <a:pt x="324586" y="26263"/>
                  </a:lnTo>
                  <a:lnTo>
                    <a:pt x="325014" y="22827"/>
                  </a:lnTo>
                  <a:lnTo>
                    <a:pt x="326177" y="20931"/>
                  </a:lnTo>
                  <a:lnTo>
                    <a:pt x="327416" y="17526"/>
                  </a:lnTo>
                  <a:lnTo>
                    <a:pt x="329372" y="18474"/>
                  </a:lnTo>
                  <a:lnTo>
                    <a:pt x="332239" y="17517"/>
                  </a:lnTo>
                  <a:lnTo>
                    <a:pt x="335194" y="17091"/>
                  </a:lnTo>
                  <a:lnTo>
                    <a:pt x="336990" y="16352"/>
                  </a:lnTo>
                  <a:lnTo>
                    <a:pt x="338969" y="16456"/>
                  </a:lnTo>
                  <a:lnTo>
                    <a:pt x="340821" y="17614"/>
                  </a:lnTo>
                  <a:lnTo>
                    <a:pt x="341819" y="17589"/>
                  </a:lnTo>
                  <a:lnTo>
                    <a:pt x="341524" y="15397"/>
                  </a:lnTo>
                  <a:lnTo>
                    <a:pt x="340587" y="14342"/>
                  </a:lnTo>
                  <a:lnTo>
                    <a:pt x="337897" y="12911"/>
                  </a:lnTo>
                  <a:lnTo>
                    <a:pt x="338449" y="11759"/>
                  </a:lnTo>
                  <a:lnTo>
                    <a:pt x="340989" y="10374"/>
                  </a:lnTo>
                  <a:lnTo>
                    <a:pt x="342049" y="9275"/>
                  </a:lnTo>
                  <a:lnTo>
                    <a:pt x="344449" y="8882"/>
                  </a:lnTo>
                  <a:lnTo>
                    <a:pt x="346412" y="5803"/>
                  </a:lnTo>
                  <a:lnTo>
                    <a:pt x="349376" y="5941"/>
                  </a:lnTo>
                  <a:lnTo>
                    <a:pt x="349758" y="4207"/>
                  </a:lnTo>
                  <a:lnTo>
                    <a:pt x="350779" y="3061"/>
                  </a:lnTo>
                  <a:lnTo>
                    <a:pt x="354456" y="3220"/>
                  </a:lnTo>
                  <a:lnTo>
                    <a:pt x="354873" y="632"/>
                  </a:lnTo>
                  <a:lnTo>
                    <a:pt x="355905" y="0"/>
                  </a:lnTo>
                  <a:lnTo>
                    <a:pt x="358376" y="174"/>
                  </a:lnTo>
                  <a:lnTo>
                    <a:pt x="359813" y="948"/>
                  </a:lnTo>
                  <a:lnTo>
                    <a:pt x="360872" y="3321"/>
                  </a:lnTo>
                  <a:lnTo>
                    <a:pt x="362387" y="5503"/>
                  </a:lnTo>
                  <a:lnTo>
                    <a:pt x="362034" y="7005"/>
                  </a:lnTo>
                  <a:lnTo>
                    <a:pt x="362190" y="8830"/>
                  </a:lnTo>
                  <a:lnTo>
                    <a:pt x="364022" y="9877"/>
                  </a:lnTo>
                  <a:lnTo>
                    <a:pt x="366211" y="9816"/>
                  </a:lnTo>
                  <a:lnTo>
                    <a:pt x="366897" y="9127"/>
                  </a:lnTo>
                  <a:lnTo>
                    <a:pt x="368248" y="9890"/>
                  </a:lnTo>
                  <a:lnTo>
                    <a:pt x="370101" y="10123"/>
                  </a:lnTo>
                  <a:lnTo>
                    <a:pt x="371632" y="11676"/>
                  </a:lnTo>
                  <a:lnTo>
                    <a:pt x="371802" y="13731"/>
                  </a:lnTo>
                  <a:lnTo>
                    <a:pt x="371486" y="15481"/>
                  </a:lnTo>
                  <a:lnTo>
                    <a:pt x="372362" y="16438"/>
                  </a:lnTo>
                  <a:lnTo>
                    <a:pt x="373288" y="16235"/>
                  </a:lnTo>
                  <a:lnTo>
                    <a:pt x="375127" y="17973"/>
                  </a:lnTo>
                  <a:lnTo>
                    <a:pt x="374607" y="19104"/>
                  </a:lnTo>
                  <a:lnTo>
                    <a:pt x="371999" y="19118"/>
                  </a:lnTo>
                  <a:lnTo>
                    <a:pt x="371318" y="21137"/>
                  </a:lnTo>
                  <a:lnTo>
                    <a:pt x="373122" y="21370"/>
                  </a:lnTo>
                  <a:lnTo>
                    <a:pt x="373766" y="24289"/>
                  </a:lnTo>
                  <a:lnTo>
                    <a:pt x="372443" y="26229"/>
                  </a:lnTo>
                  <a:lnTo>
                    <a:pt x="371619" y="26651"/>
                  </a:lnTo>
                  <a:lnTo>
                    <a:pt x="371565" y="28706"/>
                  </a:lnTo>
                  <a:lnTo>
                    <a:pt x="372296" y="29574"/>
                  </a:lnTo>
                  <a:lnTo>
                    <a:pt x="374666" y="30030"/>
                  </a:lnTo>
                  <a:lnTo>
                    <a:pt x="375312" y="31855"/>
                  </a:lnTo>
                  <a:lnTo>
                    <a:pt x="374336" y="34816"/>
                  </a:lnTo>
                  <a:lnTo>
                    <a:pt x="373519" y="38154"/>
                  </a:lnTo>
                  <a:lnTo>
                    <a:pt x="374032" y="39077"/>
                  </a:lnTo>
                  <a:lnTo>
                    <a:pt x="376718" y="39980"/>
                  </a:lnTo>
                  <a:lnTo>
                    <a:pt x="378338" y="40015"/>
                  </a:lnTo>
                  <a:lnTo>
                    <a:pt x="379742" y="38537"/>
                  </a:lnTo>
                  <a:lnTo>
                    <a:pt x="381974" y="39465"/>
                  </a:lnTo>
                  <a:lnTo>
                    <a:pt x="381590" y="41610"/>
                  </a:lnTo>
                  <a:lnTo>
                    <a:pt x="384254" y="43320"/>
                  </a:lnTo>
                  <a:lnTo>
                    <a:pt x="386145" y="43984"/>
                  </a:lnTo>
                  <a:lnTo>
                    <a:pt x="388474" y="43668"/>
                  </a:lnTo>
                  <a:lnTo>
                    <a:pt x="390070" y="43827"/>
                  </a:lnTo>
                  <a:lnTo>
                    <a:pt x="391598" y="43264"/>
                  </a:lnTo>
                  <a:lnTo>
                    <a:pt x="392235" y="41572"/>
                  </a:lnTo>
                  <a:lnTo>
                    <a:pt x="393536" y="39441"/>
                  </a:lnTo>
                  <a:lnTo>
                    <a:pt x="396251" y="38837"/>
                  </a:lnTo>
                  <a:lnTo>
                    <a:pt x="397696" y="40256"/>
                  </a:lnTo>
                  <a:lnTo>
                    <a:pt x="398198" y="43232"/>
                  </a:lnTo>
                  <a:lnTo>
                    <a:pt x="398996" y="44211"/>
                  </a:lnTo>
                  <a:lnTo>
                    <a:pt x="398740" y="45856"/>
                  </a:lnTo>
                  <a:lnTo>
                    <a:pt x="397827" y="47212"/>
                  </a:lnTo>
                  <a:lnTo>
                    <a:pt x="397699" y="49159"/>
                  </a:lnTo>
                  <a:lnTo>
                    <a:pt x="399196" y="49512"/>
                  </a:lnTo>
                  <a:lnTo>
                    <a:pt x="400025" y="47261"/>
                  </a:lnTo>
                  <a:lnTo>
                    <a:pt x="403482" y="45451"/>
                  </a:lnTo>
                  <a:lnTo>
                    <a:pt x="406719" y="46364"/>
                  </a:lnTo>
                  <a:lnTo>
                    <a:pt x="405817" y="47101"/>
                  </a:lnTo>
                  <a:lnTo>
                    <a:pt x="406632" y="48407"/>
                  </a:lnTo>
                  <a:lnTo>
                    <a:pt x="408114" y="47818"/>
                  </a:lnTo>
                  <a:lnTo>
                    <a:pt x="409883" y="48852"/>
                  </a:lnTo>
                  <a:lnTo>
                    <a:pt x="413741" y="50493"/>
                  </a:lnTo>
                  <a:lnTo>
                    <a:pt x="415175" y="49620"/>
                  </a:lnTo>
                  <a:lnTo>
                    <a:pt x="419119" y="48686"/>
                  </a:lnTo>
                  <a:lnTo>
                    <a:pt x="421829" y="49011"/>
                  </a:lnTo>
                  <a:lnTo>
                    <a:pt x="423312" y="48880"/>
                  </a:lnTo>
                  <a:lnTo>
                    <a:pt x="425869" y="49598"/>
                  </a:lnTo>
                  <a:lnTo>
                    <a:pt x="428859" y="48615"/>
                  </a:lnTo>
                  <a:lnTo>
                    <a:pt x="430977" y="48388"/>
                  </a:lnTo>
                  <a:lnTo>
                    <a:pt x="433093" y="49132"/>
                  </a:lnTo>
                  <a:lnTo>
                    <a:pt x="434664" y="50149"/>
                  </a:lnTo>
                  <a:lnTo>
                    <a:pt x="438856" y="54127"/>
                  </a:lnTo>
                  <a:lnTo>
                    <a:pt x="439573" y="56899"/>
                  </a:lnTo>
                  <a:lnTo>
                    <a:pt x="438823" y="57259"/>
                  </a:lnTo>
                  <a:lnTo>
                    <a:pt x="438053" y="59096"/>
                  </a:lnTo>
                  <a:lnTo>
                    <a:pt x="439186" y="62601"/>
                  </a:lnTo>
                  <a:lnTo>
                    <a:pt x="439640" y="64778"/>
                  </a:lnTo>
                  <a:lnTo>
                    <a:pt x="440612" y="66173"/>
                  </a:lnTo>
                  <a:lnTo>
                    <a:pt x="441730" y="66792"/>
                  </a:lnTo>
                  <a:lnTo>
                    <a:pt x="442301" y="68179"/>
                  </a:lnTo>
                  <a:lnTo>
                    <a:pt x="442222" y="70032"/>
                  </a:lnTo>
                  <a:lnTo>
                    <a:pt x="443864" y="69800"/>
                  </a:lnTo>
                  <a:lnTo>
                    <a:pt x="445531" y="71615"/>
                  </a:lnTo>
                  <a:lnTo>
                    <a:pt x="447043" y="75534"/>
                  </a:lnTo>
                  <a:lnTo>
                    <a:pt x="449121" y="75525"/>
                  </a:lnTo>
                  <a:lnTo>
                    <a:pt x="451663" y="74614"/>
                  </a:lnTo>
                  <a:lnTo>
                    <a:pt x="452758" y="74812"/>
                  </a:lnTo>
                  <a:lnTo>
                    <a:pt x="456144" y="76285"/>
                  </a:lnTo>
                  <a:lnTo>
                    <a:pt x="453326" y="77228"/>
                  </a:lnTo>
                  <a:lnTo>
                    <a:pt x="453627" y="78269"/>
                  </a:lnTo>
                  <a:lnTo>
                    <a:pt x="450478" y="78007"/>
                  </a:lnTo>
                  <a:lnTo>
                    <a:pt x="449648" y="76969"/>
                  </a:lnTo>
                  <a:lnTo>
                    <a:pt x="447564" y="77708"/>
                  </a:lnTo>
                  <a:lnTo>
                    <a:pt x="448537" y="79549"/>
                  </a:lnTo>
                  <a:lnTo>
                    <a:pt x="449183" y="81661"/>
                  </a:lnTo>
                  <a:lnTo>
                    <a:pt x="449136" y="83869"/>
                  </a:lnTo>
                  <a:lnTo>
                    <a:pt x="450230" y="86980"/>
                  </a:lnTo>
                  <a:lnTo>
                    <a:pt x="450587" y="88853"/>
                  </a:lnTo>
                  <a:lnTo>
                    <a:pt x="452320" y="92672"/>
                  </a:lnTo>
                  <a:lnTo>
                    <a:pt x="451227" y="93422"/>
                  </a:lnTo>
                  <a:lnTo>
                    <a:pt x="451862" y="94524"/>
                  </a:lnTo>
                  <a:lnTo>
                    <a:pt x="451087" y="95334"/>
                  </a:lnTo>
                  <a:lnTo>
                    <a:pt x="449734" y="98085"/>
                  </a:lnTo>
                  <a:lnTo>
                    <a:pt x="451183" y="98837"/>
                  </a:lnTo>
                  <a:lnTo>
                    <a:pt x="453194" y="98305"/>
                  </a:lnTo>
                  <a:lnTo>
                    <a:pt x="455099" y="99158"/>
                  </a:lnTo>
                  <a:lnTo>
                    <a:pt x="455428" y="100187"/>
                  </a:lnTo>
                  <a:lnTo>
                    <a:pt x="452688" y="101446"/>
                  </a:lnTo>
                  <a:lnTo>
                    <a:pt x="452356" y="104583"/>
                  </a:lnTo>
                  <a:lnTo>
                    <a:pt x="450231" y="105559"/>
                  </a:lnTo>
                  <a:lnTo>
                    <a:pt x="447706" y="104701"/>
                  </a:lnTo>
                  <a:lnTo>
                    <a:pt x="446431" y="105648"/>
                  </a:lnTo>
                  <a:lnTo>
                    <a:pt x="445846" y="109293"/>
                  </a:lnTo>
                  <a:lnTo>
                    <a:pt x="446639" y="110994"/>
                  </a:lnTo>
                  <a:lnTo>
                    <a:pt x="446819" y="112899"/>
                  </a:lnTo>
                  <a:lnTo>
                    <a:pt x="449257" y="114384"/>
                  </a:lnTo>
                  <a:lnTo>
                    <a:pt x="451513" y="114622"/>
                  </a:lnTo>
                  <a:lnTo>
                    <a:pt x="452319" y="115825"/>
                  </a:lnTo>
                  <a:lnTo>
                    <a:pt x="455164" y="118641"/>
                  </a:lnTo>
                  <a:lnTo>
                    <a:pt x="456808" y="119176"/>
                  </a:lnTo>
                  <a:lnTo>
                    <a:pt x="457545" y="120181"/>
                  </a:lnTo>
                  <a:lnTo>
                    <a:pt x="459931" y="119557"/>
                  </a:lnTo>
                  <a:lnTo>
                    <a:pt x="460856" y="119717"/>
                  </a:lnTo>
                  <a:lnTo>
                    <a:pt x="462305" y="121967"/>
                  </a:lnTo>
                  <a:lnTo>
                    <a:pt x="463754" y="121280"/>
                  </a:lnTo>
                  <a:lnTo>
                    <a:pt x="465532" y="122163"/>
                  </a:lnTo>
                  <a:lnTo>
                    <a:pt x="466403" y="124368"/>
                  </a:lnTo>
                  <a:lnTo>
                    <a:pt x="467947" y="125173"/>
                  </a:lnTo>
                  <a:lnTo>
                    <a:pt x="468936" y="126253"/>
                  </a:lnTo>
                  <a:lnTo>
                    <a:pt x="471007" y="126709"/>
                  </a:lnTo>
                  <a:lnTo>
                    <a:pt x="472856" y="125877"/>
                  </a:lnTo>
                  <a:lnTo>
                    <a:pt x="474399" y="127840"/>
                  </a:lnTo>
                  <a:lnTo>
                    <a:pt x="475606" y="128776"/>
                  </a:lnTo>
                  <a:lnTo>
                    <a:pt x="477302" y="128014"/>
                  </a:lnTo>
                  <a:lnTo>
                    <a:pt x="479225" y="128162"/>
                  </a:lnTo>
                  <a:lnTo>
                    <a:pt x="480821" y="126681"/>
                  </a:lnTo>
                  <a:lnTo>
                    <a:pt x="482442" y="127365"/>
                  </a:lnTo>
                  <a:lnTo>
                    <a:pt x="484235" y="129713"/>
                  </a:lnTo>
                  <a:lnTo>
                    <a:pt x="484760" y="131371"/>
                  </a:lnTo>
                  <a:lnTo>
                    <a:pt x="486225" y="131257"/>
                  </a:lnTo>
                  <a:lnTo>
                    <a:pt x="490550" y="128965"/>
                  </a:lnTo>
                  <a:lnTo>
                    <a:pt x="493303" y="128426"/>
                  </a:lnTo>
                  <a:lnTo>
                    <a:pt x="494287" y="127644"/>
                  </a:lnTo>
                  <a:lnTo>
                    <a:pt x="497438" y="128654"/>
                  </a:lnTo>
                  <a:lnTo>
                    <a:pt x="498551" y="131022"/>
                  </a:lnTo>
                  <a:lnTo>
                    <a:pt x="499462" y="131936"/>
                  </a:lnTo>
                  <a:lnTo>
                    <a:pt x="501591" y="131389"/>
                  </a:lnTo>
                  <a:lnTo>
                    <a:pt x="504223" y="130158"/>
                  </a:lnTo>
                  <a:lnTo>
                    <a:pt x="506078" y="128805"/>
                  </a:lnTo>
                  <a:lnTo>
                    <a:pt x="506472" y="126428"/>
                  </a:lnTo>
                  <a:lnTo>
                    <a:pt x="508317" y="126459"/>
                  </a:lnTo>
                  <a:lnTo>
                    <a:pt x="509277" y="127493"/>
                  </a:lnTo>
                  <a:lnTo>
                    <a:pt x="511490" y="127136"/>
                  </a:lnTo>
                  <a:lnTo>
                    <a:pt x="512199" y="126071"/>
                  </a:lnTo>
                  <a:lnTo>
                    <a:pt x="514649" y="125194"/>
                  </a:lnTo>
                  <a:lnTo>
                    <a:pt x="515847" y="123088"/>
                  </a:lnTo>
                  <a:lnTo>
                    <a:pt x="517689" y="122794"/>
                  </a:lnTo>
                  <a:lnTo>
                    <a:pt x="519694" y="121297"/>
                  </a:lnTo>
                  <a:lnTo>
                    <a:pt x="521057" y="121425"/>
                  </a:lnTo>
                  <a:lnTo>
                    <a:pt x="521884" y="119888"/>
                  </a:lnTo>
                  <a:lnTo>
                    <a:pt x="521487" y="118727"/>
                  </a:lnTo>
                  <a:lnTo>
                    <a:pt x="519710" y="118227"/>
                  </a:lnTo>
                  <a:lnTo>
                    <a:pt x="519830" y="117463"/>
                  </a:lnTo>
                  <a:lnTo>
                    <a:pt x="518899" y="115328"/>
                  </a:lnTo>
                  <a:lnTo>
                    <a:pt x="517506" y="113587"/>
                  </a:lnTo>
                  <a:lnTo>
                    <a:pt x="517852" y="112954"/>
                  </a:lnTo>
                  <a:lnTo>
                    <a:pt x="517529" y="109885"/>
                  </a:lnTo>
                  <a:lnTo>
                    <a:pt x="518510" y="109331"/>
                  </a:lnTo>
                  <a:lnTo>
                    <a:pt x="518895" y="107202"/>
                  </a:lnTo>
                  <a:lnTo>
                    <a:pt x="519699" y="106269"/>
                  </a:lnTo>
                  <a:lnTo>
                    <a:pt x="521684" y="106148"/>
                  </a:lnTo>
                  <a:lnTo>
                    <a:pt x="524442" y="107724"/>
                  </a:lnTo>
                  <a:lnTo>
                    <a:pt x="524083" y="108213"/>
                  </a:lnTo>
                  <a:lnTo>
                    <a:pt x="524214" y="110674"/>
                  </a:lnTo>
                  <a:lnTo>
                    <a:pt x="526086" y="112612"/>
                  </a:lnTo>
                  <a:lnTo>
                    <a:pt x="526819" y="117016"/>
                  </a:lnTo>
                  <a:lnTo>
                    <a:pt x="528136" y="116848"/>
                  </a:lnTo>
                  <a:lnTo>
                    <a:pt x="528136" y="121416"/>
                  </a:lnTo>
                  <a:lnTo>
                    <a:pt x="530000" y="121639"/>
                  </a:lnTo>
                  <a:lnTo>
                    <a:pt x="530717" y="123909"/>
                  </a:lnTo>
                  <a:lnTo>
                    <a:pt x="532727" y="123567"/>
                  </a:lnTo>
                  <a:lnTo>
                    <a:pt x="534119" y="122432"/>
                  </a:lnTo>
                  <a:lnTo>
                    <a:pt x="535964" y="121839"/>
                  </a:lnTo>
                  <a:lnTo>
                    <a:pt x="536678" y="120622"/>
                  </a:lnTo>
                  <a:lnTo>
                    <a:pt x="538610" y="119320"/>
                  </a:lnTo>
                  <a:lnTo>
                    <a:pt x="539686" y="119765"/>
                  </a:lnTo>
                  <a:lnTo>
                    <a:pt x="540633" y="118696"/>
                  </a:lnTo>
                  <a:lnTo>
                    <a:pt x="541800" y="118726"/>
                  </a:lnTo>
                  <a:lnTo>
                    <a:pt x="542496" y="120041"/>
                  </a:lnTo>
                  <a:lnTo>
                    <a:pt x="544009" y="119194"/>
                  </a:lnTo>
                  <a:lnTo>
                    <a:pt x="545497" y="115947"/>
                  </a:lnTo>
                  <a:lnTo>
                    <a:pt x="545821" y="114258"/>
                  </a:lnTo>
                  <a:lnTo>
                    <a:pt x="547536" y="114152"/>
                  </a:lnTo>
                  <a:lnTo>
                    <a:pt x="549723" y="113325"/>
                  </a:lnTo>
                  <a:lnTo>
                    <a:pt x="552007" y="114262"/>
                  </a:lnTo>
                  <a:lnTo>
                    <a:pt x="554710" y="112512"/>
                  </a:lnTo>
                  <a:lnTo>
                    <a:pt x="556373" y="114117"/>
                  </a:lnTo>
                  <a:lnTo>
                    <a:pt x="557422" y="113992"/>
                  </a:lnTo>
                  <a:lnTo>
                    <a:pt x="558348" y="111818"/>
                  </a:lnTo>
                  <a:lnTo>
                    <a:pt x="559383" y="111747"/>
                  </a:lnTo>
                  <a:lnTo>
                    <a:pt x="561385" y="114400"/>
                  </a:lnTo>
                  <a:lnTo>
                    <a:pt x="562694" y="114456"/>
                  </a:lnTo>
                  <a:lnTo>
                    <a:pt x="562762" y="116572"/>
                  </a:lnTo>
                  <a:lnTo>
                    <a:pt x="560886" y="117523"/>
                  </a:lnTo>
                  <a:lnTo>
                    <a:pt x="560661" y="118754"/>
                  </a:lnTo>
                  <a:lnTo>
                    <a:pt x="564390" y="122387"/>
                  </a:lnTo>
                  <a:lnTo>
                    <a:pt x="566028" y="122325"/>
                  </a:lnTo>
                  <a:lnTo>
                    <a:pt x="566564" y="123437"/>
                  </a:lnTo>
                  <a:lnTo>
                    <a:pt x="567895" y="124056"/>
                  </a:lnTo>
                  <a:lnTo>
                    <a:pt x="573185" y="124382"/>
                  </a:lnTo>
                  <a:lnTo>
                    <a:pt x="573784" y="125718"/>
                  </a:lnTo>
                  <a:lnTo>
                    <a:pt x="575505" y="125906"/>
                  </a:lnTo>
                  <a:lnTo>
                    <a:pt x="576044" y="125405"/>
                  </a:lnTo>
                  <a:lnTo>
                    <a:pt x="579053" y="126073"/>
                  </a:lnTo>
                  <a:lnTo>
                    <a:pt x="581337" y="127949"/>
                  </a:lnTo>
                  <a:lnTo>
                    <a:pt x="581709" y="129459"/>
                  </a:lnTo>
                  <a:lnTo>
                    <a:pt x="583734" y="130223"/>
                  </a:lnTo>
                  <a:lnTo>
                    <a:pt x="586733" y="127578"/>
                  </a:lnTo>
                  <a:lnTo>
                    <a:pt x="588739" y="127723"/>
                  </a:lnTo>
                  <a:lnTo>
                    <a:pt x="588992" y="126861"/>
                  </a:lnTo>
                  <a:lnTo>
                    <a:pt x="591013" y="126022"/>
                  </a:lnTo>
                  <a:lnTo>
                    <a:pt x="593173" y="125692"/>
                  </a:lnTo>
                  <a:lnTo>
                    <a:pt x="594578" y="124721"/>
                  </a:lnTo>
                  <a:lnTo>
                    <a:pt x="596939" y="125213"/>
                  </a:lnTo>
                  <a:lnTo>
                    <a:pt x="597901" y="124822"/>
                  </a:lnTo>
                  <a:lnTo>
                    <a:pt x="599388" y="124565"/>
                  </a:lnTo>
                  <a:lnTo>
                    <a:pt x="600736" y="123157"/>
                  </a:lnTo>
                  <a:lnTo>
                    <a:pt x="603793" y="120937"/>
                  </a:lnTo>
                  <a:lnTo>
                    <a:pt x="606841" y="121016"/>
                  </a:lnTo>
                  <a:lnTo>
                    <a:pt x="606923" y="123148"/>
                  </a:lnTo>
                  <a:lnTo>
                    <a:pt x="608950" y="122969"/>
                  </a:lnTo>
                  <a:lnTo>
                    <a:pt x="609525" y="123401"/>
                  </a:lnTo>
                  <a:lnTo>
                    <a:pt x="611721" y="122011"/>
                  </a:lnTo>
                  <a:lnTo>
                    <a:pt x="614833" y="122234"/>
                  </a:lnTo>
                  <a:lnTo>
                    <a:pt x="615705" y="123601"/>
                  </a:lnTo>
                  <a:lnTo>
                    <a:pt x="617767" y="122602"/>
                  </a:lnTo>
                  <a:lnTo>
                    <a:pt x="620288" y="122969"/>
                  </a:lnTo>
                  <a:lnTo>
                    <a:pt x="621836" y="122232"/>
                  </a:lnTo>
                  <a:lnTo>
                    <a:pt x="622969" y="122935"/>
                  </a:lnTo>
                  <a:lnTo>
                    <a:pt x="625316" y="123208"/>
                  </a:lnTo>
                  <a:lnTo>
                    <a:pt x="624859" y="124937"/>
                  </a:lnTo>
                  <a:lnTo>
                    <a:pt x="625419" y="126166"/>
                  </a:lnTo>
                  <a:lnTo>
                    <a:pt x="626657" y="126323"/>
                  </a:lnTo>
                  <a:lnTo>
                    <a:pt x="627389" y="127728"/>
                  </a:lnTo>
                  <a:lnTo>
                    <a:pt x="627295" y="129436"/>
                  </a:lnTo>
                  <a:lnTo>
                    <a:pt x="627948" y="131433"/>
                  </a:lnTo>
                  <a:lnTo>
                    <a:pt x="626507" y="136849"/>
                  </a:lnTo>
                  <a:lnTo>
                    <a:pt x="627749" y="137824"/>
                  </a:lnTo>
                  <a:lnTo>
                    <a:pt x="629195" y="140422"/>
                  </a:lnTo>
                  <a:lnTo>
                    <a:pt x="632535" y="141028"/>
                  </a:lnTo>
                  <a:lnTo>
                    <a:pt x="633891" y="142458"/>
                  </a:lnTo>
                  <a:lnTo>
                    <a:pt x="634543" y="144243"/>
                  </a:lnTo>
                  <a:lnTo>
                    <a:pt x="635866" y="145447"/>
                  </a:lnTo>
                  <a:lnTo>
                    <a:pt x="638012" y="146420"/>
                  </a:lnTo>
                  <a:lnTo>
                    <a:pt x="639287" y="144076"/>
                  </a:lnTo>
                  <a:lnTo>
                    <a:pt x="639434" y="142529"/>
                  </a:lnTo>
                  <a:lnTo>
                    <a:pt x="640282" y="141864"/>
                  </a:lnTo>
                  <a:lnTo>
                    <a:pt x="640336" y="140664"/>
                  </a:lnTo>
                  <a:lnTo>
                    <a:pt x="641222" y="139826"/>
                  </a:lnTo>
                  <a:lnTo>
                    <a:pt x="643982" y="138601"/>
                  </a:lnTo>
                  <a:lnTo>
                    <a:pt x="645333" y="136133"/>
                  </a:lnTo>
                  <a:lnTo>
                    <a:pt x="647149" y="136112"/>
                  </a:lnTo>
                  <a:lnTo>
                    <a:pt x="648988" y="136788"/>
                  </a:lnTo>
                  <a:lnTo>
                    <a:pt x="648638" y="139005"/>
                  </a:lnTo>
                  <a:lnTo>
                    <a:pt x="649288" y="141724"/>
                  </a:lnTo>
                  <a:lnTo>
                    <a:pt x="650695" y="142861"/>
                  </a:lnTo>
                  <a:lnTo>
                    <a:pt x="649949" y="144689"/>
                  </a:lnTo>
                  <a:lnTo>
                    <a:pt x="650696" y="145389"/>
                  </a:lnTo>
                  <a:lnTo>
                    <a:pt x="652542" y="144753"/>
                  </a:lnTo>
                  <a:lnTo>
                    <a:pt x="653391" y="146996"/>
                  </a:lnTo>
                  <a:lnTo>
                    <a:pt x="654836" y="147996"/>
                  </a:lnTo>
                  <a:lnTo>
                    <a:pt x="659542" y="145775"/>
                  </a:lnTo>
                  <a:lnTo>
                    <a:pt x="661994" y="146202"/>
                  </a:lnTo>
                  <a:lnTo>
                    <a:pt x="662744" y="145619"/>
                  </a:lnTo>
                  <a:lnTo>
                    <a:pt x="665780" y="148584"/>
                  </a:lnTo>
                  <a:lnTo>
                    <a:pt x="665748" y="149925"/>
                  </a:lnTo>
                  <a:lnTo>
                    <a:pt x="667160" y="152066"/>
                  </a:lnTo>
                  <a:lnTo>
                    <a:pt x="669652" y="151406"/>
                  </a:lnTo>
                  <a:lnTo>
                    <a:pt x="671795" y="155778"/>
                  </a:lnTo>
                  <a:lnTo>
                    <a:pt x="672825" y="156825"/>
                  </a:lnTo>
                  <a:lnTo>
                    <a:pt x="673316" y="158191"/>
                  </a:lnTo>
                  <a:lnTo>
                    <a:pt x="674500" y="159763"/>
                  </a:lnTo>
                  <a:lnTo>
                    <a:pt x="676882" y="161635"/>
                  </a:lnTo>
                  <a:lnTo>
                    <a:pt x="678297" y="160797"/>
                  </a:lnTo>
                  <a:lnTo>
                    <a:pt x="680566" y="162044"/>
                  </a:lnTo>
                  <a:lnTo>
                    <a:pt x="681717" y="163564"/>
                  </a:lnTo>
                  <a:lnTo>
                    <a:pt x="684077" y="165912"/>
                  </a:lnTo>
                  <a:lnTo>
                    <a:pt x="685125" y="165830"/>
                  </a:lnTo>
                  <a:lnTo>
                    <a:pt x="686889" y="163660"/>
                  </a:lnTo>
                  <a:lnTo>
                    <a:pt x="686595" y="160941"/>
                  </a:lnTo>
                  <a:lnTo>
                    <a:pt x="689476" y="160098"/>
                  </a:lnTo>
                  <a:lnTo>
                    <a:pt x="691179" y="159294"/>
                  </a:lnTo>
                  <a:lnTo>
                    <a:pt x="693315" y="160452"/>
                  </a:lnTo>
                  <a:lnTo>
                    <a:pt x="694512" y="160411"/>
                  </a:lnTo>
                  <a:lnTo>
                    <a:pt x="695480" y="158886"/>
                  </a:lnTo>
                  <a:lnTo>
                    <a:pt x="696972" y="160192"/>
                  </a:lnTo>
                  <a:lnTo>
                    <a:pt x="699134" y="158181"/>
                  </a:lnTo>
                  <a:lnTo>
                    <a:pt x="699063" y="157517"/>
                  </a:lnTo>
                  <a:lnTo>
                    <a:pt x="701586" y="156303"/>
                  </a:lnTo>
                  <a:lnTo>
                    <a:pt x="702476" y="157514"/>
                  </a:lnTo>
                  <a:lnTo>
                    <a:pt x="703935" y="158093"/>
                  </a:lnTo>
                  <a:lnTo>
                    <a:pt x="705490" y="159398"/>
                  </a:lnTo>
                  <a:lnTo>
                    <a:pt x="706762" y="159312"/>
                  </a:lnTo>
                  <a:lnTo>
                    <a:pt x="707798" y="157755"/>
                  </a:lnTo>
                  <a:lnTo>
                    <a:pt x="709260" y="157780"/>
                  </a:lnTo>
                  <a:lnTo>
                    <a:pt x="710348" y="157129"/>
                  </a:lnTo>
                  <a:lnTo>
                    <a:pt x="712110" y="157869"/>
                  </a:lnTo>
                  <a:lnTo>
                    <a:pt x="713316" y="157081"/>
                  </a:lnTo>
                  <a:lnTo>
                    <a:pt x="714416" y="157351"/>
                  </a:lnTo>
                  <a:lnTo>
                    <a:pt x="715771" y="156487"/>
                  </a:lnTo>
                  <a:lnTo>
                    <a:pt x="716538" y="157941"/>
                  </a:lnTo>
                  <a:lnTo>
                    <a:pt x="718055" y="158372"/>
                  </a:lnTo>
                  <a:lnTo>
                    <a:pt x="718410" y="159534"/>
                  </a:lnTo>
                  <a:lnTo>
                    <a:pt x="718224" y="161740"/>
                  </a:lnTo>
                  <a:lnTo>
                    <a:pt x="716260" y="163195"/>
                  </a:lnTo>
                  <a:lnTo>
                    <a:pt x="714838" y="163242"/>
                  </a:lnTo>
                  <a:lnTo>
                    <a:pt x="713335" y="162444"/>
                  </a:lnTo>
                  <a:lnTo>
                    <a:pt x="711322" y="162164"/>
                  </a:lnTo>
                  <a:lnTo>
                    <a:pt x="709178" y="163864"/>
                  </a:lnTo>
                  <a:lnTo>
                    <a:pt x="711572" y="166287"/>
                  </a:lnTo>
                  <a:lnTo>
                    <a:pt x="713183" y="169285"/>
                  </a:lnTo>
                  <a:lnTo>
                    <a:pt x="714503" y="170089"/>
                  </a:lnTo>
                  <a:lnTo>
                    <a:pt x="714330" y="171455"/>
                  </a:lnTo>
                  <a:lnTo>
                    <a:pt x="713078" y="172336"/>
                  </a:lnTo>
                  <a:lnTo>
                    <a:pt x="711963" y="171676"/>
                  </a:lnTo>
                  <a:lnTo>
                    <a:pt x="710834" y="171963"/>
                  </a:lnTo>
                  <a:lnTo>
                    <a:pt x="709458" y="171142"/>
                  </a:lnTo>
                  <a:lnTo>
                    <a:pt x="707595" y="172396"/>
                  </a:lnTo>
                  <a:lnTo>
                    <a:pt x="708558" y="172910"/>
                  </a:lnTo>
                  <a:lnTo>
                    <a:pt x="708756" y="174193"/>
                  </a:lnTo>
                  <a:lnTo>
                    <a:pt x="706739" y="175372"/>
                  </a:lnTo>
                  <a:lnTo>
                    <a:pt x="707188" y="176251"/>
                  </a:lnTo>
                  <a:lnTo>
                    <a:pt x="708662" y="177117"/>
                  </a:lnTo>
                  <a:lnTo>
                    <a:pt x="709033" y="178143"/>
                  </a:lnTo>
                  <a:lnTo>
                    <a:pt x="707961" y="179090"/>
                  </a:lnTo>
                  <a:lnTo>
                    <a:pt x="705174" y="177174"/>
                  </a:lnTo>
                  <a:lnTo>
                    <a:pt x="704534" y="177832"/>
                  </a:lnTo>
                  <a:lnTo>
                    <a:pt x="702782" y="178088"/>
                  </a:lnTo>
                  <a:lnTo>
                    <a:pt x="702447" y="179632"/>
                  </a:lnTo>
                  <a:lnTo>
                    <a:pt x="703441" y="180510"/>
                  </a:lnTo>
                  <a:lnTo>
                    <a:pt x="703604" y="183176"/>
                  </a:lnTo>
                  <a:lnTo>
                    <a:pt x="705260" y="184068"/>
                  </a:lnTo>
                  <a:lnTo>
                    <a:pt x="707352" y="187276"/>
                  </a:lnTo>
                  <a:lnTo>
                    <a:pt x="709798" y="187875"/>
                  </a:lnTo>
                  <a:lnTo>
                    <a:pt x="710584" y="189836"/>
                  </a:lnTo>
                  <a:lnTo>
                    <a:pt x="713027" y="191360"/>
                  </a:lnTo>
                  <a:lnTo>
                    <a:pt x="714825" y="191002"/>
                  </a:lnTo>
                  <a:lnTo>
                    <a:pt x="715276" y="191789"/>
                  </a:lnTo>
                  <a:lnTo>
                    <a:pt x="714715" y="193154"/>
                  </a:lnTo>
                  <a:lnTo>
                    <a:pt x="716903" y="193967"/>
                  </a:lnTo>
                  <a:lnTo>
                    <a:pt x="719470" y="195602"/>
                  </a:lnTo>
                  <a:lnTo>
                    <a:pt x="717993" y="196970"/>
                  </a:lnTo>
                  <a:lnTo>
                    <a:pt x="718803" y="197619"/>
                  </a:lnTo>
                  <a:lnTo>
                    <a:pt x="719199" y="199610"/>
                  </a:lnTo>
                  <a:lnTo>
                    <a:pt x="718663" y="200184"/>
                  </a:lnTo>
                  <a:lnTo>
                    <a:pt x="720365" y="201572"/>
                  </a:lnTo>
                  <a:lnTo>
                    <a:pt x="718829" y="202172"/>
                  </a:lnTo>
                  <a:lnTo>
                    <a:pt x="716963" y="204017"/>
                  </a:lnTo>
                  <a:lnTo>
                    <a:pt x="715699" y="204263"/>
                  </a:lnTo>
                  <a:lnTo>
                    <a:pt x="715549" y="205452"/>
                  </a:lnTo>
                  <a:lnTo>
                    <a:pt x="713896" y="204597"/>
                  </a:lnTo>
                  <a:lnTo>
                    <a:pt x="710433" y="207976"/>
                  </a:lnTo>
                  <a:lnTo>
                    <a:pt x="710736" y="208915"/>
                  </a:lnTo>
                  <a:lnTo>
                    <a:pt x="710417" y="211167"/>
                  </a:lnTo>
                  <a:lnTo>
                    <a:pt x="707777" y="211254"/>
                  </a:lnTo>
                  <a:lnTo>
                    <a:pt x="707391" y="213904"/>
                  </a:lnTo>
                  <a:lnTo>
                    <a:pt x="701812" y="214726"/>
                  </a:lnTo>
                  <a:lnTo>
                    <a:pt x="700644" y="214160"/>
                  </a:lnTo>
                  <a:lnTo>
                    <a:pt x="698804" y="215187"/>
                  </a:lnTo>
                  <a:lnTo>
                    <a:pt x="697667" y="215283"/>
                  </a:lnTo>
                  <a:lnTo>
                    <a:pt x="697848" y="217032"/>
                  </a:lnTo>
                  <a:lnTo>
                    <a:pt x="699772" y="217255"/>
                  </a:lnTo>
                  <a:lnTo>
                    <a:pt x="699820" y="218452"/>
                  </a:lnTo>
                  <a:lnTo>
                    <a:pt x="698948" y="219362"/>
                  </a:lnTo>
                  <a:lnTo>
                    <a:pt x="699333" y="221310"/>
                  </a:lnTo>
                  <a:lnTo>
                    <a:pt x="698501" y="222497"/>
                  </a:lnTo>
                  <a:lnTo>
                    <a:pt x="697174" y="222677"/>
                  </a:lnTo>
                  <a:lnTo>
                    <a:pt x="695558" y="223909"/>
                  </a:lnTo>
                  <a:lnTo>
                    <a:pt x="695628" y="225135"/>
                  </a:lnTo>
                  <a:lnTo>
                    <a:pt x="697029" y="225961"/>
                  </a:lnTo>
                  <a:lnTo>
                    <a:pt x="697020" y="227719"/>
                  </a:lnTo>
                  <a:lnTo>
                    <a:pt x="695940" y="228111"/>
                  </a:lnTo>
                  <a:lnTo>
                    <a:pt x="694830" y="229450"/>
                  </a:lnTo>
                  <a:lnTo>
                    <a:pt x="692600" y="230666"/>
                  </a:lnTo>
                  <a:lnTo>
                    <a:pt x="690581" y="232548"/>
                  </a:lnTo>
                  <a:lnTo>
                    <a:pt x="688028" y="233132"/>
                  </a:lnTo>
                  <a:lnTo>
                    <a:pt x="686684" y="233956"/>
                  </a:lnTo>
                  <a:lnTo>
                    <a:pt x="687977" y="235751"/>
                  </a:lnTo>
                  <a:lnTo>
                    <a:pt x="690304" y="234767"/>
                  </a:lnTo>
                  <a:lnTo>
                    <a:pt x="691181" y="237011"/>
                  </a:lnTo>
                  <a:lnTo>
                    <a:pt x="690910" y="238042"/>
                  </a:lnTo>
                  <a:lnTo>
                    <a:pt x="688335" y="241196"/>
                  </a:lnTo>
                  <a:lnTo>
                    <a:pt x="687056" y="243403"/>
                  </a:lnTo>
                  <a:lnTo>
                    <a:pt x="686010" y="244002"/>
                  </a:lnTo>
                  <a:lnTo>
                    <a:pt x="686993" y="245428"/>
                  </a:lnTo>
                  <a:lnTo>
                    <a:pt x="687265" y="247487"/>
                  </a:lnTo>
                  <a:lnTo>
                    <a:pt x="689249" y="248130"/>
                  </a:lnTo>
                  <a:lnTo>
                    <a:pt x="688826" y="249059"/>
                  </a:lnTo>
                  <a:lnTo>
                    <a:pt x="685650" y="250196"/>
                  </a:lnTo>
                  <a:lnTo>
                    <a:pt x="684324" y="253267"/>
                  </a:lnTo>
                  <a:lnTo>
                    <a:pt x="681682" y="252992"/>
                  </a:lnTo>
                  <a:lnTo>
                    <a:pt x="681445" y="256910"/>
                  </a:lnTo>
                  <a:lnTo>
                    <a:pt x="682086" y="258128"/>
                  </a:lnTo>
                  <a:lnTo>
                    <a:pt x="685067" y="258910"/>
                  </a:lnTo>
                  <a:lnTo>
                    <a:pt x="682579" y="260821"/>
                  </a:lnTo>
                  <a:lnTo>
                    <a:pt x="682536" y="261543"/>
                  </a:lnTo>
                  <a:lnTo>
                    <a:pt x="680878" y="262580"/>
                  </a:lnTo>
                  <a:lnTo>
                    <a:pt x="678610" y="264527"/>
                  </a:lnTo>
                  <a:lnTo>
                    <a:pt x="677442" y="266015"/>
                  </a:lnTo>
                  <a:lnTo>
                    <a:pt x="675747" y="267559"/>
                  </a:lnTo>
                  <a:lnTo>
                    <a:pt x="673748" y="267201"/>
                  </a:lnTo>
                  <a:lnTo>
                    <a:pt x="672479" y="265900"/>
                  </a:lnTo>
                  <a:lnTo>
                    <a:pt x="670198" y="265739"/>
                  </a:lnTo>
                  <a:lnTo>
                    <a:pt x="669455" y="263584"/>
                  </a:lnTo>
                  <a:lnTo>
                    <a:pt x="669765" y="262597"/>
                  </a:lnTo>
                  <a:lnTo>
                    <a:pt x="668641" y="260739"/>
                  </a:lnTo>
                  <a:lnTo>
                    <a:pt x="667088" y="260489"/>
                  </a:lnTo>
                  <a:lnTo>
                    <a:pt x="665821" y="261351"/>
                  </a:lnTo>
                  <a:lnTo>
                    <a:pt x="664192" y="263132"/>
                  </a:lnTo>
                  <a:lnTo>
                    <a:pt x="662715" y="265275"/>
                  </a:lnTo>
                  <a:lnTo>
                    <a:pt x="661943" y="265661"/>
                  </a:lnTo>
                  <a:lnTo>
                    <a:pt x="660607" y="264083"/>
                  </a:lnTo>
                  <a:lnTo>
                    <a:pt x="657129" y="263286"/>
                  </a:lnTo>
                  <a:lnTo>
                    <a:pt x="654715" y="263415"/>
                  </a:lnTo>
                  <a:lnTo>
                    <a:pt x="654055" y="262921"/>
                  </a:lnTo>
                  <a:lnTo>
                    <a:pt x="651953" y="264235"/>
                  </a:lnTo>
                  <a:lnTo>
                    <a:pt x="652750" y="264795"/>
                  </a:lnTo>
                  <a:lnTo>
                    <a:pt x="652533" y="266733"/>
                  </a:lnTo>
                  <a:lnTo>
                    <a:pt x="651776" y="267038"/>
                  </a:lnTo>
                  <a:lnTo>
                    <a:pt x="651040" y="268959"/>
                  </a:lnTo>
                  <a:lnTo>
                    <a:pt x="649778" y="269255"/>
                  </a:lnTo>
                  <a:lnTo>
                    <a:pt x="649149" y="272912"/>
                  </a:lnTo>
                  <a:lnTo>
                    <a:pt x="650516" y="274107"/>
                  </a:lnTo>
                  <a:lnTo>
                    <a:pt x="650409" y="275764"/>
                  </a:lnTo>
                  <a:lnTo>
                    <a:pt x="651755" y="277094"/>
                  </a:lnTo>
                  <a:lnTo>
                    <a:pt x="653159" y="277434"/>
                  </a:lnTo>
                  <a:lnTo>
                    <a:pt x="654209" y="278778"/>
                  </a:lnTo>
                  <a:lnTo>
                    <a:pt x="652808" y="280500"/>
                  </a:lnTo>
                  <a:lnTo>
                    <a:pt x="652266" y="282038"/>
                  </a:lnTo>
                  <a:lnTo>
                    <a:pt x="651109" y="282937"/>
                  </a:lnTo>
                  <a:lnTo>
                    <a:pt x="648674" y="286017"/>
                  </a:lnTo>
                  <a:lnTo>
                    <a:pt x="649422" y="287039"/>
                  </a:lnTo>
                  <a:lnTo>
                    <a:pt x="648046" y="288134"/>
                  </a:lnTo>
                  <a:lnTo>
                    <a:pt x="647075" y="288163"/>
                  </a:lnTo>
                  <a:lnTo>
                    <a:pt x="646045" y="290039"/>
                  </a:lnTo>
                  <a:lnTo>
                    <a:pt x="644194" y="292608"/>
                  </a:lnTo>
                  <a:lnTo>
                    <a:pt x="643263" y="294892"/>
                  </a:lnTo>
                  <a:lnTo>
                    <a:pt x="642845" y="297744"/>
                  </a:lnTo>
                  <a:lnTo>
                    <a:pt x="640643" y="300129"/>
                  </a:lnTo>
                  <a:lnTo>
                    <a:pt x="639618" y="301414"/>
                  </a:lnTo>
                  <a:lnTo>
                    <a:pt x="638166" y="304717"/>
                  </a:lnTo>
                  <a:lnTo>
                    <a:pt x="637696" y="306402"/>
                  </a:lnTo>
                  <a:lnTo>
                    <a:pt x="635730" y="309849"/>
                  </a:lnTo>
                  <a:lnTo>
                    <a:pt x="631874" y="314562"/>
                  </a:lnTo>
                  <a:lnTo>
                    <a:pt x="629809" y="316484"/>
                  </a:lnTo>
                  <a:lnTo>
                    <a:pt x="629478" y="317439"/>
                  </a:lnTo>
                  <a:lnTo>
                    <a:pt x="627884" y="318010"/>
                  </a:lnTo>
                  <a:lnTo>
                    <a:pt x="627366" y="319744"/>
                  </a:lnTo>
                  <a:lnTo>
                    <a:pt x="626183" y="319467"/>
                  </a:lnTo>
                  <a:lnTo>
                    <a:pt x="625782" y="320442"/>
                  </a:lnTo>
                  <a:lnTo>
                    <a:pt x="626464" y="321709"/>
                  </a:lnTo>
                  <a:lnTo>
                    <a:pt x="625647" y="322849"/>
                  </a:lnTo>
                  <a:lnTo>
                    <a:pt x="624285" y="322481"/>
                  </a:lnTo>
                  <a:lnTo>
                    <a:pt x="622366" y="323701"/>
                  </a:lnTo>
                  <a:lnTo>
                    <a:pt x="620932" y="322023"/>
                  </a:lnTo>
                  <a:lnTo>
                    <a:pt x="620101" y="320198"/>
                  </a:lnTo>
                  <a:lnTo>
                    <a:pt x="618891" y="320505"/>
                  </a:lnTo>
                  <a:lnTo>
                    <a:pt x="618277" y="322421"/>
                  </a:lnTo>
                  <a:lnTo>
                    <a:pt x="617315" y="323250"/>
                  </a:lnTo>
                  <a:lnTo>
                    <a:pt x="614799" y="324164"/>
                  </a:lnTo>
                  <a:lnTo>
                    <a:pt x="613613" y="323864"/>
                  </a:lnTo>
                  <a:lnTo>
                    <a:pt x="612141" y="324328"/>
                  </a:lnTo>
                  <a:lnTo>
                    <a:pt x="610889" y="322777"/>
                  </a:lnTo>
                  <a:lnTo>
                    <a:pt x="609729" y="324144"/>
                  </a:lnTo>
                  <a:lnTo>
                    <a:pt x="608178" y="324160"/>
                  </a:lnTo>
                  <a:lnTo>
                    <a:pt x="607246" y="325144"/>
                  </a:lnTo>
                  <a:lnTo>
                    <a:pt x="605564" y="325024"/>
                  </a:lnTo>
                  <a:lnTo>
                    <a:pt x="603441" y="323960"/>
                  </a:lnTo>
                  <a:lnTo>
                    <a:pt x="603403" y="322200"/>
                  </a:lnTo>
                  <a:lnTo>
                    <a:pt x="601765" y="320971"/>
                  </a:lnTo>
                  <a:lnTo>
                    <a:pt x="601948" y="317677"/>
                  </a:lnTo>
                  <a:lnTo>
                    <a:pt x="600069" y="317375"/>
                  </a:lnTo>
                  <a:lnTo>
                    <a:pt x="600140" y="315522"/>
                  </a:lnTo>
                  <a:lnTo>
                    <a:pt x="599318" y="313815"/>
                  </a:lnTo>
                  <a:lnTo>
                    <a:pt x="597846" y="313071"/>
                  </a:lnTo>
                  <a:lnTo>
                    <a:pt x="597183" y="310496"/>
                  </a:lnTo>
                  <a:lnTo>
                    <a:pt x="596551" y="309403"/>
                  </a:lnTo>
                  <a:lnTo>
                    <a:pt x="598063" y="307907"/>
                  </a:lnTo>
                  <a:lnTo>
                    <a:pt x="597488" y="306663"/>
                  </a:lnTo>
                  <a:lnTo>
                    <a:pt x="596029" y="304725"/>
                  </a:lnTo>
                  <a:lnTo>
                    <a:pt x="592761" y="303062"/>
                  </a:lnTo>
                  <a:lnTo>
                    <a:pt x="589580" y="304963"/>
                  </a:lnTo>
                  <a:lnTo>
                    <a:pt x="584969" y="303625"/>
                  </a:lnTo>
                  <a:lnTo>
                    <a:pt x="583595" y="305786"/>
                  </a:lnTo>
                  <a:lnTo>
                    <a:pt x="583848" y="306995"/>
                  </a:lnTo>
                  <a:lnTo>
                    <a:pt x="582663" y="308499"/>
                  </a:lnTo>
                  <a:lnTo>
                    <a:pt x="580659" y="308054"/>
                  </a:lnTo>
                  <a:lnTo>
                    <a:pt x="579166" y="308269"/>
                  </a:lnTo>
                  <a:lnTo>
                    <a:pt x="578108" y="309687"/>
                  </a:lnTo>
                  <a:lnTo>
                    <a:pt x="577197" y="309459"/>
                  </a:lnTo>
                  <a:lnTo>
                    <a:pt x="575530" y="310116"/>
                  </a:lnTo>
                  <a:lnTo>
                    <a:pt x="575769" y="311181"/>
                  </a:lnTo>
                  <a:lnTo>
                    <a:pt x="572483" y="312685"/>
                  </a:lnTo>
                  <a:lnTo>
                    <a:pt x="571638" y="310684"/>
                  </a:lnTo>
                  <a:lnTo>
                    <a:pt x="570368" y="311383"/>
                  </a:lnTo>
                  <a:lnTo>
                    <a:pt x="569081" y="310476"/>
                  </a:lnTo>
                  <a:lnTo>
                    <a:pt x="568295" y="309184"/>
                  </a:lnTo>
                  <a:lnTo>
                    <a:pt x="568259" y="305786"/>
                  </a:lnTo>
                  <a:lnTo>
                    <a:pt x="567592" y="303880"/>
                  </a:lnTo>
                  <a:lnTo>
                    <a:pt x="565289" y="302922"/>
                  </a:lnTo>
                  <a:lnTo>
                    <a:pt x="563666" y="303183"/>
                  </a:lnTo>
                  <a:lnTo>
                    <a:pt x="561408" y="301676"/>
                  </a:lnTo>
                  <a:lnTo>
                    <a:pt x="558117" y="298881"/>
                  </a:lnTo>
                  <a:close/>
                </a:path>
              </a:pathLst>
            </a:custGeom>
            <a:solidFill>
              <a:srgbClr val="C5DA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44463" y="4156631"/>
              <a:ext cx="435" cy="400"/>
            </a:xfrm>
            <a:custGeom>
              <a:avLst/>
              <a:pathLst>
                <a:path w="435" h="400">
                  <a:moveTo>
                    <a:pt x="435" y="254"/>
                  </a:moveTo>
                  <a:lnTo>
                    <a:pt x="181" y="400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51177" y="4173191"/>
              <a:ext cx="1760" cy="1792"/>
            </a:xfrm>
            <a:custGeom>
              <a:avLst/>
              <a:pathLst>
                <a:path w="1760" h="1792">
                  <a:moveTo>
                    <a:pt x="461" y="0"/>
                  </a:moveTo>
                  <a:lnTo>
                    <a:pt x="1760" y="1040"/>
                  </a:lnTo>
                  <a:lnTo>
                    <a:pt x="1106" y="1792"/>
                  </a:lnTo>
                  <a:lnTo>
                    <a:pt x="0" y="82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83846" y="4321379"/>
              <a:ext cx="1251" cy="2733"/>
            </a:xfrm>
            <a:custGeom>
              <a:avLst/>
              <a:pathLst>
                <a:path w="1251" h="2733">
                  <a:moveTo>
                    <a:pt x="144" y="187"/>
                  </a:moveTo>
                  <a:lnTo>
                    <a:pt x="1178" y="0"/>
                  </a:lnTo>
                  <a:lnTo>
                    <a:pt x="1251" y="2469"/>
                  </a:lnTo>
                  <a:lnTo>
                    <a:pt x="0" y="273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78706" y="4333156"/>
              <a:ext cx="2448" cy="2430"/>
            </a:xfrm>
            <a:custGeom>
              <a:avLst/>
              <a:pathLst>
                <a:path w="2448" h="2430">
                  <a:moveTo>
                    <a:pt x="384" y="268"/>
                  </a:moveTo>
                  <a:lnTo>
                    <a:pt x="1876" y="0"/>
                  </a:lnTo>
                  <a:lnTo>
                    <a:pt x="2448" y="299"/>
                  </a:lnTo>
                  <a:lnTo>
                    <a:pt x="2184" y="1533"/>
                  </a:lnTo>
                  <a:lnTo>
                    <a:pt x="1241" y="2430"/>
                  </a:lnTo>
                  <a:lnTo>
                    <a:pt x="373" y="2170"/>
                  </a:lnTo>
                  <a:lnTo>
                    <a:pt x="543" y="1448"/>
                  </a:lnTo>
                  <a:lnTo>
                    <a:pt x="0" y="834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39241" y="4393200"/>
              <a:ext cx="2601" cy="2511"/>
            </a:xfrm>
            <a:custGeom>
              <a:avLst/>
              <a:pathLst>
                <a:path w="2601" h="2511">
                  <a:moveTo>
                    <a:pt x="0" y="1958"/>
                  </a:moveTo>
                  <a:lnTo>
                    <a:pt x="576" y="751"/>
                  </a:lnTo>
                  <a:lnTo>
                    <a:pt x="1804" y="0"/>
                  </a:lnTo>
                  <a:lnTo>
                    <a:pt x="2601" y="920"/>
                  </a:lnTo>
                  <a:lnTo>
                    <a:pt x="888" y="2511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10915" y="4370866"/>
              <a:ext cx="3210" cy="3370"/>
            </a:xfrm>
            <a:custGeom>
              <a:avLst/>
              <a:pathLst>
                <a:path w="3210" h="3370">
                  <a:moveTo>
                    <a:pt x="0" y="80"/>
                  </a:moveTo>
                  <a:lnTo>
                    <a:pt x="2883" y="0"/>
                  </a:lnTo>
                  <a:lnTo>
                    <a:pt x="3210" y="1032"/>
                  </a:lnTo>
                  <a:lnTo>
                    <a:pt x="1969" y="3370"/>
                  </a:lnTo>
                  <a:lnTo>
                    <a:pt x="535" y="2506"/>
                  </a:lnTo>
                  <a:lnTo>
                    <a:pt x="549" y="1681"/>
                  </a:lnTo>
                  <a:lnTo>
                    <a:pt x="7" y="80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87568" y="4301353"/>
              <a:ext cx="4161" cy="4121"/>
            </a:xfrm>
            <a:custGeom>
              <a:avLst/>
              <a:pathLst>
                <a:path w="4161" h="4121">
                  <a:moveTo>
                    <a:pt x="300" y="664"/>
                  </a:moveTo>
                  <a:lnTo>
                    <a:pt x="2173" y="0"/>
                  </a:lnTo>
                  <a:lnTo>
                    <a:pt x="3735" y="567"/>
                  </a:lnTo>
                  <a:lnTo>
                    <a:pt x="4161" y="1780"/>
                  </a:lnTo>
                  <a:lnTo>
                    <a:pt x="3933" y="2915"/>
                  </a:lnTo>
                  <a:lnTo>
                    <a:pt x="3687" y="3371"/>
                  </a:lnTo>
                  <a:lnTo>
                    <a:pt x="3657" y="3723"/>
                  </a:lnTo>
                  <a:lnTo>
                    <a:pt x="3597" y="3893"/>
                  </a:lnTo>
                  <a:lnTo>
                    <a:pt x="3309" y="4121"/>
                  </a:lnTo>
                  <a:lnTo>
                    <a:pt x="3158" y="3912"/>
                  </a:lnTo>
                  <a:lnTo>
                    <a:pt x="2504" y="3892"/>
                  </a:lnTo>
                  <a:lnTo>
                    <a:pt x="2588" y="3449"/>
                  </a:lnTo>
                  <a:lnTo>
                    <a:pt x="2870" y="3175"/>
                  </a:lnTo>
                  <a:lnTo>
                    <a:pt x="1909" y="1532"/>
                  </a:lnTo>
                  <a:lnTo>
                    <a:pt x="876" y="2001"/>
                  </a:lnTo>
                  <a:lnTo>
                    <a:pt x="426" y="1864"/>
                  </a:lnTo>
                  <a:lnTo>
                    <a:pt x="102" y="1623"/>
                  </a:lnTo>
                  <a:lnTo>
                    <a:pt x="0" y="138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84467" y="4303283"/>
              <a:ext cx="2850" cy="5079"/>
            </a:xfrm>
            <a:custGeom>
              <a:avLst/>
              <a:pathLst>
                <a:path w="2850" h="5079">
                  <a:moveTo>
                    <a:pt x="80" y="1604"/>
                  </a:moveTo>
                  <a:lnTo>
                    <a:pt x="199" y="999"/>
                  </a:lnTo>
                  <a:lnTo>
                    <a:pt x="763" y="54"/>
                  </a:lnTo>
                  <a:lnTo>
                    <a:pt x="1147" y="0"/>
                  </a:lnTo>
                  <a:lnTo>
                    <a:pt x="1777" y="563"/>
                  </a:lnTo>
                  <a:lnTo>
                    <a:pt x="2367" y="732"/>
                  </a:lnTo>
                  <a:lnTo>
                    <a:pt x="2686" y="611"/>
                  </a:lnTo>
                  <a:lnTo>
                    <a:pt x="2815" y="659"/>
                  </a:lnTo>
                  <a:lnTo>
                    <a:pt x="2850" y="918"/>
                  </a:lnTo>
                  <a:lnTo>
                    <a:pt x="2638" y="1335"/>
                  </a:lnTo>
                  <a:lnTo>
                    <a:pt x="1343" y="1648"/>
                  </a:lnTo>
                  <a:lnTo>
                    <a:pt x="1495" y="3611"/>
                  </a:lnTo>
                  <a:lnTo>
                    <a:pt x="30" y="5079"/>
                  </a:lnTo>
                  <a:lnTo>
                    <a:pt x="101" y="3304"/>
                  </a:lnTo>
                  <a:lnTo>
                    <a:pt x="363" y="2616"/>
                  </a:lnTo>
                  <a:lnTo>
                    <a:pt x="224" y="2541"/>
                  </a:lnTo>
                  <a:lnTo>
                    <a:pt x="67" y="2363"/>
                  </a:lnTo>
                  <a:lnTo>
                    <a:pt x="0" y="2226"/>
                  </a:lnTo>
                  <a:lnTo>
                    <a:pt x="0" y="2067"/>
                  </a:lnTo>
                  <a:lnTo>
                    <a:pt x="99" y="189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12936" y="4411751"/>
              <a:ext cx="6891" cy="6332"/>
            </a:xfrm>
            <a:custGeom>
              <a:avLst/>
              <a:pathLst>
                <a:path w="6891" h="6332">
                  <a:moveTo>
                    <a:pt x="715" y="0"/>
                  </a:moveTo>
                  <a:lnTo>
                    <a:pt x="1365" y="388"/>
                  </a:lnTo>
                  <a:lnTo>
                    <a:pt x="4420" y="90"/>
                  </a:lnTo>
                  <a:lnTo>
                    <a:pt x="5024" y="538"/>
                  </a:lnTo>
                  <a:lnTo>
                    <a:pt x="5256" y="2013"/>
                  </a:lnTo>
                  <a:lnTo>
                    <a:pt x="4876" y="3448"/>
                  </a:lnTo>
                  <a:lnTo>
                    <a:pt x="6779" y="4445"/>
                  </a:lnTo>
                  <a:lnTo>
                    <a:pt x="6891" y="4644"/>
                  </a:lnTo>
                  <a:lnTo>
                    <a:pt x="6891" y="4903"/>
                  </a:lnTo>
                  <a:lnTo>
                    <a:pt x="6807" y="5222"/>
                  </a:lnTo>
                  <a:lnTo>
                    <a:pt x="6543" y="5794"/>
                  </a:lnTo>
                  <a:lnTo>
                    <a:pt x="6134" y="6332"/>
                  </a:lnTo>
                  <a:lnTo>
                    <a:pt x="4564" y="5993"/>
                  </a:lnTo>
                  <a:lnTo>
                    <a:pt x="3756" y="4808"/>
                  </a:lnTo>
                  <a:lnTo>
                    <a:pt x="2233" y="4489"/>
                  </a:lnTo>
                  <a:lnTo>
                    <a:pt x="529" y="2670"/>
                  </a:lnTo>
                  <a:lnTo>
                    <a:pt x="752" y="1455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88034" y="4306062"/>
              <a:ext cx="8319" cy="7314"/>
            </a:xfrm>
            <a:custGeom>
              <a:avLst/>
              <a:pathLst>
                <a:path w="8319" h="7314">
                  <a:moveTo>
                    <a:pt x="5536" y="4032"/>
                  </a:moveTo>
                  <a:lnTo>
                    <a:pt x="4181" y="5221"/>
                  </a:lnTo>
                  <a:lnTo>
                    <a:pt x="3760" y="5305"/>
                  </a:lnTo>
                  <a:lnTo>
                    <a:pt x="3672" y="6128"/>
                  </a:lnTo>
                  <a:lnTo>
                    <a:pt x="3408" y="6786"/>
                  </a:lnTo>
                  <a:lnTo>
                    <a:pt x="3432" y="7203"/>
                  </a:lnTo>
                  <a:lnTo>
                    <a:pt x="3167" y="7314"/>
                  </a:lnTo>
                  <a:lnTo>
                    <a:pt x="888" y="7173"/>
                  </a:lnTo>
                  <a:lnTo>
                    <a:pt x="165" y="5463"/>
                  </a:lnTo>
                  <a:lnTo>
                    <a:pt x="687" y="5255"/>
                  </a:lnTo>
                  <a:lnTo>
                    <a:pt x="1408" y="5789"/>
                  </a:lnTo>
                  <a:lnTo>
                    <a:pt x="1576" y="5437"/>
                  </a:lnTo>
                  <a:lnTo>
                    <a:pt x="2453" y="5522"/>
                  </a:lnTo>
                  <a:lnTo>
                    <a:pt x="2585" y="4539"/>
                  </a:lnTo>
                  <a:lnTo>
                    <a:pt x="1222" y="4623"/>
                  </a:lnTo>
                  <a:lnTo>
                    <a:pt x="411" y="4369"/>
                  </a:lnTo>
                  <a:lnTo>
                    <a:pt x="0" y="3479"/>
                  </a:lnTo>
                  <a:lnTo>
                    <a:pt x="1786" y="1071"/>
                  </a:lnTo>
                  <a:lnTo>
                    <a:pt x="3077" y="1548"/>
                  </a:lnTo>
                  <a:lnTo>
                    <a:pt x="2957" y="616"/>
                  </a:lnTo>
                  <a:lnTo>
                    <a:pt x="3227" y="322"/>
                  </a:lnTo>
                  <a:lnTo>
                    <a:pt x="3894" y="283"/>
                  </a:lnTo>
                  <a:lnTo>
                    <a:pt x="4668" y="0"/>
                  </a:lnTo>
                  <a:lnTo>
                    <a:pt x="5137" y="604"/>
                  </a:lnTo>
                  <a:lnTo>
                    <a:pt x="6398" y="0"/>
                  </a:lnTo>
                  <a:lnTo>
                    <a:pt x="7600" y="604"/>
                  </a:lnTo>
                  <a:lnTo>
                    <a:pt x="8319" y="1782"/>
                  </a:lnTo>
                  <a:lnTo>
                    <a:pt x="7938" y="4359"/>
                  </a:lnTo>
                  <a:lnTo>
                    <a:pt x="6515" y="372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17592" y="4186443"/>
              <a:ext cx="128348" cy="239378"/>
            </a:xfrm>
            <a:custGeom>
              <a:avLst/>
              <a:pathLst>
                <a:path w="128348" h="239378">
                  <a:moveTo>
                    <a:pt x="27349" y="200821"/>
                  </a:moveTo>
                  <a:lnTo>
                    <a:pt x="21661" y="197256"/>
                  </a:lnTo>
                  <a:lnTo>
                    <a:pt x="17929" y="194573"/>
                  </a:lnTo>
                  <a:lnTo>
                    <a:pt x="16455" y="192571"/>
                  </a:lnTo>
                  <a:lnTo>
                    <a:pt x="11693" y="181415"/>
                  </a:lnTo>
                  <a:lnTo>
                    <a:pt x="10377" y="176169"/>
                  </a:lnTo>
                  <a:lnTo>
                    <a:pt x="8382" y="169231"/>
                  </a:lnTo>
                  <a:lnTo>
                    <a:pt x="7452" y="162471"/>
                  </a:lnTo>
                  <a:lnTo>
                    <a:pt x="7236" y="161908"/>
                  </a:lnTo>
                  <a:lnTo>
                    <a:pt x="5206" y="161111"/>
                  </a:lnTo>
                  <a:lnTo>
                    <a:pt x="680" y="158668"/>
                  </a:lnTo>
                  <a:lnTo>
                    <a:pt x="0" y="156964"/>
                  </a:lnTo>
                  <a:lnTo>
                    <a:pt x="272" y="154561"/>
                  </a:lnTo>
                  <a:lnTo>
                    <a:pt x="1451" y="151815"/>
                  </a:lnTo>
                  <a:lnTo>
                    <a:pt x="3606" y="143802"/>
                  </a:lnTo>
                  <a:lnTo>
                    <a:pt x="4015" y="141740"/>
                  </a:lnTo>
                  <a:lnTo>
                    <a:pt x="5058" y="140242"/>
                  </a:lnTo>
                  <a:lnTo>
                    <a:pt x="5716" y="138301"/>
                  </a:lnTo>
                  <a:lnTo>
                    <a:pt x="6612" y="126902"/>
                  </a:lnTo>
                  <a:lnTo>
                    <a:pt x="5296" y="123452"/>
                  </a:lnTo>
                  <a:lnTo>
                    <a:pt x="4877" y="121121"/>
                  </a:lnTo>
                  <a:lnTo>
                    <a:pt x="5296" y="118241"/>
                  </a:lnTo>
                  <a:lnTo>
                    <a:pt x="5387" y="113187"/>
                  </a:lnTo>
                  <a:lnTo>
                    <a:pt x="7429" y="110402"/>
                  </a:lnTo>
                  <a:lnTo>
                    <a:pt x="10071" y="105734"/>
                  </a:lnTo>
                  <a:lnTo>
                    <a:pt x="11510" y="104904"/>
                  </a:lnTo>
                  <a:lnTo>
                    <a:pt x="12586" y="104278"/>
                  </a:lnTo>
                  <a:lnTo>
                    <a:pt x="13850" y="103666"/>
                  </a:lnTo>
                  <a:lnTo>
                    <a:pt x="14613" y="103408"/>
                  </a:lnTo>
                  <a:lnTo>
                    <a:pt x="15238" y="102619"/>
                  </a:lnTo>
                  <a:lnTo>
                    <a:pt x="15469" y="101917"/>
                  </a:lnTo>
                  <a:lnTo>
                    <a:pt x="16183" y="98494"/>
                  </a:lnTo>
                  <a:lnTo>
                    <a:pt x="16705" y="97298"/>
                  </a:lnTo>
                  <a:lnTo>
                    <a:pt x="18428" y="95527"/>
                  </a:lnTo>
                  <a:lnTo>
                    <a:pt x="19143" y="93299"/>
                  </a:lnTo>
                  <a:lnTo>
                    <a:pt x="20798" y="90336"/>
                  </a:lnTo>
                  <a:lnTo>
                    <a:pt x="21822" y="88081"/>
                  </a:lnTo>
                  <a:lnTo>
                    <a:pt x="24022" y="83954"/>
                  </a:lnTo>
                  <a:lnTo>
                    <a:pt x="26220" y="81404"/>
                  </a:lnTo>
                  <a:lnTo>
                    <a:pt x="27853" y="79426"/>
                  </a:lnTo>
                  <a:lnTo>
                    <a:pt x="28352" y="77482"/>
                  </a:lnTo>
                  <a:lnTo>
                    <a:pt x="29086" y="75217"/>
                  </a:lnTo>
                  <a:lnTo>
                    <a:pt x="32345" y="70328"/>
                  </a:lnTo>
                  <a:lnTo>
                    <a:pt x="33978" y="66218"/>
                  </a:lnTo>
                  <a:lnTo>
                    <a:pt x="36745" y="61859"/>
                  </a:lnTo>
                  <a:lnTo>
                    <a:pt x="40192" y="57796"/>
                  </a:lnTo>
                  <a:lnTo>
                    <a:pt x="42075" y="52056"/>
                  </a:lnTo>
                  <a:lnTo>
                    <a:pt x="43141" y="50021"/>
                  </a:lnTo>
                  <a:lnTo>
                    <a:pt x="47882" y="45964"/>
                  </a:lnTo>
                  <a:lnTo>
                    <a:pt x="51840" y="43847"/>
                  </a:lnTo>
                  <a:lnTo>
                    <a:pt x="54312" y="40707"/>
                  </a:lnTo>
                  <a:lnTo>
                    <a:pt x="55548" y="39788"/>
                  </a:lnTo>
                  <a:lnTo>
                    <a:pt x="56257" y="38257"/>
                  </a:lnTo>
                  <a:lnTo>
                    <a:pt x="56756" y="34039"/>
                  </a:lnTo>
                  <a:lnTo>
                    <a:pt x="57300" y="32299"/>
                  </a:lnTo>
                  <a:lnTo>
                    <a:pt x="60668" y="26077"/>
                  </a:lnTo>
                  <a:lnTo>
                    <a:pt x="62868" y="23757"/>
                  </a:lnTo>
                  <a:lnTo>
                    <a:pt x="63798" y="22313"/>
                  </a:lnTo>
                  <a:lnTo>
                    <a:pt x="64761" y="19009"/>
                  </a:lnTo>
                  <a:lnTo>
                    <a:pt x="67603" y="18075"/>
                  </a:lnTo>
                  <a:lnTo>
                    <a:pt x="69735" y="16568"/>
                  </a:lnTo>
                  <a:lnTo>
                    <a:pt x="71737" y="16312"/>
                  </a:lnTo>
                  <a:lnTo>
                    <a:pt x="73041" y="15076"/>
                  </a:lnTo>
                  <a:lnTo>
                    <a:pt x="76648" y="12884"/>
                  </a:lnTo>
                  <a:lnTo>
                    <a:pt x="78394" y="12486"/>
                  </a:lnTo>
                  <a:lnTo>
                    <a:pt x="83723" y="11926"/>
                  </a:lnTo>
                  <a:lnTo>
                    <a:pt x="87103" y="10576"/>
                  </a:lnTo>
                  <a:lnTo>
                    <a:pt x="88261" y="9020"/>
                  </a:lnTo>
                  <a:lnTo>
                    <a:pt x="89780" y="4982"/>
                  </a:lnTo>
                  <a:lnTo>
                    <a:pt x="91776" y="2737"/>
                  </a:lnTo>
                  <a:lnTo>
                    <a:pt x="94442" y="1153"/>
                  </a:lnTo>
                  <a:lnTo>
                    <a:pt x="97629" y="105"/>
                  </a:lnTo>
                  <a:lnTo>
                    <a:pt x="100849" y="0"/>
                  </a:lnTo>
                  <a:lnTo>
                    <a:pt x="103298" y="1010"/>
                  </a:lnTo>
                  <a:lnTo>
                    <a:pt x="105373" y="4752"/>
                  </a:lnTo>
                  <a:lnTo>
                    <a:pt x="108266" y="5818"/>
                  </a:lnTo>
                  <a:lnTo>
                    <a:pt x="108719" y="8324"/>
                  </a:lnTo>
                  <a:lnTo>
                    <a:pt x="111498" y="10505"/>
                  </a:lnTo>
                  <a:lnTo>
                    <a:pt x="112530" y="10429"/>
                  </a:lnTo>
                  <a:lnTo>
                    <a:pt x="113551" y="10523"/>
                  </a:lnTo>
                  <a:lnTo>
                    <a:pt x="116024" y="11345"/>
                  </a:lnTo>
                  <a:lnTo>
                    <a:pt x="117407" y="12292"/>
                  </a:lnTo>
                  <a:lnTo>
                    <a:pt x="122237" y="12106"/>
                  </a:lnTo>
                  <a:lnTo>
                    <a:pt x="122989" y="12658"/>
                  </a:lnTo>
                  <a:lnTo>
                    <a:pt x="122963" y="13377"/>
                  </a:lnTo>
                  <a:lnTo>
                    <a:pt x="123043" y="14597"/>
                  </a:lnTo>
                  <a:lnTo>
                    <a:pt x="123054" y="15942"/>
                  </a:lnTo>
                  <a:lnTo>
                    <a:pt x="124188" y="19597"/>
                  </a:lnTo>
                  <a:lnTo>
                    <a:pt x="126331" y="19684"/>
                  </a:lnTo>
                  <a:lnTo>
                    <a:pt x="128171" y="20785"/>
                  </a:lnTo>
                  <a:lnTo>
                    <a:pt x="128348" y="21765"/>
                  </a:lnTo>
                  <a:lnTo>
                    <a:pt x="123253" y="26185"/>
                  </a:lnTo>
                  <a:lnTo>
                    <a:pt x="119261" y="30835"/>
                  </a:lnTo>
                  <a:lnTo>
                    <a:pt x="117594" y="33414"/>
                  </a:lnTo>
                  <a:lnTo>
                    <a:pt x="117277" y="35055"/>
                  </a:lnTo>
                  <a:lnTo>
                    <a:pt x="117141" y="38782"/>
                  </a:lnTo>
                  <a:lnTo>
                    <a:pt x="117368" y="40620"/>
                  </a:lnTo>
                  <a:lnTo>
                    <a:pt x="118728" y="45027"/>
                  </a:lnTo>
                  <a:lnTo>
                    <a:pt x="120656" y="48799"/>
                  </a:lnTo>
                  <a:lnTo>
                    <a:pt x="120770" y="49817"/>
                  </a:lnTo>
                  <a:lnTo>
                    <a:pt x="120202" y="55013"/>
                  </a:lnTo>
                  <a:lnTo>
                    <a:pt x="119477" y="56227"/>
                  </a:lnTo>
                  <a:lnTo>
                    <a:pt x="119046" y="58582"/>
                  </a:lnTo>
                  <a:lnTo>
                    <a:pt x="116415" y="62485"/>
                  </a:lnTo>
                  <a:lnTo>
                    <a:pt x="115712" y="65333"/>
                  </a:lnTo>
                  <a:lnTo>
                    <a:pt x="115281" y="68428"/>
                  </a:lnTo>
                  <a:lnTo>
                    <a:pt x="109405" y="77547"/>
                  </a:lnTo>
                  <a:lnTo>
                    <a:pt x="107545" y="79995"/>
                  </a:lnTo>
                  <a:lnTo>
                    <a:pt x="106842" y="82838"/>
                  </a:lnTo>
                  <a:lnTo>
                    <a:pt x="104642" y="85371"/>
                  </a:lnTo>
                  <a:lnTo>
                    <a:pt x="104393" y="87718"/>
                  </a:lnTo>
                  <a:lnTo>
                    <a:pt x="105549" y="90139"/>
                  </a:lnTo>
                  <a:lnTo>
                    <a:pt x="105640" y="91744"/>
                  </a:lnTo>
                  <a:lnTo>
                    <a:pt x="104483" y="94052"/>
                  </a:lnTo>
                  <a:lnTo>
                    <a:pt x="103213" y="97778"/>
                  </a:lnTo>
                  <a:lnTo>
                    <a:pt x="101036" y="108961"/>
                  </a:lnTo>
                  <a:lnTo>
                    <a:pt x="97975" y="120794"/>
                  </a:lnTo>
                  <a:lnTo>
                    <a:pt x="96863" y="124510"/>
                  </a:lnTo>
                  <a:lnTo>
                    <a:pt x="96761" y="128384"/>
                  </a:lnTo>
                  <a:lnTo>
                    <a:pt x="95230" y="132815"/>
                  </a:lnTo>
                  <a:lnTo>
                    <a:pt x="94051" y="139615"/>
                  </a:lnTo>
                  <a:lnTo>
                    <a:pt x="91521" y="143120"/>
                  </a:lnTo>
                  <a:lnTo>
                    <a:pt x="90557" y="145661"/>
                  </a:lnTo>
                  <a:lnTo>
                    <a:pt x="90625" y="146273"/>
                  </a:lnTo>
                  <a:lnTo>
                    <a:pt x="89888" y="148422"/>
                  </a:lnTo>
                  <a:lnTo>
                    <a:pt x="90115" y="150232"/>
                  </a:lnTo>
                  <a:lnTo>
                    <a:pt x="90875" y="152513"/>
                  </a:lnTo>
                  <a:lnTo>
                    <a:pt x="90643" y="153758"/>
                  </a:lnTo>
                  <a:lnTo>
                    <a:pt x="89536" y="154916"/>
                  </a:lnTo>
                  <a:lnTo>
                    <a:pt x="87018" y="156189"/>
                  </a:lnTo>
                  <a:lnTo>
                    <a:pt x="86451" y="158174"/>
                  </a:lnTo>
                  <a:lnTo>
                    <a:pt x="86009" y="161354"/>
                  </a:lnTo>
                  <a:lnTo>
                    <a:pt x="84081" y="165825"/>
                  </a:lnTo>
                  <a:lnTo>
                    <a:pt x="80974" y="170575"/>
                  </a:lnTo>
                  <a:lnTo>
                    <a:pt x="78502" y="173414"/>
                  </a:lnTo>
                  <a:lnTo>
                    <a:pt x="76732" y="177976"/>
                  </a:lnTo>
                  <a:lnTo>
                    <a:pt x="74158" y="181277"/>
                  </a:lnTo>
                  <a:lnTo>
                    <a:pt x="72514" y="182488"/>
                  </a:lnTo>
                  <a:lnTo>
                    <a:pt x="68226" y="184994"/>
                  </a:lnTo>
                  <a:lnTo>
                    <a:pt x="65323" y="186302"/>
                  </a:lnTo>
                  <a:lnTo>
                    <a:pt x="64273" y="188843"/>
                  </a:lnTo>
                  <a:lnTo>
                    <a:pt x="64149" y="190911"/>
                  </a:lnTo>
                  <a:lnTo>
                    <a:pt x="62896" y="192141"/>
                  </a:lnTo>
                  <a:lnTo>
                    <a:pt x="62011" y="194778"/>
                  </a:lnTo>
                  <a:lnTo>
                    <a:pt x="60151" y="201673"/>
                  </a:lnTo>
                  <a:lnTo>
                    <a:pt x="58722" y="206429"/>
                  </a:lnTo>
                  <a:lnTo>
                    <a:pt x="57725" y="210391"/>
                  </a:lnTo>
                  <a:lnTo>
                    <a:pt x="57509" y="212986"/>
                  </a:lnTo>
                  <a:lnTo>
                    <a:pt x="57033" y="223046"/>
                  </a:lnTo>
                  <a:lnTo>
                    <a:pt x="57555" y="225358"/>
                  </a:lnTo>
                  <a:lnTo>
                    <a:pt x="57237" y="229026"/>
                  </a:lnTo>
                  <a:lnTo>
                    <a:pt x="55688" y="231655"/>
                  </a:lnTo>
                  <a:lnTo>
                    <a:pt x="54606" y="232401"/>
                  </a:lnTo>
                  <a:lnTo>
                    <a:pt x="54482" y="234468"/>
                  </a:lnTo>
                  <a:lnTo>
                    <a:pt x="55019" y="238406"/>
                  </a:lnTo>
                  <a:lnTo>
                    <a:pt x="53847" y="239378"/>
                  </a:lnTo>
                  <a:lnTo>
                    <a:pt x="49129" y="236583"/>
                  </a:lnTo>
                  <a:lnTo>
                    <a:pt x="47586" y="236316"/>
                  </a:lnTo>
                  <a:lnTo>
                    <a:pt x="46662" y="237163"/>
                  </a:lnTo>
                  <a:lnTo>
                    <a:pt x="43980" y="236365"/>
                  </a:lnTo>
                  <a:lnTo>
                    <a:pt x="41802" y="232487"/>
                  </a:lnTo>
                  <a:lnTo>
                    <a:pt x="40759" y="229033"/>
                  </a:lnTo>
                  <a:lnTo>
                    <a:pt x="41439" y="226697"/>
                  </a:lnTo>
                  <a:lnTo>
                    <a:pt x="41258" y="220660"/>
                  </a:lnTo>
                  <a:lnTo>
                    <a:pt x="40055" y="214638"/>
                  </a:lnTo>
                  <a:lnTo>
                    <a:pt x="37391" y="209367"/>
                  </a:lnTo>
                  <a:lnTo>
                    <a:pt x="35509" y="206306"/>
                  </a:lnTo>
                  <a:lnTo>
                    <a:pt x="34499" y="205306"/>
                  </a:lnTo>
                  <a:lnTo>
                    <a:pt x="32130" y="203073"/>
                  </a:lnTo>
                  <a:lnTo>
                    <a:pt x="31353" y="202557"/>
                  </a:lnTo>
                  <a:lnTo>
                    <a:pt x="29895" y="201885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04320" y="3041876"/>
              <a:ext cx="87317" cy="140722"/>
            </a:xfrm>
            <a:custGeom>
              <a:avLst/>
              <a:pathLst>
                <a:path w="87317" h="140722">
                  <a:moveTo>
                    <a:pt x="73304" y="77075"/>
                  </a:moveTo>
                  <a:lnTo>
                    <a:pt x="75993" y="76790"/>
                  </a:lnTo>
                  <a:lnTo>
                    <a:pt x="76226" y="77521"/>
                  </a:lnTo>
                  <a:lnTo>
                    <a:pt x="81364" y="78235"/>
                  </a:lnTo>
                  <a:lnTo>
                    <a:pt x="81721" y="79386"/>
                  </a:lnTo>
                  <a:lnTo>
                    <a:pt x="84981" y="81302"/>
                  </a:lnTo>
                  <a:lnTo>
                    <a:pt x="85502" y="82342"/>
                  </a:lnTo>
                  <a:lnTo>
                    <a:pt x="87317" y="83109"/>
                  </a:lnTo>
                  <a:lnTo>
                    <a:pt x="87314" y="85155"/>
                  </a:lnTo>
                  <a:lnTo>
                    <a:pt x="85537" y="85207"/>
                  </a:lnTo>
                  <a:lnTo>
                    <a:pt x="85542" y="86047"/>
                  </a:lnTo>
                  <a:lnTo>
                    <a:pt x="81709" y="87225"/>
                  </a:lnTo>
                  <a:lnTo>
                    <a:pt x="80887" y="89973"/>
                  </a:lnTo>
                  <a:lnTo>
                    <a:pt x="74905" y="94107"/>
                  </a:lnTo>
                  <a:lnTo>
                    <a:pt x="73278" y="96931"/>
                  </a:lnTo>
                  <a:lnTo>
                    <a:pt x="72694" y="99524"/>
                  </a:lnTo>
                  <a:lnTo>
                    <a:pt x="72802" y="101517"/>
                  </a:lnTo>
                  <a:lnTo>
                    <a:pt x="73342" y="103342"/>
                  </a:lnTo>
                  <a:lnTo>
                    <a:pt x="73854" y="107717"/>
                  </a:lnTo>
                  <a:lnTo>
                    <a:pt x="76599" y="108456"/>
                  </a:lnTo>
                  <a:lnTo>
                    <a:pt x="76245" y="110397"/>
                  </a:lnTo>
                  <a:lnTo>
                    <a:pt x="75159" y="110785"/>
                  </a:lnTo>
                  <a:lnTo>
                    <a:pt x="74124" y="113372"/>
                  </a:lnTo>
                  <a:lnTo>
                    <a:pt x="74149" y="114794"/>
                  </a:lnTo>
                  <a:lnTo>
                    <a:pt x="73341" y="116119"/>
                  </a:lnTo>
                  <a:lnTo>
                    <a:pt x="71698" y="115989"/>
                  </a:lnTo>
                  <a:lnTo>
                    <a:pt x="68893" y="115020"/>
                  </a:lnTo>
                  <a:lnTo>
                    <a:pt x="67200" y="116798"/>
                  </a:lnTo>
                  <a:lnTo>
                    <a:pt x="63149" y="117648"/>
                  </a:lnTo>
                  <a:lnTo>
                    <a:pt x="61127" y="117719"/>
                  </a:lnTo>
                  <a:lnTo>
                    <a:pt x="60379" y="118300"/>
                  </a:lnTo>
                  <a:lnTo>
                    <a:pt x="60401" y="121610"/>
                  </a:lnTo>
                  <a:lnTo>
                    <a:pt x="62014" y="123000"/>
                  </a:lnTo>
                  <a:lnTo>
                    <a:pt x="65712" y="123600"/>
                  </a:lnTo>
                  <a:lnTo>
                    <a:pt x="66496" y="124491"/>
                  </a:lnTo>
                  <a:lnTo>
                    <a:pt x="66464" y="128920"/>
                  </a:lnTo>
                  <a:lnTo>
                    <a:pt x="65712" y="130560"/>
                  </a:lnTo>
                  <a:lnTo>
                    <a:pt x="61062" y="132156"/>
                  </a:lnTo>
                  <a:lnTo>
                    <a:pt x="60132" y="133568"/>
                  </a:lnTo>
                  <a:lnTo>
                    <a:pt x="59926" y="134925"/>
                  </a:lnTo>
                  <a:lnTo>
                    <a:pt x="54697" y="135985"/>
                  </a:lnTo>
                  <a:lnTo>
                    <a:pt x="53992" y="135655"/>
                  </a:lnTo>
                  <a:lnTo>
                    <a:pt x="52296" y="136180"/>
                  </a:lnTo>
                  <a:lnTo>
                    <a:pt x="49601" y="135720"/>
                  </a:lnTo>
                  <a:lnTo>
                    <a:pt x="46600" y="137034"/>
                  </a:lnTo>
                  <a:lnTo>
                    <a:pt x="44273" y="139230"/>
                  </a:lnTo>
                  <a:lnTo>
                    <a:pt x="42521" y="140032"/>
                  </a:lnTo>
                  <a:lnTo>
                    <a:pt x="39687" y="140037"/>
                  </a:lnTo>
                  <a:lnTo>
                    <a:pt x="38449" y="140690"/>
                  </a:lnTo>
                  <a:lnTo>
                    <a:pt x="37587" y="140213"/>
                  </a:lnTo>
                  <a:lnTo>
                    <a:pt x="35077" y="140722"/>
                  </a:lnTo>
                  <a:lnTo>
                    <a:pt x="34123" y="138684"/>
                  </a:lnTo>
                  <a:lnTo>
                    <a:pt x="35486" y="136878"/>
                  </a:lnTo>
                  <a:lnTo>
                    <a:pt x="35210" y="135932"/>
                  </a:lnTo>
                  <a:lnTo>
                    <a:pt x="33969" y="135481"/>
                  </a:lnTo>
                  <a:lnTo>
                    <a:pt x="33269" y="133531"/>
                  </a:lnTo>
                  <a:lnTo>
                    <a:pt x="30937" y="135655"/>
                  </a:lnTo>
                  <a:lnTo>
                    <a:pt x="28499" y="135686"/>
                  </a:lnTo>
                  <a:lnTo>
                    <a:pt x="28480" y="136375"/>
                  </a:lnTo>
                  <a:lnTo>
                    <a:pt x="26789" y="137147"/>
                  </a:lnTo>
                  <a:lnTo>
                    <a:pt x="26464" y="137991"/>
                  </a:lnTo>
                  <a:lnTo>
                    <a:pt x="25089" y="138218"/>
                  </a:lnTo>
                  <a:lnTo>
                    <a:pt x="25004" y="137110"/>
                  </a:lnTo>
                  <a:lnTo>
                    <a:pt x="23376" y="136537"/>
                  </a:lnTo>
                  <a:lnTo>
                    <a:pt x="22908" y="134212"/>
                  </a:lnTo>
                  <a:lnTo>
                    <a:pt x="22350" y="133919"/>
                  </a:lnTo>
                  <a:lnTo>
                    <a:pt x="22761" y="131038"/>
                  </a:lnTo>
                  <a:lnTo>
                    <a:pt x="21290" y="129877"/>
                  </a:lnTo>
                  <a:lnTo>
                    <a:pt x="21498" y="128398"/>
                  </a:lnTo>
                  <a:lnTo>
                    <a:pt x="18430" y="129271"/>
                  </a:lnTo>
                  <a:lnTo>
                    <a:pt x="14357" y="130080"/>
                  </a:lnTo>
                  <a:lnTo>
                    <a:pt x="10904" y="130492"/>
                  </a:lnTo>
                  <a:lnTo>
                    <a:pt x="10208" y="127512"/>
                  </a:lnTo>
                  <a:lnTo>
                    <a:pt x="10443" y="126453"/>
                  </a:lnTo>
                  <a:lnTo>
                    <a:pt x="9732" y="125515"/>
                  </a:lnTo>
                  <a:lnTo>
                    <a:pt x="5697" y="125082"/>
                  </a:lnTo>
                  <a:lnTo>
                    <a:pt x="3752" y="125475"/>
                  </a:lnTo>
                  <a:lnTo>
                    <a:pt x="2414" y="124303"/>
                  </a:lnTo>
                  <a:lnTo>
                    <a:pt x="2783" y="122331"/>
                  </a:lnTo>
                  <a:lnTo>
                    <a:pt x="1884" y="121978"/>
                  </a:lnTo>
                  <a:lnTo>
                    <a:pt x="2314" y="120266"/>
                  </a:lnTo>
                  <a:lnTo>
                    <a:pt x="2442" y="116470"/>
                  </a:lnTo>
                  <a:lnTo>
                    <a:pt x="970" y="116381"/>
                  </a:lnTo>
                  <a:lnTo>
                    <a:pt x="919" y="112716"/>
                  </a:lnTo>
                  <a:lnTo>
                    <a:pt x="0" y="112716"/>
                  </a:lnTo>
                  <a:lnTo>
                    <a:pt x="6" y="109849"/>
                  </a:lnTo>
                  <a:lnTo>
                    <a:pt x="526" y="109263"/>
                  </a:lnTo>
                  <a:lnTo>
                    <a:pt x="1321" y="106266"/>
                  </a:lnTo>
                  <a:lnTo>
                    <a:pt x="2731" y="104728"/>
                  </a:lnTo>
                  <a:lnTo>
                    <a:pt x="3282" y="102487"/>
                  </a:lnTo>
                  <a:lnTo>
                    <a:pt x="2806" y="101385"/>
                  </a:lnTo>
                  <a:lnTo>
                    <a:pt x="3123" y="100085"/>
                  </a:lnTo>
                  <a:lnTo>
                    <a:pt x="4732" y="99411"/>
                  </a:lnTo>
                  <a:lnTo>
                    <a:pt x="6090" y="100032"/>
                  </a:lnTo>
                  <a:lnTo>
                    <a:pt x="9816" y="100052"/>
                  </a:lnTo>
                  <a:lnTo>
                    <a:pt x="11171" y="98304"/>
                  </a:lnTo>
                  <a:lnTo>
                    <a:pt x="13078" y="95057"/>
                  </a:lnTo>
                  <a:lnTo>
                    <a:pt x="14042" y="94348"/>
                  </a:lnTo>
                  <a:lnTo>
                    <a:pt x="12958" y="91776"/>
                  </a:lnTo>
                  <a:lnTo>
                    <a:pt x="10012" y="91487"/>
                  </a:lnTo>
                  <a:lnTo>
                    <a:pt x="9991" y="87595"/>
                  </a:lnTo>
                  <a:lnTo>
                    <a:pt x="9515" y="86411"/>
                  </a:lnTo>
                  <a:lnTo>
                    <a:pt x="11361" y="85892"/>
                  </a:lnTo>
                  <a:lnTo>
                    <a:pt x="10297" y="79223"/>
                  </a:lnTo>
                  <a:lnTo>
                    <a:pt x="11346" y="78983"/>
                  </a:lnTo>
                  <a:lnTo>
                    <a:pt x="11693" y="76268"/>
                  </a:lnTo>
                  <a:lnTo>
                    <a:pt x="7767" y="76073"/>
                  </a:lnTo>
                  <a:lnTo>
                    <a:pt x="7531" y="75000"/>
                  </a:lnTo>
                  <a:lnTo>
                    <a:pt x="8570" y="72679"/>
                  </a:lnTo>
                  <a:lnTo>
                    <a:pt x="8376" y="70282"/>
                  </a:lnTo>
                  <a:lnTo>
                    <a:pt x="10492" y="68872"/>
                  </a:lnTo>
                  <a:lnTo>
                    <a:pt x="9494" y="67548"/>
                  </a:lnTo>
                  <a:lnTo>
                    <a:pt x="8011" y="68203"/>
                  </a:lnTo>
                  <a:lnTo>
                    <a:pt x="6930" y="66858"/>
                  </a:lnTo>
                  <a:lnTo>
                    <a:pt x="6175" y="67233"/>
                  </a:lnTo>
                  <a:lnTo>
                    <a:pt x="4992" y="65573"/>
                  </a:lnTo>
                  <a:lnTo>
                    <a:pt x="7239" y="64433"/>
                  </a:lnTo>
                  <a:lnTo>
                    <a:pt x="6816" y="61995"/>
                  </a:lnTo>
                  <a:lnTo>
                    <a:pt x="7570" y="61825"/>
                  </a:lnTo>
                  <a:lnTo>
                    <a:pt x="7333" y="59985"/>
                  </a:lnTo>
                  <a:lnTo>
                    <a:pt x="6315" y="60453"/>
                  </a:lnTo>
                  <a:lnTo>
                    <a:pt x="5078" y="58552"/>
                  </a:lnTo>
                  <a:lnTo>
                    <a:pt x="6664" y="56453"/>
                  </a:lnTo>
                  <a:lnTo>
                    <a:pt x="5778" y="55007"/>
                  </a:lnTo>
                  <a:lnTo>
                    <a:pt x="6929" y="53990"/>
                  </a:lnTo>
                  <a:lnTo>
                    <a:pt x="6712" y="53212"/>
                  </a:lnTo>
                  <a:lnTo>
                    <a:pt x="8393" y="52683"/>
                  </a:lnTo>
                  <a:lnTo>
                    <a:pt x="7648" y="51354"/>
                  </a:lnTo>
                  <a:lnTo>
                    <a:pt x="9218" y="50173"/>
                  </a:lnTo>
                  <a:lnTo>
                    <a:pt x="9129" y="48919"/>
                  </a:lnTo>
                  <a:lnTo>
                    <a:pt x="12787" y="48081"/>
                  </a:lnTo>
                  <a:lnTo>
                    <a:pt x="12742" y="47207"/>
                  </a:lnTo>
                  <a:lnTo>
                    <a:pt x="13447" y="45668"/>
                  </a:lnTo>
                  <a:lnTo>
                    <a:pt x="15626" y="45635"/>
                  </a:lnTo>
                  <a:lnTo>
                    <a:pt x="15131" y="46690"/>
                  </a:lnTo>
                  <a:lnTo>
                    <a:pt x="15295" y="48637"/>
                  </a:lnTo>
                  <a:lnTo>
                    <a:pt x="16446" y="50917"/>
                  </a:lnTo>
                  <a:lnTo>
                    <a:pt x="17148" y="51474"/>
                  </a:lnTo>
                  <a:lnTo>
                    <a:pt x="19060" y="50838"/>
                  </a:lnTo>
                  <a:lnTo>
                    <a:pt x="19789" y="50046"/>
                  </a:lnTo>
                  <a:lnTo>
                    <a:pt x="22437" y="50844"/>
                  </a:lnTo>
                  <a:lnTo>
                    <a:pt x="26864" y="53076"/>
                  </a:lnTo>
                  <a:lnTo>
                    <a:pt x="28281" y="52673"/>
                  </a:lnTo>
                  <a:lnTo>
                    <a:pt x="28931" y="51506"/>
                  </a:lnTo>
                  <a:lnTo>
                    <a:pt x="30203" y="50752"/>
                  </a:lnTo>
                  <a:lnTo>
                    <a:pt x="28992" y="49455"/>
                  </a:lnTo>
                  <a:lnTo>
                    <a:pt x="29715" y="48443"/>
                  </a:lnTo>
                  <a:lnTo>
                    <a:pt x="29598" y="45544"/>
                  </a:lnTo>
                  <a:lnTo>
                    <a:pt x="28623" y="44331"/>
                  </a:lnTo>
                  <a:lnTo>
                    <a:pt x="29183" y="42213"/>
                  </a:lnTo>
                  <a:lnTo>
                    <a:pt x="30658" y="41894"/>
                  </a:lnTo>
                  <a:lnTo>
                    <a:pt x="32022" y="40896"/>
                  </a:lnTo>
                  <a:lnTo>
                    <a:pt x="30392" y="39346"/>
                  </a:lnTo>
                  <a:lnTo>
                    <a:pt x="30270" y="38271"/>
                  </a:lnTo>
                  <a:lnTo>
                    <a:pt x="28901" y="38159"/>
                  </a:lnTo>
                  <a:lnTo>
                    <a:pt x="29002" y="36061"/>
                  </a:lnTo>
                  <a:lnTo>
                    <a:pt x="31136" y="35119"/>
                  </a:lnTo>
                  <a:lnTo>
                    <a:pt x="35328" y="35389"/>
                  </a:lnTo>
                  <a:lnTo>
                    <a:pt x="35487" y="34160"/>
                  </a:lnTo>
                  <a:lnTo>
                    <a:pt x="34698" y="32778"/>
                  </a:lnTo>
                  <a:lnTo>
                    <a:pt x="33433" y="33471"/>
                  </a:lnTo>
                  <a:lnTo>
                    <a:pt x="30066" y="32303"/>
                  </a:lnTo>
                  <a:lnTo>
                    <a:pt x="28912" y="31310"/>
                  </a:lnTo>
                  <a:lnTo>
                    <a:pt x="28078" y="28568"/>
                  </a:lnTo>
                  <a:lnTo>
                    <a:pt x="28461" y="25845"/>
                  </a:lnTo>
                  <a:lnTo>
                    <a:pt x="30329" y="24045"/>
                  </a:lnTo>
                  <a:lnTo>
                    <a:pt x="31518" y="21771"/>
                  </a:lnTo>
                  <a:lnTo>
                    <a:pt x="31490" y="20277"/>
                  </a:lnTo>
                  <a:lnTo>
                    <a:pt x="30853" y="18999"/>
                  </a:lnTo>
                  <a:lnTo>
                    <a:pt x="30612" y="15924"/>
                  </a:lnTo>
                  <a:lnTo>
                    <a:pt x="33116" y="15579"/>
                  </a:lnTo>
                  <a:lnTo>
                    <a:pt x="32270" y="14274"/>
                  </a:lnTo>
                  <a:lnTo>
                    <a:pt x="34102" y="11798"/>
                  </a:lnTo>
                  <a:lnTo>
                    <a:pt x="35942" y="11763"/>
                  </a:lnTo>
                  <a:lnTo>
                    <a:pt x="38266" y="10613"/>
                  </a:lnTo>
                  <a:lnTo>
                    <a:pt x="38563" y="9687"/>
                  </a:lnTo>
                  <a:lnTo>
                    <a:pt x="40133" y="9933"/>
                  </a:lnTo>
                  <a:lnTo>
                    <a:pt x="41692" y="9365"/>
                  </a:lnTo>
                  <a:lnTo>
                    <a:pt x="41966" y="8019"/>
                  </a:lnTo>
                  <a:lnTo>
                    <a:pt x="41355" y="6784"/>
                  </a:lnTo>
                  <a:lnTo>
                    <a:pt x="43958" y="6289"/>
                  </a:lnTo>
                  <a:lnTo>
                    <a:pt x="43177" y="4462"/>
                  </a:lnTo>
                  <a:lnTo>
                    <a:pt x="43855" y="2061"/>
                  </a:lnTo>
                  <a:lnTo>
                    <a:pt x="45096" y="1681"/>
                  </a:lnTo>
                  <a:lnTo>
                    <a:pt x="45537" y="302"/>
                  </a:lnTo>
                  <a:lnTo>
                    <a:pt x="47737" y="0"/>
                  </a:lnTo>
                  <a:lnTo>
                    <a:pt x="49727" y="895"/>
                  </a:lnTo>
                  <a:lnTo>
                    <a:pt x="51273" y="2109"/>
                  </a:lnTo>
                  <a:lnTo>
                    <a:pt x="54083" y="1646"/>
                  </a:lnTo>
                  <a:lnTo>
                    <a:pt x="55577" y="2764"/>
                  </a:lnTo>
                  <a:lnTo>
                    <a:pt x="55083" y="3942"/>
                  </a:lnTo>
                  <a:lnTo>
                    <a:pt x="55822" y="4984"/>
                  </a:lnTo>
                  <a:lnTo>
                    <a:pt x="56671" y="7039"/>
                  </a:lnTo>
                  <a:lnTo>
                    <a:pt x="59362" y="8758"/>
                  </a:lnTo>
                  <a:lnTo>
                    <a:pt x="59721" y="10080"/>
                  </a:lnTo>
                  <a:lnTo>
                    <a:pt x="60629" y="10409"/>
                  </a:lnTo>
                  <a:lnTo>
                    <a:pt x="60290" y="13090"/>
                  </a:lnTo>
                  <a:lnTo>
                    <a:pt x="64363" y="13316"/>
                  </a:lnTo>
                  <a:lnTo>
                    <a:pt x="64490" y="14048"/>
                  </a:lnTo>
                  <a:lnTo>
                    <a:pt x="66038" y="14686"/>
                  </a:lnTo>
                  <a:lnTo>
                    <a:pt x="67154" y="14293"/>
                  </a:lnTo>
                  <a:lnTo>
                    <a:pt x="68733" y="16225"/>
                  </a:lnTo>
                  <a:lnTo>
                    <a:pt x="67582" y="17447"/>
                  </a:lnTo>
                  <a:lnTo>
                    <a:pt x="66672" y="19617"/>
                  </a:lnTo>
                  <a:lnTo>
                    <a:pt x="69140" y="19191"/>
                  </a:lnTo>
                  <a:lnTo>
                    <a:pt x="69753" y="19855"/>
                  </a:lnTo>
                  <a:lnTo>
                    <a:pt x="69867" y="21619"/>
                  </a:lnTo>
                  <a:lnTo>
                    <a:pt x="69102" y="23978"/>
                  </a:lnTo>
                  <a:lnTo>
                    <a:pt x="67931" y="23447"/>
                  </a:lnTo>
                  <a:lnTo>
                    <a:pt x="65615" y="23467"/>
                  </a:lnTo>
                  <a:lnTo>
                    <a:pt x="64262" y="22328"/>
                  </a:lnTo>
                  <a:lnTo>
                    <a:pt x="62209" y="23262"/>
                  </a:lnTo>
                  <a:lnTo>
                    <a:pt x="58693" y="23601"/>
                  </a:lnTo>
                  <a:lnTo>
                    <a:pt x="57382" y="21668"/>
                  </a:lnTo>
                  <a:lnTo>
                    <a:pt x="53926" y="21295"/>
                  </a:lnTo>
                  <a:lnTo>
                    <a:pt x="54010" y="23087"/>
                  </a:lnTo>
                  <a:lnTo>
                    <a:pt x="53079" y="25128"/>
                  </a:lnTo>
                  <a:lnTo>
                    <a:pt x="51918" y="25618"/>
                  </a:lnTo>
                  <a:lnTo>
                    <a:pt x="52600" y="27043"/>
                  </a:lnTo>
                  <a:lnTo>
                    <a:pt x="51433" y="28766"/>
                  </a:lnTo>
                  <a:lnTo>
                    <a:pt x="52168" y="30248"/>
                  </a:lnTo>
                  <a:lnTo>
                    <a:pt x="52313" y="31911"/>
                  </a:lnTo>
                  <a:lnTo>
                    <a:pt x="54034" y="34572"/>
                  </a:lnTo>
                  <a:lnTo>
                    <a:pt x="53408" y="34925"/>
                  </a:lnTo>
                  <a:lnTo>
                    <a:pt x="54727" y="36903"/>
                  </a:lnTo>
                  <a:lnTo>
                    <a:pt x="54922" y="37861"/>
                  </a:lnTo>
                  <a:lnTo>
                    <a:pt x="53484" y="41168"/>
                  </a:lnTo>
                  <a:lnTo>
                    <a:pt x="55319" y="41468"/>
                  </a:lnTo>
                  <a:lnTo>
                    <a:pt x="56647" y="43077"/>
                  </a:lnTo>
                  <a:lnTo>
                    <a:pt x="56378" y="44297"/>
                  </a:lnTo>
                  <a:lnTo>
                    <a:pt x="57564" y="45754"/>
                  </a:lnTo>
                  <a:lnTo>
                    <a:pt x="60428" y="46235"/>
                  </a:lnTo>
                  <a:lnTo>
                    <a:pt x="61063" y="48803"/>
                  </a:lnTo>
                  <a:lnTo>
                    <a:pt x="61750" y="49409"/>
                  </a:lnTo>
                  <a:lnTo>
                    <a:pt x="61394" y="51510"/>
                  </a:lnTo>
                  <a:lnTo>
                    <a:pt x="60037" y="52767"/>
                  </a:lnTo>
                  <a:lnTo>
                    <a:pt x="59479" y="54334"/>
                  </a:lnTo>
                  <a:lnTo>
                    <a:pt x="60995" y="55517"/>
                  </a:lnTo>
                  <a:lnTo>
                    <a:pt x="62656" y="55371"/>
                  </a:lnTo>
                  <a:lnTo>
                    <a:pt x="64212" y="56496"/>
                  </a:lnTo>
                  <a:lnTo>
                    <a:pt x="64396" y="58847"/>
                  </a:lnTo>
                  <a:lnTo>
                    <a:pt x="64862" y="60355"/>
                  </a:lnTo>
                  <a:lnTo>
                    <a:pt x="66728" y="58827"/>
                  </a:lnTo>
                  <a:lnTo>
                    <a:pt x="66156" y="57801"/>
                  </a:lnTo>
                  <a:lnTo>
                    <a:pt x="66915" y="55425"/>
                  </a:lnTo>
                  <a:lnTo>
                    <a:pt x="68182" y="54564"/>
                  </a:lnTo>
                  <a:lnTo>
                    <a:pt x="70401" y="54392"/>
                  </a:lnTo>
                  <a:lnTo>
                    <a:pt x="72817" y="55397"/>
                  </a:lnTo>
                  <a:lnTo>
                    <a:pt x="74683" y="54793"/>
                  </a:lnTo>
                  <a:lnTo>
                    <a:pt x="76250" y="55235"/>
                  </a:lnTo>
                  <a:lnTo>
                    <a:pt x="78916" y="56681"/>
                  </a:lnTo>
                  <a:lnTo>
                    <a:pt x="77047" y="60049"/>
                  </a:lnTo>
                  <a:lnTo>
                    <a:pt x="77520" y="61500"/>
                  </a:lnTo>
                  <a:lnTo>
                    <a:pt x="76638" y="62036"/>
                  </a:lnTo>
                  <a:lnTo>
                    <a:pt x="76613" y="65125"/>
                  </a:lnTo>
                  <a:lnTo>
                    <a:pt x="75316" y="65567"/>
                  </a:lnTo>
                  <a:lnTo>
                    <a:pt x="74817" y="66585"/>
                  </a:lnTo>
                  <a:lnTo>
                    <a:pt x="74915" y="70186"/>
                  </a:lnTo>
                  <a:lnTo>
                    <a:pt x="74111" y="70873"/>
                  </a:lnTo>
                  <a:lnTo>
                    <a:pt x="74183" y="72417"/>
                  </a:lnTo>
                  <a:lnTo>
                    <a:pt x="72794" y="73033"/>
                  </a:lnTo>
                  <a:lnTo>
                    <a:pt x="70619" y="73368"/>
                  </a:lnTo>
                  <a:lnTo>
                    <a:pt x="70495" y="74302"/>
                  </a:lnTo>
                  <a:lnTo>
                    <a:pt x="72668" y="75227"/>
                  </a:lnTo>
                  <a:lnTo>
                    <a:pt x="74194" y="74064"/>
                  </a:lnTo>
                  <a:close/>
                </a:path>
              </a:pathLst>
            </a:custGeom>
            <a:solidFill>
              <a:srgbClr val="C2D9E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56626" y="3112029"/>
              <a:ext cx="16976" cy="8023"/>
            </a:xfrm>
            <a:custGeom>
              <a:avLst/>
              <a:pathLst>
                <a:path w="16976" h="8023">
                  <a:moveTo>
                    <a:pt x="16976" y="2910"/>
                  </a:moveTo>
                  <a:lnTo>
                    <a:pt x="16818" y="1434"/>
                  </a:lnTo>
                  <a:lnTo>
                    <a:pt x="13930" y="129"/>
                  </a:lnTo>
                  <a:lnTo>
                    <a:pt x="11515" y="371"/>
                  </a:lnTo>
                  <a:lnTo>
                    <a:pt x="11681" y="1921"/>
                  </a:lnTo>
                  <a:lnTo>
                    <a:pt x="9810" y="2103"/>
                  </a:lnTo>
                  <a:lnTo>
                    <a:pt x="9546" y="0"/>
                  </a:lnTo>
                  <a:lnTo>
                    <a:pt x="7900" y="508"/>
                  </a:lnTo>
                  <a:lnTo>
                    <a:pt x="3526" y="641"/>
                  </a:lnTo>
                  <a:lnTo>
                    <a:pt x="2389" y="2186"/>
                  </a:lnTo>
                  <a:lnTo>
                    <a:pt x="934" y="3151"/>
                  </a:lnTo>
                  <a:lnTo>
                    <a:pt x="0" y="4546"/>
                  </a:lnTo>
                  <a:lnTo>
                    <a:pt x="992" y="6133"/>
                  </a:lnTo>
                  <a:lnTo>
                    <a:pt x="4800" y="5207"/>
                  </a:lnTo>
                  <a:lnTo>
                    <a:pt x="7376" y="5652"/>
                  </a:lnTo>
                  <a:lnTo>
                    <a:pt x="8372" y="8023"/>
                  </a:lnTo>
                  <a:lnTo>
                    <a:pt x="9560" y="7284"/>
                  </a:lnTo>
                  <a:lnTo>
                    <a:pt x="9665" y="4609"/>
                  </a:lnTo>
                  <a:lnTo>
                    <a:pt x="12057" y="5005"/>
                  </a:lnTo>
                  <a:lnTo>
                    <a:pt x="14401" y="4770"/>
                  </a:lnTo>
                  <a:close/>
                </a:path>
              </a:pathLst>
            </a:custGeom>
            <a:solidFill>
              <a:srgbClr val="C2D9E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37959" y="3350090"/>
              <a:ext cx="1334031" cy="726098"/>
            </a:xfrm>
            <a:custGeom>
              <a:avLst/>
              <a:pathLst>
                <a:path w="1334031" h="726098">
                  <a:moveTo>
                    <a:pt x="701425" y="19895"/>
                  </a:moveTo>
                  <a:lnTo>
                    <a:pt x="702331" y="20236"/>
                  </a:lnTo>
                  <a:lnTo>
                    <a:pt x="704270" y="19584"/>
                  </a:lnTo>
                  <a:lnTo>
                    <a:pt x="706873" y="20303"/>
                  </a:lnTo>
                  <a:lnTo>
                    <a:pt x="710055" y="22702"/>
                  </a:lnTo>
                  <a:lnTo>
                    <a:pt x="711613" y="24273"/>
                  </a:lnTo>
                  <a:lnTo>
                    <a:pt x="714273" y="26415"/>
                  </a:lnTo>
                  <a:lnTo>
                    <a:pt x="715666" y="27071"/>
                  </a:lnTo>
                  <a:lnTo>
                    <a:pt x="719241" y="27745"/>
                  </a:lnTo>
                  <a:lnTo>
                    <a:pt x="720996" y="28357"/>
                  </a:lnTo>
                  <a:lnTo>
                    <a:pt x="722329" y="29690"/>
                  </a:lnTo>
                  <a:lnTo>
                    <a:pt x="723645" y="29717"/>
                  </a:lnTo>
                  <a:lnTo>
                    <a:pt x="724573" y="30615"/>
                  </a:lnTo>
                  <a:lnTo>
                    <a:pt x="726700" y="31143"/>
                  </a:lnTo>
                  <a:lnTo>
                    <a:pt x="728534" y="31004"/>
                  </a:lnTo>
                  <a:lnTo>
                    <a:pt x="727030" y="31180"/>
                  </a:lnTo>
                  <a:lnTo>
                    <a:pt x="725149" y="32875"/>
                  </a:lnTo>
                  <a:lnTo>
                    <a:pt x="724037" y="33158"/>
                  </a:lnTo>
                  <a:lnTo>
                    <a:pt x="721698" y="35345"/>
                  </a:lnTo>
                  <a:lnTo>
                    <a:pt x="718946" y="35563"/>
                  </a:lnTo>
                  <a:lnTo>
                    <a:pt x="715714" y="36373"/>
                  </a:lnTo>
                  <a:lnTo>
                    <a:pt x="713154" y="36561"/>
                  </a:lnTo>
                  <a:lnTo>
                    <a:pt x="711777" y="36201"/>
                  </a:lnTo>
                  <a:lnTo>
                    <a:pt x="709585" y="34858"/>
                  </a:lnTo>
                  <a:lnTo>
                    <a:pt x="708749" y="36722"/>
                  </a:lnTo>
                  <a:lnTo>
                    <a:pt x="710683" y="38917"/>
                  </a:lnTo>
                  <a:lnTo>
                    <a:pt x="710177" y="40968"/>
                  </a:lnTo>
                  <a:lnTo>
                    <a:pt x="710655" y="42650"/>
                  </a:lnTo>
                  <a:lnTo>
                    <a:pt x="709837" y="43750"/>
                  </a:lnTo>
                  <a:lnTo>
                    <a:pt x="710255" y="44941"/>
                  </a:lnTo>
                  <a:lnTo>
                    <a:pt x="713150" y="46274"/>
                  </a:lnTo>
                  <a:lnTo>
                    <a:pt x="714256" y="46031"/>
                  </a:lnTo>
                  <a:lnTo>
                    <a:pt x="717599" y="47715"/>
                  </a:lnTo>
                  <a:lnTo>
                    <a:pt x="717748" y="48879"/>
                  </a:lnTo>
                  <a:lnTo>
                    <a:pt x="720738" y="49792"/>
                  </a:lnTo>
                  <a:lnTo>
                    <a:pt x="721826" y="49368"/>
                  </a:lnTo>
                  <a:lnTo>
                    <a:pt x="725243" y="50395"/>
                  </a:lnTo>
                  <a:lnTo>
                    <a:pt x="728283" y="50317"/>
                  </a:lnTo>
                  <a:lnTo>
                    <a:pt x="730507" y="49587"/>
                  </a:lnTo>
                  <a:lnTo>
                    <a:pt x="732870" y="49348"/>
                  </a:lnTo>
                  <a:lnTo>
                    <a:pt x="734363" y="50434"/>
                  </a:lnTo>
                  <a:lnTo>
                    <a:pt x="733382" y="51552"/>
                  </a:lnTo>
                  <a:lnTo>
                    <a:pt x="733048" y="53604"/>
                  </a:lnTo>
                  <a:lnTo>
                    <a:pt x="732154" y="54290"/>
                  </a:lnTo>
                  <a:lnTo>
                    <a:pt x="733052" y="55959"/>
                  </a:lnTo>
                  <a:lnTo>
                    <a:pt x="730813" y="57792"/>
                  </a:lnTo>
                  <a:lnTo>
                    <a:pt x="731175" y="59601"/>
                  </a:lnTo>
                  <a:lnTo>
                    <a:pt x="730416" y="60883"/>
                  </a:lnTo>
                  <a:lnTo>
                    <a:pt x="730903" y="63128"/>
                  </a:lnTo>
                  <a:lnTo>
                    <a:pt x="730939" y="65044"/>
                  </a:lnTo>
                  <a:lnTo>
                    <a:pt x="729719" y="65599"/>
                  </a:lnTo>
                  <a:lnTo>
                    <a:pt x="730522" y="68274"/>
                  </a:lnTo>
                  <a:lnTo>
                    <a:pt x="732035" y="70009"/>
                  </a:lnTo>
                  <a:lnTo>
                    <a:pt x="730985" y="71528"/>
                  </a:lnTo>
                  <a:lnTo>
                    <a:pt x="728724" y="71319"/>
                  </a:lnTo>
                  <a:lnTo>
                    <a:pt x="727797" y="74912"/>
                  </a:lnTo>
                  <a:lnTo>
                    <a:pt x="729093" y="77726"/>
                  </a:lnTo>
                  <a:lnTo>
                    <a:pt x="730439" y="77288"/>
                  </a:lnTo>
                  <a:lnTo>
                    <a:pt x="731999" y="79238"/>
                  </a:lnTo>
                  <a:lnTo>
                    <a:pt x="730453" y="80210"/>
                  </a:lnTo>
                  <a:lnTo>
                    <a:pt x="727070" y="84433"/>
                  </a:lnTo>
                  <a:lnTo>
                    <a:pt x="725125" y="83708"/>
                  </a:lnTo>
                  <a:lnTo>
                    <a:pt x="722493" y="84862"/>
                  </a:lnTo>
                  <a:lnTo>
                    <a:pt x="721324" y="86347"/>
                  </a:lnTo>
                  <a:lnTo>
                    <a:pt x="719306" y="87011"/>
                  </a:lnTo>
                  <a:lnTo>
                    <a:pt x="717141" y="88163"/>
                  </a:lnTo>
                  <a:lnTo>
                    <a:pt x="715382" y="87885"/>
                  </a:lnTo>
                  <a:lnTo>
                    <a:pt x="714730" y="88765"/>
                  </a:lnTo>
                  <a:lnTo>
                    <a:pt x="715713" y="89817"/>
                  </a:lnTo>
                  <a:lnTo>
                    <a:pt x="715955" y="90964"/>
                  </a:lnTo>
                  <a:lnTo>
                    <a:pt x="714565" y="93693"/>
                  </a:lnTo>
                  <a:lnTo>
                    <a:pt x="715639" y="94806"/>
                  </a:lnTo>
                  <a:lnTo>
                    <a:pt x="715876" y="96262"/>
                  </a:lnTo>
                  <a:lnTo>
                    <a:pt x="713986" y="96976"/>
                  </a:lnTo>
                  <a:lnTo>
                    <a:pt x="712241" y="98408"/>
                  </a:lnTo>
                  <a:lnTo>
                    <a:pt x="711709" y="99552"/>
                  </a:lnTo>
                  <a:lnTo>
                    <a:pt x="712908" y="100279"/>
                  </a:lnTo>
                  <a:lnTo>
                    <a:pt x="714453" y="103296"/>
                  </a:lnTo>
                  <a:lnTo>
                    <a:pt x="715199" y="104106"/>
                  </a:lnTo>
                  <a:lnTo>
                    <a:pt x="715754" y="106170"/>
                  </a:lnTo>
                  <a:lnTo>
                    <a:pt x="717545" y="107601"/>
                  </a:lnTo>
                  <a:lnTo>
                    <a:pt x="720270" y="107933"/>
                  </a:lnTo>
                  <a:lnTo>
                    <a:pt x="720990" y="110227"/>
                  </a:lnTo>
                  <a:lnTo>
                    <a:pt x="720617" y="113779"/>
                  </a:lnTo>
                  <a:lnTo>
                    <a:pt x="719200" y="119899"/>
                  </a:lnTo>
                  <a:lnTo>
                    <a:pt x="719452" y="120917"/>
                  </a:lnTo>
                  <a:lnTo>
                    <a:pt x="718863" y="122443"/>
                  </a:lnTo>
                  <a:lnTo>
                    <a:pt x="720356" y="124257"/>
                  </a:lnTo>
                  <a:lnTo>
                    <a:pt x="720017" y="125239"/>
                  </a:lnTo>
                  <a:lnTo>
                    <a:pt x="722934" y="125462"/>
                  </a:lnTo>
                  <a:lnTo>
                    <a:pt x="722727" y="126306"/>
                  </a:lnTo>
                  <a:lnTo>
                    <a:pt x="724870" y="126185"/>
                  </a:lnTo>
                  <a:lnTo>
                    <a:pt x="727745" y="124359"/>
                  </a:lnTo>
                  <a:lnTo>
                    <a:pt x="728263" y="123330"/>
                  </a:lnTo>
                  <a:lnTo>
                    <a:pt x="730821" y="124604"/>
                  </a:lnTo>
                  <a:lnTo>
                    <a:pt x="731986" y="123632"/>
                  </a:lnTo>
                  <a:lnTo>
                    <a:pt x="733434" y="123181"/>
                  </a:lnTo>
                  <a:lnTo>
                    <a:pt x="735618" y="124653"/>
                  </a:lnTo>
                  <a:lnTo>
                    <a:pt x="735742" y="126256"/>
                  </a:lnTo>
                  <a:lnTo>
                    <a:pt x="737229" y="128200"/>
                  </a:lnTo>
                  <a:lnTo>
                    <a:pt x="737573" y="131005"/>
                  </a:lnTo>
                  <a:lnTo>
                    <a:pt x="738611" y="131846"/>
                  </a:lnTo>
                  <a:lnTo>
                    <a:pt x="735910" y="132921"/>
                  </a:lnTo>
                  <a:lnTo>
                    <a:pt x="736068" y="134027"/>
                  </a:lnTo>
                  <a:lnTo>
                    <a:pt x="734733" y="135110"/>
                  </a:lnTo>
                  <a:lnTo>
                    <a:pt x="734772" y="136661"/>
                  </a:lnTo>
                  <a:lnTo>
                    <a:pt x="734075" y="137055"/>
                  </a:lnTo>
                  <a:lnTo>
                    <a:pt x="732363" y="136616"/>
                  </a:lnTo>
                  <a:lnTo>
                    <a:pt x="731851" y="137360"/>
                  </a:lnTo>
                  <a:lnTo>
                    <a:pt x="729890" y="137961"/>
                  </a:lnTo>
                  <a:lnTo>
                    <a:pt x="730139" y="139390"/>
                  </a:lnTo>
                  <a:lnTo>
                    <a:pt x="729310" y="140159"/>
                  </a:lnTo>
                  <a:lnTo>
                    <a:pt x="730231" y="142049"/>
                  </a:lnTo>
                  <a:lnTo>
                    <a:pt x="729473" y="143339"/>
                  </a:lnTo>
                  <a:lnTo>
                    <a:pt x="730583" y="144777"/>
                  </a:lnTo>
                  <a:lnTo>
                    <a:pt x="734218" y="146047"/>
                  </a:lnTo>
                  <a:lnTo>
                    <a:pt x="733912" y="147882"/>
                  </a:lnTo>
                  <a:lnTo>
                    <a:pt x="732804" y="148732"/>
                  </a:lnTo>
                  <a:lnTo>
                    <a:pt x="732817" y="150248"/>
                  </a:lnTo>
                  <a:lnTo>
                    <a:pt x="735158" y="152142"/>
                  </a:lnTo>
                  <a:lnTo>
                    <a:pt x="734998" y="155700"/>
                  </a:lnTo>
                  <a:lnTo>
                    <a:pt x="735426" y="157123"/>
                  </a:lnTo>
                  <a:lnTo>
                    <a:pt x="734766" y="157991"/>
                  </a:lnTo>
                  <a:lnTo>
                    <a:pt x="735748" y="159492"/>
                  </a:lnTo>
                  <a:lnTo>
                    <a:pt x="735511" y="162189"/>
                  </a:lnTo>
                  <a:lnTo>
                    <a:pt x="734374" y="164514"/>
                  </a:lnTo>
                  <a:lnTo>
                    <a:pt x="735787" y="165003"/>
                  </a:lnTo>
                  <a:lnTo>
                    <a:pt x="735575" y="166139"/>
                  </a:lnTo>
                  <a:lnTo>
                    <a:pt x="736895" y="167186"/>
                  </a:lnTo>
                  <a:lnTo>
                    <a:pt x="737902" y="166930"/>
                  </a:lnTo>
                  <a:lnTo>
                    <a:pt x="738675" y="169386"/>
                  </a:lnTo>
                  <a:lnTo>
                    <a:pt x="737311" y="170998"/>
                  </a:lnTo>
                  <a:lnTo>
                    <a:pt x="736126" y="171674"/>
                  </a:lnTo>
                  <a:lnTo>
                    <a:pt x="736692" y="174322"/>
                  </a:lnTo>
                  <a:lnTo>
                    <a:pt x="735680" y="177332"/>
                  </a:lnTo>
                  <a:lnTo>
                    <a:pt x="735946" y="179256"/>
                  </a:lnTo>
                  <a:lnTo>
                    <a:pt x="734585" y="180095"/>
                  </a:lnTo>
                  <a:lnTo>
                    <a:pt x="735338" y="181670"/>
                  </a:lnTo>
                  <a:lnTo>
                    <a:pt x="733309" y="183182"/>
                  </a:lnTo>
                  <a:lnTo>
                    <a:pt x="731685" y="182990"/>
                  </a:lnTo>
                  <a:lnTo>
                    <a:pt x="731462" y="185095"/>
                  </a:lnTo>
                  <a:lnTo>
                    <a:pt x="728570" y="184585"/>
                  </a:lnTo>
                  <a:lnTo>
                    <a:pt x="727386" y="185010"/>
                  </a:lnTo>
                  <a:lnTo>
                    <a:pt x="726576" y="186601"/>
                  </a:lnTo>
                  <a:lnTo>
                    <a:pt x="724978" y="187284"/>
                  </a:lnTo>
                  <a:lnTo>
                    <a:pt x="724668" y="188275"/>
                  </a:lnTo>
                  <a:lnTo>
                    <a:pt x="724995" y="190301"/>
                  </a:lnTo>
                  <a:lnTo>
                    <a:pt x="723614" y="190956"/>
                  </a:lnTo>
                  <a:lnTo>
                    <a:pt x="724677" y="191945"/>
                  </a:lnTo>
                  <a:lnTo>
                    <a:pt x="726481" y="195133"/>
                  </a:lnTo>
                  <a:lnTo>
                    <a:pt x="727033" y="197892"/>
                  </a:lnTo>
                  <a:lnTo>
                    <a:pt x="728993" y="198898"/>
                  </a:lnTo>
                  <a:lnTo>
                    <a:pt x="729851" y="200831"/>
                  </a:lnTo>
                  <a:lnTo>
                    <a:pt x="732024" y="201978"/>
                  </a:lnTo>
                  <a:lnTo>
                    <a:pt x="731918" y="202625"/>
                  </a:lnTo>
                  <a:lnTo>
                    <a:pt x="733916" y="205170"/>
                  </a:lnTo>
                  <a:lnTo>
                    <a:pt x="735264" y="205387"/>
                  </a:lnTo>
                  <a:lnTo>
                    <a:pt x="736651" y="204894"/>
                  </a:lnTo>
                  <a:lnTo>
                    <a:pt x="738275" y="206123"/>
                  </a:lnTo>
                  <a:lnTo>
                    <a:pt x="738842" y="207853"/>
                  </a:lnTo>
                  <a:lnTo>
                    <a:pt x="740282" y="208508"/>
                  </a:lnTo>
                  <a:lnTo>
                    <a:pt x="740690" y="209620"/>
                  </a:lnTo>
                  <a:lnTo>
                    <a:pt x="742357" y="209503"/>
                  </a:lnTo>
                  <a:lnTo>
                    <a:pt x="743254" y="209965"/>
                  </a:lnTo>
                  <a:lnTo>
                    <a:pt x="741918" y="212323"/>
                  </a:lnTo>
                  <a:lnTo>
                    <a:pt x="740847" y="213414"/>
                  </a:lnTo>
                  <a:lnTo>
                    <a:pt x="741170" y="214755"/>
                  </a:lnTo>
                  <a:lnTo>
                    <a:pt x="743242" y="214745"/>
                  </a:lnTo>
                  <a:lnTo>
                    <a:pt x="746087" y="215938"/>
                  </a:lnTo>
                  <a:lnTo>
                    <a:pt x="745930" y="217639"/>
                  </a:lnTo>
                  <a:lnTo>
                    <a:pt x="747401" y="218413"/>
                  </a:lnTo>
                  <a:lnTo>
                    <a:pt x="746665" y="220381"/>
                  </a:lnTo>
                  <a:lnTo>
                    <a:pt x="747189" y="221071"/>
                  </a:lnTo>
                  <a:lnTo>
                    <a:pt x="746547" y="222344"/>
                  </a:lnTo>
                  <a:lnTo>
                    <a:pt x="746100" y="224690"/>
                  </a:lnTo>
                  <a:lnTo>
                    <a:pt x="746364" y="226882"/>
                  </a:lnTo>
                  <a:lnTo>
                    <a:pt x="747654" y="228953"/>
                  </a:lnTo>
                  <a:lnTo>
                    <a:pt x="748520" y="229662"/>
                  </a:lnTo>
                  <a:lnTo>
                    <a:pt x="752339" y="230977"/>
                  </a:lnTo>
                  <a:lnTo>
                    <a:pt x="753034" y="235646"/>
                  </a:lnTo>
                  <a:lnTo>
                    <a:pt x="754051" y="236311"/>
                  </a:lnTo>
                  <a:lnTo>
                    <a:pt x="760062" y="238229"/>
                  </a:lnTo>
                  <a:lnTo>
                    <a:pt x="761302" y="238093"/>
                  </a:lnTo>
                  <a:lnTo>
                    <a:pt x="763010" y="239144"/>
                  </a:lnTo>
                  <a:lnTo>
                    <a:pt x="768584" y="247842"/>
                  </a:lnTo>
                  <a:lnTo>
                    <a:pt x="770790" y="250090"/>
                  </a:lnTo>
                  <a:lnTo>
                    <a:pt x="772118" y="250428"/>
                  </a:lnTo>
                  <a:lnTo>
                    <a:pt x="773279" y="251699"/>
                  </a:lnTo>
                  <a:lnTo>
                    <a:pt x="778108" y="251283"/>
                  </a:lnTo>
                  <a:lnTo>
                    <a:pt x="780574" y="252999"/>
                  </a:lnTo>
                  <a:lnTo>
                    <a:pt x="783508" y="254169"/>
                  </a:lnTo>
                  <a:lnTo>
                    <a:pt x="784037" y="255107"/>
                  </a:lnTo>
                  <a:lnTo>
                    <a:pt x="785535" y="255764"/>
                  </a:lnTo>
                  <a:lnTo>
                    <a:pt x="787809" y="258211"/>
                  </a:lnTo>
                  <a:lnTo>
                    <a:pt x="791077" y="260048"/>
                  </a:lnTo>
                  <a:lnTo>
                    <a:pt x="792587" y="261228"/>
                  </a:lnTo>
                  <a:lnTo>
                    <a:pt x="795315" y="260768"/>
                  </a:lnTo>
                  <a:lnTo>
                    <a:pt x="798901" y="262858"/>
                  </a:lnTo>
                  <a:lnTo>
                    <a:pt x="799908" y="262587"/>
                  </a:lnTo>
                  <a:lnTo>
                    <a:pt x="801465" y="263129"/>
                  </a:lnTo>
                  <a:lnTo>
                    <a:pt x="804102" y="262486"/>
                  </a:lnTo>
                  <a:lnTo>
                    <a:pt x="805316" y="265050"/>
                  </a:lnTo>
                  <a:lnTo>
                    <a:pt x="805820" y="263259"/>
                  </a:lnTo>
                  <a:lnTo>
                    <a:pt x="806892" y="262400"/>
                  </a:lnTo>
                  <a:lnTo>
                    <a:pt x="811686" y="262703"/>
                  </a:lnTo>
                  <a:lnTo>
                    <a:pt x="812303" y="262322"/>
                  </a:lnTo>
                  <a:lnTo>
                    <a:pt x="813956" y="264073"/>
                  </a:lnTo>
                  <a:lnTo>
                    <a:pt x="816155" y="262983"/>
                  </a:lnTo>
                  <a:lnTo>
                    <a:pt x="820070" y="265911"/>
                  </a:lnTo>
                  <a:lnTo>
                    <a:pt x="822647" y="262930"/>
                  </a:lnTo>
                  <a:lnTo>
                    <a:pt x="823634" y="263481"/>
                  </a:lnTo>
                  <a:lnTo>
                    <a:pt x="824125" y="262031"/>
                  </a:lnTo>
                  <a:lnTo>
                    <a:pt x="825419" y="261900"/>
                  </a:lnTo>
                  <a:lnTo>
                    <a:pt x="826085" y="260800"/>
                  </a:lnTo>
                  <a:lnTo>
                    <a:pt x="828359" y="260803"/>
                  </a:lnTo>
                  <a:lnTo>
                    <a:pt x="830194" y="261945"/>
                  </a:lnTo>
                  <a:lnTo>
                    <a:pt x="831600" y="263358"/>
                  </a:lnTo>
                  <a:lnTo>
                    <a:pt x="835597" y="264002"/>
                  </a:lnTo>
                  <a:lnTo>
                    <a:pt x="837587" y="265462"/>
                  </a:lnTo>
                  <a:lnTo>
                    <a:pt x="839018" y="265576"/>
                  </a:lnTo>
                  <a:lnTo>
                    <a:pt x="839594" y="266563"/>
                  </a:lnTo>
                  <a:lnTo>
                    <a:pt x="841069" y="265961"/>
                  </a:lnTo>
                  <a:lnTo>
                    <a:pt x="841291" y="264585"/>
                  </a:lnTo>
                  <a:lnTo>
                    <a:pt x="843506" y="263271"/>
                  </a:lnTo>
                  <a:lnTo>
                    <a:pt x="844185" y="263954"/>
                  </a:lnTo>
                  <a:lnTo>
                    <a:pt x="846036" y="263955"/>
                  </a:lnTo>
                  <a:lnTo>
                    <a:pt x="847612" y="265776"/>
                  </a:lnTo>
                  <a:lnTo>
                    <a:pt x="847209" y="266449"/>
                  </a:lnTo>
                  <a:lnTo>
                    <a:pt x="848943" y="268578"/>
                  </a:lnTo>
                  <a:lnTo>
                    <a:pt x="854336" y="270598"/>
                  </a:lnTo>
                  <a:lnTo>
                    <a:pt x="854354" y="271613"/>
                  </a:lnTo>
                  <a:lnTo>
                    <a:pt x="855538" y="272356"/>
                  </a:lnTo>
                  <a:lnTo>
                    <a:pt x="858258" y="272828"/>
                  </a:lnTo>
                  <a:lnTo>
                    <a:pt x="858562" y="273702"/>
                  </a:lnTo>
                  <a:lnTo>
                    <a:pt x="859915" y="273920"/>
                  </a:lnTo>
                  <a:lnTo>
                    <a:pt x="861816" y="275717"/>
                  </a:lnTo>
                  <a:lnTo>
                    <a:pt x="863011" y="276032"/>
                  </a:lnTo>
                  <a:lnTo>
                    <a:pt x="863816" y="275058"/>
                  </a:lnTo>
                  <a:lnTo>
                    <a:pt x="865619" y="275567"/>
                  </a:lnTo>
                  <a:lnTo>
                    <a:pt x="866936" y="279052"/>
                  </a:lnTo>
                  <a:lnTo>
                    <a:pt x="869317" y="278667"/>
                  </a:lnTo>
                  <a:lnTo>
                    <a:pt x="869322" y="280358"/>
                  </a:lnTo>
                  <a:lnTo>
                    <a:pt x="870956" y="281551"/>
                  </a:lnTo>
                  <a:lnTo>
                    <a:pt x="872191" y="284128"/>
                  </a:lnTo>
                  <a:lnTo>
                    <a:pt x="873227" y="285354"/>
                  </a:lnTo>
                  <a:lnTo>
                    <a:pt x="875509" y="284916"/>
                  </a:lnTo>
                  <a:lnTo>
                    <a:pt x="875792" y="284181"/>
                  </a:lnTo>
                  <a:lnTo>
                    <a:pt x="877395" y="284584"/>
                  </a:lnTo>
                  <a:lnTo>
                    <a:pt x="877602" y="283087"/>
                  </a:lnTo>
                  <a:lnTo>
                    <a:pt x="878493" y="282184"/>
                  </a:lnTo>
                  <a:lnTo>
                    <a:pt x="882495" y="282271"/>
                  </a:lnTo>
                  <a:lnTo>
                    <a:pt x="883569" y="281020"/>
                  </a:lnTo>
                  <a:lnTo>
                    <a:pt x="884888" y="280423"/>
                  </a:lnTo>
                  <a:lnTo>
                    <a:pt x="885816" y="281258"/>
                  </a:lnTo>
                  <a:lnTo>
                    <a:pt x="889155" y="281818"/>
                  </a:lnTo>
                  <a:lnTo>
                    <a:pt x="889137" y="282455"/>
                  </a:lnTo>
                  <a:lnTo>
                    <a:pt x="890795" y="283794"/>
                  </a:lnTo>
                  <a:lnTo>
                    <a:pt x="889855" y="285376"/>
                  </a:lnTo>
                  <a:lnTo>
                    <a:pt x="888417" y="286704"/>
                  </a:lnTo>
                  <a:lnTo>
                    <a:pt x="889427" y="287443"/>
                  </a:lnTo>
                  <a:lnTo>
                    <a:pt x="889196" y="289643"/>
                  </a:lnTo>
                  <a:lnTo>
                    <a:pt x="888730" y="290305"/>
                  </a:lnTo>
                  <a:lnTo>
                    <a:pt x="890133" y="291887"/>
                  </a:lnTo>
                  <a:lnTo>
                    <a:pt x="891016" y="291545"/>
                  </a:lnTo>
                  <a:lnTo>
                    <a:pt x="892383" y="292894"/>
                  </a:lnTo>
                  <a:lnTo>
                    <a:pt x="894675" y="292247"/>
                  </a:lnTo>
                  <a:lnTo>
                    <a:pt x="895559" y="290625"/>
                  </a:lnTo>
                  <a:lnTo>
                    <a:pt x="897239" y="290872"/>
                  </a:lnTo>
                  <a:lnTo>
                    <a:pt x="897593" y="291532"/>
                  </a:lnTo>
                  <a:lnTo>
                    <a:pt x="899827" y="289875"/>
                  </a:lnTo>
                  <a:lnTo>
                    <a:pt x="902390" y="290849"/>
                  </a:lnTo>
                  <a:lnTo>
                    <a:pt x="903959" y="289801"/>
                  </a:lnTo>
                  <a:lnTo>
                    <a:pt x="905262" y="289557"/>
                  </a:lnTo>
                  <a:lnTo>
                    <a:pt x="907366" y="291141"/>
                  </a:lnTo>
                  <a:lnTo>
                    <a:pt x="908542" y="291063"/>
                  </a:lnTo>
                  <a:lnTo>
                    <a:pt x="909727" y="291870"/>
                  </a:lnTo>
                  <a:lnTo>
                    <a:pt x="911565" y="292101"/>
                  </a:lnTo>
                  <a:lnTo>
                    <a:pt x="912070" y="292038"/>
                  </a:lnTo>
                  <a:lnTo>
                    <a:pt x="913178" y="291330"/>
                  </a:lnTo>
                  <a:lnTo>
                    <a:pt x="915443" y="292321"/>
                  </a:lnTo>
                  <a:lnTo>
                    <a:pt x="916535" y="292156"/>
                  </a:lnTo>
                  <a:lnTo>
                    <a:pt x="917773" y="292826"/>
                  </a:lnTo>
                  <a:lnTo>
                    <a:pt x="918948" y="292037"/>
                  </a:lnTo>
                  <a:lnTo>
                    <a:pt x="920241" y="289441"/>
                  </a:lnTo>
                  <a:lnTo>
                    <a:pt x="921705" y="290321"/>
                  </a:lnTo>
                  <a:lnTo>
                    <a:pt x="924640" y="291189"/>
                  </a:lnTo>
                  <a:lnTo>
                    <a:pt x="925945" y="292630"/>
                  </a:lnTo>
                  <a:lnTo>
                    <a:pt x="926871" y="292884"/>
                  </a:lnTo>
                  <a:lnTo>
                    <a:pt x="928916" y="292202"/>
                  </a:lnTo>
                  <a:lnTo>
                    <a:pt x="932428" y="294666"/>
                  </a:lnTo>
                  <a:lnTo>
                    <a:pt x="933896" y="293485"/>
                  </a:lnTo>
                  <a:lnTo>
                    <a:pt x="934792" y="294111"/>
                  </a:lnTo>
                  <a:lnTo>
                    <a:pt x="936365" y="292934"/>
                  </a:lnTo>
                  <a:lnTo>
                    <a:pt x="938039" y="293354"/>
                  </a:lnTo>
                  <a:lnTo>
                    <a:pt x="939253" y="292801"/>
                  </a:lnTo>
                  <a:lnTo>
                    <a:pt x="940393" y="291346"/>
                  </a:lnTo>
                  <a:lnTo>
                    <a:pt x="941662" y="291854"/>
                  </a:lnTo>
                  <a:lnTo>
                    <a:pt x="941838" y="294247"/>
                  </a:lnTo>
                  <a:lnTo>
                    <a:pt x="943367" y="294947"/>
                  </a:lnTo>
                  <a:lnTo>
                    <a:pt x="942973" y="295914"/>
                  </a:lnTo>
                  <a:lnTo>
                    <a:pt x="943971" y="298201"/>
                  </a:lnTo>
                  <a:lnTo>
                    <a:pt x="944223" y="299690"/>
                  </a:lnTo>
                  <a:lnTo>
                    <a:pt x="950583" y="298684"/>
                  </a:lnTo>
                  <a:lnTo>
                    <a:pt x="950897" y="297162"/>
                  </a:lnTo>
                  <a:lnTo>
                    <a:pt x="951743" y="296749"/>
                  </a:lnTo>
                  <a:lnTo>
                    <a:pt x="953859" y="297877"/>
                  </a:lnTo>
                  <a:lnTo>
                    <a:pt x="955704" y="297362"/>
                  </a:lnTo>
                  <a:lnTo>
                    <a:pt x="957227" y="300164"/>
                  </a:lnTo>
                  <a:lnTo>
                    <a:pt x="958623" y="300187"/>
                  </a:lnTo>
                  <a:lnTo>
                    <a:pt x="960478" y="301862"/>
                  </a:lnTo>
                  <a:lnTo>
                    <a:pt x="960161" y="303576"/>
                  </a:lnTo>
                  <a:lnTo>
                    <a:pt x="962089" y="304280"/>
                  </a:lnTo>
                  <a:lnTo>
                    <a:pt x="963783" y="305924"/>
                  </a:lnTo>
                  <a:lnTo>
                    <a:pt x="965025" y="307782"/>
                  </a:lnTo>
                  <a:lnTo>
                    <a:pt x="966945" y="305305"/>
                  </a:lnTo>
                  <a:lnTo>
                    <a:pt x="969071" y="304982"/>
                  </a:lnTo>
                  <a:lnTo>
                    <a:pt x="970101" y="305435"/>
                  </a:lnTo>
                  <a:lnTo>
                    <a:pt x="970905" y="307547"/>
                  </a:lnTo>
                  <a:lnTo>
                    <a:pt x="971009" y="309347"/>
                  </a:lnTo>
                  <a:lnTo>
                    <a:pt x="972605" y="309423"/>
                  </a:lnTo>
                  <a:lnTo>
                    <a:pt x="973556" y="311505"/>
                  </a:lnTo>
                  <a:lnTo>
                    <a:pt x="974716" y="310709"/>
                  </a:lnTo>
                  <a:lnTo>
                    <a:pt x="976049" y="310737"/>
                  </a:lnTo>
                  <a:lnTo>
                    <a:pt x="977177" y="309578"/>
                  </a:lnTo>
                  <a:lnTo>
                    <a:pt x="980264" y="307849"/>
                  </a:lnTo>
                  <a:lnTo>
                    <a:pt x="982182" y="304730"/>
                  </a:lnTo>
                  <a:lnTo>
                    <a:pt x="986794" y="303745"/>
                  </a:lnTo>
                  <a:lnTo>
                    <a:pt x="989428" y="304467"/>
                  </a:lnTo>
                  <a:lnTo>
                    <a:pt x="993280" y="306063"/>
                  </a:lnTo>
                  <a:lnTo>
                    <a:pt x="993608" y="308081"/>
                  </a:lnTo>
                  <a:lnTo>
                    <a:pt x="995074" y="308844"/>
                  </a:lnTo>
                  <a:lnTo>
                    <a:pt x="995398" y="311525"/>
                  </a:lnTo>
                  <a:lnTo>
                    <a:pt x="999142" y="312065"/>
                  </a:lnTo>
                  <a:lnTo>
                    <a:pt x="1002125" y="310817"/>
                  </a:lnTo>
                  <a:lnTo>
                    <a:pt x="1003334" y="312723"/>
                  </a:lnTo>
                  <a:lnTo>
                    <a:pt x="1004458" y="312473"/>
                  </a:lnTo>
                  <a:lnTo>
                    <a:pt x="1005415" y="313775"/>
                  </a:lnTo>
                  <a:lnTo>
                    <a:pt x="1006744" y="313552"/>
                  </a:lnTo>
                  <a:lnTo>
                    <a:pt x="1008084" y="311924"/>
                  </a:lnTo>
                  <a:lnTo>
                    <a:pt x="1010538" y="312432"/>
                  </a:lnTo>
                  <a:lnTo>
                    <a:pt x="1011274" y="313665"/>
                  </a:lnTo>
                  <a:lnTo>
                    <a:pt x="1013472" y="314704"/>
                  </a:lnTo>
                  <a:lnTo>
                    <a:pt x="1014549" y="313149"/>
                  </a:lnTo>
                  <a:lnTo>
                    <a:pt x="1016291" y="313069"/>
                  </a:lnTo>
                  <a:lnTo>
                    <a:pt x="1016137" y="310972"/>
                  </a:lnTo>
                  <a:lnTo>
                    <a:pt x="1017370" y="308460"/>
                  </a:lnTo>
                  <a:lnTo>
                    <a:pt x="1019673" y="308922"/>
                  </a:lnTo>
                  <a:lnTo>
                    <a:pt x="1020460" y="308395"/>
                  </a:lnTo>
                  <a:lnTo>
                    <a:pt x="1023340" y="309435"/>
                  </a:lnTo>
                  <a:lnTo>
                    <a:pt x="1023643" y="308181"/>
                  </a:lnTo>
                  <a:lnTo>
                    <a:pt x="1025142" y="307274"/>
                  </a:lnTo>
                  <a:lnTo>
                    <a:pt x="1026848" y="307183"/>
                  </a:lnTo>
                  <a:lnTo>
                    <a:pt x="1027667" y="308101"/>
                  </a:lnTo>
                  <a:lnTo>
                    <a:pt x="1028604" y="307808"/>
                  </a:lnTo>
                  <a:lnTo>
                    <a:pt x="1029381" y="305936"/>
                  </a:lnTo>
                  <a:lnTo>
                    <a:pt x="1028964" y="304972"/>
                  </a:lnTo>
                  <a:lnTo>
                    <a:pt x="1030135" y="302538"/>
                  </a:lnTo>
                  <a:lnTo>
                    <a:pt x="1032725" y="304927"/>
                  </a:lnTo>
                  <a:lnTo>
                    <a:pt x="1034540" y="304186"/>
                  </a:lnTo>
                  <a:lnTo>
                    <a:pt x="1034456" y="301695"/>
                  </a:lnTo>
                  <a:lnTo>
                    <a:pt x="1035978" y="302484"/>
                  </a:lnTo>
                  <a:lnTo>
                    <a:pt x="1039186" y="302213"/>
                  </a:lnTo>
                  <a:lnTo>
                    <a:pt x="1040423" y="301256"/>
                  </a:lnTo>
                  <a:lnTo>
                    <a:pt x="1041140" y="299982"/>
                  </a:lnTo>
                  <a:lnTo>
                    <a:pt x="1042951" y="299867"/>
                  </a:lnTo>
                  <a:lnTo>
                    <a:pt x="1043430" y="297251"/>
                  </a:lnTo>
                  <a:lnTo>
                    <a:pt x="1044291" y="296473"/>
                  </a:lnTo>
                  <a:lnTo>
                    <a:pt x="1045827" y="298611"/>
                  </a:lnTo>
                  <a:lnTo>
                    <a:pt x="1047233" y="299881"/>
                  </a:lnTo>
                  <a:lnTo>
                    <a:pt x="1049150" y="300977"/>
                  </a:lnTo>
                  <a:lnTo>
                    <a:pt x="1050014" y="302213"/>
                  </a:lnTo>
                  <a:lnTo>
                    <a:pt x="1050889" y="301771"/>
                  </a:lnTo>
                  <a:lnTo>
                    <a:pt x="1052193" y="303042"/>
                  </a:lnTo>
                  <a:lnTo>
                    <a:pt x="1052696" y="305082"/>
                  </a:lnTo>
                  <a:lnTo>
                    <a:pt x="1053750" y="305501"/>
                  </a:lnTo>
                  <a:lnTo>
                    <a:pt x="1053603" y="307453"/>
                  </a:lnTo>
                  <a:lnTo>
                    <a:pt x="1055301" y="307826"/>
                  </a:lnTo>
                  <a:lnTo>
                    <a:pt x="1056495" y="310328"/>
                  </a:lnTo>
                  <a:lnTo>
                    <a:pt x="1058931" y="311507"/>
                  </a:lnTo>
                  <a:lnTo>
                    <a:pt x="1059493" y="312362"/>
                  </a:lnTo>
                  <a:lnTo>
                    <a:pt x="1062134" y="311845"/>
                  </a:lnTo>
                  <a:lnTo>
                    <a:pt x="1062928" y="313350"/>
                  </a:lnTo>
                  <a:lnTo>
                    <a:pt x="1063470" y="316075"/>
                  </a:lnTo>
                  <a:lnTo>
                    <a:pt x="1065137" y="316625"/>
                  </a:lnTo>
                  <a:lnTo>
                    <a:pt x="1067812" y="316576"/>
                  </a:lnTo>
                  <a:lnTo>
                    <a:pt x="1068702" y="315697"/>
                  </a:lnTo>
                  <a:lnTo>
                    <a:pt x="1069732" y="316426"/>
                  </a:lnTo>
                  <a:lnTo>
                    <a:pt x="1072747" y="317685"/>
                  </a:lnTo>
                  <a:lnTo>
                    <a:pt x="1073964" y="319067"/>
                  </a:lnTo>
                  <a:lnTo>
                    <a:pt x="1074845" y="318206"/>
                  </a:lnTo>
                  <a:lnTo>
                    <a:pt x="1077535" y="318301"/>
                  </a:lnTo>
                  <a:lnTo>
                    <a:pt x="1077524" y="317374"/>
                  </a:lnTo>
                  <a:lnTo>
                    <a:pt x="1080216" y="317774"/>
                  </a:lnTo>
                  <a:lnTo>
                    <a:pt x="1081360" y="318261"/>
                  </a:lnTo>
                  <a:lnTo>
                    <a:pt x="1083434" y="318092"/>
                  </a:lnTo>
                  <a:lnTo>
                    <a:pt x="1084044" y="319926"/>
                  </a:lnTo>
                  <a:lnTo>
                    <a:pt x="1085018" y="320226"/>
                  </a:lnTo>
                  <a:lnTo>
                    <a:pt x="1084982" y="321623"/>
                  </a:lnTo>
                  <a:lnTo>
                    <a:pt x="1083718" y="321454"/>
                  </a:lnTo>
                  <a:lnTo>
                    <a:pt x="1081543" y="322416"/>
                  </a:lnTo>
                  <a:lnTo>
                    <a:pt x="1078991" y="322412"/>
                  </a:lnTo>
                  <a:lnTo>
                    <a:pt x="1077876" y="323060"/>
                  </a:lnTo>
                  <a:lnTo>
                    <a:pt x="1075309" y="323192"/>
                  </a:lnTo>
                  <a:lnTo>
                    <a:pt x="1074313" y="325022"/>
                  </a:lnTo>
                  <a:lnTo>
                    <a:pt x="1074196" y="326346"/>
                  </a:lnTo>
                  <a:lnTo>
                    <a:pt x="1075975" y="327993"/>
                  </a:lnTo>
                  <a:lnTo>
                    <a:pt x="1078071" y="326813"/>
                  </a:lnTo>
                  <a:lnTo>
                    <a:pt x="1080591" y="326201"/>
                  </a:lnTo>
                  <a:lnTo>
                    <a:pt x="1082452" y="324954"/>
                  </a:lnTo>
                  <a:lnTo>
                    <a:pt x="1082897" y="323236"/>
                  </a:lnTo>
                  <a:lnTo>
                    <a:pt x="1084615" y="323453"/>
                  </a:lnTo>
                  <a:lnTo>
                    <a:pt x="1084499" y="325859"/>
                  </a:lnTo>
                  <a:lnTo>
                    <a:pt x="1085602" y="328337"/>
                  </a:lnTo>
                  <a:lnTo>
                    <a:pt x="1085572" y="329738"/>
                  </a:lnTo>
                  <a:lnTo>
                    <a:pt x="1086469" y="332828"/>
                  </a:lnTo>
                  <a:lnTo>
                    <a:pt x="1087477" y="334513"/>
                  </a:lnTo>
                  <a:lnTo>
                    <a:pt x="1088926" y="335184"/>
                  </a:lnTo>
                  <a:lnTo>
                    <a:pt x="1089225" y="336176"/>
                  </a:lnTo>
                  <a:lnTo>
                    <a:pt x="1091849" y="336539"/>
                  </a:lnTo>
                  <a:lnTo>
                    <a:pt x="1092598" y="334217"/>
                  </a:lnTo>
                  <a:lnTo>
                    <a:pt x="1094123" y="333506"/>
                  </a:lnTo>
                  <a:lnTo>
                    <a:pt x="1095893" y="334502"/>
                  </a:lnTo>
                  <a:lnTo>
                    <a:pt x="1097415" y="335668"/>
                  </a:lnTo>
                  <a:lnTo>
                    <a:pt x="1098223" y="340663"/>
                  </a:lnTo>
                  <a:lnTo>
                    <a:pt x="1098355" y="342853"/>
                  </a:lnTo>
                  <a:lnTo>
                    <a:pt x="1096343" y="343672"/>
                  </a:lnTo>
                  <a:lnTo>
                    <a:pt x="1096198" y="345021"/>
                  </a:lnTo>
                  <a:lnTo>
                    <a:pt x="1098338" y="346986"/>
                  </a:lnTo>
                  <a:lnTo>
                    <a:pt x="1096856" y="347637"/>
                  </a:lnTo>
                  <a:lnTo>
                    <a:pt x="1094548" y="347474"/>
                  </a:lnTo>
                  <a:lnTo>
                    <a:pt x="1093311" y="348335"/>
                  </a:lnTo>
                  <a:lnTo>
                    <a:pt x="1092625" y="350450"/>
                  </a:lnTo>
                  <a:lnTo>
                    <a:pt x="1092793" y="352933"/>
                  </a:lnTo>
                  <a:lnTo>
                    <a:pt x="1095281" y="353654"/>
                  </a:lnTo>
                  <a:lnTo>
                    <a:pt x="1095339" y="355526"/>
                  </a:lnTo>
                  <a:lnTo>
                    <a:pt x="1097520" y="360415"/>
                  </a:lnTo>
                  <a:lnTo>
                    <a:pt x="1098671" y="361344"/>
                  </a:lnTo>
                  <a:lnTo>
                    <a:pt x="1098440" y="362394"/>
                  </a:lnTo>
                  <a:lnTo>
                    <a:pt x="1099999" y="362995"/>
                  </a:lnTo>
                  <a:lnTo>
                    <a:pt x="1101347" y="364619"/>
                  </a:lnTo>
                  <a:lnTo>
                    <a:pt x="1102036" y="366391"/>
                  </a:lnTo>
                  <a:lnTo>
                    <a:pt x="1104291" y="367194"/>
                  </a:lnTo>
                  <a:lnTo>
                    <a:pt x="1106246" y="366616"/>
                  </a:lnTo>
                  <a:lnTo>
                    <a:pt x="1106543" y="365032"/>
                  </a:lnTo>
                  <a:lnTo>
                    <a:pt x="1107830" y="365091"/>
                  </a:lnTo>
                  <a:lnTo>
                    <a:pt x="1108683" y="363908"/>
                  </a:lnTo>
                  <a:lnTo>
                    <a:pt x="1111189" y="364246"/>
                  </a:lnTo>
                  <a:lnTo>
                    <a:pt x="1115234" y="365402"/>
                  </a:lnTo>
                  <a:lnTo>
                    <a:pt x="1116496" y="365372"/>
                  </a:lnTo>
                  <a:lnTo>
                    <a:pt x="1119295" y="366503"/>
                  </a:lnTo>
                  <a:lnTo>
                    <a:pt x="1120135" y="367861"/>
                  </a:lnTo>
                  <a:lnTo>
                    <a:pt x="1120737" y="369939"/>
                  </a:lnTo>
                  <a:lnTo>
                    <a:pt x="1121716" y="371203"/>
                  </a:lnTo>
                  <a:lnTo>
                    <a:pt x="1122770" y="371231"/>
                  </a:lnTo>
                  <a:lnTo>
                    <a:pt x="1124055" y="369129"/>
                  </a:lnTo>
                  <a:lnTo>
                    <a:pt x="1123595" y="367453"/>
                  </a:lnTo>
                  <a:lnTo>
                    <a:pt x="1124344" y="366982"/>
                  </a:lnTo>
                  <a:lnTo>
                    <a:pt x="1125040" y="364699"/>
                  </a:lnTo>
                  <a:lnTo>
                    <a:pt x="1126402" y="362945"/>
                  </a:lnTo>
                  <a:lnTo>
                    <a:pt x="1127020" y="361361"/>
                  </a:lnTo>
                  <a:lnTo>
                    <a:pt x="1132396" y="361409"/>
                  </a:lnTo>
                  <a:lnTo>
                    <a:pt x="1133015" y="362340"/>
                  </a:lnTo>
                  <a:lnTo>
                    <a:pt x="1132784" y="363611"/>
                  </a:lnTo>
                  <a:lnTo>
                    <a:pt x="1136474" y="367799"/>
                  </a:lnTo>
                  <a:lnTo>
                    <a:pt x="1137658" y="368666"/>
                  </a:lnTo>
                  <a:lnTo>
                    <a:pt x="1140372" y="369443"/>
                  </a:lnTo>
                  <a:lnTo>
                    <a:pt x="1140474" y="370259"/>
                  </a:lnTo>
                  <a:lnTo>
                    <a:pt x="1142539" y="370487"/>
                  </a:lnTo>
                  <a:lnTo>
                    <a:pt x="1143045" y="371230"/>
                  </a:lnTo>
                  <a:lnTo>
                    <a:pt x="1143342" y="373801"/>
                  </a:lnTo>
                  <a:lnTo>
                    <a:pt x="1143046" y="375396"/>
                  </a:lnTo>
                  <a:lnTo>
                    <a:pt x="1143572" y="377521"/>
                  </a:lnTo>
                  <a:lnTo>
                    <a:pt x="1145955" y="377307"/>
                  </a:lnTo>
                  <a:lnTo>
                    <a:pt x="1148001" y="375858"/>
                  </a:lnTo>
                  <a:lnTo>
                    <a:pt x="1148091" y="373537"/>
                  </a:lnTo>
                  <a:lnTo>
                    <a:pt x="1149292" y="373370"/>
                  </a:lnTo>
                  <a:lnTo>
                    <a:pt x="1149774" y="370490"/>
                  </a:lnTo>
                  <a:lnTo>
                    <a:pt x="1147815" y="367482"/>
                  </a:lnTo>
                  <a:lnTo>
                    <a:pt x="1148374" y="366456"/>
                  </a:lnTo>
                  <a:lnTo>
                    <a:pt x="1146813" y="365253"/>
                  </a:lnTo>
                  <a:lnTo>
                    <a:pt x="1144954" y="364513"/>
                  </a:lnTo>
                  <a:lnTo>
                    <a:pt x="1145286" y="359972"/>
                  </a:lnTo>
                  <a:lnTo>
                    <a:pt x="1146542" y="359595"/>
                  </a:lnTo>
                  <a:lnTo>
                    <a:pt x="1147262" y="357883"/>
                  </a:lnTo>
                  <a:lnTo>
                    <a:pt x="1145673" y="354915"/>
                  </a:lnTo>
                  <a:lnTo>
                    <a:pt x="1147584" y="354716"/>
                  </a:lnTo>
                  <a:lnTo>
                    <a:pt x="1149674" y="352888"/>
                  </a:lnTo>
                  <a:lnTo>
                    <a:pt x="1152442" y="353668"/>
                  </a:lnTo>
                  <a:lnTo>
                    <a:pt x="1156152" y="353916"/>
                  </a:lnTo>
                  <a:lnTo>
                    <a:pt x="1157230" y="353287"/>
                  </a:lnTo>
                  <a:lnTo>
                    <a:pt x="1158560" y="353633"/>
                  </a:lnTo>
                  <a:lnTo>
                    <a:pt x="1159785" y="357874"/>
                  </a:lnTo>
                  <a:lnTo>
                    <a:pt x="1159754" y="359230"/>
                  </a:lnTo>
                  <a:lnTo>
                    <a:pt x="1161309" y="361378"/>
                  </a:lnTo>
                  <a:lnTo>
                    <a:pt x="1161400" y="362703"/>
                  </a:lnTo>
                  <a:lnTo>
                    <a:pt x="1163448" y="364438"/>
                  </a:lnTo>
                  <a:lnTo>
                    <a:pt x="1166939" y="366491"/>
                  </a:lnTo>
                  <a:lnTo>
                    <a:pt x="1167445" y="367291"/>
                  </a:lnTo>
                  <a:lnTo>
                    <a:pt x="1169915" y="369195"/>
                  </a:lnTo>
                  <a:lnTo>
                    <a:pt x="1173188" y="367416"/>
                  </a:lnTo>
                  <a:lnTo>
                    <a:pt x="1174234" y="368825"/>
                  </a:lnTo>
                  <a:lnTo>
                    <a:pt x="1175795" y="369740"/>
                  </a:lnTo>
                  <a:lnTo>
                    <a:pt x="1177065" y="368102"/>
                  </a:lnTo>
                  <a:lnTo>
                    <a:pt x="1178672" y="369252"/>
                  </a:lnTo>
                  <a:lnTo>
                    <a:pt x="1180048" y="371179"/>
                  </a:lnTo>
                  <a:lnTo>
                    <a:pt x="1182060" y="372168"/>
                  </a:lnTo>
                  <a:lnTo>
                    <a:pt x="1183421" y="372168"/>
                  </a:lnTo>
                  <a:lnTo>
                    <a:pt x="1184413" y="370321"/>
                  </a:lnTo>
                  <a:lnTo>
                    <a:pt x="1186437" y="370175"/>
                  </a:lnTo>
                  <a:lnTo>
                    <a:pt x="1187421" y="369026"/>
                  </a:lnTo>
                  <a:lnTo>
                    <a:pt x="1187198" y="367245"/>
                  </a:lnTo>
                  <a:lnTo>
                    <a:pt x="1186194" y="366706"/>
                  </a:lnTo>
                  <a:lnTo>
                    <a:pt x="1185186" y="364744"/>
                  </a:lnTo>
                  <a:lnTo>
                    <a:pt x="1184956" y="363252"/>
                  </a:lnTo>
                  <a:lnTo>
                    <a:pt x="1182836" y="361239"/>
                  </a:lnTo>
                  <a:lnTo>
                    <a:pt x="1182504" y="357916"/>
                  </a:lnTo>
                  <a:lnTo>
                    <a:pt x="1184658" y="357443"/>
                  </a:lnTo>
                  <a:lnTo>
                    <a:pt x="1185644" y="355258"/>
                  </a:lnTo>
                  <a:lnTo>
                    <a:pt x="1184050" y="354154"/>
                  </a:lnTo>
                  <a:lnTo>
                    <a:pt x="1183396" y="352317"/>
                  </a:lnTo>
                  <a:lnTo>
                    <a:pt x="1182132" y="351845"/>
                  </a:lnTo>
                  <a:lnTo>
                    <a:pt x="1181234" y="349538"/>
                  </a:lnTo>
                  <a:lnTo>
                    <a:pt x="1181408" y="347611"/>
                  </a:lnTo>
                  <a:lnTo>
                    <a:pt x="1180005" y="346492"/>
                  </a:lnTo>
                  <a:lnTo>
                    <a:pt x="1183943" y="346732"/>
                  </a:lnTo>
                  <a:lnTo>
                    <a:pt x="1184822" y="346187"/>
                  </a:lnTo>
                  <a:lnTo>
                    <a:pt x="1187629" y="347735"/>
                  </a:lnTo>
                  <a:lnTo>
                    <a:pt x="1188078" y="349163"/>
                  </a:lnTo>
                  <a:lnTo>
                    <a:pt x="1189561" y="349995"/>
                  </a:lnTo>
                  <a:lnTo>
                    <a:pt x="1189093" y="347889"/>
                  </a:lnTo>
                  <a:lnTo>
                    <a:pt x="1191931" y="347290"/>
                  </a:lnTo>
                  <a:lnTo>
                    <a:pt x="1193776" y="348119"/>
                  </a:lnTo>
                  <a:lnTo>
                    <a:pt x="1195027" y="348014"/>
                  </a:lnTo>
                  <a:lnTo>
                    <a:pt x="1195722" y="346851"/>
                  </a:lnTo>
                  <a:lnTo>
                    <a:pt x="1194474" y="345869"/>
                  </a:lnTo>
                  <a:lnTo>
                    <a:pt x="1193671" y="344453"/>
                  </a:lnTo>
                  <a:lnTo>
                    <a:pt x="1194864" y="342913"/>
                  </a:lnTo>
                  <a:lnTo>
                    <a:pt x="1197828" y="342645"/>
                  </a:lnTo>
                  <a:lnTo>
                    <a:pt x="1199738" y="343888"/>
                  </a:lnTo>
                  <a:lnTo>
                    <a:pt x="1202890" y="343921"/>
                  </a:lnTo>
                  <a:lnTo>
                    <a:pt x="1204429" y="344787"/>
                  </a:lnTo>
                  <a:lnTo>
                    <a:pt x="1206292" y="344269"/>
                  </a:lnTo>
                  <a:lnTo>
                    <a:pt x="1208508" y="345670"/>
                  </a:lnTo>
                  <a:lnTo>
                    <a:pt x="1209954" y="343454"/>
                  </a:lnTo>
                  <a:lnTo>
                    <a:pt x="1211622" y="344327"/>
                  </a:lnTo>
                  <a:lnTo>
                    <a:pt x="1212818" y="344184"/>
                  </a:lnTo>
                  <a:lnTo>
                    <a:pt x="1212962" y="342777"/>
                  </a:lnTo>
                  <a:lnTo>
                    <a:pt x="1210892" y="340746"/>
                  </a:lnTo>
                  <a:lnTo>
                    <a:pt x="1212036" y="339322"/>
                  </a:lnTo>
                  <a:lnTo>
                    <a:pt x="1212854" y="339693"/>
                  </a:lnTo>
                  <a:lnTo>
                    <a:pt x="1213385" y="341168"/>
                  </a:lnTo>
                  <a:lnTo>
                    <a:pt x="1214373" y="342064"/>
                  </a:lnTo>
                  <a:lnTo>
                    <a:pt x="1217748" y="341777"/>
                  </a:lnTo>
                  <a:lnTo>
                    <a:pt x="1216768" y="340260"/>
                  </a:lnTo>
                  <a:lnTo>
                    <a:pt x="1217631" y="337531"/>
                  </a:lnTo>
                  <a:lnTo>
                    <a:pt x="1215530" y="337089"/>
                  </a:lnTo>
                  <a:lnTo>
                    <a:pt x="1215649" y="335765"/>
                  </a:lnTo>
                  <a:lnTo>
                    <a:pt x="1214896" y="333760"/>
                  </a:lnTo>
                  <a:lnTo>
                    <a:pt x="1215703" y="331799"/>
                  </a:lnTo>
                  <a:lnTo>
                    <a:pt x="1216019" y="329110"/>
                  </a:lnTo>
                  <a:lnTo>
                    <a:pt x="1217178" y="325244"/>
                  </a:lnTo>
                  <a:lnTo>
                    <a:pt x="1218614" y="324621"/>
                  </a:lnTo>
                  <a:lnTo>
                    <a:pt x="1219871" y="325921"/>
                  </a:lnTo>
                  <a:lnTo>
                    <a:pt x="1221676" y="326912"/>
                  </a:lnTo>
                  <a:lnTo>
                    <a:pt x="1222810" y="326228"/>
                  </a:lnTo>
                  <a:lnTo>
                    <a:pt x="1224780" y="324810"/>
                  </a:lnTo>
                  <a:lnTo>
                    <a:pt x="1224439" y="322068"/>
                  </a:lnTo>
                  <a:lnTo>
                    <a:pt x="1224700" y="320601"/>
                  </a:lnTo>
                  <a:lnTo>
                    <a:pt x="1222831" y="315232"/>
                  </a:lnTo>
                  <a:lnTo>
                    <a:pt x="1219879" y="314047"/>
                  </a:lnTo>
                  <a:lnTo>
                    <a:pt x="1220423" y="312388"/>
                  </a:lnTo>
                  <a:lnTo>
                    <a:pt x="1222149" y="310988"/>
                  </a:lnTo>
                  <a:lnTo>
                    <a:pt x="1222757" y="309554"/>
                  </a:lnTo>
                  <a:lnTo>
                    <a:pt x="1221689" y="308951"/>
                  </a:lnTo>
                  <a:lnTo>
                    <a:pt x="1219418" y="308592"/>
                  </a:lnTo>
                  <a:lnTo>
                    <a:pt x="1219196" y="306841"/>
                  </a:lnTo>
                  <a:lnTo>
                    <a:pt x="1219840" y="305388"/>
                  </a:lnTo>
                  <a:lnTo>
                    <a:pt x="1220801" y="304865"/>
                  </a:lnTo>
                  <a:lnTo>
                    <a:pt x="1222028" y="306179"/>
                  </a:lnTo>
                  <a:lnTo>
                    <a:pt x="1224377" y="304880"/>
                  </a:lnTo>
                  <a:lnTo>
                    <a:pt x="1224400" y="303973"/>
                  </a:lnTo>
                  <a:lnTo>
                    <a:pt x="1226760" y="303109"/>
                  </a:lnTo>
                  <a:lnTo>
                    <a:pt x="1227790" y="304305"/>
                  </a:lnTo>
                  <a:lnTo>
                    <a:pt x="1227718" y="305435"/>
                  </a:lnTo>
                  <a:lnTo>
                    <a:pt x="1230153" y="307292"/>
                  </a:lnTo>
                  <a:lnTo>
                    <a:pt x="1232169" y="307732"/>
                  </a:lnTo>
                  <a:lnTo>
                    <a:pt x="1232660" y="306923"/>
                  </a:lnTo>
                  <a:lnTo>
                    <a:pt x="1234812" y="307823"/>
                  </a:lnTo>
                  <a:lnTo>
                    <a:pt x="1236199" y="307610"/>
                  </a:lnTo>
                  <a:lnTo>
                    <a:pt x="1241052" y="308372"/>
                  </a:lnTo>
                  <a:lnTo>
                    <a:pt x="1242711" y="307811"/>
                  </a:lnTo>
                  <a:lnTo>
                    <a:pt x="1244953" y="307612"/>
                  </a:lnTo>
                  <a:lnTo>
                    <a:pt x="1246658" y="307339"/>
                  </a:lnTo>
                  <a:lnTo>
                    <a:pt x="1247741" y="308414"/>
                  </a:lnTo>
                  <a:lnTo>
                    <a:pt x="1249300" y="308222"/>
                  </a:lnTo>
                  <a:lnTo>
                    <a:pt x="1249795" y="309652"/>
                  </a:lnTo>
                  <a:lnTo>
                    <a:pt x="1251775" y="309367"/>
                  </a:lnTo>
                  <a:lnTo>
                    <a:pt x="1253524" y="309757"/>
                  </a:lnTo>
                  <a:lnTo>
                    <a:pt x="1254570" y="310710"/>
                  </a:lnTo>
                  <a:lnTo>
                    <a:pt x="1256257" y="310486"/>
                  </a:lnTo>
                  <a:lnTo>
                    <a:pt x="1258427" y="311013"/>
                  </a:lnTo>
                  <a:lnTo>
                    <a:pt x="1258877" y="311896"/>
                  </a:lnTo>
                  <a:lnTo>
                    <a:pt x="1260362" y="311901"/>
                  </a:lnTo>
                  <a:lnTo>
                    <a:pt x="1262824" y="313404"/>
                  </a:lnTo>
                  <a:lnTo>
                    <a:pt x="1263781" y="313300"/>
                  </a:lnTo>
                  <a:lnTo>
                    <a:pt x="1264635" y="315089"/>
                  </a:lnTo>
                  <a:lnTo>
                    <a:pt x="1265568" y="315122"/>
                  </a:lnTo>
                  <a:lnTo>
                    <a:pt x="1267832" y="317406"/>
                  </a:lnTo>
                  <a:lnTo>
                    <a:pt x="1268632" y="317099"/>
                  </a:lnTo>
                  <a:lnTo>
                    <a:pt x="1274983" y="320307"/>
                  </a:lnTo>
                  <a:lnTo>
                    <a:pt x="1276147" y="321504"/>
                  </a:lnTo>
                  <a:lnTo>
                    <a:pt x="1275721" y="323395"/>
                  </a:lnTo>
                  <a:lnTo>
                    <a:pt x="1276409" y="326109"/>
                  </a:lnTo>
                  <a:lnTo>
                    <a:pt x="1277116" y="327679"/>
                  </a:lnTo>
                  <a:lnTo>
                    <a:pt x="1276380" y="329852"/>
                  </a:lnTo>
                  <a:lnTo>
                    <a:pt x="1277827" y="330461"/>
                  </a:lnTo>
                  <a:lnTo>
                    <a:pt x="1278896" y="331637"/>
                  </a:lnTo>
                  <a:lnTo>
                    <a:pt x="1279770" y="333661"/>
                  </a:lnTo>
                  <a:lnTo>
                    <a:pt x="1281298" y="336236"/>
                  </a:lnTo>
                  <a:lnTo>
                    <a:pt x="1281689" y="338183"/>
                  </a:lnTo>
                  <a:lnTo>
                    <a:pt x="1282469" y="339236"/>
                  </a:lnTo>
                  <a:lnTo>
                    <a:pt x="1284014" y="339947"/>
                  </a:lnTo>
                  <a:lnTo>
                    <a:pt x="1288370" y="344299"/>
                  </a:lnTo>
                  <a:lnTo>
                    <a:pt x="1288179" y="345570"/>
                  </a:lnTo>
                  <a:lnTo>
                    <a:pt x="1290252" y="346993"/>
                  </a:lnTo>
                  <a:lnTo>
                    <a:pt x="1289806" y="347854"/>
                  </a:lnTo>
                  <a:lnTo>
                    <a:pt x="1290205" y="350617"/>
                  </a:lnTo>
                  <a:lnTo>
                    <a:pt x="1289628" y="352224"/>
                  </a:lnTo>
                  <a:lnTo>
                    <a:pt x="1290111" y="353433"/>
                  </a:lnTo>
                  <a:lnTo>
                    <a:pt x="1288236" y="354352"/>
                  </a:lnTo>
                  <a:lnTo>
                    <a:pt x="1287963" y="355451"/>
                  </a:lnTo>
                  <a:lnTo>
                    <a:pt x="1288807" y="357396"/>
                  </a:lnTo>
                  <a:lnTo>
                    <a:pt x="1289705" y="358399"/>
                  </a:lnTo>
                  <a:lnTo>
                    <a:pt x="1288958" y="360229"/>
                  </a:lnTo>
                  <a:lnTo>
                    <a:pt x="1291952" y="362663"/>
                  </a:lnTo>
                  <a:lnTo>
                    <a:pt x="1291886" y="364047"/>
                  </a:lnTo>
                  <a:lnTo>
                    <a:pt x="1292966" y="364008"/>
                  </a:lnTo>
                  <a:lnTo>
                    <a:pt x="1295079" y="366407"/>
                  </a:lnTo>
                  <a:lnTo>
                    <a:pt x="1295657" y="368975"/>
                  </a:lnTo>
                  <a:lnTo>
                    <a:pt x="1297570" y="369178"/>
                  </a:lnTo>
                  <a:lnTo>
                    <a:pt x="1297627" y="371327"/>
                  </a:lnTo>
                  <a:lnTo>
                    <a:pt x="1298220" y="372332"/>
                  </a:lnTo>
                  <a:lnTo>
                    <a:pt x="1297943" y="373465"/>
                  </a:lnTo>
                  <a:lnTo>
                    <a:pt x="1300127" y="375311"/>
                  </a:lnTo>
                  <a:lnTo>
                    <a:pt x="1300836" y="376751"/>
                  </a:lnTo>
                  <a:lnTo>
                    <a:pt x="1302255" y="378450"/>
                  </a:lnTo>
                  <a:lnTo>
                    <a:pt x="1304092" y="379224"/>
                  </a:lnTo>
                  <a:lnTo>
                    <a:pt x="1307115" y="382347"/>
                  </a:lnTo>
                  <a:lnTo>
                    <a:pt x="1307069" y="382923"/>
                  </a:lnTo>
                  <a:lnTo>
                    <a:pt x="1309928" y="385761"/>
                  </a:lnTo>
                  <a:lnTo>
                    <a:pt x="1311913" y="387048"/>
                  </a:lnTo>
                  <a:lnTo>
                    <a:pt x="1312945" y="387184"/>
                  </a:lnTo>
                  <a:lnTo>
                    <a:pt x="1313449" y="388329"/>
                  </a:lnTo>
                  <a:lnTo>
                    <a:pt x="1316142" y="389967"/>
                  </a:lnTo>
                  <a:lnTo>
                    <a:pt x="1316951" y="392055"/>
                  </a:lnTo>
                  <a:lnTo>
                    <a:pt x="1317862" y="392658"/>
                  </a:lnTo>
                  <a:lnTo>
                    <a:pt x="1319317" y="394519"/>
                  </a:lnTo>
                  <a:lnTo>
                    <a:pt x="1319096" y="395146"/>
                  </a:lnTo>
                  <a:lnTo>
                    <a:pt x="1316568" y="397467"/>
                  </a:lnTo>
                  <a:lnTo>
                    <a:pt x="1314454" y="399743"/>
                  </a:lnTo>
                  <a:lnTo>
                    <a:pt x="1314149" y="401808"/>
                  </a:lnTo>
                  <a:lnTo>
                    <a:pt x="1312637" y="403437"/>
                  </a:lnTo>
                  <a:lnTo>
                    <a:pt x="1310405" y="403045"/>
                  </a:lnTo>
                  <a:lnTo>
                    <a:pt x="1309509" y="401059"/>
                  </a:lnTo>
                  <a:lnTo>
                    <a:pt x="1308261" y="399935"/>
                  </a:lnTo>
                  <a:lnTo>
                    <a:pt x="1306866" y="397809"/>
                  </a:lnTo>
                  <a:lnTo>
                    <a:pt x="1303875" y="397325"/>
                  </a:lnTo>
                  <a:lnTo>
                    <a:pt x="1303025" y="397831"/>
                  </a:lnTo>
                  <a:lnTo>
                    <a:pt x="1301948" y="399964"/>
                  </a:lnTo>
                  <a:lnTo>
                    <a:pt x="1301135" y="403497"/>
                  </a:lnTo>
                  <a:lnTo>
                    <a:pt x="1301403" y="405635"/>
                  </a:lnTo>
                  <a:lnTo>
                    <a:pt x="1302406" y="406138"/>
                  </a:lnTo>
                  <a:lnTo>
                    <a:pt x="1302261" y="407473"/>
                  </a:lnTo>
                  <a:lnTo>
                    <a:pt x="1301022" y="408352"/>
                  </a:lnTo>
                  <a:lnTo>
                    <a:pt x="1301907" y="409270"/>
                  </a:lnTo>
                  <a:lnTo>
                    <a:pt x="1305729" y="411183"/>
                  </a:lnTo>
                  <a:lnTo>
                    <a:pt x="1306692" y="412764"/>
                  </a:lnTo>
                  <a:lnTo>
                    <a:pt x="1307997" y="413997"/>
                  </a:lnTo>
                  <a:lnTo>
                    <a:pt x="1308133" y="416487"/>
                  </a:lnTo>
                  <a:lnTo>
                    <a:pt x="1309484" y="417665"/>
                  </a:lnTo>
                  <a:lnTo>
                    <a:pt x="1309707" y="419025"/>
                  </a:lnTo>
                  <a:lnTo>
                    <a:pt x="1311363" y="420173"/>
                  </a:lnTo>
                  <a:lnTo>
                    <a:pt x="1313451" y="421731"/>
                  </a:lnTo>
                  <a:lnTo>
                    <a:pt x="1314159" y="423024"/>
                  </a:lnTo>
                  <a:lnTo>
                    <a:pt x="1313564" y="426557"/>
                  </a:lnTo>
                  <a:lnTo>
                    <a:pt x="1312123" y="429545"/>
                  </a:lnTo>
                  <a:lnTo>
                    <a:pt x="1313499" y="431624"/>
                  </a:lnTo>
                  <a:lnTo>
                    <a:pt x="1315110" y="432353"/>
                  </a:lnTo>
                  <a:lnTo>
                    <a:pt x="1316909" y="433870"/>
                  </a:lnTo>
                  <a:lnTo>
                    <a:pt x="1317391" y="435234"/>
                  </a:lnTo>
                  <a:lnTo>
                    <a:pt x="1318840" y="435953"/>
                  </a:lnTo>
                  <a:lnTo>
                    <a:pt x="1318952" y="437383"/>
                  </a:lnTo>
                  <a:lnTo>
                    <a:pt x="1320830" y="439051"/>
                  </a:lnTo>
                  <a:lnTo>
                    <a:pt x="1323925" y="440236"/>
                  </a:lnTo>
                  <a:lnTo>
                    <a:pt x="1324319" y="442678"/>
                  </a:lnTo>
                  <a:lnTo>
                    <a:pt x="1323018" y="443566"/>
                  </a:lnTo>
                  <a:lnTo>
                    <a:pt x="1322194" y="444828"/>
                  </a:lnTo>
                  <a:lnTo>
                    <a:pt x="1320695" y="445195"/>
                  </a:lnTo>
                  <a:lnTo>
                    <a:pt x="1320595" y="446334"/>
                  </a:lnTo>
                  <a:lnTo>
                    <a:pt x="1321734" y="449563"/>
                  </a:lnTo>
                  <a:lnTo>
                    <a:pt x="1321628" y="451835"/>
                  </a:lnTo>
                  <a:lnTo>
                    <a:pt x="1322949" y="453210"/>
                  </a:lnTo>
                  <a:lnTo>
                    <a:pt x="1321930" y="454785"/>
                  </a:lnTo>
                  <a:lnTo>
                    <a:pt x="1322649" y="456264"/>
                  </a:lnTo>
                  <a:lnTo>
                    <a:pt x="1322244" y="457887"/>
                  </a:lnTo>
                  <a:lnTo>
                    <a:pt x="1323165" y="460084"/>
                  </a:lnTo>
                  <a:lnTo>
                    <a:pt x="1323065" y="461231"/>
                  </a:lnTo>
                  <a:lnTo>
                    <a:pt x="1324416" y="463666"/>
                  </a:lnTo>
                  <a:lnTo>
                    <a:pt x="1324241" y="465387"/>
                  </a:lnTo>
                  <a:lnTo>
                    <a:pt x="1324950" y="467485"/>
                  </a:lnTo>
                  <a:lnTo>
                    <a:pt x="1324579" y="469548"/>
                  </a:lnTo>
                  <a:lnTo>
                    <a:pt x="1324900" y="471150"/>
                  </a:lnTo>
                  <a:lnTo>
                    <a:pt x="1324524" y="472087"/>
                  </a:lnTo>
                  <a:lnTo>
                    <a:pt x="1325445" y="473228"/>
                  </a:lnTo>
                  <a:lnTo>
                    <a:pt x="1325373" y="475105"/>
                  </a:lnTo>
                  <a:lnTo>
                    <a:pt x="1325753" y="476201"/>
                  </a:lnTo>
                  <a:lnTo>
                    <a:pt x="1324730" y="477768"/>
                  </a:lnTo>
                  <a:lnTo>
                    <a:pt x="1325199" y="480233"/>
                  </a:lnTo>
                  <a:lnTo>
                    <a:pt x="1326106" y="481008"/>
                  </a:lnTo>
                  <a:lnTo>
                    <a:pt x="1325447" y="483490"/>
                  </a:lnTo>
                  <a:lnTo>
                    <a:pt x="1327572" y="487013"/>
                  </a:lnTo>
                  <a:lnTo>
                    <a:pt x="1327260" y="488062"/>
                  </a:lnTo>
                  <a:lnTo>
                    <a:pt x="1329492" y="491367"/>
                  </a:lnTo>
                  <a:lnTo>
                    <a:pt x="1328983" y="493288"/>
                  </a:lnTo>
                  <a:lnTo>
                    <a:pt x="1330160" y="500128"/>
                  </a:lnTo>
                  <a:lnTo>
                    <a:pt x="1329922" y="501298"/>
                  </a:lnTo>
                  <a:lnTo>
                    <a:pt x="1330352" y="502865"/>
                  </a:lnTo>
                  <a:lnTo>
                    <a:pt x="1330031" y="504966"/>
                  </a:lnTo>
                  <a:lnTo>
                    <a:pt x="1329301" y="505772"/>
                  </a:lnTo>
                  <a:lnTo>
                    <a:pt x="1328814" y="507731"/>
                  </a:lnTo>
                  <a:lnTo>
                    <a:pt x="1328165" y="508431"/>
                  </a:lnTo>
                  <a:lnTo>
                    <a:pt x="1327507" y="510498"/>
                  </a:lnTo>
                  <a:lnTo>
                    <a:pt x="1327847" y="512413"/>
                  </a:lnTo>
                  <a:lnTo>
                    <a:pt x="1326678" y="516451"/>
                  </a:lnTo>
                  <a:lnTo>
                    <a:pt x="1326121" y="521905"/>
                  </a:lnTo>
                  <a:lnTo>
                    <a:pt x="1327359" y="524465"/>
                  </a:lnTo>
                  <a:lnTo>
                    <a:pt x="1327573" y="526022"/>
                  </a:lnTo>
                  <a:lnTo>
                    <a:pt x="1328695" y="527106"/>
                  </a:lnTo>
                  <a:lnTo>
                    <a:pt x="1329969" y="529223"/>
                  </a:lnTo>
                  <a:lnTo>
                    <a:pt x="1329502" y="532460"/>
                  </a:lnTo>
                  <a:lnTo>
                    <a:pt x="1329798" y="534587"/>
                  </a:lnTo>
                  <a:lnTo>
                    <a:pt x="1330650" y="535663"/>
                  </a:lnTo>
                  <a:lnTo>
                    <a:pt x="1330281" y="537107"/>
                  </a:lnTo>
                  <a:lnTo>
                    <a:pt x="1330392" y="540006"/>
                  </a:lnTo>
                  <a:lnTo>
                    <a:pt x="1330870" y="542412"/>
                  </a:lnTo>
                  <a:lnTo>
                    <a:pt x="1330962" y="545967"/>
                  </a:lnTo>
                  <a:lnTo>
                    <a:pt x="1331494" y="547453"/>
                  </a:lnTo>
                  <a:lnTo>
                    <a:pt x="1330899" y="548592"/>
                  </a:lnTo>
                  <a:lnTo>
                    <a:pt x="1332070" y="549274"/>
                  </a:lnTo>
                  <a:lnTo>
                    <a:pt x="1332777" y="551182"/>
                  </a:lnTo>
                  <a:lnTo>
                    <a:pt x="1334031" y="552886"/>
                  </a:lnTo>
                  <a:lnTo>
                    <a:pt x="1333937" y="554402"/>
                  </a:lnTo>
                  <a:lnTo>
                    <a:pt x="1332630" y="554258"/>
                  </a:lnTo>
                  <a:lnTo>
                    <a:pt x="1331425" y="555193"/>
                  </a:lnTo>
                  <a:lnTo>
                    <a:pt x="1329040" y="555399"/>
                  </a:lnTo>
                  <a:lnTo>
                    <a:pt x="1327844" y="556776"/>
                  </a:lnTo>
                  <a:lnTo>
                    <a:pt x="1326393" y="555802"/>
                  </a:lnTo>
                  <a:lnTo>
                    <a:pt x="1325121" y="555616"/>
                  </a:lnTo>
                  <a:lnTo>
                    <a:pt x="1325002" y="557143"/>
                  </a:lnTo>
                  <a:lnTo>
                    <a:pt x="1324136" y="558178"/>
                  </a:lnTo>
                  <a:lnTo>
                    <a:pt x="1324545" y="561201"/>
                  </a:lnTo>
                  <a:lnTo>
                    <a:pt x="1326109" y="562883"/>
                  </a:lnTo>
                  <a:lnTo>
                    <a:pt x="1327586" y="566749"/>
                  </a:lnTo>
                  <a:lnTo>
                    <a:pt x="1327201" y="568326"/>
                  </a:lnTo>
                  <a:lnTo>
                    <a:pt x="1326108" y="568715"/>
                  </a:lnTo>
                  <a:lnTo>
                    <a:pt x="1324068" y="570319"/>
                  </a:lnTo>
                  <a:lnTo>
                    <a:pt x="1323454" y="571674"/>
                  </a:lnTo>
                  <a:lnTo>
                    <a:pt x="1321889" y="572167"/>
                  </a:lnTo>
                  <a:lnTo>
                    <a:pt x="1321698" y="574879"/>
                  </a:lnTo>
                  <a:lnTo>
                    <a:pt x="1321143" y="577549"/>
                  </a:lnTo>
                  <a:lnTo>
                    <a:pt x="1321370" y="578859"/>
                  </a:lnTo>
                  <a:lnTo>
                    <a:pt x="1323509" y="580031"/>
                  </a:lnTo>
                  <a:lnTo>
                    <a:pt x="1324851" y="582706"/>
                  </a:lnTo>
                  <a:lnTo>
                    <a:pt x="1321670" y="583516"/>
                  </a:lnTo>
                  <a:lnTo>
                    <a:pt x="1321637" y="584717"/>
                  </a:lnTo>
                  <a:lnTo>
                    <a:pt x="1319989" y="585242"/>
                  </a:lnTo>
                  <a:lnTo>
                    <a:pt x="1318623" y="584621"/>
                  </a:lnTo>
                  <a:lnTo>
                    <a:pt x="1317120" y="585317"/>
                  </a:lnTo>
                  <a:lnTo>
                    <a:pt x="1315578" y="583642"/>
                  </a:lnTo>
                  <a:lnTo>
                    <a:pt x="1315645" y="581865"/>
                  </a:lnTo>
                  <a:lnTo>
                    <a:pt x="1314905" y="577949"/>
                  </a:lnTo>
                  <a:lnTo>
                    <a:pt x="1315157" y="576378"/>
                  </a:lnTo>
                  <a:lnTo>
                    <a:pt x="1314049" y="572819"/>
                  </a:lnTo>
                  <a:lnTo>
                    <a:pt x="1312939" y="571725"/>
                  </a:lnTo>
                  <a:lnTo>
                    <a:pt x="1312899" y="570711"/>
                  </a:lnTo>
                  <a:lnTo>
                    <a:pt x="1311043" y="570316"/>
                  </a:lnTo>
                  <a:lnTo>
                    <a:pt x="1310467" y="571150"/>
                  </a:lnTo>
                  <a:lnTo>
                    <a:pt x="1308754" y="571969"/>
                  </a:lnTo>
                  <a:lnTo>
                    <a:pt x="1307815" y="573136"/>
                  </a:lnTo>
                  <a:lnTo>
                    <a:pt x="1302876" y="572606"/>
                  </a:lnTo>
                  <a:lnTo>
                    <a:pt x="1302423" y="573589"/>
                  </a:lnTo>
                  <a:lnTo>
                    <a:pt x="1303926" y="575660"/>
                  </a:lnTo>
                  <a:lnTo>
                    <a:pt x="1304558" y="577085"/>
                  </a:lnTo>
                  <a:lnTo>
                    <a:pt x="1303735" y="578369"/>
                  </a:lnTo>
                  <a:lnTo>
                    <a:pt x="1304351" y="581019"/>
                  </a:lnTo>
                  <a:lnTo>
                    <a:pt x="1305297" y="582039"/>
                  </a:lnTo>
                  <a:lnTo>
                    <a:pt x="1304275" y="584054"/>
                  </a:lnTo>
                  <a:lnTo>
                    <a:pt x="1305011" y="586247"/>
                  </a:lnTo>
                  <a:lnTo>
                    <a:pt x="1305900" y="586969"/>
                  </a:lnTo>
                  <a:lnTo>
                    <a:pt x="1306161" y="590272"/>
                  </a:lnTo>
                  <a:lnTo>
                    <a:pt x="1305200" y="591626"/>
                  </a:lnTo>
                  <a:lnTo>
                    <a:pt x="1303349" y="592485"/>
                  </a:lnTo>
                  <a:lnTo>
                    <a:pt x="1301833" y="593872"/>
                  </a:lnTo>
                  <a:lnTo>
                    <a:pt x="1300547" y="593770"/>
                  </a:lnTo>
                  <a:lnTo>
                    <a:pt x="1300541" y="594738"/>
                  </a:lnTo>
                  <a:lnTo>
                    <a:pt x="1302253" y="598348"/>
                  </a:lnTo>
                  <a:lnTo>
                    <a:pt x="1301793" y="598949"/>
                  </a:lnTo>
                  <a:lnTo>
                    <a:pt x="1302967" y="602240"/>
                  </a:lnTo>
                  <a:lnTo>
                    <a:pt x="1303057" y="604814"/>
                  </a:lnTo>
                  <a:lnTo>
                    <a:pt x="1302154" y="606424"/>
                  </a:lnTo>
                  <a:lnTo>
                    <a:pt x="1302586" y="607853"/>
                  </a:lnTo>
                  <a:lnTo>
                    <a:pt x="1305059" y="608725"/>
                  </a:lnTo>
                  <a:lnTo>
                    <a:pt x="1306655" y="611160"/>
                  </a:lnTo>
                  <a:lnTo>
                    <a:pt x="1306361" y="611821"/>
                  </a:lnTo>
                  <a:lnTo>
                    <a:pt x="1307773" y="613455"/>
                  </a:lnTo>
                  <a:lnTo>
                    <a:pt x="1307668" y="614884"/>
                  </a:lnTo>
                  <a:lnTo>
                    <a:pt x="1309537" y="616679"/>
                  </a:lnTo>
                  <a:lnTo>
                    <a:pt x="1309935" y="618137"/>
                  </a:lnTo>
                  <a:lnTo>
                    <a:pt x="1310783" y="618984"/>
                  </a:lnTo>
                  <a:lnTo>
                    <a:pt x="1310337" y="620125"/>
                  </a:lnTo>
                  <a:lnTo>
                    <a:pt x="1308566" y="620919"/>
                  </a:lnTo>
                  <a:lnTo>
                    <a:pt x="1307996" y="622603"/>
                  </a:lnTo>
                  <a:lnTo>
                    <a:pt x="1308130" y="626799"/>
                  </a:lnTo>
                  <a:lnTo>
                    <a:pt x="1307087" y="627809"/>
                  </a:lnTo>
                  <a:lnTo>
                    <a:pt x="1305052" y="628286"/>
                  </a:lnTo>
                  <a:lnTo>
                    <a:pt x="1304141" y="628917"/>
                  </a:lnTo>
                  <a:lnTo>
                    <a:pt x="1302619" y="631434"/>
                  </a:lnTo>
                  <a:lnTo>
                    <a:pt x="1299940" y="630212"/>
                  </a:lnTo>
                  <a:lnTo>
                    <a:pt x="1298304" y="630172"/>
                  </a:lnTo>
                  <a:lnTo>
                    <a:pt x="1296129" y="631076"/>
                  </a:lnTo>
                  <a:lnTo>
                    <a:pt x="1294952" y="632989"/>
                  </a:lnTo>
                  <a:lnTo>
                    <a:pt x="1292184" y="632487"/>
                  </a:lnTo>
                  <a:lnTo>
                    <a:pt x="1291818" y="633918"/>
                  </a:lnTo>
                  <a:lnTo>
                    <a:pt x="1289871" y="635889"/>
                  </a:lnTo>
                  <a:lnTo>
                    <a:pt x="1288021" y="635876"/>
                  </a:lnTo>
                  <a:lnTo>
                    <a:pt x="1287327" y="635156"/>
                  </a:lnTo>
                  <a:lnTo>
                    <a:pt x="1287387" y="631544"/>
                  </a:lnTo>
                  <a:lnTo>
                    <a:pt x="1286104" y="630128"/>
                  </a:lnTo>
                  <a:lnTo>
                    <a:pt x="1286587" y="628385"/>
                  </a:lnTo>
                  <a:lnTo>
                    <a:pt x="1286588" y="625532"/>
                  </a:lnTo>
                  <a:lnTo>
                    <a:pt x="1285015" y="622195"/>
                  </a:lnTo>
                  <a:lnTo>
                    <a:pt x="1284228" y="622046"/>
                  </a:lnTo>
                  <a:lnTo>
                    <a:pt x="1282756" y="619889"/>
                  </a:lnTo>
                  <a:lnTo>
                    <a:pt x="1282998" y="618271"/>
                  </a:lnTo>
                  <a:lnTo>
                    <a:pt x="1281847" y="617373"/>
                  </a:lnTo>
                  <a:lnTo>
                    <a:pt x="1281594" y="615417"/>
                  </a:lnTo>
                  <a:lnTo>
                    <a:pt x="1280468" y="614798"/>
                  </a:lnTo>
                  <a:lnTo>
                    <a:pt x="1279877" y="615793"/>
                  </a:lnTo>
                  <a:lnTo>
                    <a:pt x="1277402" y="616575"/>
                  </a:lnTo>
                  <a:lnTo>
                    <a:pt x="1277079" y="617926"/>
                  </a:lnTo>
                  <a:lnTo>
                    <a:pt x="1275507" y="617792"/>
                  </a:lnTo>
                  <a:lnTo>
                    <a:pt x="1275632" y="619460"/>
                  </a:lnTo>
                  <a:lnTo>
                    <a:pt x="1277521" y="620992"/>
                  </a:lnTo>
                  <a:lnTo>
                    <a:pt x="1278022" y="623240"/>
                  </a:lnTo>
                  <a:lnTo>
                    <a:pt x="1279339" y="626041"/>
                  </a:lnTo>
                  <a:lnTo>
                    <a:pt x="1276984" y="627075"/>
                  </a:lnTo>
                  <a:lnTo>
                    <a:pt x="1276250" y="628008"/>
                  </a:lnTo>
                  <a:lnTo>
                    <a:pt x="1275227" y="627512"/>
                  </a:lnTo>
                  <a:lnTo>
                    <a:pt x="1273153" y="628635"/>
                  </a:lnTo>
                  <a:lnTo>
                    <a:pt x="1273509" y="631592"/>
                  </a:lnTo>
                  <a:lnTo>
                    <a:pt x="1272636" y="631744"/>
                  </a:lnTo>
                  <a:lnTo>
                    <a:pt x="1271238" y="633137"/>
                  </a:lnTo>
                  <a:lnTo>
                    <a:pt x="1269908" y="631793"/>
                  </a:lnTo>
                  <a:lnTo>
                    <a:pt x="1268529" y="631376"/>
                  </a:lnTo>
                  <a:lnTo>
                    <a:pt x="1268060" y="629290"/>
                  </a:lnTo>
                  <a:lnTo>
                    <a:pt x="1265913" y="628782"/>
                  </a:lnTo>
                  <a:lnTo>
                    <a:pt x="1264421" y="629871"/>
                  </a:lnTo>
                  <a:lnTo>
                    <a:pt x="1262813" y="627937"/>
                  </a:lnTo>
                  <a:lnTo>
                    <a:pt x="1263590" y="625059"/>
                  </a:lnTo>
                  <a:lnTo>
                    <a:pt x="1261745" y="622589"/>
                  </a:lnTo>
                  <a:lnTo>
                    <a:pt x="1259707" y="621970"/>
                  </a:lnTo>
                  <a:lnTo>
                    <a:pt x="1259954" y="620749"/>
                  </a:lnTo>
                  <a:lnTo>
                    <a:pt x="1257653" y="618721"/>
                  </a:lnTo>
                  <a:lnTo>
                    <a:pt x="1256348" y="617047"/>
                  </a:lnTo>
                  <a:lnTo>
                    <a:pt x="1254005" y="617181"/>
                  </a:lnTo>
                  <a:lnTo>
                    <a:pt x="1252583" y="618135"/>
                  </a:lnTo>
                  <a:lnTo>
                    <a:pt x="1252152" y="619709"/>
                  </a:lnTo>
                  <a:lnTo>
                    <a:pt x="1248952" y="619327"/>
                  </a:lnTo>
                  <a:lnTo>
                    <a:pt x="1247467" y="616281"/>
                  </a:lnTo>
                  <a:lnTo>
                    <a:pt x="1246290" y="616037"/>
                  </a:lnTo>
                  <a:lnTo>
                    <a:pt x="1245410" y="614651"/>
                  </a:lnTo>
                  <a:lnTo>
                    <a:pt x="1245335" y="609596"/>
                  </a:lnTo>
                  <a:lnTo>
                    <a:pt x="1244034" y="607387"/>
                  </a:lnTo>
                  <a:lnTo>
                    <a:pt x="1242658" y="607006"/>
                  </a:lnTo>
                  <a:lnTo>
                    <a:pt x="1242056" y="605656"/>
                  </a:lnTo>
                  <a:lnTo>
                    <a:pt x="1240641" y="604850"/>
                  </a:lnTo>
                  <a:lnTo>
                    <a:pt x="1238789" y="604774"/>
                  </a:lnTo>
                  <a:lnTo>
                    <a:pt x="1237698" y="605961"/>
                  </a:lnTo>
                  <a:lnTo>
                    <a:pt x="1236472" y="605851"/>
                  </a:lnTo>
                  <a:lnTo>
                    <a:pt x="1235708" y="604024"/>
                  </a:lnTo>
                  <a:lnTo>
                    <a:pt x="1234569" y="604070"/>
                  </a:lnTo>
                  <a:lnTo>
                    <a:pt x="1231469" y="607421"/>
                  </a:lnTo>
                  <a:lnTo>
                    <a:pt x="1230598" y="607474"/>
                  </a:lnTo>
                  <a:lnTo>
                    <a:pt x="1230482" y="609191"/>
                  </a:lnTo>
                  <a:lnTo>
                    <a:pt x="1231455" y="611125"/>
                  </a:lnTo>
                  <a:lnTo>
                    <a:pt x="1230027" y="612612"/>
                  </a:lnTo>
                  <a:lnTo>
                    <a:pt x="1230543" y="613507"/>
                  </a:lnTo>
                  <a:lnTo>
                    <a:pt x="1230159" y="614845"/>
                  </a:lnTo>
                  <a:lnTo>
                    <a:pt x="1229089" y="615421"/>
                  </a:lnTo>
                  <a:lnTo>
                    <a:pt x="1229382" y="618371"/>
                  </a:lnTo>
                  <a:lnTo>
                    <a:pt x="1230959" y="619211"/>
                  </a:lnTo>
                  <a:lnTo>
                    <a:pt x="1230857" y="620539"/>
                  </a:lnTo>
                  <a:lnTo>
                    <a:pt x="1228866" y="620772"/>
                  </a:lnTo>
                  <a:lnTo>
                    <a:pt x="1228099" y="621457"/>
                  </a:lnTo>
                  <a:lnTo>
                    <a:pt x="1228885" y="623195"/>
                  </a:lnTo>
                  <a:lnTo>
                    <a:pt x="1227534" y="623994"/>
                  </a:lnTo>
                  <a:lnTo>
                    <a:pt x="1225109" y="621865"/>
                  </a:lnTo>
                  <a:lnTo>
                    <a:pt x="1223746" y="623232"/>
                  </a:lnTo>
                  <a:lnTo>
                    <a:pt x="1224570" y="624956"/>
                  </a:lnTo>
                  <a:lnTo>
                    <a:pt x="1223281" y="626211"/>
                  </a:lnTo>
                  <a:lnTo>
                    <a:pt x="1220389" y="626420"/>
                  </a:lnTo>
                  <a:lnTo>
                    <a:pt x="1220171" y="628003"/>
                  </a:lnTo>
                  <a:lnTo>
                    <a:pt x="1221209" y="629086"/>
                  </a:lnTo>
                  <a:lnTo>
                    <a:pt x="1220709" y="630857"/>
                  </a:lnTo>
                  <a:lnTo>
                    <a:pt x="1221053" y="631596"/>
                  </a:lnTo>
                  <a:lnTo>
                    <a:pt x="1219036" y="633982"/>
                  </a:lnTo>
                  <a:lnTo>
                    <a:pt x="1220078" y="634969"/>
                  </a:lnTo>
                  <a:lnTo>
                    <a:pt x="1219574" y="636010"/>
                  </a:lnTo>
                  <a:lnTo>
                    <a:pt x="1218029" y="636924"/>
                  </a:lnTo>
                  <a:lnTo>
                    <a:pt x="1217599" y="638227"/>
                  </a:lnTo>
                  <a:lnTo>
                    <a:pt x="1218931" y="639591"/>
                  </a:lnTo>
                  <a:lnTo>
                    <a:pt x="1222216" y="638920"/>
                  </a:lnTo>
                  <a:lnTo>
                    <a:pt x="1221839" y="640284"/>
                  </a:lnTo>
                  <a:lnTo>
                    <a:pt x="1224463" y="642492"/>
                  </a:lnTo>
                  <a:lnTo>
                    <a:pt x="1223061" y="643960"/>
                  </a:lnTo>
                  <a:lnTo>
                    <a:pt x="1222203" y="645879"/>
                  </a:lnTo>
                  <a:lnTo>
                    <a:pt x="1221856" y="650180"/>
                  </a:lnTo>
                  <a:lnTo>
                    <a:pt x="1222772" y="651867"/>
                  </a:lnTo>
                  <a:lnTo>
                    <a:pt x="1221052" y="652721"/>
                  </a:lnTo>
                  <a:lnTo>
                    <a:pt x="1218756" y="652135"/>
                  </a:lnTo>
                  <a:lnTo>
                    <a:pt x="1218703" y="650914"/>
                  </a:lnTo>
                  <a:lnTo>
                    <a:pt x="1217791" y="649774"/>
                  </a:lnTo>
                  <a:lnTo>
                    <a:pt x="1214064" y="651412"/>
                  </a:lnTo>
                  <a:lnTo>
                    <a:pt x="1211164" y="654193"/>
                  </a:lnTo>
                  <a:lnTo>
                    <a:pt x="1208707" y="657110"/>
                  </a:lnTo>
                  <a:lnTo>
                    <a:pt x="1206832" y="657854"/>
                  </a:lnTo>
                  <a:lnTo>
                    <a:pt x="1206003" y="658983"/>
                  </a:lnTo>
                  <a:lnTo>
                    <a:pt x="1204423" y="659450"/>
                  </a:lnTo>
                  <a:lnTo>
                    <a:pt x="1203904" y="662475"/>
                  </a:lnTo>
                  <a:lnTo>
                    <a:pt x="1201924" y="662122"/>
                  </a:lnTo>
                  <a:lnTo>
                    <a:pt x="1201032" y="659179"/>
                  </a:lnTo>
                  <a:lnTo>
                    <a:pt x="1201064" y="656947"/>
                  </a:lnTo>
                  <a:lnTo>
                    <a:pt x="1198474" y="657416"/>
                  </a:lnTo>
                  <a:lnTo>
                    <a:pt x="1197790" y="655742"/>
                  </a:lnTo>
                  <a:lnTo>
                    <a:pt x="1196207" y="653565"/>
                  </a:lnTo>
                  <a:lnTo>
                    <a:pt x="1191995" y="651829"/>
                  </a:lnTo>
                  <a:lnTo>
                    <a:pt x="1190437" y="652638"/>
                  </a:lnTo>
                  <a:lnTo>
                    <a:pt x="1188234" y="652547"/>
                  </a:lnTo>
                  <a:lnTo>
                    <a:pt x="1187399" y="651623"/>
                  </a:lnTo>
                  <a:lnTo>
                    <a:pt x="1185278" y="650954"/>
                  </a:lnTo>
                  <a:lnTo>
                    <a:pt x="1184101" y="648471"/>
                  </a:lnTo>
                  <a:lnTo>
                    <a:pt x="1182998" y="648439"/>
                  </a:lnTo>
                  <a:lnTo>
                    <a:pt x="1181722" y="647566"/>
                  </a:lnTo>
                  <a:lnTo>
                    <a:pt x="1179104" y="646588"/>
                  </a:lnTo>
                  <a:lnTo>
                    <a:pt x="1177479" y="647100"/>
                  </a:lnTo>
                  <a:lnTo>
                    <a:pt x="1174760" y="644328"/>
                  </a:lnTo>
                  <a:lnTo>
                    <a:pt x="1173661" y="641670"/>
                  </a:lnTo>
                  <a:lnTo>
                    <a:pt x="1171591" y="640585"/>
                  </a:lnTo>
                  <a:lnTo>
                    <a:pt x="1170118" y="639010"/>
                  </a:lnTo>
                  <a:lnTo>
                    <a:pt x="1168523" y="638936"/>
                  </a:lnTo>
                  <a:lnTo>
                    <a:pt x="1168213" y="638032"/>
                  </a:lnTo>
                  <a:lnTo>
                    <a:pt x="1165692" y="638576"/>
                  </a:lnTo>
                  <a:lnTo>
                    <a:pt x="1164888" y="635664"/>
                  </a:lnTo>
                  <a:lnTo>
                    <a:pt x="1162792" y="632546"/>
                  </a:lnTo>
                  <a:lnTo>
                    <a:pt x="1160832" y="631794"/>
                  </a:lnTo>
                  <a:lnTo>
                    <a:pt x="1159625" y="632606"/>
                  </a:lnTo>
                  <a:lnTo>
                    <a:pt x="1159236" y="634806"/>
                  </a:lnTo>
                  <a:lnTo>
                    <a:pt x="1157255" y="634878"/>
                  </a:lnTo>
                  <a:lnTo>
                    <a:pt x="1152661" y="633249"/>
                  </a:lnTo>
                  <a:lnTo>
                    <a:pt x="1151679" y="629688"/>
                  </a:lnTo>
                  <a:lnTo>
                    <a:pt x="1151941" y="628242"/>
                  </a:lnTo>
                  <a:lnTo>
                    <a:pt x="1151244" y="626895"/>
                  </a:lnTo>
                  <a:lnTo>
                    <a:pt x="1148259" y="626905"/>
                  </a:lnTo>
                  <a:lnTo>
                    <a:pt x="1145929" y="628002"/>
                  </a:lnTo>
                  <a:lnTo>
                    <a:pt x="1144227" y="628358"/>
                  </a:lnTo>
                  <a:lnTo>
                    <a:pt x="1139744" y="628087"/>
                  </a:lnTo>
                  <a:lnTo>
                    <a:pt x="1138444" y="629285"/>
                  </a:lnTo>
                  <a:lnTo>
                    <a:pt x="1134374" y="629665"/>
                  </a:lnTo>
                  <a:lnTo>
                    <a:pt x="1132793" y="629056"/>
                  </a:lnTo>
                  <a:lnTo>
                    <a:pt x="1129396" y="625978"/>
                  </a:lnTo>
                  <a:lnTo>
                    <a:pt x="1127571" y="625904"/>
                  </a:lnTo>
                  <a:lnTo>
                    <a:pt x="1127062" y="623249"/>
                  </a:lnTo>
                  <a:lnTo>
                    <a:pt x="1125413" y="621831"/>
                  </a:lnTo>
                  <a:lnTo>
                    <a:pt x="1124067" y="622379"/>
                  </a:lnTo>
                  <a:lnTo>
                    <a:pt x="1122690" y="622030"/>
                  </a:lnTo>
                  <a:lnTo>
                    <a:pt x="1119825" y="623815"/>
                  </a:lnTo>
                  <a:lnTo>
                    <a:pt x="1116759" y="623464"/>
                  </a:lnTo>
                  <a:lnTo>
                    <a:pt x="1113508" y="624608"/>
                  </a:lnTo>
                  <a:lnTo>
                    <a:pt x="1112524" y="625000"/>
                  </a:lnTo>
                  <a:lnTo>
                    <a:pt x="1106931" y="628337"/>
                  </a:lnTo>
                  <a:lnTo>
                    <a:pt x="1102597" y="630338"/>
                  </a:lnTo>
                  <a:lnTo>
                    <a:pt x="1097262" y="631716"/>
                  </a:lnTo>
                  <a:lnTo>
                    <a:pt x="1094633" y="633140"/>
                  </a:lnTo>
                  <a:lnTo>
                    <a:pt x="1093007" y="635471"/>
                  </a:lnTo>
                  <a:lnTo>
                    <a:pt x="1091807" y="640522"/>
                  </a:lnTo>
                  <a:lnTo>
                    <a:pt x="1090238" y="642206"/>
                  </a:lnTo>
                  <a:lnTo>
                    <a:pt x="1089078" y="645258"/>
                  </a:lnTo>
                  <a:lnTo>
                    <a:pt x="1087538" y="647813"/>
                  </a:lnTo>
                  <a:lnTo>
                    <a:pt x="1084743" y="649526"/>
                  </a:lnTo>
                  <a:lnTo>
                    <a:pt x="1080202" y="651346"/>
                  </a:lnTo>
                  <a:lnTo>
                    <a:pt x="1073405" y="655028"/>
                  </a:lnTo>
                  <a:lnTo>
                    <a:pt x="1070077" y="655862"/>
                  </a:lnTo>
                  <a:lnTo>
                    <a:pt x="1067535" y="657620"/>
                  </a:lnTo>
                  <a:lnTo>
                    <a:pt x="1065730" y="658511"/>
                  </a:lnTo>
                  <a:lnTo>
                    <a:pt x="1061760" y="662064"/>
                  </a:lnTo>
                  <a:lnTo>
                    <a:pt x="1058581" y="663087"/>
                  </a:lnTo>
                  <a:lnTo>
                    <a:pt x="1054999" y="665242"/>
                  </a:lnTo>
                  <a:lnTo>
                    <a:pt x="1050408" y="666749"/>
                  </a:lnTo>
                  <a:lnTo>
                    <a:pt x="1047234" y="668788"/>
                  </a:lnTo>
                  <a:lnTo>
                    <a:pt x="1038525" y="672702"/>
                  </a:lnTo>
                  <a:lnTo>
                    <a:pt x="1035505" y="672274"/>
                  </a:lnTo>
                  <a:lnTo>
                    <a:pt x="1033258" y="673503"/>
                  </a:lnTo>
                  <a:lnTo>
                    <a:pt x="1030445" y="673220"/>
                  </a:lnTo>
                  <a:lnTo>
                    <a:pt x="1027435" y="673985"/>
                  </a:lnTo>
                  <a:lnTo>
                    <a:pt x="1025626" y="673468"/>
                  </a:lnTo>
                  <a:lnTo>
                    <a:pt x="1022572" y="673785"/>
                  </a:lnTo>
                  <a:lnTo>
                    <a:pt x="1021031" y="675646"/>
                  </a:lnTo>
                  <a:lnTo>
                    <a:pt x="1018283" y="677642"/>
                  </a:lnTo>
                  <a:lnTo>
                    <a:pt x="1016558" y="680023"/>
                  </a:lnTo>
                  <a:lnTo>
                    <a:pt x="1012519" y="684358"/>
                  </a:lnTo>
                  <a:lnTo>
                    <a:pt x="1008339" y="688632"/>
                  </a:lnTo>
                  <a:lnTo>
                    <a:pt x="1005904" y="690544"/>
                  </a:lnTo>
                  <a:lnTo>
                    <a:pt x="1003880" y="692472"/>
                  </a:lnTo>
                  <a:lnTo>
                    <a:pt x="1000737" y="696500"/>
                  </a:lnTo>
                  <a:lnTo>
                    <a:pt x="995840" y="702186"/>
                  </a:lnTo>
                  <a:lnTo>
                    <a:pt x="995019" y="703526"/>
                  </a:lnTo>
                  <a:lnTo>
                    <a:pt x="994826" y="710577"/>
                  </a:lnTo>
                  <a:lnTo>
                    <a:pt x="994543" y="712358"/>
                  </a:lnTo>
                  <a:lnTo>
                    <a:pt x="992929" y="713829"/>
                  </a:lnTo>
                  <a:lnTo>
                    <a:pt x="988406" y="714523"/>
                  </a:lnTo>
                  <a:lnTo>
                    <a:pt x="986357" y="715409"/>
                  </a:lnTo>
                  <a:lnTo>
                    <a:pt x="983283" y="717454"/>
                  </a:lnTo>
                  <a:lnTo>
                    <a:pt x="980590" y="718840"/>
                  </a:lnTo>
                  <a:lnTo>
                    <a:pt x="976881" y="720097"/>
                  </a:lnTo>
                  <a:lnTo>
                    <a:pt x="971050" y="720619"/>
                  </a:lnTo>
                  <a:lnTo>
                    <a:pt x="955292" y="722356"/>
                  </a:lnTo>
                  <a:lnTo>
                    <a:pt x="951152" y="723492"/>
                  </a:lnTo>
                  <a:lnTo>
                    <a:pt x="947476" y="724275"/>
                  </a:lnTo>
                  <a:lnTo>
                    <a:pt x="943576" y="724003"/>
                  </a:lnTo>
                  <a:lnTo>
                    <a:pt x="940107" y="722909"/>
                  </a:lnTo>
                  <a:lnTo>
                    <a:pt x="934496" y="721798"/>
                  </a:lnTo>
                  <a:lnTo>
                    <a:pt x="931549" y="722247"/>
                  </a:lnTo>
                  <a:lnTo>
                    <a:pt x="927646" y="723182"/>
                  </a:lnTo>
                  <a:lnTo>
                    <a:pt x="925764" y="722614"/>
                  </a:lnTo>
                  <a:lnTo>
                    <a:pt x="919858" y="719399"/>
                  </a:lnTo>
                  <a:lnTo>
                    <a:pt x="918810" y="719075"/>
                  </a:lnTo>
                  <a:lnTo>
                    <a:pt x="914311" y="719289"/>
                  </a:lnTo>
                  <a:lnTo>
                    <a:pt x="911321" y="719845"/>
                  </a:lnTo>
                  <a:lnTo>
                    <a:pt x="907932" y="721271"/>
                  </a:lnTo>
                  <a:lnTo>
                    <a:pt x="902021" y="722664"/>
                  </a:lnTo>
                  <a:lnTo>
                    <a:pt x="898028" y="722813"/>
                  </a:lnTo>
                  <a:lnTo>
                    <a:pt x="894366" y="723390"/>
                  </a:lnTo>
                  <a:lnTo>
                    <a:pt x="888705" y="724998"/>
                  </a:lnTo>
                  <a:lnTo>
                    <a:pt x="882962" y="726098"/>
                  </a:lnTo>
                  <a:lnTo>
                    <a:pt x="883461" y="722629"/>
                  </a:lnTo>
                  <a:lnTo>
                    <a:pt x="883289" y="720839"/>
                  </a:lnTo>
                  <a:lnTo>
                    <a:pt x="883967" y="718542"/>
                  </a:lnTo>
                  <a:lnTo>
                    <a:pt x="882712" y="716844"/>
                  </a:lnTo>
                  <a:lnTo>
                    <a:pt x="882558" y="715644"/>
                  </a:lnTo>
                  <a:lnTo>
                    <a:pt x="881507" y="714626"/>
                  </a:lnTo>
                  <a:lnTo>
                    <a:pt x="880824" y="712709"/>
                  </a:lnTo>
                  <a:lnTo>
                    <a:pt x="878761" y="711872"/>
                  </a:lnTo>
                  <a:lnTo>
                    <a:pt x="877852" y="710008"/>
                  </a:lnTo>
                  <a:lnTo>
                    <a:pt x="877762" y="706904"/>
                  </a:lnTo>
                  <a:lnTo>
                    <a:pt x="878296" y="705954"/>
                  </a:lnTo>
                  <a:lnTo>
                    <a:pt x="878019" y="703570"/>
                  </a:lnTo>
                  <a:lnTo>
                    <a:pt x="879876" y="701965"/>
                  </a:lnTo>
                  <a:lnTo>
                    <a:pt x="880481" y="700108"/>
                  </a:lnTo>
                  <a:lnTo>
                    <a:pt x="880521" y="698572"/>
                  </a:lnTo>
                  <a:lnTo>
                    <a:pt x="881837" y="696646"/>
                  </a:lnTo>
                  <a:lnTo>
                    <a:pt x="884044" y="696015"/>
                  </a:lnTo>
                  <a:lnTo>
                    <a:pt x="881414" y="690681"/>
                  </a:lnTo>
                  <a:lnTo>
                    <a:pt x="879396" y="686030"/>
                  </a:lnTo>
                  <a:lnTo>
                    <a:pt x="877361" y="683669"/>
                  </a:lnTo>
                  <a:lnTo>
                    <a:pt x="876615" y="681479"/>
                  </a:lnTo>
                  <a:lnTo>
                    <a:pt x="872524" y="682222"/>
                  </a:lnTo>
                  <a:lnTo>
                    <a:pt x="868667" y="680855"/>
                  </a:lnTo>
                  <a:lnTo>
                    <a:pt x="865595" y="680385"/>
                  </a:lnTo>
                  <a:lnTo>
                    <a:pt x="863314" y="681013"/>
                  </a:lnTo>
                  <a:lnTo>
                    <a:pt x="860096" y="682337"/>
                  </a:lnTo>
                  <a:lnTo>
                    <a:pt x="857838" y="681999"/>
                  </a:lnTo>
                  <a:lnTo>
                    <a:pt x="854927" y="680265"/>
                  </a:lnTo>
                  <a:lnTo>
                    <a:pt x="854277" y="679110"/>
                  </a:lnTo>
                  <a:lnTo>
                    <a:pt x="851944" y="678985"/>
                  </a:lnTo>
                  <a:lnTo>
                    <a:pt x="850947" y="677410"/>
                  </a:lnTo>
                  <a:lnTo>
                    <a:pt x="849220" y="676721"/>
                  </a:lnTo>
                  <a:lnTo>
                    <a:pt x="847998" y="674317"/>
                  </a:lnTo>
                  <a:lnTo>
                    <a:pt x="849089" y="672470"/>
                  </a:lnTo>
                  <a:lnTo>
                    <a:pt x="847759" y="670432"/>
                  </a:lnTo>
                  <a:lnTo>
                    <a:pt x="848337" y="668714"/>
                  </a:lnTo>
                  <a:lnTo>
                    <a:pt x="851636" y="665726"/>
                  </a:lnTo>
                  <a:lnTo>
                    <a:pt x="852405" y="663890"/>
                  </a:lnTo>
                  <a:lnTo>
                    <a:pt x="852911" y="660361"/>
                  </a:lnTo>
                  <a:lnTo>
                    <a:pt x="852113" y="657766"/>
                  </a:lnTo>
                  <a:lnTo>
                    <a:pt x="851252" y="656713"/>
                  </a:lnTo>
                  <a:lnTo>
                    <a:pt x="848659" y="657038"/>
                  </a:lnTo>
                  <a:lnTo>
                    <a:pt x="846604" y="656468"/>
                  </a:lnTo>
                  <a:lnTo>
                    <a:pt x="847349" y="654242"/>
                  </a:lnTo>
                  <a:lnTo>
                    <a:pt x="851422" y="653838"/>
                  </a:lnTo>
                  <a:lnTo>
                    <a:pt x="851778" y="652925"/>
                  </a:lnTo>
                  <a:lnTo>
                    <a:pt x="850940" y="651309"/>
                  </a:lnTo>
                  <a:lnTo>
                    <a:pt x="848770" y="650735"/>
                  </a:lnTo>
                  <a:lnTo>
                    <a:pt x="847297" y="651518"/>
                  </a:lnTo>
                  <a:lnTo>
                    <a:pt x="847143" y="650169"/>
                  </a:lnTo>
                  <a:lnTo>
                    <a:pt x="844784" y="648589"/>
                  </a:lnTo>
                  <a:lnTo>
                    <a:pt x="842870" y="647992"/>
                  </a:lnTo>
                  <a:lnTo>
                    <a:pt x="843101" y="645528"/>
                  </a:lnTo>
                  <a:lnTo>
                    <a:pt x="841714" y="644599"/>
                  </a:lnTo>
                  <a:lnTo>
                    <a:pt x="841494" y="643268"/>
                  </a:lnTo>
                  <a:lnTo>
                    <a:pt x="840218" y="642992"/>
                  </a:lnTo>
                  <a:lnTo>
                    <a:pt x="837365" y="641593"/>
                  </a:lnTo>
                  <a:lnTo>
                    <a:pt x="834139" y="640170"/>
                  </a:lnTo>
                  <a:lnTo>
                    <a:pt x="833195" y="639027"/>
                  </a:lnTo>
                  <a:lnTo>
                    <a:pt x="831493" y="639262"/>
                  </a:lnTo>
                  <a:lnTo>
                    <a:pt x="831672" y="640768"/>
                  </a:lnTo>
                  <a:lnTo>
                    <a:pt x="830194" y="641839"/>
                  </a:lnTo>
                  <a:lnTo>
                    <a:pt x="829078" y="644243"/>
                  </a:lnTo>
                  <a:lnTo>
                    <a:pt x="827754" y="645606"/>
                  </a:lnTo>
                  <a:lnTo>
                    <a:pt x="825471" y="644240"/>
                  </a:lnTo>
                  <a:lnTo>
                    <a:pt x="824301" y="644479"/>
                  </a:lnTo>
                  <a:lnTo>
                    <a:pt x="821905" y="645810"/>
                  </a:lnTo>
                  <a:lnTo>
                    <a:pt x="822366" y="647298"/>
                  </a:lnTo>
                  <a:lnTo>
                    <a:pt x="821011" y="648774"/>
                  </a:lnTo>
                  <a:lnTo>
                    <a:pt x="821507" y="651235"/>
                  </a:lnTo>
                  <a:lnTo>
                    <a:pt x="819453" y="653407"/>
                  </a:lnTo>
                  <a:lnTo>
                    <a:pt x="818830" y="654626"/>
                  </a:lnTo>
                  <a:lnTo>
                    <a:pt x="816550" y="654598"/>
                  </a:lnTo>
                  <a:lnTo>
                    <a:pt x="813542" y="653928"/>
                  </a:lnTo>
                  <a:lnTo>
                    <a:pt x="809294" y="650665"/>
                  </a:lnTo>
                  <a:lnTo>
                    <a:pt x="810030" y="648121"/>
                  </a:lnTo>
                  <a:lnTo>
                    <a:pt x="809094" y="646823"/>
                  </a:lnTo>
                  <a:lnTo>
                    <a:pt x="807094" y="647568"/>
                  </a:lnTo>
                  <a:lnTo>
                    <a:pt x="804387" y="647103"/>
                  </a:lnTo>
                  <a:lnTo>
                    <a:pt x="802132" y="645709"/>
                  </a:lnTo>
                  <a:lnTo>
                    <a:pt x="799082" y="642370"/>
                  </a:lnTo>
                  <a:lnTo>
                    <a:pt x="798955" y="640885"/>
                  </a:lnTo>
                  <a:lnTo>
                    <a:pt x="794890" y="639607"/>
                  </a:lnTo>
                  <a:lnTo>
                    <a:pt x="792354" y="637933"/>
                  </a:lnTo>
                  <a:lnTo>
                    <a:pt x="788394" y="640235"/>
                  </a:lnTo>
                  <a:lnTo>
                    <a:pt x="787146" y="640327"/>
                  </a:lnTo>
                  <a:lnTo>
                    <a:pt x="785283" y="641899"/>
                  </a:lnTo>
                  <a:lnTo>
                    <a:pt x="783827" y="640252"/>
                  </a:lnTo>
                  <a:lnTo>
                    <a:pt x="780268" y="638958"/>
                  </a:lnTo>
                  <a:lnTo>
                    <a:pt x="778017" y="640218"/>
                  </a:lnTo>
                  <a:lnTo>
                    <a:pt x="776417" y="639997"/>
                  </a:lnTo>
                  <a:lnTo>
                    <a:pt x="775288" y="638880"/>
                  </a:lnTo>
                  <a:lnTo>
                    <a:pt x="771308" y="638730"/>
                  </a:lnTo>
                  <a:lnTo>
                    <a:pt x="770811" y="637020"/>
                  </a:lnTo>
                  <a:lnTo>
                    <a:pt x="767907" y="633964"/>
                  </a:lnTo>
                  <a:lnTo>
                    <a:pt x="766794" y="633805"/>
                  </a:lnTo>
                  <a:lnTo>
                    <a:pt x="766262" y="632287"/>
                  </a:lnTo>
                  <a:lnTo>
                    <a:pt x="762934" y="632862"/>
                  </a:lnTo>
                  <a:lnTo>
                    <a:pt x="760971" y="632697"/>
                  </a:lnTo>
                  <a:lnTo>
                    <a:pt x="759235" y="631443"/>
                  </a:lnTo>
                  <a:lnTo>
                    <a:pt x="757867" y="629840"/>
                  </a:lnTo>
                  <a:lnTo>
                    <a:pt x="755091" y="629719"/>
                  </a:lnTo>
                  <a:lnTo>
                    <a:pt x="755090" y="630892"/>
                  </a:lnTo>
                  <a:lnTo>
                    <a:pt x="753758" y="633178"/>
                  </a:lnTo>
                  <a:lnTo>
                    <a:pt x="751844" y="632186"/>
                  </a:lnTo>
                  <a:lnTo>
                    <a:pt x="750103" y="633529"/>
                  </a:lnTo>
                  <a:lnTo>
                    <a:pt x="749047" y="633353"/>
                  </a:lnTo>
                  <a:lnTo>
                    <a:pt x="748246" y="631652"/>
                  </a:lnTo>
                  <a:lnTo>
                    <a:pt x="745598" y="629726"/>
                  </a:lnTo>
                  <a:lnTo>
                    <a:pt x="741094" y="630324"/>
                  </a:lnTo>
                  <a:lnTo>
                    <a:pt x="740389" y="629818"/>
                  </a:lnTo>
                  <a:lnTo>
                    <a:pt x="738723" y="627351"/>
                  </a:lnTo>
                  <a:lnTo>
                    <a:pt x="737028" y="627056"/>
                  </a:lnTo>
                  <a:lnTo>
                    <a:pt x="735665" y="625994"/>
                  </a:lnTo>
                  <a:lnTo>
                    <a:pt x="734428" y="625674"/>
                  </a:lnTo>
                  <a:lnTo>
                    <a:pt x="733547" y="626852"/>
                  </a:lnTo>
                  <a:lnTo>
                    <a:pt x="733294" y="628250"/>
                  </a:lnTo>
                  <a:lnTo>
                    <a:pt x="732065" y="629681"/>
                  </a:lnTo>
                  <a:lnTo>
                    <a:pt x="730669" y="629981"/>
                  </a:lnTo>
                  <a:lnTo>
                    <a:pt x="729113" y="631085"/>
                  </a:lnTo>
                  <a:lnTo>
                    <a:pt x="726626" y="630394"/>
                  </a:lnTo>
                  <a:lnTo>
                    <a:pt x="725885" y="631204"/>
                  </a:lnTo>
                  <a:lnTo>
                    <a:pt x="722004" y="631599"/>
                  </a:lnTo>
                  <a:lnTo>
                    <a:pt x="717790" y="636573"/>
                  </a:lnTo>
                  <a:lnTo>
                    <a:pt x="715628" y="637202"/>
                  </a:lnTo>
                  <a:lnTo>
                    <a:pt x="714488" y="638982"/>
                  </a:lnTo>
                  <a:lnTo>
                    <a:pt x="712418" y="641396"/>
                  </a:lnTo>
                  <a:lnTo>
                    <a:pt x="713037" y="642787"/>
                  </a:lnTo>
                  <a:lnTo>
                    <a:pt x="712035" y="643237"/>
                  </a:lnTo>
                  <a:lnTo>
                    <a:pt x="710928" y="646417"/>
                  </a:lnTo>
                  <a:lnTo>
                    <a:pt x="708870" y="649207"/>
                  </a:lnTo>
                  <a:lnTo>
                    <a:pt x="708029" y="650901"/>
                  </a:lnTo>
                  <a:lnTo>
                    <a:pt x="706466" y="652894"/>
                  </a:lnTo>
                  <a:lnTo>
                    <a:pt x="704447" y="653537"/>
                  </a:lnTo>
                  <a:lnTo>
                    <a:pt x="703695" y="654217"/>
                  </a:lnTo>
                  <a:lnTo>
                    <a:pt x="701775" y="654450"/>
                  </a:lnTo>
                  <a:lnTo>
                    <a:pt x="699664" y="657193"/>
                  </a:lnTo>
                  <a:lnTo>
                    <a:pt x="698119" y="658182"/>
                  </a:lnTo>
                  <a:lnTo>
                    <a:pt x="697312" y="659629"/>
                  </a:lnTo>
                  <a:lnTo>
                    <a:pt x="697077" y="661209"/>
                  </a:lnTo>
                  <a:lnTo>
                    <a:pt x="697482" y="662963"/>
                  </a:lnTo>
                  <a:lnTo>
                    <a:pt x="695861" y="663950"/>
                  </a:lnTo>
                  <a:lnTo>
                    <a:pt x="694304" y="667453"/>
                  </a:lnTo>
                  <a:lnTo>
                    <a:pt x="692330" y="668695"/>
                  </a:lnTo>
                  <a:lnTo>
                    <a:pt x="691196" y="670002"/>
                  </a:lnTo>
                  <a:lnTo>
                    <a:pt x="691017" y="671626"/>
                  </a:lnTo>
                  <a:lnTo>
                    <a:pt x="692316" y="672792"/>
                  </a:lnTo>
                  <a:lnTo>
                    <a:pt x="693231" y="674271"/>
                  </a:lnTo>
                  <a:lnTo>
                    <a:pt x="691961" y="675947"/>
                  </a:lnTo>
                  <a:lnTo>
                    <a:pt x="689739" y="676939"/>
                  </a:lnTo>
                  <a:lnTo>
                    <a:pt x="688863" y="681710"/>
                  </a:lnTo>
                  <a:lnTo>
                    <a:pt x="690397" y="683991"/>
                  </a:lnTo>
                  <a:lnTo>
                    <a:pt x="693118" y="685993"/>
                  </a:lnTo>
                  <a:lnTo>
                    <a:pt x="693386" y="687508"/>
                  </a:lnTo>
                  <a:lnTo>
                    <a:pt x="694508" y="688752"/>
                  </a:lnTo>
                  <a:lnTo>
                    <a:pt x="693110" y="690078"/>
                  </a:lnTo>
                  <a:lnTo>
                    <a:pt x="692570" y="692714"/>
                  </a:lnTo>
                  <a:lnTo>
                    <a:pt x="690536" y="693306"/>
                  </a:lnTo>
                  <a:lnTo>
                    <a:pt x="687727" y="695012"/>
                  </a:lnTo>
                  <a:lnTo>
                    <a:pt x="687096" y="698377"/>
                  </a:lnTo>
                  <a:lnTo>
                    <a:pt x="681962" y="700597"/>
                  </a:lnTo>
                  <a:lnTo>
                    <a:pt x="681183" y="700027"/>
                  </a:lnTo>
                  <a:lnTo>
                    <a:pt x="679003" y="696830"/>
                  </a:lnTo>
                  <a:lnTo>
                    <a:pt x="677078" y="695930"/>
                  </a:lnTo>
                  <a:lnTo>
                    <a:pt x="677620" y="692220"/>
                  </a:lnTo>
                  <a:lnTo>
                    <a:pt x="676394" y="692086"/>
                  </a:lnTo>
                  <a:lnTo>
                    <a:pt x="674330" y="689319"/>
                  </a:lnTo>
                  <a:lnTo>
                    <a:pt x="674197" y="688172"/>
                  </a:lnTo>
                  <a:lnTo>
                    <a:pt x="672326" y="688420"/>
                  </a:lnTo>
                  <a:lnTo>
                    <a:pt x="668781" y="682294"/>
                  </a:lnTo>
                  <a:lnTo>
                    <a:pt x="669200" y="679407"/>
                  </a:lnTo>
                  <a:lnTo>
                    <a:pt x="669711" y="678084"/>
                  </a:lnTo>
                  <a:lnTo>
                    <a:pt x="668818" y="677298"/>
                  </a:lnTo>
                  <a:lnTo>
                    <a:pt x="667969" y="674743"/>
                  </a:lnTo>
                  <a:lnTo>
                    <a:pt x="669079" y="674513"/>
                  </a:lnTo>
                  <a:lnTo>
                    <a:pt x="670734" y="671912"/>
                  </a:lnTo>
                  <a:lnTo>
                    <a:pt x="670915" y="669440"/>
                  </a:lnTo>
                  <a:lnTo>
                    <a:pt x="672439" y="668696"/>
                  </a:lnTo>
                  <a:lnTo>
                    <a:pt x="673202" y="667260"/>
                  </a:lnTo>
                  <a:lnTo>
                    <a:pt x="673104" y="664385"/>
                  </a:lnTo>
                  <a:lnTo>
                    <a:pt x="674121" y="663425"/>
                  </a:lnTo>
                  <a:lnTo>
                    <a:pt x="674399" y="662050"/>
                  </a:lnTo>
                  <a:lnTo>
                    <a:pt x="673653" y="660261"/>
                  </a:lnTo>
                  <a:lnTo>
                    <a:pt x="673920" y="657076"/>
                  </a:lnTo>
                  <a:lnTo>
                    <a:pt x="675188" y="656010"/>
                  </a:lnTo>
                  <a:lnTo>
                    <a:pt x="675559" y="654560"/>
                  </a:lnTo>
                  <a:lnTo>
                    <a:pt x="675158" y="651477"/>
                  </a:lnTo>
                  <a:lnTo>
                    <a:pt x="674027" y="649148"/>
                  </a:lnTo>
                  <a:lnTo>
                    <a:pt x="672862" y="649142"/>
                  </a:lnTo>
                  <a:lnTo>
                    <a:pt x="672768" y="643720"/>
                  </a:lnTo>
                  <a:lnTo>
                    <a:pt x="672147" y="642551"/>
                  </a:lnTo>
                  <a:lnTo>
                    <a:pt x="670637" y="642146"/>
                  </a:lnTo>
                  <a:lnTo>
                    <a:pt x="667538" y="638495"/>
                  </a:lnTo>
                  <a:lnTo>
                    <a:pt x="661879" y="638506"/>
                  </a:lnTo>
                  <a:lnTo>
                    <a:pt x="659893" y="635363"/>
                  </a:lnTo>
                  <a:lnTo>
                    <a:pt x="658315" y="636802"/>
                  </a:lnTo>
                  <a:lnTo>
                    <a:pt x="656253" y="637540"/>
                  </a:lnTo>
                  <a:lnTo>
                    <a:pt x="654737" y="637414"/>
                  </a:lnTo>
                  <a:lnTo>
                    <a:pt x="654027" y="641425"/>
                  </a:lnTo>
                  <a:lnTo>
                    <a:pt x="652703" y="641379"/>
                  </a:lnTo>
                  <a:lnTo>
                    <a:pt x="651313" y="640566"/>
                  </a:lnTo>
                  <a:lnTo>
                    <a:pt x="649174" y="641012"/>
                  </a:lnTo>
                  <a:lnTo>
                    <a:pt x="648531" y="642739"/>
                  </a:lnTo>
                  <a:lnTo>
                    <a:pt x="645865" y="643517"/>
                  </a:lnTo>
                  <a:lnTo>
                    <a:pt x="645115" y="644860"/>
                  </a:lnTo>
                  <a:lnTo>
                    <a:pt x="644155" y="645155"/>
                  </a:lnTo>
                  <a:lnTo>
                    <a:pt x="641338" y="644456"/>
                  </a:lnTo>
                  <a:lnTo>
                    <a:pt x="638268" y="646073"/>
                  </a:lnTo>
                  <a:lnTo>
                    <a:pt x="637462" y="646077"/>
                  </a:lnTo>
                  <a:lnTo>
                    <a:pt x="634704" y="647844"/>
                  </a:lnTo>
                  <a:lnTo>
                    <a:pt x="633934" y="645836"/>
                  </a:lnTo>
                  <a:lnTo>
                    <a:pt x="630845" y="647557"/>
                  </a:lnTo>
                  <a:lnTo>
                    <a:pt x="628918" y="646790"/>
                  </a:lnTo>
                  <a:lnTo>
                    <a:pt x="627596" y="646720"/>
                  </a:lnTo>
                  <a:lnTo>
                    <a:pt x="627273" y="648337"/>
                  </a:lnTo>
                  <a:lnTo>
                    <a:pt x="626097" y="649620"/>
                  </a:lnTo>
                  <a:lnTo>
                    <a:pt x="627161" y="651954"/>
                  </a:lnTo>
                  <a:lnTo>
                    <a:pt x="625514" y="653267"/>
                  </a:lnTo>
                  <a:lnTo>
                    <a:pt x="624188" y="651777"/>
                  </a:lnTo>
                  <a:lnTo>
                    <a:pt x="622333" y="651684"/>
                  </a:lnTo>
                  <a:lnTo>
                    <a:pt x="620732" y="650592"/>
                  </a:lnTo>
                  <a:lnTo>
                    <a:pt x="617211" y="651848"/>
                  </a:lnTo>
                  <a:lnTo>
                    <a:pt x="615786" y="650807"/>
                  </a:lnTo>
                  <a:lnTo>
                    <a:pt x="613318" y="649942"/>
                  </a:lnTo>
                  <a:lnTo>
                    <a:pt x="610524" y="650068"/>
                  </a:lnTo>
                  <a:lnTo>
                    <a:pt x="609328" y="649521"/>
                  </a:lnTo>
                  <a:lnTo>
                    <a:pt x="609544" y="648246"/>
                  </a:lnTo>
                  <a:lnTo>
                    <a:pt x="608478" y="647395"/>
                  </a:lnTo>
                  <a:lnTo>
                    <a:pt x="607136" y="647559"/>
                  </a:lnTo>
                  <a:lnTo>
                    <a:pt x="607158" y="648670"/>
                  </a:lnTo>
                  <a:lnTo>
                    <a:pt x="604264" y="651545"/>
                  </a:lnTo>
                  <a:lnTo>
                    <a:pt x="604187" y="653219"/>
                  </a:lnTo>
                  <a:lnTo>
                    <a:pt x="602814" y="655245"/>
                  </a:lnTo>
                  <a:lnTo>
                    <a:pt x="601994" y="655700"/>
                  </a:lnTo>
                  <a:lnTo>
                    <a:pt x="600803" y="657737"/>
                  </a:lnTo>
                  <a:lnTo>
                    <a:pt x="596978" y="657229"/>
                  </a:lnTo>
                  <a:lnTo>
                    <a:pt x="597089" y="655616"/>
                  </a:lnTo>
                  <a:lnTo>
                    <a:pt x="595086" y="655704"/>
                  </a:lnTo>
                  <a:lnTo>
                    <a:pt x="594160" y="657056"/>
                  </a:lnTo>
                  <a:lnTo>
                    <a:pt x="592473" y="656891"/>
                  </a:lnTo>
                  <a:lnTo>
                    <a:pt x="591970" y="654434"/>
                  </a:lnTo>
                  <a:lnTo>
                    <a:pt x="591370" y="653626"/>
                  </a:lnTo>
                  <a:lnTo>
                    <a:pt x="589940" y="653384"/>
                  </a:lnTo>
                  <a:lnTo>
                    <a:pt x="588659" y="654925"/>
                  </a:lnTo>
                  <a:lnTo>
                    <a:pt x="585003" y="655433"/>
                  </a:lnTo>
                  <a:lnTo>
                    <a:pt x="583537" y="656435"/>
                  </a:lnTo>
                  <a:lnTo>
                    <a:pt x="580854" y="656104"/>
                  </a:lnTo>
                  <a:lnTo>
                    <a:pt x="582005" y="654833"/>
                  </a:lnTo>
                  <a:lnTo>
                    <a:pt x="580949" y="653836"/>
                  </a:lnTo>
                  <a:lnTo>
                    <a:pt x="579120" y="654724"/>
                  </a:lnTo>
                  <a:lnTo>
                    <a:pt x="577386" y="656206"/>
                  </a:lnTo>
                  <a:lnTo>
                    <a:pt x="574387" y="656007"/>
                  </a:lnTo>
                  <a:lnTo>
                    <a:pt x="572540" y="654797"/>
                  </a:lnTo>
                  <a:lnTo>
                    <a:pt x="570030" y="655098"/>
                  </a:lnTo>
                  <a:lnTo>
                    <a:pt x="568640" y="656998"/>
                  </a:lnTo>
                  <a:lnTo>
                    <a:pt x="565151" y="656636"/>
                  </a:lnTo>
                  <a:lnTo>
                    <a:pt x="563582" y="655647"/>
                  </a:lnTo>
                  <a:lnTo>
                    <a:pt x="561550" y="655032"/>
                  </a:lnTo>
                  <a:lnTo>
                    <a:pt x="560770" y="652609"/>
                  </a:lnTo>
                  <a:lnTo>
                    <a:pt x="560045" y="651971"/>
                  </a:lnTo>
                  <a:lnTo>
                    <a:pt x="559150" y="649945"/>
                  </a:lnTo>
                  <a:lnTo>
                    <a:pt x="557638" y="648899"/>
                  </a:lnTo>
                  <a:lnTo>
                    <a:pt x="556200" y="647351"/>
                  </a:lnTo>
                  <a:lnTo>
                    <a:pt x="552597" y="647183"/>
                  </a:lnTo>
                  <a:lnTo>
                    <a:pt x="549833" y="646671"/>
                  </a:lnTo>
                  <a:lnTo>
                    <a:pt x="549257" y="644459"/>
                  </a:lnTo>
                  <a:lnTo>
                    <a:pt x="546617" y="643719"/>
                  </a:lnTo>
                  <a:lnTo>
                    <a:pt x="545250" y="641814"/>
                  </a:lnTo>
                  <a:lnTo>
                    <a:pt x="542882" y="642547"/>
                  </a:lnTo>
                  <a:lnTo>
                    <a:pt x="540335" y="641975"/>
                  </a:lnTo>
                  <a:lnTo>
                    <a:pt x="538317" y="641059"/>
                  </a:lnTo>
                  <a:lnTo>
                    <a:pt x="537906" y="640142"/>
                  </a:lnTo>
                  <a:lnTo>
                    <a:pt x="538591" y="638818"/>
                  </a:lnTo>
                  <a:lnTo>
                    <a:pt x="537767" y="636958"/>
                  </a:lnTo>
                  <a:lnTo>
                    <a:pt x="534679" y="636083"/>
                  </a:lnTo>
                  <a:lnTo>
                    <a:pt x="532271" y="636777"/>
                  </a:lnTo>
                  <a:lnTo>
                    <a:pt x="531300" y="638390"/>
                  </a:lnTo>
                  <a:lnTo>
                    <a:pt x="528973" y="638367"/>
                  </a:lnTo>
                  <a:lnTo>
                    <a:pt x="528306" y="636324"/>
                  </a:lnTo>
                  <a:lnTo>
                    <a:pt x="527159" y="635930"/>
                  </a:lnTo>
                  <a:lnTo>
                    <a:pt x="526015" y="636483"/>
                  </a:lnTo>
                  <a:lnTo>
                    <a:pt x="526007" y="638499"/>
                  </a:lnTo>
                  <a:lnTo>
                    <a:pt x="525546" y="639989"/>
                  </a:lnTo>
                  <a:lnTo>
                    <a:pt x="524219" y="640196"/>
                  </a:lnTo>
                  <a:lnTo>
                    <a:pt x="523924" y="641684"/>
                  </a:lnTo>
                  <a:lnTo>
                    <a:pt x="522665" y="643714"/>
                  </a:lnTo>
                  <a:lnTo>
                    <a:pt x="522969" y="646318"/>
                  </a:lnTo>
                  <a:lnTo>
                    <a:pt x="522426" y="646869"/>
                  </a:lnTo>
                  <a:lnTo>
                    <a:pt x="520230" y="647488"/>
                  </a:lnTo>
                  <a:lnTo>
                    <a:pt x="518930" y="649855"/>
                  </a:lnTo>
                  <a:lnTo>
                    <a:pt x="516311" y="650386"/>
                  </a:lnTo>
                  <a:lnTo>
                    <a:pt x="514891" y="648799"/>
                  </a:lnTo>
                  <a:lnTo>
                    <a:pt x="513470" y="647924"/>
                  </a:lnTo>
                  <a:lnTo>
                    <a:pt x="509495" y="647049"/>
                  </a:lnTo>
                  <a:lnTo>
                    <a:pt x="508848" y="645758"/>
                  </a:lnTo>
                  <a:lnTo>
                    <a:pt x="507203" y="645120"/>
                  </a:lnTo>
                  <a:lnTo>
                    <a:pt x="505387" y="645655"/>
                  </a:lnTo>
                  <a:lnTo>
                    <a:pt x="504473" y="645287"/>
                  </a:lnTo>
                  <a:lnTo>
                    <a:pt x="503818" y="643716"/>
                  </a:lnTo>
                  <a:lnTo>
                    <a:pt x="503917" y="641178"/>
                  </a:lnTo>
                  <a:lnTo>
                    <a:pt x="503090" y="639114"/>
                  </a:lnTo>
                  <a:lnTo>
                    <a:pt x="502870" y="637329"/>
                  </a:lnTo>
                  <a:lnTo>
                    <a:pt x="504031" y="636732"/>
                  </a:lnTo>
                  <a:lnTo>
                    <a:pt x="502561" y="633935"/>
                  </a:lnTo>
                  <a:lnTo>
                    <a:pt x="501902" y="631337"/>
                  </a:lnTo>
                  <a:lnTo>
                    <a:pt x="500903" y="631756"/>
                  </a:lnTo>
                  <a:lnTo>
                    <a:pt x="500806" y="633157"/>
                  </a:lnTo>
                  <a:lnTo>
                    <a:pt x="498600" y="635120"/>
                  </a:lnTo>
                  <a:lnTo>
                    <a:pt x="497873" y="637170"/>
                  </a:lnTo>
                  <a:lnTo>
                    <a:pt x="495149" y="636938"/>
                  </a:lnTo>
                  <a:lnTo>
                    <a:pt x="495333" y="639348"/>
                  </a:lnTo>
                  <a:lnTo>
                    <a:pt x="494914" y="642142"/>
                  </a:lnTo>
                  <a:lnTo>
                    <a:pt x="496149" y="644254"/>
                  </a:lnTo>
                  <a:lnTo>
                    <a:pt x="496751" y="647017"/>
                  </a:lnTo>
                  <a:lnTo>
                    <a:pt x="497702" y="648001"/>
                  </a:lnTo>
                  <a:lnTo>
                    <a:pt x="497659" y="649030"/>
                  </a:lnTo>
                  <a:lnTo>
                    <a:pt x="496235" y="649305"/>
                  </a:lnTo>
                  <a:lnTo>
                    <a:pt x="493063" y="650675"/>
                  </a:lnTo>
                  <a:lnTo>
                    <a:pt x="489740" y="650174"/>
                  </a:lnTo>
                  <a:lnTo>
                    <a:pt x="486337" y="647980"/>
                  </a:lnTo>
                  <a:lnTo>
                    <a:pt x="487065" y="646105"/>
                  </a:lnTo>
                  <a:lnTo>
                    <a:pt x="488319" y="644462"/>
                  </a:lnTo>
                  <a:lnTo>
                    <a:pt x="484074" y="640670"/>
                  </a:lnTo>
                  <a:lnTo>
                    <a:pt x="483226" y="639553"/>
                  </a:lnTo>
                  <a:lnTo>
                    <a:pt x="483095" y="636080"/>
                  </a:lnTo>
                  <a:lnTo>
                    <a:pt x="481605" y="635004"/>
                  </a:lnTo>
                  <a:lnTo>
                    <a:pt x="480212" y="630923"/>
                  </a:lnTo>
                  <a:lnTo>
                    <a:pt x="478718" y="630069"/>
                  </a:lnTo>
                  <a:lnTo>
                    <a:pt x="476154" y="629267"/>
                  </a:lnTo>
                  <a:lnTo>
                    <a:pt x="473723" y="626911"/>
                  </a:lnTo>
                  <a:lnTo>
                    <a:pt x="472785" y="623559"/>
                  </a:lnTo>
                  <a:lnTo>
                    <a:pt x="472532" y="620584"/>
                  </a:lnTo>
                  <a:lnTo>
                    <a:pt x="471589" y="616403"/>
                  </a:lnTo>
                  <a:lnTo>
                    <a:pt x="471053" y="615731"/>
                  </a:lnTo>
                  <a:lnTo>
                    <a:pt x="469166" y="616134"/>
                  </a:lnTo>
                  <a:lnTo>
                    <a:pt x="469150" y="618469"/>
                  </a:lnTo>
                  <a:lnTo>
                    <a:pt x="468194" y="618634"/>
                  </a:lnTo>
                  <a:lnTo>
                    <a:pt x="467078" y="622838"/>
                  </a:lnTo>
                  <a:lnTo>
                    <a:pt x="464657" y="625094"/>
                  </a:lnTo>
                  <a:lnTo>
                    <a:pt x="463943" y="624989"/>
                  </a:lnTo>
                  <a:lnTo>
                    <a:pt x="464020" y="621956"/>
                  </a:lnTo>
                  <a:lnTo>
                    <a:pt x="460567" y="620875"/>
                  </a:lnTo>
                  <a:lnTo>
                    <a:pt x="459078" y="619865"/>
                  </a:lnTo>
                  <a:lnTo>
                    <a:pt x="454811" y="619284"/>
                  </a:lnTo>
                  <a:lnTo>
                    <a:pt x="453498" y="619404"/>
                  </a:lnTo>
                  <a:lnTo>
                    <a:pt x="451944" y="620212"/>
                  </a:lnTo>
                  <a:lnTo>
                    <a:pt x="451809" y="621366"/>
                  </a:lnTo>
                  <a:lnTo>
                    <a:pt x="449734" y="623461"/>
                  </a:lnTo>
                  <a:lnTo>
                    <a:pt x="447970" y="622901"/>
                  </a:lnTo>
                  <a:lnTo>
                    <a:pt x="446964" y="621742"/>
                  </a:lnTo>
                  <a:lnTo>
                    <a:pt x="445886" y="622425"/>
                  </a:lnTo>
                  <a:lnTo>
                    <a:pt x="442731" y="622934"/>
                  </a:lnTo>
                  <a:lnTo>
                    <a:pt x="441549" y="621990"/>
                  </a:lnTo>
                  <a:lnTo>
                    <a:pt x="440845" y="620581"/>
                  </a:lnTo>
                  <a:lnTo>
                    <a:pt x="438626" y="618796"/>
                  </a:lnTo>
                  <a:lnTo>
                    <a:pt x="436775" y="619924"/>
                  </a:lnTo>
                  <a:lnTo>
                    <a:pt x="433249" y="619301"/>
                  </a:lnTo>
                  <a:lnTo>
                    <a:pt x="432500" y="618413"/>
                  </a:lnTo>
                  <a:lnTo>
                    <a:pt x="433514" y="616019"/>
                  </a:lnTo>
                  <a:lnTo>
                    <a:pt x="432693" y="614054"/>
                  </a:lnTo>
                  <a:lnTo>
                    <a:pt x="432178" y="609938"/>
                  </a:lnTo>
                  <a:lnTo>
                    <a:pt x="433567" y="608400"/>
                  </a:lnTo>
                  <a:lnTo>
                    <a:pt x="435506" y="607641"/>
                  </a:lnTo>
                  <a:lnTo>
                    <a:pt x="435930" y="605217"/>
                  </a:lnTo>
                  <a:lnTo>
                    <a:pt x="437421" y="603838"/>
                  </a:lnTo>
                  <a:lnTo>
                    <a:pt x="437059" y="600742"/>
                  </a:lnTo>
                  <a:lnTo>
                    <a:pt x="437831" y="598559"/>
                  </a:lnTo>
                  <a:lnTo>
                    <a:pt x="436810" y="596782"/>
                  </a:lnTo>
                  <a:lnTo>
                    <a:pt x="435252" y="596599"/>
                  </a:lnTo>
                  <a:lnTo>
                    <a:pt x="433309" y="594284"/>
                  </a:lnTo>
                  <a:lnTo>
                    <a:pt x="432122" y="593959"/>
                  </a:lnTo>
                  <a:lnTo>
                    <a:pt x="430830" y="594770"/>
                  </a:lnTo>
                  <a:lnTo>
                    <a:pt x="428852" y="594389"/>
                  </a:lnTo>
                  <a:lnTo>
                    <a:pt x="426762" y="596607"/>
                  </a:lnTo>
                  <a:lnTo>
                    <a:pt x="424918" y="598972"/>
                  </a:lnTo>
                  <a:lnTo>
                    <a:pt x="424020" y="600800"/>
                  </a:lnTo>
                  <a:lnTo>
                    <a:pt x="422736" y="601163"/>
                  </a:lnTo>
                  <a:lnTo>
                    <a:pt x="420116" y="600490"/>
                  </a:lnTo>
                  <a:lnTo>
                    <a:pt x="418556" y="600732"/>
                  </a:lnTo>
                  <a:lnTo>
                    <a:pt x="416024" y="602150"/>
                  </a:lnTo>
                  <a:lnTo>
                    <a:pt x="410608" y="599065"/>
                  </a:lnTo>
                  <a:lnTo>
                    <a:pt x="409321" y="599136"/>
                  </a:lnTo>
                  <a:lnTo>
                    <a:pt x="405786" y="597366"/>
                  </a:lnTo>
                  <a:lnTo>
                    <a:pt x="405881" y="594575"/>
                  </a:lnTo>
                  <a:lnTo>
                    <a:pt x="403948" y="593929"/>
                  </a:lnTo>
                  <a:lnTo>
                    <a:pt x="402760" y="591445"/>
                  </a:lnTo>
                  <a:lnTo>
                    <a:pt x="400744" y="590141"/>
                  </a:lnTo>
                  <a:lnTo>
                    <a:pt x="398817" y="590006"/>
                  </a:lnTo>
                  <a:lnTo>
                    <a:pt x="396718" y="589132"/>
                  </a:lnTo>
                  <a:lnTo>
                    <a:pt x="393490" y="589336"/>
                  </a:lnTo>
                  <a:lnTo>
                    <a:pt x="391928" y="589958"/>
                  </a:lnTo>
                  <a:lnTo>
                    <a:pt x="390292" y="588185"/>
                  </a:lnTo>
                  <a:lnTo>
                    <a:pt x="389273" y="587389"/>
                  </a:lnTo>
                  <a:lnTo>
                    <a:pt x="389477" y="586415"/>
                  </a:lnTo>
                  <a:lnTo>
                    <a:pt x="388604" y="584570"/>
                  </a:lnTo>
                  <a:lnTo>
                    <a:pt x="388757" y="583467"/>
                  </a:lnTo>
                  <a:lnTo>
                    <a:pt x="386859" y="583186"/>
                  </a:lnTo>
                  <a:lnTo>
                    <a:pt x="387104" y="581285"/>
                  </a:lnTo>
                  <a:lnTo>
                    <a:pt x="385210" y="580654"/>
                  </a:lnTo>
                  <a:lnTo>
                    <a:pt x="382739" y="580318"/>
                  </a:lnTo>
                  <a:lnTo>
                    <a:pt x="382099" y="580892"/>
                  </a:lnTo>
                  <a:lnTo>
                    <a:pt x="379300" y="579528"/>
                  </a:lnTo>
                  <a:lnTo>
                    <a:pt x="378086" y="578244"/>
                  </a:lnTo>
                  <a:lnTo>
                    <a:pt x="375911" y="578688"/>
                  </a:lnTo>
                  <a:lnTo>
                    <a:pt x="375224" y="577470"/>
                  </a:lnTo>
                  <a:lnTo>
                    <a:pt x="375512" y="574254"/>
                  </a:lnTo>
                  <a:lnTo>
                    <a:pt x="376482" y="571946"/>
                  </a:lnTo>
                  <a:lnTo>
                    <a:pt x="376834" y="568357"/>
                  </a:lnTo>
                  <a:lnTo>
                    <a:pt x="375268" y="566979"/>
                  </a:lnTo>
                  <a:lnTo>
                    <a:pt x="373341" y="567317"/>
                  </a:lnTo>
                  <a:lnTo>
                    <a:pt x="373155" y="564773"/>
                  </a:lnTo>
                  <a:lnTo>
                    <a:pt x="374161" y="561913"/>
                  </a:lnTo>
                  <a:lnTo>
                    <a:pt x="372173" y="560799"/>
                  </a:lnTo>
                  <a:lnTo>
                    <a:pt x="371596" y="558159"/>
                  </a:lnTo>
                  <a:lnTo>
                    <a:pt x="371688" y="556711"/>
                  </a:lnTo>
                  <a:lnTo>
                    <a:pt x="373535" y="555199"/>
                  </a:lnTo>
                  <a:lnTo>
                    <a:pt x="373874" y="553001"/>
                  </a:lnTo>
                  <a:lnTo>
                    <a:pt x="372386" y="552966"/>
                  </a:lnTo>
                  <a:lnTo>
                    <a:pt x="369179" y="553015"/>
                  </a:lnTo>
                  <a:lnTo>
                    <a:pt x="368357" y="551897"/>
                  </a:lnTo>
                  <a:lnTo>
                    <a:pt x="368306" y="549613"/>
                  </a:lnTo>
                  <a:lnTo>
                    <a:pt x="366924" y="549015"/>
                  </a:lnTo>
                  <a:lnTo>
                    <a:pt x="365678" y="549665"/>
                  </a:lnTo>
                  <a:lnTo>
                    <a:pt x="364147" y="548846"/>
                  </a:lnTo>
                  <a:lnTo>
                    <a:pt x="362467" y="549525"/>
                  </a:lnTo>
                  <a:lnTo>
                    <a:pt x="360951" y="549231"/>
                  </a:lnTo>
                  <a:lnTo>
                    <a:pt x="361104" y="547677"/>
                  </a:lnTo>
                  <a:lnTo>
                    <a:pt x="359978" y="546769"/>
                  </a:lnTo>
                  <a:lnTo>
                    <a:pt x="358472" y="546888"/>
                  </a:lnTo>
                  <a:lnTo>
                    <a:pt x="357548" y="547670"/>
                  </a:lnTo>
                  <a:lnTo>
                    <a:pt x="355498" y="546786"/>
                  </a:lnTo>
                  <a:lnTo>
                    <a:pt x="352651" y="547963"/>
                  </a:lnTo>
                  <a:lnTo>
                    <a:pt x="351249" y="548970"/>
                  </a:lnTo>
                  <a:lnTo>
                    <a:pt x="349587" y="548774"/>
                  </a:lnTo>
                  <a:lnTo>
                    <a:pt x="347851" y="550692"/>
                  </a:lnTo>
                  <a:lnTo>
                    <a:pt x="347956" y="552313"/>
                  </a:lnTo>
                  <a:lnTo>
                    <a:pt x="346003" y="552735"/>
                  </a:lnTo>
                  <a:lnTo>
                    <a:pt x="343258" y="552673"/>
                  </a:lnTo>
                  <a:lnTo>
                    <a:pt x="342214" y="553333"/>
                  </a:lnTo>
                  <a:lnTo>
                    <a:pt x="339383" y="555921"/>
                  </a:lnTo>
                  <a:lnTo>
                    <a:pt x="338648" y="558334"/>
                  </a:lnTo>
                  <a:lnTo>
                    <a:pt x="337570" y="558680"/>
                  </a:lnTo>
                  <a:lnTo>
                    <a:pt x="336206" y="557635"/>
                  </a:lnTo>
                  <a:lnTo>
                    <a:pt x="334820" y="557826"/>
                  </a:lnTo>
                  <a:lnTo>
                    <a:pt x="333617" y="556852"/>
                  </a:lnTo>
                  <a:lnTo>
                    <a:pt x="333651" y="555645"/>
                  </a:lnTo>
                  <a:lnTo>
                    <a:pt x="331755" y="555843"/>
                  </a:lnTo>
                  <a:lnTo>
                    <a:pt x="330212" y="554282"/>
                  </a:lnTo>
                  <a:lnTo>
                    <a:pt x="329805" y="552107"/>
                  </a:lnTo>
                  <a:lnTo>
                    <a:pt x="328285" y="550804"/>
                  </a:lnTo>
                  <a:lnTo>
                    <a:pt x="326268" y="549635"/>
                  </a:lnTo>
                  <a:lnTo>
                    <a:pt x="325196" y="547929"/>
                  </a:lnTo>
                  <a:lnTo>
                    <a:pt x="325391" y="546204"/>
                  </a:lnTo>
                  <a:lnTo>
                    <a:pt x="324828" y="544886"/>
                  </a:lnTo>
                  <a:lnTo>
                    <a:pt x="323643" y="544142"/>
                  </a:lnTo>
                  <a:lnTo>
                    <a:pt x="323955" y="541757"/>
                  </a:lnTo>
                  <a:lnTo>
                    <a:pt x="323164" y="539780"/>
                  </a:lnTo>
                  <a:lnTo>
                    <a:pt x="321081" y="539666"/>
                  </a:lnTo>
                  <a:lnTo>
                    <a:pt x="319043" y="536714"/>
                  </a:lnTo>
                  <a:lnTo>
                    <a:pt x="318917" y="534900"/>
                  </a:lnTo>
                  <a:lnTo>
                    <a:pt x="317359" y="533697"/>
                  </a:lnTo>
                  <a:lnTo>
                    <a:pt x="316163" y="534230"/>
                  </a:lnTo>
                  <a:lnTo>
                    <a:pt x="314176" y="533467"/>
                  </a:lnTo>
                  <a:lnTo>
                    <a:pt x="313357" y="530296"/>
                  </a:lnTo>
                  <a:lnTo>
                    <a:pt x="314521" y="529747"/>
                  </a:lnTo>
                  <a:lnTo>
                    <a:pt x="313571" y="528667"/>
                  </a:lnTo>
                  <a:lnTo>
                    <a:pt x="310943" y="527769"/>
                  </a:lnTo>
                  <a:lnTo>
                    <a:pt x="310400" y="526520"/>
                  </a:lnTo>
                  <a:lnTo>
                    <a:pt x="309261" y="526215"/>
                  </a:lnTo>
                  <a:lnTo>
                    <a:pt x="307941" y="527259"/>
                  </a:lnTo>
                  <a:lnTo>
                    <a:pt x="306997" y="526868"/>
                  </a:lnTo>
                  <a:lnTo>
                    <a:pt x="306682" y="525294"/>
                  </a:lnTo>
                  <a:lnTo>
                    <a:pt x="304706" y="524819"/>
                  </a:lnTo>
                  <a:lnTo>
                    <a:pt x="302115" y="526206"/>
                  </a:lnTo>
                  <a:lnTo>
                    <a:pt x="299941" y="524606"/>
                  </a:lnTo>
                  <a:lnTo>
                    <a:pt x="298815" y="522910"/>
                  </a:lnTo>
                  <a:lnTo>
                    <a:pt x="297153" y="521566"/>
                  </a:lnTo>
                  <a:lnTo>
                    <a:pt x="294306" y="522206"/>
                  </a:lnTo>
                  <a:lnTo>
                    <a:pt x="293192" y="521238"/>
                  </a:lnTo>
                  <a:lnTo>
                    <a:pt x="293000" y="518509"/>
                  </a:lnTo>
                  <a:lnTo>
                    <a:pt x="289802" y="519320"/>
                  </a:lnTo>
                  <a:lnTo>
                    <a:pt x="289076" y="519972"/>
                  </a:lnTo>
                  <a:lnTo>
                    <a:pt x="285526" y="520086"/>
                  </a:lnTo>
                  <a:lnTo>
                    <a:pt x="284625" y="517892"/>
                  </a:lnTo>
                  <a:lnTo>
                    <a:pt x="281619" y="516978"/>
                  </a:lnTo>
                  <a:lnTo>
                    <a:pt x="280791" y="514596"/>
                  </a:lnTo>
                  <a:lnTo>
                    <a:pt x="279059" y="514349"/>
                  </a:lnTo>
                  <a:lnTo>
                    <a:pt x="277256" y="514736"/>
                  </a:lnTo>
                  <a:lnTo>
                    <a:pt x="277223" y="512944"/>
                  </a:lnTo>
                  <a:lnTo>
                    <a:pt x="279547" y="511330"/>
                  </a:lnTo>
                  <a:lnTo>
                    <a:pt x="279113" y="509895"/>
                  </a:lnTo>
                  <a:lnTo>
                    <a:pt x="277374" y="508283"/>
                  </a:lnTo>
                  <a:lnTo>
                    <a:pt x="276397" y="508211"/>
                  </a:lnTo>
                  <a:lnTo>
                    <a:pt x="274198" y="509298"/>
                  </a:lnTo>
                  <a:lnTo>
                    <a:pt x="272222" y="509235"/>
                  </a:lnTo>
                  <a:lnTo>
                    <a:pt x="273433" y="507324"/>
                  </a:lnTo>
                  <a:lnTo>
                    <a:pt x="272939" y="506173"/>
                  </a:lnTo>
                  <a:lnTo>
                    <a:pt x="271257" y="505411"/>
                  </a:lnTo>
                  <a:lnTo>
                    <a:pt x="270576" y="503645"/>
                  </a:lnTo>
                  <a:lnTo>
                    <a:pt x="268183" y="500311"/>
                  </a:lnTo>
                  <a:lnTo>
                    <a:pt x="266524" y="499966"/>
                  </a:lnTo>
                  <a:lnTo>
                    <a:pt x="264885" y="500875"/>
                  </a:lnTo>
                  <a:lnTo>
                    <a:pt x="263689" y="500507"/>
                  </a:lnTo>
                  <a:lnTo>
                    <a:pt x="262614" y="498961"/>
                  </a:lnTo>
                  <a:lnTo>
                    <a:pt x="259799" y="497782"/>
                  </a:lnTo>
                  <a:lnTo>
                    <a:pt x="258584" y="496141"/>
                  </a:lnTo>
                  <a:lnTo>
                    <a:pt x="256620" y="495250"/>
                  </a:lnTo>
                  <a:lnTo>
                    <a:pt x="255721" y="496005"/>
                  </a:lnTo>
                  <a:lnTo>
                    <a:pt x="253527" y="493698"/>
                  </a:lnTo>
                  <a:lnTo>
                    <a:pt x="252081" y="494381"/>
                  </a:lnTo>
                  <a:lnTo>
                    <a:pt x="250270" y="492769"/>
                  </a:lnTo>
                  <a:lnTo>
                    <a:pt x="247946" y="491726"/>
                  </a:lnTo>
                  <a:lnTo>
                    <a:pt x="246954" y="492158"/>
                  </a:lnTo>
                  <a:lnTo>
                    <a:pt x="244062" y="492149"/>
                  </a:lnTo>
                  <a:lnTo>
                    <a:pt x="243256" y="490969"/>
                  </a:lnTo>
                  <a:lnTo>
                    <a:pt x="244289" y="488971"/>
                  </a:lnTo>
                  <a:lnTo>
                    <a:pt x="243829" y="488011"/>
                  </a:lnTo>
                  <a:lnTo>
                    <a:pt x="245527" y="485845"/>
                  </a:lnTo>
                  <a:lnTo>
                    <a:pt x="244165" y="485197"/>
                  </a:lnTo>
                  <a:lnTo>
                    <a:pt x="244193" y="483281"/>
                  </a:lnTo>
                  <a:lnTo>
                    <a:pt x="242970" y="483172"/>
                  </a:lnTo>
                  <a:lnTo>
                    <a:pt x="241265" y="482216"/>
                  </a:lnTo>
                  <a:lnTo>
                    <a:pt x="240899" y="480800"/>
                  </a:lnTo>
                  <a:lnTo>
                    <a:pt x="239385" y="480242"/>
                  </a:lnTo>
                  <a:lnTo>
                    <a:pt x="239034" y="479030"/>
                  </a:lnTo>
                  <a:lnTo>
                    <a:pt x="239712" y="478036"/>
                  </a:lnTo>
                  <a:lnTo>
                    <a:pt x="239678" y="476381"/>
                  </a:lnTo>
                  <a:lnTo>
                    <a:pt x="240577" y="474489"/>
                  </a:lnTo>
                  <a:lnTo>
                    <a:pt x="238773" y="471364"/>
                  </a:lnTo>
                  <a:lnTo>
                    <a:pt x="237407" y="470859"/>
                  </a:lnTo>
                  <a:lnTo>
                    <a:pt x="235895" y="472399"/>
                  </a:lnTo>
                  <a:lnTo>
                    <a:pt x="233460" y="471886"/>
                  </a:lnTo>
                  <a:lnTo>
                    <a:pt x="232870" y="472844"/>
                  </a:lnTo>
                  <a:lnTo>
                    <a:pt x="231458" y="473109"/>
                  </a:lnTo>
                  <a:lnTo>
                    <a:pt x="229084" y="470622"/>
                  </a:lnTo>
                  <a:lnTo>
                    <a:pt x="228154" y="471480"/>
                  </a:lnTo>
                  <a:lnTo>
                    <a:pt x="225002" y="470529"/>
                  </a:lnTo>
                  <a:lnTo>
                    <a:pt x="223812" y="469372"/>
                  </a:lnTo>
                  <a:lnTo>
                    <a:pt x="221605" y="469357"/>
                  </a:lnTo>
                  <a:lnTo>
                    <a:pt x="219366" y="468546"/>
                  </a:lnTo>
                  <a:lnTo>
                    <a:pt x="216506" y="468438"/>
                  </a:lnTo>
                  <a:lnTo>
                    <a:pt x="214900" y="466926"/>
                  </a:lnTo>
                  <a:lnTo>
                    <a:pt x="211551" y="465587"/>
                  </a:lnTo>
                  <a:lnTo>
                    <a:pt x="208238" y="463899"/>
                  </a:lnTo>
                  <a:lnTo>
                    <a:pt x="207915" y="465893"/>
                  </a:lnTo>
                  <a:lnTo>
                    <a:pt x="207142" y="466414"/>
                  </a:lnTo>
                  <a:lnTo>
                    <a:pt x="204748" y="465090"/>
                  </a:lnTo>
                  <a:lnTo>
                    <a:pt x="204137" y="465213"/>
                  </a:lnTo>
                  <a:lnTo>
                    <a:pt x="203445" y="469622"/>
                  </a:lnTo>
                  <a:lnTo>
                    <a:pt x="199522" y="468755"/>
                  </a:lnTo>
                  <a:lnTo>
                    <a:pt x="196896" y="466458"/>
                  </a:lnTo>
                  <a:lnTo>
                    <a:pt x="194584" y="465878"/>
                  </a:lnTo>
                  <a:lnTo>
                    <a:pt x="193828" y="467101"/>
                  </a:lnTo>
                  <a:lnTo>
                    <a:pt x="195510" y="468918"/>
                  </a:lnTo>
                  <a:lnTo>
                    <a:pt x="193585" y="470325"/>
                  </a:lnTo>
                  <a:lnTo>
                    <a:pt x="193958" y="472082"/>
                  </a:lnTo>
                  <a:lnTo>
                    <a:pt x="193403" y="473361"/>
                  </a:lnTo>
                  <a:lnTo>
                    <a:pt x="195196" y="474403"/>
                  </a:lnTo>
                  <a:lnTo>
                    <a:pt x="193806" y="475410"/>
                  </a:lnTo>
                  <a:lnTo>
                    <a:pt x="194632" y="477001"/>
                  </a:lnTo>
                  <a:lnTo>
                    <a:pt x="193216" y="479216"/>
                  </a:lnTo>
                  <a:lnTo>
                    <a:pt x="193359" y="481446"/>
                  </a:lnTo>
                  <a:lnTo>
                    <a:pt x="192997" y="482270"/>
                  </a:lnTo>
                  <a:lnTo>
                    <a:pt x="190638" y="483864"/>
                  </a:lnTo>
                  <a:lnTo>
                    <a:pt x="188256" y="486054"/>
                  </a:lnTo>
                  <a:lnTo>
                    <a:pt x="187383" y="485478"/>
                  </a:lnTo>
                  <a:lnTo>
                    <a:pt x="184998" y="485665"/>
                  </a:lnTo>
                  <a:lnTo>
                    <a:pt x="184628" y="486481"/>
                  </a:lnTo>
                  <a:lnTo>
                    <a:pt x="186251" y="487991"/>
                  </a:lnTo>
                  <a:lnTo>
                    <a:pt x="186537" y="489997"/>
                  </a:lnTo>
                  <a:lnTo>
                    <a:pt x="185858" y="492495"/>
                  </a:lnTo>
                  <a:lnTo>
                    <a:pt x="184598" y="494139"/>
                  </a:lnTo>
                  <a:lnTo>
                    <a:pt x="183688" y="494407"/>
                  </a:lnTo>
                  <a:lnTo>
                    <a:pt x="184163" y="496132"/>
                  </a:lnTo>
                  <a:lnTo>
                    <a:pt x="182197" y="496611"/>
                  </a:lnTo>
                  <a:lnTo>
                    <a:pt x="180803" y="495679"/>
                  </a:lnTo>
                  <a:lnTo>
                    <a:pt x="179739" y="496346"/>
                  </a:lnTo>
                  <a:lnTo>
                    <a:pt x="176168" y="495852"/>
                  </a:lnTo>
                  <a:lnTo>
                    <a:pt x="173850" y="493104"/>
                  </a:lnTo>
                  <a:lnTo>
                    <a:pt x="174781" y="490706"/>
                  </a:lnTo>
                  <a:lnTo>
                    <a:pt x="174529" y="489604"/>
                  </a:lnTo>
                  <a:lnTo>
                    <a:pt x="173200" y="489601"/>
                  </a:lnTo>
                  <a:lnTo>
                    <a:pt x="172947" y="485820"/>
                  </a:lnTo>
                  <a:lnTo>
                    <a:pt x="172067" y="485393"/>
                  </a:lnTo>
                  <a:lnTo>
                    <a:pt x="170914" y="483625"/>
                  </a:lnTo>
                  <a:lnTo>
                    <a:pt x="169650" y="480128"/>
                  </a:lnTo>
                  <a:lnTo>
                    <a:pt x="169883" y="478719"/>
                  </a:lnTo>
                  <a:lnTo>
                    <a:pt x="168728" y="477807"/>
                  </a:lnTo>
                  <a:lnTo>
                    <a:pt x="166138" y="476962"/>
                  </a:lnTo>
                  <a:lnTo>
                    <a:pt x="163435" y="477259"/>
                  </a:lnTo>
                  <a:lnTo>
                    <a:pt x="161937" y="474558"/>
                  </a:lnTo>
                  <a:lnTo>
                    <a:pt x="160089" y="474723"/>
                  </a:lnTo>
                  <a:lnTo>
                    <a:pt x="158750" y="473740"/>
                  </a:lnTo>
                  <a:lnTo>
                    <a:pt x="155917" y="473204"/>
                  </a:lnTo>
                  <a:lnTo>
                    <a:pt x="153504" y="470173"/>
                  </a:lnTo>
                  <a:lnTo>
                    <a:pt x="152142" y="469060"/>
                  </a:lnTo>
                  <a:lnTo>
                    <a:pt x="151131" y="467564"/>
                  </a:lnTo>
                  <a:lnTo>
                    <a:pt x="149632" y="466267"/>
                  </a:lnTo>
                  <a:lnTo>
                    <a:pt x="147860" y="466127"/>
                  </a:lnTo>
                  <a:lnTo>
                    <a:pt x="146185" y="464260"/>
                  </a:lnTo>
                  <a:lnTo>
                    <a:pt x="144083" y="463016"/>
                  </a:lnTo>
                  <a:lnTo>
                    <a:pt x="141966" y="462482"/>
                  </a:lnTo>
                  <a:lnTo>
                    <a:pt x="138703" y="463720"/>
                  </a:lnTo>
                  <a:lnTo>
                    <a:pt x="135818" y="461187"/>
                  </a:lnTo>
                  <a:lnTo>
                    <a:pt x="132044" y="460297"/>
                  </a:lnTo>
                  <a:lnTo>
                    <a:pt x="130998" y="458781"/>
                  </a:lnTo>
                  <a:lnTo>
                    <a:pt x="127558" y="458057"/>
                  </a:lnTo>
                  <a:lnTo>
                    <a:pt x="126325" y="458425"/>
                  </a:lnTo>
                  <a:lnTo>
                    <a:pt x="125261" y="457516"/>
                  </a:lnTo>
                  <a:lnTo>
                    <a:pt x="124029" y="455172"/>
                  </a:lnTo>
                  <a:lnTo>
                    <a:pt x="123186" y="454828"/>
                  </a:lnTo>
                  <a:lnTo>
                    <a:pt x="120179" y="454993"/>
                  </a:lnTo>
                  <a:lnTo>
                    <a:pt x="117125" y="453554"/>
                  </a:lnTo>
                  <a:lnTo>
                    <a:pt x="114216" y="454358"/>
                  </a:lnTo>
                  <a:lnTo>
                    <a:pt x="112549" y="455605"/>
                  </a:lnTo>
                  <a:lnTo>
                    <a:pt x="111332" y="455598"/>
                  </a:lnTo>
                  <a:lnTo>
                    <a:pt x="109140" y="454190"/>
                  </a:lnTo>
                  <a:lnTo>
                    <a:pt x="108757" y="453090"/>
                  </a:lnTo>
                  <a:lnTo>
                    <a:pt x="106131" y="452253"/>
                  </a:lnTo>
                  <a:lnTo>
                    <a:pt x="105751" y="450580"/>
                  </a:lnTo>
                  <a:lnTo>
                    <a:pt x="104196" y="447895"/>
                  </a:lnTo>
                  <a:lnTo>
                    <a:pt x="103148" y="446882"/>
                  </a:lnTo>
                  <a:lnTo>
                    <a:pt x="101421" y="446105"/>
                  </a:lnTo>
                  <a:lnTo>
                    <a:pt x="101523" y="443727"/>
                  </a:lnTo>
                  <a:lnTo>
                    <a:pt x="100462" y="442205"/>
                  </a:lnTo>
                  <a:lnTo>
                    <a:pt x="100809" y="439747"/>
                  </a:lnTo>
                  <a:lnTo>
                    <a:pt x="99600" y="438481"/>
                  </a:lnTo>
                  <a:lnTo>
                    <a:pt x="96949" y="437664"/>
                  </a:lnTo>
                  <a:lnTo>
                    <a:pt x="97710" y="435141"/>
                  </a:lnTo>
                  <a:lnTo>
                    <a:pt x="96282" y="433487"/>
                  </a:lnTo>
                  <a:lnTo>
                    <a:pt x="95313" y="433278"/>
                  </a:lnTo>
                  <a:lnTo>
                    <a:pt x="92742" y="433797"/>
                  </a:lnTo>
                  <a:lnTo>
                    <a:pt x="91780" y="433289"/>
                  </a:lnTo>
                  <a:lnTo>
                    <a:pt x="89587" y="429773"/>
                  </a:lnTo>
                  <a:lnTo>
                    <a:pt x="87756" y="427404"/>
                  </a:lnTo>
                  <a:lnTo>
                    <a:pt x="85208" y="426733"/>
                  </a:lnTo>
                  <a:lnTo>
                    <a:pt x="83398" y="424869"/>
                  </a:lnTo>
                  <a:lnTo>
                    <a:pt x="82158" y="424132"/>
                  </a:lnTo>
                  <a:lnTo>
                    <a:pt x="81467" y="425900"/>
                  </a:lnTo>
                  <a:lnTo>
                    <a:pt x="79376" y="426471"/>
                  </a:lnTo>
                  <a:lnTo>
                    <a:pt x="78099" y="427346"/>
                  </a:lnTo>
                  <a:lnTo>
                    <a:pt x="74405" y="425812"/>
                  </a:lnTo>
                  <a:lnTo>
                    <a:pt x="73854" y="424319"/>
                  </a:lnTo>
                  <a:lnTo>
                    <a:pt x="72694" y="423182"/>
                  </a:lnTo>
                  <a:lnTo>
                    <a:pt x="71502" y="420641"/>
                  </a:lnTo>
                  <a:lnTo>
                    <a:pt x="67960" y="420701"/>
                  </a:lnTo>
                  <a:lnTo>
                    <a:pt x="66604" y="421368"/>
                  </a:lnTo>
                  <a:lnTo>
                    <a:pt x="66257" y="418105"/>
                  </a:lnTo>
                  <a:lnTo>
                    <a:pt x="64969" y="417347"/>
                  </a:lnTo>
                  <a:lnTo>
                    <a:pt x="61988" y="420356"/>
                  </a:lnTo>
                  <a:lnTo>
                    <a:pt x="59617" y="421102"/>
                  </a:lnTo>
                  <a:lnTo>
                    <a:pt x="59159" y="421838"/>
                  </a:lnTo>
                  <a:lnTo>
                    <a:pt x="60246" y="424687"/>
                  </a:lnTo>
                  <a:lnTo>
                    <a:pt x="59454" y="425788"/>
                  </a:lnTo>
                  <a:lnTo>
                    <a:pt x="57912" y="425429"/>
                  </a:lnTo>
                  <a:lnTo>
                    <a:pt x="55481" y="426428"/>
                  </a:lnTo>
                  <a:lnTo>
                    <a:pt x="53575" y="426479"/>
                  </a:lnTo>
                  <a:lnTo>
                    <a:pt x="51864" y="422222"/>
                  </a:lnTo>
                  <a:lnTo>
                    <a:pt x="50624" y="421530"/>
                  </a:lnTo>
                  <a:lnTo>
                    <a:pt x="49434" y="422206"/>
                  </a:lnTo>
                  <a:lnTo>
                    <a:pt x="47448" y="422386"/>
                  </a:lnTo>
                  <a:lnTo>
                    <a:pt x="45175" y="423287"/>
                  </a:lnTo>
                  <a:lnTo>
                    <a:pt x="42729" y="420582"/>
                  </a:lnTo>
                  <a:lnTo>
                    <a:pt x="39578" y="419387"/>
                  </a:lnTo>
                  <a:lnTo>
                    <a:pt x="38602" y="417184"/>
                  </a:lnTo>
                  <a:lnTo>
                    <a:pt x="38342" y="415598"/>
                  </a:lnTo>
                  <a:lnTo>
                    <a:pt x="37268" y="414028"/>
                  </a:lnTo>
                  <a:lnTo>
                    <a:pt x="38783" y="410806"/>
                  </a:lnTo>
                  <a:lnTo>
                    <a:pt x="38591" y="409913"/>
                  </a:lnTo>
                  <a:lnTo>
                    <a:pt x="36524" y="408715"/>
                  </a:lnTo>
                  <a:lnTo>
                    <a:pt x="35802" y="406991"/>
                  </a:lnTo>
                  <a:lnTo>
                    <a:pt x="34487" y="406170"/>
                  </a:lnTo>
                  <a:lnTo>
                    <a:pt x="34038" y="404212"/>
                  </a:lnTo>
                  <a:lnTo>
                    <a:pt x="32882" y="403528"/>
                  </a:lnTo>
                  <a:lnTo>
                    <a:pt x="31522" y="401955"/>
                  </a:lnTo>
                  <a:lnTo>
                    <a:pt x="31262" y="400310"/>
                  </a:lnTo>
                  <a:lnTo>
                    <a:pt x="30150" y="399487"/>
                  </a:lnTo>
                  <a:lnTo>
                    <a:pt x="29493" y="401200"/>
                  </a:lnTo>
                  <a:lnTo>
                    <a:pt x="25744" y="400151"/>
                  </a:lnTo>
                  <a:lnTo>
                    <a:pt x="24752" y="398957"/>
                  </a:lnTo>
                  <a:lnTo>
                    <a:pt x="23090" y="395440"/>
                  </a:lnTo>
                  <a:lnTo>
                    <a:pt x="23476" y="393284"/>
                  </a:lnTo>
                  <a:lnTo>
                    <a:pt x="25567" y="389715"/>
                  </a:lnTo>
                  <a:lnTo>
                    <a:pt x="24522" y="388875"/>
                  </a:lnTo>
                  <a:lnTo>
                    <a:pt x="23192" y="386852"/>
                  </a:lnTo>
                  <a:lnTo>
                    <a:pt x="21551" y="386864"/>
                  </a:lnTo>
                  <a:lnTo>
                    <a:pt x="21281" y="384671"/>
                  </a:lnTo>
                  <a:lnTo>
                    <a:pt x="22215" y="382769"/>
                  </a:lnTo>
                  <a:lnTo>
                    <a:pt x="24762" y="381815"/>
                  </a:lnTo>
                  <a:lnTo>
                    <a:pt x="28257" y="378856"/>
                  </a:lnTo>
                  <a:lnTo>
                    <a:pt x="29009" y="376954"/>
                  </a:lnTo>
                  <a:lnTo>
                    <a:pt x="26484" y="374622"/>
                  </a:lnTo>
                  <a:lnTo>
                    <a:pt x="25972" y="372024"/>
                  </a:lnTo>
                  <a:lnTo>
                    <a:pt x="24159" y="372591"/>
                  </a:lnTo>
                  <a:lnTo>
                    <a:pt x="23178" y="371798"/>
                  </a:lnTo>
                  <a:lnTo>
                    <a:pt x="22465" y="369233"/>
                  </a:lnTo>
                  <a:lnTo>
                    <a:pt x="20033" y="364269"/>
                  </a:lnTo>
                  <a:lnTo>
                    <a:pt x="17229" y="361851"/>
                  </a:lnTo>
                  <a:lnTo>
                    <a:pt x="16656" y="360994"/>
                  </a:lnTo>
                  <a:lnTo>
                    <a:pt x="17365" y="358729"/>
                  </a:lnTo>
                  <a:lnTo>
                    <a:pt x="20452" y="356676"/>
                  </a:lnTo>
                  <a:lnTo>
                    <a:pt x="22157" y="356211"/>
                  </a:lnTo>
                  <a:lnTo>
                    <a:pt x="22478" y="354901"/>
                  </a:lnTo>
                  <a:lnTo>
                    <a:pt x="24040" y="353099"/>
                  </a:lnTo>
                  <a:lnTo>
                    <a:pt x="23627" y="351557"/>
                  </a:lnTo>
                  <a:lnTo>
                    <a:pt x="22182" y="351070"/>
                  </a:lnTo>
                  <a:lnTo>
                    <a:pt x="22009" y="350099"/>
                  </a:lnTo>
                  <a:lnTo>
                    <a:pt x="19938" y="348409"/>
                  </a:lnTo>
                  <a:lnTo>
                    <a:pt x="17239" y="347621"/>
                  </a:lnTo>
                  <a:lnTo>
                    <a:pt x="13282" y="345635"/>
                  </a:lnTo>
                  <a:lnTo>
                    <a:pt x="12939" y="344625"/>
                  </a:lnTo>
                  <a:lnTo>
                    <a:pt x="13769" y="343544"/>
                  </a:lnTo>
                  <a:lnTo>
                    <a:pt x="11293" y="341702"/>
                  </a:lnTo>
                  <a:lnTo>
                    <a:pt x="10817" y="340323"/>
                  </a:lnTo>
                  <a:lnTo>
                    <a:pt x="8053" y="338233"/>
                  </a:lnTo>
                  <a:lnTo>
                    <a:pt x="7377" y="336408"/>
                  </a:lnTo>
                  <a:lnTo>
                    <a:pt x="5038" y="337530"/>
                  </a:lnTo>
                  <a:lnTo>
                    <a:pt x="4033" y="337480"/>
                  </a:lnTo>
                  <a:lnTo>
                    <a:pt x="3191" y="333102"/>
                  </a:lnTo>
                  <a:lnTo>
                    <a:pt x="2223" y="332819"/>
                  </a:lnTo>
                  <a:lnTo>
                    <a:pt x="2266" y="331511"/>
                  </a:lnTo>
                  <a:lnTo>
                    <a:pt x="4698" y="329968"/>
                  </a:lnTo>
                  <a:lnTo>
                    <a:pt x="5831" y="328617"/>
                  </a:lnTo>
                  <a:lnTo>
                    <a:pt x="6141" y="326735"/>
                  </a:lnTo>
                  <a:lnTo>
                    <a:pt x="7290" y="325005"/>
                  </a:lnTo>
                  <a:lnTo>
                    <a:pt x="7015" y="323524"/>
                  </a:lnTo>
                  <a:lnTo>
                    <a:pt x="5703" y="322986"/>
                  </a:lnTo>
                  <a:lnTo>
                    <a:pt x="5891" y="321125"/>
                  </a:lnTo>
                  <a:lnTo>
                    <a:pt x="4093" y="318782"/>
                  </a:lnTo>
                  <a:lnTo>
                    <a:pt x="4827" y="317400"/>
                  </a:lnTo>
                  <a:lnTo>
                    <a:pt x="5009" y="314589"/>
                  </a:lnTo>
                  <a:lnTo>
                    <a:pt x="3675" y="312006"/>
                  </a:lnTo>
                  <a:lnTo>
                    <a:pt x="1957" y="309484"/>
                  </a:lnTo>
                  <a:lnTo>
                    <a:pt x="378" y="308264"/>
                  </a:lnTo>
                  <a:lnTo>
                    <a:pt x="0" y="307357"/>
                  </a:lnTo>
                  <a:lnTo>
                    <a:pt x="1880" y="304672"/>
                  </a:lnTo>
                  <a:lnTo>
                    <a:pt x="6728" y="303517"/>
                  </a:lnTo>
                  <a:lnTo>
                    <a:pt x="7938" y="301589"/>
                  </a:lnTo>
                  <a:lnTo>
                    <a:pt x="9630" y="301554"/>
                  </a:lnTo>
                  <a:lnTo>
                    <a:pt x="10446" y="300788"/>
                  </a:lnTo>
                  <a:lnTo>
                    <a:pt x="11995" y="300670"/>
                  </a:lnTo>
                  <a:lnTo>
                    <a:pt x="12474" y="299197"/>
                  </a:lnTo>
                  <a:lnTo>
                    <a:pt x="14391" y="299799"/>
                  </a:lnTo>
                  <a:lnTo>
                    <a:pt x="16864" y="297977"/>
                  </a:lnTo>
                  <a:lnTo>
                    <a:pt x="18004" y="297606"/>
                  </a:lnTo>
                  <a:lnTo>
                    <a:pt x="18736" y="295954"/>
                  </a:lnTo>
                  <a:lnTo>
                    <a:pt x="20362" y="295482"/>
                  </a:lnTo>
                  <a:lnTo>
                    <a:pt x="21084" y="294416"/>
                  </a:lnTo>
                  <a:lnTo>
                    <a:pt x="22302" y="294183"/>
                  </a:lnTo>
                  <a:lnTo>
                    <a:pt x="22691" y="295625"/>
                  </a:lnTo>
                  <a:lnTo>
                    <a:pt x="22350" y="297873"/>
                  </a:lnTo>
                  <a:lnTo>
                    <a:pt x="24859" y="301453"/>
                  </a:lnTo>
                  <a:lnTo>
                    <a:pt x="24852" y="302362"/>
                  </a:lnTo>
                  <a:lnTo>
                    <a:pt x="23505" y="304816"/>
                  </a:lnTo>
                  <a:lnTo>
                    <a:pt x="24854" y="309446"/>
                  </a:lnTo>
                  <a:lnTo>
                    <a:pt x="24925" y="311135"/>
                  </a:lnTo>
                  <a:lnTo>
                    <a:pt x="25769" y="312161"/>
                  </a:lnTo>
                  <a:lnTo>
                    <a:pt x="26736" y="314481"/>
                  </a:lnTo>
                  <a:lnTo>
                    <a:pt x="29026" y="316535"/>
                  </a:lnTo>
                  <a:lnTo>
                    <a:pt x="30471" y="316685"/>
                  </a:lnTo>
                  <a:lnTo>
                    <a:pt x="32712" y="318277"/>
                  </a:lnTo>
                  <a:lnTo>
                    <a:pt x="33078" y="319589"/>
                  </a:lnTo>
                  <a:lnTo>
                    <a:pt x="35581" y="321158"/>
                  </a:lnTo>
                  <a:lnTo>
                    <a:pt x="37035" y="322406"/>
                  </a:lnTo>
                  <a:lnTo>
                    <a:pt x="38395" y="319831"/>
                  </a:lnTo>
                  <a:lnTo>
                    <a:pt x="39319" y="319139"/>
                  </a:lnTo>
                  <a:lnTo>
                    <a:pt x="43296" y="318718"/>
                  </a:lnTo>
                  <a:lnTo>
                    <a:pt x="44847" y="319533"/>
                  </a:lnTo>
                  <a:lnTo>
                    <a:pt x="45712" y="319172"/>
                  </a:lnTo>
                  <a:lnTo>
                    <a:pt x="45647" y="317768"/>
                  </a:lnTo>
                  <a:lnTo>
                    <a:pt x="46955" y="316045"/>
                  </a:lnTo>
                  <a:lnTo>
                    <a:pt x="46779" y="313492"/>
                  </a:lnTo>
                  <a:lnTo>
                    <a:pt x="47658" y="311796"/>
                  </a:lnTo>
                  <a:lnTo>
                    <a:pt x="49861" y="310425"/>
                  </a:lnTo>
                  <a:lnTo>
                    <a:pt x="51208" y="308794"/>
                  </a:lnTo>
                  <a:lnTo>
                    <a:pt x="52914" y="309115"/>
                  </a:lnTo>
                  <a:lnTo>
                    <a:pt x="53540" y="308189"/>
                  </a:lnTo>
                  <a:lnTo>
                    <a:pt x="54708" y="308635"/>
                  </a:lnTo>
                  <a:lnTo>
                    <a:pt x="56678" y="306386"/>
                  </a:lnTo>
                  <a:lnTo>
                    <a:pt x="56461" y="305042"/>
                  </a:lnTo>
                  <a:lnTo>
                    <a:pt x="58779" y="301458"/>
                  </a:lnTo>
                  <a:lnTo>
                    <a:pt x="58200" y="299223"/>
                  </a:lnTo>
                  <a:lnTo>
                    <a:pt x="57278" y="298205"/>
                  </a:lnTo>
                  <a:lnTo>
                    <a:pt x="56509" y="296128"/>
                  </a:lnTo>
                  <a:lnTo>
                    <a:pt x="57491" y="295069"/>
                  </a:lnTo>
                  <a:lnTo>
                    <a:pt x="57449" y="293477"/>
                  </a:lnTo>
                  <a:lnTo>
                    <a:pt x="58312" y="292256"/>
                  </a:lnTo>
                  <a:lnTo>
                    <a:pt x="56628" y="288431"/>
                  </a:lnTo>
                  <a:lnTo>
                    <a:pt x="55339" y="287824"/>
                  </a:lnTo>
                  <a:lnTo>
                    <a:pt x="53422" y="288027"/>
                  </a:lnTo>
                  <a:lnTo>
                    <a:pt x="53977" y="285182"/>
                  </a:lnTo>
                  <a:lnTo>
                    <a:pt x="53735" y="282258"/>
                  </a:lnTo>
                  <a:lnTo>
                    <a:pt x="54147" y="280860"/>
                  </a:lnTo>
                  <a:lnTo>
                    <a:pt x="53582" y="279950"/>
                  </a:lnTo>
                  <a:lnTo>
                    <a:pt x="53922" y="278459"/>
                  </a:lnTo>
                  <a:lnTo>
                    <a:pt x="55367" y="275953"/>
                  </a:lnTo>
                  <a:lnTo>
                    <a:pt x="53510" y="274240"/>
                  </a:lnTo>
                  <a:lnTo>
                    <a:pt x="52065" y="274164"/>
                  </a:lnTo>
                  <a:lnTo>
                    <a:pt x="51984" y="273266"/>
                  </a:lnTo>
                  <a:lnTo>
                    <a:pt x="50420" y="272258"/>
                  </a:lnTo>
                  <a:lnTo>
                    <a:pt x="49401" y="270639"/>
                  </a:lnTo>
                  <a:lnTo>
                    <a:pt x="48093" y="263781"/>
                  </a:lnTo>
                  <a:lnTo>
                    <a:pt x="47929" y="262085"/>
                  </a:lnTo>
                  <a:lnTo>
                    <a:pt x="48294" y="260582"/>
                  </a:lnTo>
                  <a:lnTo>
                    <a:pt x="49344" y="258906"/>
                  </a:lnTo>
                  <a:lnTo>
                    <a:pt x="49052" y="257918"/>
                  </a:lnTo>
                  <a:lnTo>
                    <a:pt x="47527" y="256591"/>
                  </a:lnTo>
                  <a:lnTo>
                    <a:pt x="45947" y="256279"/>
                  </a:lnTo>
                  <a:lnTo>
                    <a:pt x="43569" y="254132"/>
                  </a:lnTo>
                  <a:lnTo>
                    <a:pt x="44318" y="252832"/>
                  </a:lnTo>
                  <a:lnTo>
                    <a:pt x="41594" y="251063"/>
                  </a:lnTo>
                  <a:lnTo>
                    <a:pt x="41339" y="247956"/>
                  </a:lnTo>
                  <a:lnTo>
                    <a:pt x="40368" y="246843"/>
                  </a:lnTo>
                  <a:lnTo>
                    <a:pt x="37499" y="246615"/>
                  </a:lnTo>
                  <a:lnTo>
                    <a:pt x="36520" y="245327"/>
                  </a:lnTo>
                  <a:lnTo>
                    <a:pt x="35711" y="242775"/>
                  </a:lnTo>
                  <a:lnTo>
                    <a:pt x="34320" y="241965"/>
                  </a:lnTo>
                  <a:lnTo>
                    <a:pt x="32278" y="239995"/>
                  </a:lnTo>
                  <a:lnTo>
                    <a:pt x="29096" y="239327"/>
                  </a:lnTo>
                  <a:lnTo>
                    <a:pt x="27379" y="236490"/>
                  </a:lnTo>
                  <a:lnTo>
                    <a:pt x="27149" y="234773"/>
                  </a:lnTo>
                  <a:lnTo>
                    <a:pt x="24224" y="231809"/>
                  </a:lnTo>
                  <a:lnTo>
                    <a:pt x="22321" y="229197"/>
                  </a:lnTo>
                  <a:lnTo>
                    <a:pt x="22177" y="227266"/>
                  </a:lnTo>
                  <a:lnTo>
                    <a:pt x="23329" y="224193"/>
                  </a:lnTo>
                  <a:lnTo>
                    <a:pt x="20464" y="223853"/>
                  </a:lnTo>
                  <a:lnTo>
                    <a:pt x="18657" y="221420"/>
                  </a:lnTo>
                  <a:lnTo>
                    <a:pt x="19108" y="219721"/>
                  </a:lnTo>
                  <a:lnTo>
                    <a:pt x="24759" y="215410"/>
                  </a:lnTo>
                  <a:lnTo>
                    <a:pt x="23353" y="210906"/>
                  </a:lnTo>
                  <a:lnTo>
                    <a:pt x="23968" y="207223"/>
                  </a:lnTo>
                  <a:lnTo>
                    <a:pt x="23257" y="204235"/>
                  </a:lnTo>
                  <a:lnTo>
                    <a:pt x="23846" y="203036"/>
                  </a:lnTo>
                  <a:lnTo>
                    <a:pt x="23643" y="201766"/>
                  </a:lnTo>
                  <a:lnTo>
                    <a:pt x="21823" y="201055"/>
                  </a:lnTo>
                  <a:lnTo>
                    <a:pt x="22480" y="196273"/>
                  </a:lnTo>
                  <a:lnTo>
                    <a:pt x="22019" y="194825"/>
                  </a:lnTo>
                  <a:lnTo>
                    <a:pt x="19737" y="193270"/>
                  </a:lnTo>
                  <a:lnTo>
                    <a:pt x="16811" y="192419"/>
                  </a:lnTo>
                  <a:lnTo>
                    <a:pt x="16599" y="190849"/>
                  </a:lnTo>
                  <a:lnTo>
                    <a:pt x="17413" y="189695"/>
                  </a:lnTo>
                  <a:lnTo>
                    <a:pt x="17151" y="188049"/>
                  </a:lnTo>
                  <a:lnTo>
                    <a:pt x="18667" y="188446"/>
                  </a:lnTo>
                  <a:lnTo>
                    <a:pt x="19774" y="187794"/>
                  </a:lnTo>
                  <a:lnTo>
                    <a:pt x="22849" y="187609"/>
                  </a:lnTo>
                  <a:lnTo>
                    <a:pt x="26187" y="184162"/>
                  </a:lnTo>
                  <a:lnTo>
                    <a:pt x="27931" y="185053"/>
                  </a:lnTo>
                  <a:lnTo>
                    <a:pt x="29708" y="183790"/>
                  </a:lnTo>
                  <a:lnTo>
                    <a:pt x="30349" y="182288"/>
                  </a:lnTo>
                  <a:lnTo>
                    <a:pt x="33153" y="183695"/>
                  </a:lnTo>
                  <a:lnTo>
                    <a:pt x="34173" y="182716"/>
                  </a:lnTo>
                  <a:lnTo>
                    <a:pt x="34387" y="180791"/>
                  </a:lnTo>
                  <a:lnTo>
                    <a:pt x="35148" y="178337"/>
                  </a:lnTo>
                  <a:lnTo>
                    <a:pt x="36241" y="176906"/>
                  </a:lnTo>
                  <a:lnTo>
                    <a:pt x="37395" y="172649"/>
                  </a:lnTo>
                  <a:lnTo>
                    <a:pt x="37419" y="170526"/>
                  </a:lnTo>
                  <a:lnTo>
                    <a:pt x="37877" y="170108"/>
                  </a:lnTo>
                  <a:lnTo>
                    <a:pt x="40187" y="170521"/>
                  </a:lnTo>
                  <a:lnTo>
                    <a:pt x="41878" y="169731"/>
                  </a:lnTo>
                  <a:lnTo>
                    <a:pt x="41462" y="168879"/>
                  </a:lnTo>
                  <a:lnTo>
                    <a:pt x="42065" y="167798"/>
                  </a:lnTo>
                  <a:lnTo>
                    <a:pt x="41119" y="166785"/>
                  </a:lnTo>
                  <a:lnTo>
                    <a:pt x="39626" y="163806"/>
                  </a:lnTo>
                  <a:lnTo>
                    <a:pt x="42275" y="161688"/>
                  </a:lnTo>
                  <a:lnTo>
                    <a:pt x="43576" y="162806"/>
                  </a:lnTo>
                  <a:lnTo>
                    <a:pt x="46845" y="161082"/>
                  </a:lnTo>
                  <a:lnTo>
                    <a:pt x="49311" y="160588"/>
                  </a:lnTo>
                  <a:lnTo>
                    <a:pt x="50488" y="162042"/>
                  </a:lnTo>
                  <a:lnTo>
                    <a:pt x="53703" y="162703"/>
                  </a:lnTo>
                  <a:lnTo>
                    <a:pt x="55558" y="162089"/>
                  </a:lnTo>
                  <a:lnTo>
                    <a:pt x="56579" y="160989"/>
                  </a:lnTo>
                  <a:lnTo>
                    <a:pt x="59951" y="160449"/>
                  </a:lnTo>
                  <a:lnTo>
                    <a:pt x="62278" y="161632"/>
                  </a:lnTo>
                  <a:lnTo>
                    <a:pt x="63959" y="161342"/>
                  </a:lnTo>
                  <a:lnTo>
                    <a:pt x="66924" y="160102"/>
                  </a:lnTo>
                  <a:lnTo>
                    <a:pt x="71408" y="159535"/>
                  </a:lnTo>
                  <a:lnTo>
                    <a:pt x="72051" y="160104"/>
                  </a:lnTo>
                  <a:lnTo>
                    <a:pt x="74037" y="157851"/>
                  </a:lnTo>
                  <a:lnTo>
                    <a:pt x="75654" y="159353"/>
                  </a:lnTo>
                  <a:lnTo>
                    <a:pt x="77909" y="158912"/>
                  </a:lnTo>
                  <a:lnTo>
                    <a:pt x="79267" y="160013"/>
                  </a:lnTo>
                  <a:lnTo>
                    <a:pt x="82425" y="159814"/>
                  </a:lnTo>
                  <a:lnTo>
                    <a:pt x="83985" y="157737"/>
                  </a:lnTo>
                  <a:lnTo>
                    <a:pt x="86304" y="158241"/>
                  </a:lnTo>
                  <a:lnTo>
                    <a:pt x="90513" y="157659"/>
                  </a:lnTo>
                  <a:lnTo>
                    <a:pt x="92699" y="155261"/>
                  </a:lnTo>
                  <a:lnTo>
                    <a:pt x="94370" y="153819"/>
                  </a:lnTo>
                  <a:lnTo>
                    <a:pt x="93252" y="151555"/>
                  </a:lnTo>
                  <a:lnTo>
                    <a:pt x="94118" y="149872"/>
                  </a:lnTo>
                  <a:lnTo>
                    <a:pt x="95041" y="146920"/>
                  </a:lnTo>
                  <a:lnTo>
                    <a:pt x="96055" y="146071"/>
                  </a:lnTo>
                  <a:lnTo>
                    <a:pt x="95970" y="144895"/>
                  </a:lnTo>
                  <a:lnTo>
                    <a:pt x="94723" y="143732"/>
                  </a:lnTo>
                  <a:lnTo>
                    <a:pt x="94748" y="142677"/>
                  </a:lnTo>
                  <a:lnTo>
                    <a:pt x="97342" y="141707"/>
                  </a:lnTo>
                  <a:lnTo>
                    <a:pt x="96783" y="137962"/>
                  </a:lnTo>
                  <a:lnTo>
                    <a:pt x="98758" y="133644"/>
                  </a:lnTo>
                  <a:lnTo>
                    <a:pt x="99614" y="132349"/>
                  </a:lnTo>
                  <a:lnTo>
                    <a:pt x="99855" y="130880"/>
                  </a:lnTo>
                  <a:lnTo>
                    <a:pt x="98603" y="128812"/>
                  </a:lnTo>
                  <a:lnTo>
                    <a:pt x="99080" y="128004"/>
                  </a:lnTo>
                  <a:lnTo>
                    <a:pt x="100817" y="127770"/>
                  </a:lnTo>
                  <a:lnTo>
                    <a:pt x="103270" y="128030"/>
                  </a:lnTo>
                  <a:lnTo>
                    <a:pt x="103538" y="125263"/>
                  </a:lnTo>
                  <a:lnTo>
                    <a:pt x="105327" y="124733"/>
                  </a:lnTo>
                  <a:lnTo>
                    <a:pt x="105988" y="121489"/>
                  </a:lnTo>
                  <a:lnTo>
                    <a:pt x="105215" y="121112"/>
                  </a:lnTo>
                  <a:lnTo>
                    <a:pt x="104838" y="119313"/>
                  </a:lnTo>
                  <a:lnTo>
                    <a:pt x="106100" y="115342"/>
                  </a:lnTo>
                  <a:lnTo>
                    <a:pt x="105298" y="114027"/>
                  </a:lnTo>
                  <a:lnTo>
                    <a:pt x="106719" y="112281"/>
                  </a:lnTo>
                  <a:lnTo>
                    <a:pt x="108337" y="111077"/>
                  </a:lnTo>
                  <a:lnTo>
                    <a:pt x="110903" y="111900"/>
                  </a:lnTo>
                  <a:lnTo>
                    <a:pt x="116074" y="107636"/>
                  </a:lnTo>
                  <a:lnTo>
                    <a:pt x="116799" y="107458"/>
                  </a:lnTo>
                  <a:lnTo>
                    <a:pt x="118057" y="105588"/>
                  </a:lnTo>
                  <a:lnTo>
                    <a:pt x="117682" y="103183"/>
                  </a:lnTo>
                  <a:lnTo>
                    <a:pt x="119283" y="102559"/>
                  </a:lnTo>
                  <a:lnTo>
                    <a:pt x="119909" y="101140"/>
                  </a:lnTo>
                  <a:lnTo>
                    <a:pt x="121440" y="101281"/>
                  </a:lnTo>
                  <a:lnTo>
                    <a:pt x="122533" y="100789"/>
                  </a:lnTo>
                  <a:lnTo>
                    <a:pt x="123824" y="101348"/>
                  </a:lnTo>
                  <a:lnTo>
                    <a:pt x="126650" y="100717"/>
                  </a:lnTo>
                  <a:lnTo>
                    <a:pt x="124679" y="99557"/>
                  </a:lnTo>
                  <a:lnTo>
                    <a:pt x="124594" y="98308"/>
                  </a:lnTo>
                  <a:lnTo>
                    <a:pt x="122526" y="96262"/>
                  </a:lnTo>
                  <a:lnTo>
                    <a:pt x="120960" y="94296"/>
                  </a:lnTo>
                  <a:lnTo>
                    <a:pt x="121241" y="91404"/>
                  </a:lnTo>
                  <a:lnTo>
                    <a:pt x="121991" y="89062"/>
                  </a:lnTo>
                  <a:lnTo>
                    <a:pt x="122908" y="87310"/>
                  </a:lnTo>
                  <a:lnTo>
                    <a:pt x="124190" y="86735"/>
                  </a:lnTo>
                  <a:lnTo>
                    <a:pt x="127423" y="86665"/>
                  </a:lnTo>
                  <a:lnTo>
                    <a:pt x="128990" y="84712"/>
                  </a:lnTo>
                  <a:lnTo>
                    <a:pt x="130331" y="82403"/>
                  </a:lnTo>
                  <a:lnTo>
                    <a:pt x="131185" y="81833"/>
                  </a:lnTo>
                  <a:lnTo>
                    <a:pt x="131845" y="82164"/>
                  </a:lnTo>
                  <a:lnTo>
                    <a:pt x="131905" y="84372"/>
                  </a:lnTo>
                  <a:lnTo>
                    <a:pt x="134877" y="85260"/>
                  </a:lnTo>
                  <a:lnTo>
                    <a:pt x="136573" y="86318"/>
                  </a:lnTo>
                  <a:lnTo>
                    <a:pt x="137622" y="85343"/>
                  </a:lnTo>
                  <a:lnTo>
                    <a:pt x="139895" y="86373"/>
                  </a:lnTo>
                  <a:lnTo>
                    <a:pt x="141943" y="84940"/>
                  </a:lnTo>
                  <a:lnTo>
                    <a:pt x="143916" y="86266"/>
                  </a:lnTo>
                  <a:lnTo>
                    <a:pt x="145578" y="86180"/>
                  </a:lnTo>
                  <a:lnTo>
                    <a:pt x="146118" y="87975"/>
                  </a:lnTo>
                  <a:lnTo>
                    <a:pt x="147811" y="88506"/>
                  </a:lnTo>
                  <a:lnTo>
                    <a:pt x="147682" y="90502"/>
                  </a:lnTo>
                  <a:lnTo>
                    <a:pt x="152236" y="90849"/>
                  </a:lnTo>
                  <a:lnTo>
                    <a:pt x="157670" y="89995"/>
                  </a:lnTo>
                  <a:lnTo>
                    <a:pt x="160893" y="91668"/>
                  </a:lnTo>
                  <a:lnTo>
                    <a:pt x="162832" y="91149"/>
                  </a:lnTo>
                  <a:lnTo>
                    <a:pt x="164278" y="92385"/>
                  </a:lnTo>
                  <a:lnTo>
                    <a:pt x="165347" y="92692"/>
                  </a:lnTo>
                  <a:lnTo>
                    <a:pt x="168665" y="92656"/>
                  </a:lnTo>
                  <a:lnTo>
                    <a:pt x="167892" y="90826"/>
                  </a:lnTo>
                  <a:lnTo>
                    <a:pt x="169666" y="90635"/>
                  </a:lnTo>
                  <a:lnTo>
                    <a:pt x="170266" y="88607"/>
                  </a:lnTo>
                  <a:lnTo>
                    <a:pt x="169693" y="87242"/>
                  </a:lnTo>
                  <a:lnTo>
                    <a:pt x="171172" y="85540"/>
                  </a:lnTo>
                  <a:lnTo>
                    <a:pt x="172208" y="85795"/>
                  </a:lnTo>
                  <a:lnTo>
                    <a:pt x="174038" y="85136"/>
                  </a:lnTo>
                  <a:lnTo>
                    <a:pt x="174342" y="86813"/>
                  </a:lnTo>
                  <a:lnTo>
                    <a:pt x="175967" y="87376"/>
                  </a:lnTo>
                  <a:lnTo>
                    <a:pt x="177755" y="88701"/>
                  </a:lnTo>
                  <a:lnTo>
                    <a:pt x="180002" y="88446"/>
                  </a:lnTo>
                  <a:lnTo>
                    <a:pt x="181038" y="91139"/>
                  </a:lnTo>
                  <a:lnTo>
                    <a:pt x="181789" y="92064"/>
                  </a:lnTo>
                  <a:lnTo>
                    <a:pt x="183132" y="91308"/>
                  </a:lnTo>
                  <a:lnTo>
                    <a:pt x="184792" y="91782"/>
                  </a:lnTo>
                  <a:lnTo>
                    <a:pt x="184897" y="90564"/>
                  </a:lnTo>
                  <a:lnTo>
                    <a:pt x="186015" y="90009"/>
                  </a:lnTo>
                  <a:lnTo>
                    <a:pt x="188793" y="90523"/>
                  </a:lnTo>
                  <a:lnTo>
                    <a:pt x="190314" y="90129"/>
                  </a:lnTo>
                  <a:lnTo>
                    <a:pt x="191069" y="89294"/>
                  </a:lnTo>
                  <a:lnTo>
                    <a:pt x="192254" y="90117"/>
                  </a:lnTo>
                  <a:lnTo>
                    <a:pt x="196167" y="91031"/>
                  </a:lnTo>
                  <a:lnTo>
                    <a:pt x="196491" y="92171"/>
                  </a:lnTo>
                  <a:lnTo>
                    <a:pt x="198443" y="93994"/>
                  </a:lnTo>
                  <a:lnTo>
                    <a:pt x="199462" y="94176"/>
                  </a:lnTo>
                  <a:lnTo>
                    <a:pt x="200144" y="95197"/>
                  </a:lnTo>
                  <a:lnTo>
                    <a:pt x="199830" y="97193"/>
                  </a:lnTo>
                  <a:lnTo>
                    <a:pt x="200695" y="98669"/>
                  </a:lnTo>
                  <a:lnTo>
                    <a:pt x="203098" y="98177"/>
                  </a:lnTo>
                  <a:lnTo>
                    <a:pt x="203500" y="98584"/>
                  </a:lnTo>
                  <a:lnTo>
                    <a:pt x="211110" y="98775"/>
                  </a:lnTo>
                  <a:lnTo>
                    <a:pt x="211848" y="98624"/>
                  </a:lnTo>
                  <a:lnTo>
                    <a:pt x="215073" y="96526"/>
                  </a:lnTo>
                  <a:lnTo>
                    <a:pt x="217561" y="96472"/>
                  </a:lnTo>
                  <a:lnTo>
                    <a:pt x="219431" y="95865"/>
                  </a:lnTo>
                  <a:lnTo>
                    <a:pt x="222628" y="96799"/>
                  </a:lnTo>
                  <a:lnTo>
                    <a:pt x="225612" y="95675"/>
                  </a:lnTo>
                  <a:lnTo>
                    <a:pt x="227405" y="95818"/>
                  </a:lnTo>
                  <a:lnTo>
                    <a:pt x="228068" y="95243"/>
                  </a:lnTo>
                  <a:lnTo>
                    <a:pt x="229164" y="92984"/>
                  </a:lnTo>
                  <a:lnTo>
                    <a:pt x="231045" y="93050"/>
                  </a:lnTo>
                  <a:lnTo>
                    <a:pt x="232699" y="92877"/>
                  </a:lnTo>
                  <a:lnTo>
                    <a:pt x="234875" y="91043"/>
                  </a:lnTo>
                  <a:lnTo>
                    <a:pt x="235539" y="89247"/>
                  </a:lnTo>
                  <a:lnTo>
                    <a:pt x="233923" y="83683"/>
                  </a:lnTo>
                  <a:lnTo>
                    <a:pt x="234874" y="81564"/>
                  </a:lnTo>
                  <a:lnTo>
                    <a:pt x="236589" y="81751"/>
                  </a:lnTo>
                  <a:lnTo>
                    <a:pt x="237613" y="80411"/>
                  </a:lnTo>
                  <a:lnTo>
                    <a:pt x="239526" y="79914"/>
                  </a:lnTo>
                  <a:lnTo>
                    <a:pt x="242653" y="78197"/>
                  </a:lnTo>
                  <a:lnTo>
                    <a:pt x="244034" y="78686"/>
                  </a:lnTo>
                  <a:lnTo>
                    <a:pt x="244230" y="76825"/>
                  </a:lnTo>
                  <a:lnTo>
                    <a:pt x="245312" y="76208"/>
                  </a:lnTo>
                  <a:lnTo>
                    <a:pt x="247120" y="76254"/>
                  </a:lnTo>
                  <a:lnTo>
                    <a:pt x="249553" y="73900"/>
                  </a:lnTo>
                  <a:lnTo>
                    <a:pt x="251291" y="74327"/>
                  </a:lnTo>
                  <a:lnTo>
                    <a:pt x="253150" y="73184"/>
                  </a:lnTo>
                  <a:lnTo>
                    <a:pt x="253308" y="71126"/>
                  </a:lnTo>
                  <a:lnTo>
                    <a:pt x="254569" y="69118"/>
                  </a:lnTo>
                  <a:lnTo>
                    <a:pt x="253655" y="65941"/>
                  </a:lnTo>
                  <a:lnTo>
                    <a:pt x="254505" y="65559"/>
                  </a:lnTo>
                  <a:lnTo>
                    <a:pt x="257313" y="65570"/>
                  </a:lnTo>
                  <a:lnTo>
                    <a:pt x="258088" y="64031"/>
                  </a:lnTo>
                  <a:lnTo>
                    <a:pt x="258338" y="62151"/>
                  </a:lnTo>
                  <a:lnTo>
                    <a:pt x="259388" y="61100"/>
                  </a:lnTo>
                  <a:lnTo>
                    <a:pt x="262196" y="60732"/>
                  </a:lnTo>
                  <a:lnTo>
                    <a:pt x="264355" y="61995"/>
                  </a:lnTo>
                  <a:lnTo>
                    <a:pt x="265895" y="62192"/>
                  </a:lnTo>
                  <a:lnTo>
                    <a:pt x="267199" y="61413"/>
                  </a:lnTo>
                  <a:lnTo>
                    <a:pt x="269410" y="62315"/>
                  </a:lnTo>
                  <a:lnTo>
                    <a:pt x="272508" y="62694"/>
                  </a:lnTo>
                  <a:lnTo>
                    <a:pt x="274029" y="64213"/>
                  </a:lnTo>
                  <a:lnTo>
                    <a:pt x="277234" y="65551"/>
                  </a:lnTo>
                  <a:lnTo>
                    <a:pt x="279116" y="66998"/>
                  </a:lnTo>
                  <a:lnTo>
                    <a:pt x="282271" y="64761"/>
                  </a:lnTo>
                  <a:lnTo>
                    <a:pt x="283315" y="62999"/>
                  </a:lnTo>
                  <a:lnTo>
                    <a:pt x="284375" y="63354"/>
                  </a:lnTo>
                  <a:lnTo>
                    <a:pt x="286929" y="63358"/>
                  </a:lnTo>
                  <a:lnTo>
                    <a:pt x="288289" y="62964"/>
                  </a:lnTo>
                  <a:lnTo>
                    <a:pt x="289644" y="64142"/>
                  </a:lnTo>
                  <a:lnTo>
                    <a:pt x="292234" y="64149"/>
                  </a:lnTo>
                  <a:lnTo>
                    <a:pt x="294315" y="64662"/>
                  </a:lnTo>
                  <a:lnTo>
                    <a:pt x="293601" y="67117"/>
                  </a:lnTo>
                  <a:lnTo>
                    <a:pt x="295220" y="69994"/>
                  </a:lnTo>
                  <a:lnTo>
                    <a:pt x="295208" y="73424"/>
                  </a:lnTo>
                  <a:lnTo>
                    <a:pt x="294591" y="74053"/>
                  </a:lnTo>
                  <a:lnTo>
                    <a:pt x="296344" y="79074"/>
                  </a:lnTo>
                  <a:lnTo>
                    <a:pt x="299142" y="79932"/>
                  </a:lnTo>
                  <a:lnTo>
                    <a:pt x="300746" y="80803"/>
                  </a:lnTo>
                  <a:lnTo>
                    <a:pt x="302125" y="83729"/>
                  </a:lnTo>
                  <a:lnTo>
                    <a:pt x="304553" y="85848"/>
                  </a:lnTo>
                  <a:lnTo>
                    <a:pt x="307872" y="86548"/>
                  </a:lnTo>
                  <a:lnTo>
                    <a:pt x="309716" y="86108"/>
                  </a:lnTo>
                  <a:lnTo>
                    <a:pt x="312002" y="84158"/>
                  </a:lnTo>
                  <a:lnTo>
                    <a:pt x="314449" y="85621"/>
                  </a:lnTo>
                  <a:lnTo>
                    <a:pt x="317876" y="85925"/>
                  </a:lnTo>
                  <a:lnTo>
                    <a:pt x="320451" y="86897"/>
                  </a:lnTo>
                  <a:lnTo>
                    <a:pt x="323193" y="87259"/>
                  </a:lnTo>
                  <a:lnTo>
                    <a:pt x="325294" y="87136"/>
                  </a:lnTo>
                  <a:lnTo>
                    <a:pt x="328757" y="88827"/>
                  </a:lnTo>
                  <a:lnTo>
                    <a:pt x="330264" y="88141"/>
                  </a:lnTo>
                  <a:lnTo>
                    <a:pt x="331186" y="88537"/>
                  </a:lnTo>
                  <a:lnTo>
                    <a:pt x="331289" y="90296"/>
                  </a:lnTo>
                  <a:lnTo>
                    <a:pt x="334995" y="89538"/>
                  </a:lnTo>
                  <a:lnTo>
                    <a:pt x="336480" y="90776"/>
                  </a:lnTo>
                  <a:lnTo>
                    <a:pt x="337848" y="90302"/>
                  </a:lnTo>
                  <a:lnTo>
                    <a:pt x="340489" y="88655"/>
                  </a:lnTo>
                  <a:lnTo>
                    <a:pt x="346982" y="88616"/>
                  </a:lnTo>
                  <a:lnTo>
                    <a:pt x="347757" y="89273"/>
                  </a:lnTo>
                  <a:lnTo>
                    <a:pt x="351794" y="88792"/>
                  </a:lnTo>
                  <a:lnTo>
                    <a:pt x="353413" y="88265"/>
                  </a:lnTo>
                  <a:lnTo>
                    <a:pt x="353771" y="86799"/>
                  </a:lnTo>
                  <a:lnTo>
                    <a:pt x="354681" y="85565"/>
                  </a:lnTo>
                  <a:lnTo>
                    <a:pt x="357479" y="84569"/>
                  </a:lnTo>
                  <a:lnTo>
                    <a:pt x="359023" y="84785"/>
                  </a:lnTo>
                  <a:lnTo>
                    <a:pt x="361179" y="83961"/>
                  </a:lnTo>
                  <a:lnTo>
                    <a:pt x="362866" y="84981"/>
                  </a:lnTo>
                  <a:lnTo>
                    <a:pt x="364130" y="84478"/>
                  </a:lnTo>
                  <a:lnTo>
                    <a:pt x="365756" y="85739"/>
                  </a:lnTo>
                  <a:lnTo>
                    <a:pt x="367397" y="88626"/>
                  </a:lnTo>
                  <a:lnTo>
                    <a:pt x="369871" y="87380"/>
                  </a:lnTo>
                  <a:lnTo>
                    <a:pt x="371201" y="88950"/>
                  </a:lnTo>
                  <a:lnTo>
                    <a:pt x="372452" y="88835"/>
                  </a:lnTo>
                  <a:lnTo>
                    <a:pt x="373721" y="87213"/>
                  </a:lnTo>
                  <a:lnTo>
                    <a:pt x="378183" y="85403"/>
                  </a:lnTo>
                  <a:lnTo>
                    <a:pt x="382386" y="84581"/>
                  </a:lnTo>
                  <a:lnTo>
                    <a:pt x="383029" y="83790"/>
                  </a:lnTo>
                  <a:lnTo>
                    <a:pt x="385865" y="82226"/>
                  </a:lnTo>
                  <a:lnTo>
                    <a:pt x="387604" y="80798"/>
                  </a:lnTo>
                  <a:lnTo>
                    <a:pt x="389979" y="79965"/>
                  </a:lnTo>
                  <a:lnTo>
                    <a:pt x="391153" y="75757"/>
                  </a:lnTo>
                  <a:lnTo>
                    <a:pt x="389810" y="75433"/>
                  </a:lnTo>
                  <a:lnTo>
                    <a:pt x="389710" y="73905"/>
                  </a:lnTo>
                  <a:lnTo>
                    <a:pt x="394882" y="72221"/>
                  </a:lnTo>
                  <a:lnTo>
                    <a:pt x="397535" y="70897"/>
                  </a:lnTo>
                  <a:lnTo>
                    <a:pt x="399741" y="70812"/>
                  </a:lnTo>
                  <a:lnTo>
                    <a:pt x="406059" y="68632"/>
                  </a:lnTo>
                  <a:lnTo>
                    <a:pt x="407383" y="68969"/>
                  </a:lnTo>
                  <a:lnTo>
                    <a:pt x="409910" y="68051"/>
                  </a:lnTo>
                  <a:lnTo>
                    <a:pt x="412140" y="66290"/>
                  </a:lnTo>
                  <a:lnTo>
                    <a:pt x="414643" y="65634"/>
                  </a:lnTo>
                  <a:lnTo>
                    <a:pt x="415009" y="64848"/>
                  </a:lnTo>
                  <a:lnTo>
                    <a:pt x="420070" y="62367"/>
                  </a:lnTo>
                  <a:lnTo>
                    <a:pt x="423503" y="61377"/>
                  </a:lnTo>
                  <a:lnTo>
                    <a:pt x="424320" y="60118"/>
                  </a:lnTo>
                  <a:lnTo>
                    <a:pt x="425674" y="58754"/>
                  </a:lnTo>
                  <a:lnTo>
                    <a:pt x="428595" y="58016"/>
                  </a:lnTo>
                  <a:lnTo>
                    <a:pt x="432743" y="58810"/>
                  </a:lnTo>
                  <a:lnTo>
                    <a:pt x="435430" y="58519"/>
                  </a:lnTo>
                  <a:lnTo>
                    <a:pt x="439593" y="56743"/>
                  </a:lnTo>
                  <a:lnTo>
                    <a:pt x="439650" y="55767"/>
                  </a:lnTo>
                  <a:lnTo>
                    <a:pt x="441364" y="55693"/>
                  </a:lnTo>
                  <a:lnTo>
                    <a:pt x="442655" y="55094"/>
                  </a:lnTo>
                  <a:lnTo>
                    <a:pt x="443339" y="56116"/>
                  </a:lnTo>
                  <a:lnTo>
                    <a:pt x="445577" y="56963"/>
                  </a:lnTo>
                  <a:lnTo>
                    <a:pt x="447793" y="58483"/>
                  </a:lnTo>
                  <a:lnTo>
                    <a:pt x="448826" y="59954"/>
                  </a:lnTo>
                  <a:lnTo>
                    <a:pt x="448987" y="61644"/>
                  </a:lnTo>
                  <a:lnTo>
                    <a:pt x="450411" y="61880"/>
                  </a:lnTo>
                  <a:lnTo>
                    <a:pt x="453593" y="63016"/>
                  </a:lnTo>
                  <a:lnTo>
                    <a:pt x="458570" y="63639"/>
                  </a:lnTo>
                  <a:lnTo>
                    <a:pt x="459227" y="65170"/>
                  </a:lnTo>
                  <a:lnTo>
                    <a:pt x="461575" y="66721"/>
                  </a:lnTo>
                  <a:lnTo>
                    <a:pt x="463654" y="66443"/>
                  </a:lnTo>
                  <a:lnTo>
                    <a:pt x="464658" y="65900"/>
                  </a:lnTo>
                  <a:lnTo>
                    <a:pt x="465652" y="63846"/>
                  </a:lnTo>
                  <a:lnTo>
                    <a:pt x="467258" y="59627"/>
                  </a:lnTo>
                  <a:lnTo>
                    <a:pt x="468685" y="59147"/>
                  </a:lnTo>
                  <a:lnTo>
                    <a:pt x="469804" y="58008"/>
                  </a:lnTo>
                  <a:lnTo>
                    <a:pt x="472078" y="57719"/>
                  </a:lnTo>
                  <a:lnTo>
                    <a:pt x="474111" y="56619"/>
                  </a:lnTo>
                  <a:lnTo>
                    <a:pt x="475548" y="56698"/>
                  </a:lnTo>
                  <a:lnTo>
                    <a:pt x="476906" y="55920"/>
                  </a:lnTo>
                  <a:lnTo>
                    <a:pt x="478991" y="56392"/>
                  </a:lnTo>
                  <a:lnTo>
                    <a:pt x="480328" y="55869"/>
                  </a:lnTo>
                  <a:lnTo>
                    <a:pt x="483408" y="55424"/>
                  </a:lnTo>
                  <a:lnTo>
                    <a:pt x="486310" y="55866"/>
                  </a:lnTo>
                  <a:lnTo>
                    <a:pt x="487547" y="55017"/>
                  </a:lnTo>
                  <a:lnTo>
                    <a:pt x="488881" y="53130"/>
                  </a:lnTo>
                  <a:lnTo>
                    <a:pt x="491614" y="50729"/>
                  </a:lnTo>
                  <a:lnTo>
                    <a:pt x="493422" y="50595"/>
                  </a:lnTo>
                  <a:lnTo>
                    <a:pt x="494103" y="49424"/>
                  </a:lnTo>
                  <a:lnTo>
                    <a:pt x="494735" y="49219"/>
                  </a:lnTo>
                  <a:lnTo>
                    <a:pt x="495719" y="47163"/>
                  </a:lnTo>
                  <a:lnTo>
                    <a:pt x="495615" y="45708"/>
                  </a:lnTo>
                  <a:lnTo>
                    <a:pt x="496422" y="44336"/>
                  </a:lnTo>
                  <a:lnTo>
                    <a:pt x="497682" y="43804"/>
                  </a:lnTo>
                  <a:lnTo>
                    <a:pt x="498121" y="40024"/>
                  </a:lnTo>
                  <a:lnTo>
                    <a:pt x="499280" y="38073"/>
                  </a:lnTo>
                  <a:lnTo>
                    <a:pt x="500724" y="37753"/>
                  </a:lnTo>
                  <a:lnTo>
                    <a:pt x="501289" y="36033"/>
                  </a:lnTo>
                  <a:lnTo>
                    <a:pt x="502392" y="35850"/>
                  </a:lnTo>
                  <a:lnTo>
                    <a:pt x="501159" y="32369"/>
                  </a:lnTo>
                  <a:lnTo>
                    <a:pt x="501687" y="30733"/>
                  </a:lnTo>
                  <a:lnTo>
                    <a:pt x="501864" y="27869"/>
                  </a:lnTo>
                  <a:lnTo>
                    <a:pt x="505523" y="27222"/>
                  </a:lnTo>
                  <a:lnTo>
                    <a:pt x="507589" y="25597"/>
                  </a:lnTo>
                  <a:lnTo>
                    <a:pt x="507564" y="24978"/>
                  </a:lnTo>
                  <a:lnTo>
                    <a:pt x="511303" y="25261"/>
                  </a:lnTo>
                  <a:lnTo>
                    <a:pt x="512633" y="25016"/>
                  </a:lnTo>
                  <a:lnTo>
                    <a:pt x="514860" y="21981"/>
                  </a:lnTo>
                  <a:lnTo>
                    <a:pt x="517046" y="21852"/>
                  </a:lnTo>
                  <a:lnTo>
                    <a:pt x="518875" y="20849"/>
                  </a:lnTo>
                  <a:lnTo>
                    <a:pt x="520705" y="21918"/>
                  </a:lnTo>
                  <a:lnTo>
                    <a:pt x="522778" y="22098"/>
                  </a:lnTo>
                  <a:lnTo>
                    <a:pt x="523851" y="20346"/>
                  </a:lnTo>
                  <a:lnTo>
                    <a:pt x="528180" y="20731"/>
                  </a:lnTo>
                  <a:lnTo>
                    <a:pt x="531662" y="19971"/>
                  </a:lnTo>
                  <a:lnTo>
                    <a:pt x="531881" y="18859"/>
                  </a:lnTo>
                  <a:lnTo>
                    <a:pt x="534646" y="18963"/>
                  </a:lnTo>
                  <a:lnTo>
                    <a:pt x="535037" y="17627"/>
                  </a:lnTo>
                  <a:lnTo>
                    <a:pt x="536580" y="17165"/>
                  </a:lnTo>
                  <a:lnTo>
                    <a:pt x="537606" y="15212"/>
                  </a:lnTo>
                  <a:lnTo>
                    <a:pt x="539522" y="14836"/>
                  </a:lnTo>
                  <a:lnTo>
                    <a:pt x="543411" y="15254"/>
                  </a:lnTo>
                  <a:lnTo>
                    <a:pt x="545126" y="14570"/>
                  </a:lnTo>
                  <a:lnTo>
                    <a:pt x="545883" y="16549"/>
                  </a:lnTo>
                  <a:lnTo>
                    <a:pt x="546709" y="17503"/>
                  </a:lnTo>
                  <a:lnTo>
                    <a:pt x="549556" y="17307"/>
                  </a:lnTo>
                  <a:lnTo>
                    <a:pt x="551090" y="15414"/>
                  </a:lnTo>
                  <a:lnTo>
                    <a:pt x="552093" y="15355"/>
                  </a:lnTo>
                  <a:lnTo>
                    <a:pt x="553700" y="13886"/>
                  </a:lnTo>
                  <a:lnTo>
                    <a:pt x="557258" y="14845"/>
                  </a:lnTo>
                  <a:lnTo>
                    <a:pt x="559482" y="13732"/>
                  </a:lnTo>
                  <a:lnTo>
                    <a:pt x="561345" y="14651"/>
                  </a:lnTo>
                  <a:lnTo>
                    <a:pt x="563548" y="14793"/>
                  </a:lnTo>
                  <a:lnTo>
                    <a:pt x="564293" y="13859"/>
                  </a:lnTo>
                  <a:lnTo>
                    <a:pt x="564315" y="12550"/>
                  </a:lnTo>
                  <a:lnTo>
                    <a:pt x="566389" y="10653"/>
                  </a:lnTo>
                  <a:lnTo>
                    <a:pt x="572750" y="9885"/>
                  </a:lnTo>
                  <a:lnTo>
                    <a:pt x="574112" y="9199"/>
                  </a:lnTo>
                  <a:lnTo>
                    <a:pt x="576339" y="7180"/>
                  </a:lnTo>
                  <a:lnTo>
                    <a:pt x="577852" y="5047"/>
                  </a:lnTo>
                  <a:lnTo>
                    <a:pt x="578948" y="5631"/>
                  </a:lnTo>
                  <a:lnTo>
                    <a:pt x="581497" y="4643"/>
                  </a:lnTo>
                  <a:lnTo>
                    <a:pt x="581757" y="5294"/>
                  </a:lnTo>
                  <a:lnTo>
                    <a:pt x="583559" y="5877"/>
                  </a:lnTo>
                  <a:lnTo>
                    <a:pt x="583340" y="7577"/>
                  </a:lnTo>
                  <a:lnTo>
                    <a:pt x="584212" y="10267"/>
                  </a:lnTo>
                  <a:lnTo>
                    <a:pt x="587315" y="10454"/>
                  </a:lnTo>
                  <a:lnTo>
                    <a:pt x="589616" y="11227"/>
                  </a:lnTo>
                  <a:lnTo>
                    <a:pt x="590674" y="11194"/>
                  </a:lnTo>
                  <a:lnTo>
                    <a:pt x="593860" y="9766"/>
                  </a:lnTo>
                  <a:lnTo>
                    <a:pt x="598751" y="8868"/>
                  </a:lnTo>
                  <a:lnTo>
                    <a:pt x="601056" y="7824"/>
                  </a:lnTo>
                  <a:lnTo>
                    <a:pt x="604273" y="8566"/>
                  </a:lnTo>
                  <a:lnTo>
                    <a:pt x="608974" y="7390"/>
                  </a:lnTo>
                  <a:lnTo>
                    <a:pt x="610382" y="7507"/>
                  </a:lnTo>
                  <a:lnTo>
                    <a:pt x="613144" y="7113"/>
                  </a:lnTo>
                  <a:lnTo>
                    <a:pt x="614039" y="6333"/>
                  </a:lnTo>
                  <a:lnTo>
                    <a:pt x="615650" y="5937"/>
                  </a:lnTo>
                  <a:lnTo>
                    <a:pt x="616763" y="3778"/>
                  </a:lnTo>
                  <a:lnTo>
                    <a:pt x="618744" y="4173"/>
                  </a:lnTo>
                  <a:lnTo>
                    <a:pt x="624251" y="3819"/>
                  </a:lnTo>
                  <a:lnTo>
                    <a:pt x="626973" y="4472"/>
                  </a:lnTo>
                  <a:lnTo>
                    <a:pt x="628617" y="3823"/>
                  </a:lnTo>
                  <a:lnTo>
                    <a:pt x="630061" y="2439"/>
                  </a:lnTo>
                  <a:lnTo>
                    <a:pt x="632663" y="2837"/>
                  </a:lnTo>
                  <a:lnTo>
                    <a:pt x="633879" y="1156"/>
                  </a:lnTo>
                  <a:lnTo>
                    <a:pt x="636495" y="1046"/>
                  </a:lnTo>
                  <a:lnTo>
                    <a:pt x="639355" y="1983"/>
                  </a:lnTo>
                  <a:lnTo>
                    <a:pt x="641858" y="2032"/>
                  </a:lnTo>
                  <a:lnTo>
                    <a:pt x="641670" y="849"/>
                  </a:lnTo>
                  <a:lnTo>
                    <a:pt x="642703" y="0"/>
                  </a:lnTo>
                  <a:lnTo>
                    <a:pt x="644763" y="806"/>
                  </a:lnTo>
                  <a:lnTo>
                    <a:pt x="648623" y="80"/>
                  </a:lnTo>
                  <a:lnTo>
                    <a:pt x="649111" y="1463"/>
                  </a:lnTo>
                  <a:lnTo>
                    <a:pt x="650436" y="2942"/>
                  </a:lnTo>
                  <a:lnTo>
                    <a:pt x="651329" y="3005"/>
                  </a:lnTo>
                  <a:lnTo>
                    <a:pt x="655243" y="1739"/>
                  </a:lnTo>
                  <a:lnTo>
                    <a:pt x="657596" y="3544"/>
                  </a:lnTo>
                  <a:lnTo>
                    <a:pt x="658136" y="4381"/>
                  </a:lnTo>
                  <a:lnTo>
                    <a:pt x="658493" y="7454"/>
                  </a:lnTo>
                  <a:lnTo>
                    <a:pt x="661280" y="8763"/>
                  </a:lnTo>
                  <a:lnTo>
                    <a:pt x="662764" y="9156"/>
                  </a:lnTo>
                  <a:lnTo>
                    <a:pt x="664132" y="10292"/>
                  </a:lnTo>
                  <a:lnTo>
                    <a:pt x="665015" y="13019"/>
                  </a:lnTo>
                  <a:lnTo>
                    <a:pt x="666477" y="13711"/>
                  </a:lnTo>
                  <a:lnTo>
                    <a:pt x="667752" y="15206"/>
                  </a:lnTo>
                  <a:lnTo>
                    <a:pt x="668754" y="15226"/>
                  </a:lnTo>
                  <a:lnTo>
                    <a:pt x="669514" y="13809"/>
                  </a:lnTo>
                  <a:lnTo>
                    <a:pt x="669930" y="11642"/>
                  </a:lnTo>
                  <a:lnTo>
                    <a:pt x="672344" y="10308"/>
                  </a:lnTo>
                  <a:lnTo>
                    <a:pt x="674410" y="10723"/>
                  </a:lnTo>
                  <a:lnTo>
                    <a:pt x="676548" y="9613"/>
                  </a:lnTo>
                  <a:lnTo>
                    <a:pt x="678382" y="9840"/>
                  </a:lnTo>
                  <a:lnTo>
                    <a:pt x="679427" y="12244"/>
                  </a:lnTo>
                  <a:lnTo>
                    <a:pt x="680420" y="13061"/>
                  </a:lnTo>
                  <a:lnTo>
                    <a:pt x="682319" y="13510"/>
                  </a:lnTo>
                  <a:lnTo>
                    <a:pt x="683574" y="13357"/>
                  </a:lnTo>
                  <a:lnTo>
                    <a:pt x="685534" y="14171"/>
                  </a:lnTo>
                  <a:lnTo>
                    <a:pt x="686248" y="15233"/>
                  </a:lnTo>
                  <a:lnTo>
                    <a:pt x="689048" y="15931"/>
                  </a:lnTo>
                  <a:lnTo>
                    <a:pt x="689682" y="17509"/>
                  </a:lnTo>
                  <a:lnTo>
                    <a:pt x="690849" y="18207"/>
                  </a:lnTo>
                  <a:lnTo>
                    <a:pt x="693228" y="17515"/>
                  </a:lnTo>
                  <a:lnTo>
                    <a:pt x="695516" y="17745"/>
                  </a:lnTo>
                  <a:lnTo>
                    <a:pt x="697089" y="15578"/>
                  </a:lnTo>
                  <a:lnTo>
                    <a:pt x="697950" y="14992"/>
                  </a:lnTo>
                  <a:lnTo>
                    <a:pt x="700192" y="17551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36877" y="4402113"/>
              <a:ext cx="3155" cy="3383"/>
            </a:xfrm>
            <a:custGeom>
              <a:avLst/>
              <a:pathLst>
                <a:path w="3155" h="3383">
                  <a:moveTo>
                    <a:pt x="2327" y="893"/>
                  </a:moveTo>
                  <a:lnTo>
                    <a:pt x="3155" y="3144"/>
                  </a:lnTo>
                  <a:lnTo>
                    <a:pt x="903" y="3383"/>
                  </a:lnTo>
                  <a:lnTo>
                    <a:pt x="1231" y="1735"/>
                  </a:lnTo>
                  <a:lnTo>
                    <a:pt x="0" y="61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19924" y="4379109"/>
              <a:ext cx="36260" cy="25331"/>
            </a:xfrm>
            <a:custGeom>
              <a:avLst/>
              <a:pathLst>
                <a:path w="36260" h="25331">
                  <a:moveTo>
                    <a:pt x="12155" y="3793"/>
                  </a:moveTo>
                  <a:lnTo>
                    <a:pt x="13775" y="4110"/>
                  </a:lnTo>
                  <a:lnTo>
                    <a:pt x="14226" y="3395"/>
                  </a:lnTo>
                  <a:lnTo>
                    <a:pt x="15854" y="2840"/>
                  </a:lnTo>
                  <a:lnTo>
                    <a:pt x="16871" y="1895"/>
                  </a:lnTo>
                  <a:lnTo>
                    <a:pt x="17651" y="2219"/>
                  </a:lnTo>
                  <a:lnTo>
                    <a:pt x="20769" y="0"/>
                  </a:lnTo>
                  <a:lnTo>
                    <a:pt x="23176" y="341"/>
                  </a:lnTo>
                  <a:lnTo>
                    <a:pt x="24492" y="418"/>
                  </a:lnTo>
                  <a:lnTo>
                    <a:pt x="25090" y="1299"/>
                  </a:lnTo>
                  <a:lnTo>
                    <a:pt x="26805" y="899"/>
                  </a:lnTo>
                  <a:lnTo>
                    <a:pt x="28742" y="3454"/>
                  </a:lnTo>
                  <a:lnTo>
                    <a:pt x="29985" y="4261"/>
                  </a:lnTo>
                  <a:lnTo>
                    <a:pt x="32131" y="3538"/>
                  </a:lnTo>
                  <a:lnTo>
                    <a:pt x="30318" y="5461"/>
                  </a:lnTo>
                  <a:lnTo>
                    <a:pt x="26160" y="7855"/>
                  </a:lnTo>
                  <a:lnTo>
                    <a:pt x="25377" y="6598"/>
                  </a:lnTo>
                  <a:lnTo>
                    <a:pt x="23255" y="8357"/>
                  </a:lnTo>
                  <a:lnTo>
                    <a:pt x="23921" y="8813"/>
                  </a:lnTo>
                  <a:lnTo>
                    <a:pt x="25298" y="9098"/>
                  </a:lnTo>
                  <a:lnTo>
                    <a:pt x="26582" y="8598"/>
                  </a:lnTo>
                  <a:lnTo>
                    <a:pt x="28287" y="7890"/>
                  </a:lnTo>
                  <a:lnTo>
                    <a:pt x="31087" y="5546"/>
                  </a:lnTo>
                  <a:lnTo>
                    <a:pt x="32511" y="5678"/>
                  </a:lnTo>
                  <a:lnTo>
                    <a:pt x="33084" y="7636"/>
                  </a:lnTo>
                  <a:lnTo>
                    <a:pt x="34184" y="8166"/>
                  </a:lnTo>
                  <a:lnTo>
                    <a:pt x="36260" y="8718"/>
                  </a:lnTo>
                  <a:lnTo>
                    <a:pt x="34601" y="11147"/>
                  </a:lnTo>
                  <a:lnTo>
                    <a:pt x="35605" y="11973"/>
                  </a:lnTo>
                  <a:lnTo>
                    <a:pt x="35643" y="13517"/>
                  </a:lnTo>
                  <a:lnTo>
                    <a:pt x="34727" y="13823"/>
                  </a:lnTo>
                  <a:lnTo>
                    <a:pt x="33251" y="15599"/>
                  </a:lnTo>
                  <a:lnTo>
                    <a:pt x="32358" y="14919"/>
                  </a:lnTo>
                  <a:lnTo>
                    <a:pt x="31895" y="12907"/>
                  </a:lnTo>
                  <a:lnTo>
                    <a:pt x="28703" y="11697"/>
                  </a:lnTo>
                  <a:lnTo>
                    <a:pt x="27793" y="14747"/>
                  </a:lnTo>
                  <a:lnTo>
                    <a:pt x="28043" y="15938"/>
                  </a:lnTo>
                  <a:lnTo>
                    <a:pt x="29984" y="17310"/>
                  </a:lnTo>
                  <a:lnTo>
                    <a:pt x="30566" y="18212"/>
                  </a:lnTo>
                  <a:lnTo>
                    <a:pt x="27908" y="20712"/>
                  </a:lnTo>
                  <a:lnTo>
                    <a:pt x="26954" y="18320"/>
                  </a:lnTo>
                  <a:lnTo>
                    <a:pt x="26183" y="19320"/>
                  </a:lnTo>
                  <a:lnTo>
                    <a:pt x="27037" y="20726"/>
                  </a:lnTo>
                  <a:lnTo>
                    <a:pt x="26582" y="22017"/>
                  </a:lnTo>
                  <a:lnTo>
                    <a:pt x="27161" y="24778"/>
                  </a:lnTo>
                  <a:lnTo>
                    <a:pt x="23050" y="24116"/>
                  </a:lnTo>
                  <a:lnTo>
                    <a:pt x="23078" y="22785"/>
                  </a:lnTo>
                  <a:lnTo>
                    <a:pt x="22016" y="22130"/>
                  </a:lnTo>
                  <a:lnTo>
                    <a:pt x="20734" y="23000"/>
                  </a:lnTo>
                  <a:lnTo>
                    <a:pt x="19104" y="21708"/>
                  </a:lnTo>
                  <a:lnTo>
                    <a:pt x="17989" y="20125"/>
                  </a:lnTo>
                  <a:lnTo>
                    <a:pt x="17886" y="19478"/>
                  </a:lnTo>
                  <a:lnTo>
                    <a:pt x="19365" y="18425"/>
                  </a:lnTo>
                  <a:lnTo>
                    <a:pt x="19505" y="17886"/>
                  </a:lnTo>
                  <a:lnTo>
                    <a:pt x="17892" y="16487"/>
                  </a:lnTo>
                  <a:lnTo>
                    <a:pt x="16250" y="16482"/>
                  </a:lnTo>
                  <a:lnTo>
                    <a:pt x="15419" y="15902"/>
                  </a:lnTo>
                  <a:lnTo>
                    <a:pt x="14012" y="17065"/>
                  </a:lnTo>
                  <a:lnTo>
                    <a:pt x="12446" y="17790"/>
                  </a:lnTo>
                  <a:lnTo>
                    <a:pt x="11984" y="20519"/>
                  </a:lnTo>
                  <a:lnTo>
                    <a:pt x="10394" y="22026"/>
                  </a:lnTo>
                  <a:lnTo>
                    <a:pt x="11476" y="23423"/>
                  </a:lnTo>
                  <a:lnTo>
                    <a:pt x="9815" y="24426"/>
                  </a:lnTo>
                  <a:lnTo>
                    <a:pt x="8546" y="22705"/>
                  </a:lnTo>
                  <a:lnTo>
                    <a:pt x="6099" y="23765"/>
                  </a:lnTo>
                  <a:lnTo>
                    <a:pt x="5790" y="24538"/>
                  </a:lnTo>
                  <a:lnTo>
                    <a:pt x="3681" y="24017"/>
                  </a:lnTo>
                  <a:lnTo>
                    <a:pt x="931" y="25331"/>
                  </a:lnTo>
                  <a:lnTo>
                    <a:pt x="0" y="22990"/>
                  </a:lnTo>
                  <a:lnTo>
                    <a:pt x="1190" y="21815"/>
                  </a:lnTo>
                  <a:lnTo>
                    <a:pt x="1973" y="20277"/>
                  </a:lnTo>
                  <a:lnTo>
                    <a:pt x="3490" y="19158"/>
                  </a:lnTo>
                  <a:lnTo>
                    <a:pt x="3556" y="17298"/>
                  </a:lnTo>
                  <a:lnTo>
                    <a:pt x="6141" y="16398"/>
                  </a:lnTo>
                  <a:lnTo>
                    <a:pt x="7887" y="16328"/>
                  </a:lnTo>
                  <a:lnTo>
                    <a:pt x="9210" y="16845"/>
                  </a:lnTo>
                  <a:lnTo>
                    <a:pt x="11120" y="15707"/>
                  </a:lnTo>
                  <a:lnTo>
                    <a:pt x="11775" y="14618"/>
                  </a:lnTo>
                  <a:lnTo>
                    <a:pt x="8820" y="13344"/>
                  </a:lnTo>
                  <a:lnTo>
                    <a:pt x="6343" y="14086"/>
                  </a:lnTo>
                  <a:lnTo>
                    <a:pt x="4969" y="13212"/>
                  </a:lnTo>
                  <a:lnTo>
                    <a:pt x="4963" y="11927"/>
                  </a:lnTo>
                  <a:lnTo>
                    <a:pt x="4066" y="10683"/>
                  </a:lnTo>
                  <a:lnTo>
                    <a:pt x="5677" y="9451"/>
                  </a:lnTo>
                  <a:lnTo>
                    <a:pt x="7110" y="7998"/>
                  </a:lnTo>
                  <a:lnTo>
                    <a:pt x="8674" y="7060"/>
                  </a:lnTo>
                  <a:lnTo>
                    <a:pt x="10022" y="5305"/>
                  </a:lnTo>
                  <a:lnTo>
                    <a:pt x="12201" y="4624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23131" y="2233081"/>
              <a:ext cx="1473173" cy="1285888"/>
            </a:xfrm>
            <a:custGeom>
              <a:avLst/>
              <a:pathLst>
                <a:path w="1473173" h="1285888">
                  <a:moveTo>
                    <a:pt x="889768" y="7292"/>
                  </a:moveTo>
                  <a:lnTo>
                    <a:pt x="893737" y="8292"/>
                  </a:lnTo>
                  <a:lnTo>
                    <a:pt x="894937" y="9926"/>
                  </a:lnTo>
                  <a:lnTo>
                    <a:pt x="896813" y="10522"/>
                  </a:lnTo>
                  <a:lnTo>
                    <a:pt x="901656" y="7911"/>
                  </a:lnTo>
                  <a:lnTo>
                    <a:pt x="901799" y="6817"/>
                  </a:lnTo>
                  <a:lnTo>
                    <a:pt x="900621" y="4950"/>
                  </a:lnTo>
                  <a:lnTo>
                    <a:pt x="902040" y="3611"/>
                  </a:lnTo>
                  <a:lnTo>
                    <a:pt x="904973" y="3896"/>
                  </a:lnTo>
                  <a:lnTo>
                    <a:pt x="907517" y="2937"/>
                  </a:lnTo>
                  <a:lnTo>
                    <a:pt x="909163" y="3217"/>
                  </a:lnTo>
                  <a:lnTo>
                    <a:pt x="912846" y="2200"/>
                  </a:lnTo>
                  <a:lnTo>
                    <a:pt x="913824" y="642"/>
                  </a:lnTo>
                  <a:lnTo>
                    <a:pt x="916153" y="115"/>
                  </a:lnTo>
                  <a:lnTo>
                    <a:pt x="917814" y="937"/>
                  </a:lnTo>
                  <a:lnTo>
                    <a:pt x="919779" y="0"/>
                  </a:lnTo>
                  <a:lnTo>
                    <a:pt x="921575" y="834"/>
                  </a:lnTo>
                  <a:lnTo>
                    <a:pt x="921561" y="3339"/>
                  </a:lnTo>
                  <a:lnTo>
                    <a:pt x="923177" y="3557"/>
                  </a:lnTo>
                  <a:lnTo>
                    <a:pt x="924559" y="7211"/>
                  </a:lnTo>
                  <a:lnTo>
                    <a:pt x="923120" y="9046"/>
                  </a:lnTo>
                  <a:lnTo>
                    <a:pt x="923985" y="10652"/>
                  </a:lnTo>
                  <a:lnTo>
                    <a:pt x="922508" y="12554"/>
                  </a:lnTo>
                  <a:lnTo>
                    <a:pt x="923312" y="14278"/>
                  </a:lnTo>
                  <a:lnTo>
                    <a:pt x="924854" y="14504"/>
                  </a:lnTo>
                  <a:lnTo>
                    <a:pt x="925595" y="15529"/>
                  </a:lnTo>
                  <a:lnTo>
                    <a:pt x="925651" y="18458"/>
                  </a:lnTo>
                  <a:lnTo>
                    <a:pt x="927404" y="19320"/>
                  </a:lnTo>
                  <a:lnTo>
                    <a:pt x="924867" y="21415"/>
                  </a:lnTo>
                  <a:lnTo>
                    <a:pt x="925167" y="22828"/>
                  </a:lnTo>
                  <a:lnTo>
                    <a:pt x="923875" y="23322"/>
                  </a:lnTo>
                  <a:lnTo>
                    <a:pt x="921171" y="23212"/>
                  </a:lnTo>
                  <a:lnTo>
                    <a:pt x="919837" y="24957"/>
                  </a:lnTo>
                  <a:lnTo>
                    <a:pt x="917640" y="25111"/>
                  </a:lnTo>
                  <a:lnTo>
                    <a:pt x="917558" y="26248"/>
                  </a:lnTo>
                  <a:lnTo>
                    <a:pt x="916516" y="29478"/>
                  </a:lnTo>
                  <a:lnTo>
                    <a:pt x="917436" y="30757"/>
                  </a:lnTo>
                  <a:lnTo>
                    <a:pt x="918991" y="30359"/>
                  </a:lnTo>
                  <a:lnTo>
                    <a:pt x="919863" y="32837"/>
                  </a:lnTo>
                  <a:lnTo>
                    <a:pt x="921453" y="33758"/>
                  </a:lnTo>
                  <a:lnTo>
                    <a:pt x="920436" y="34997"/>
                  </a:lnTo>
                  <a:lnTo>
                    <a:pt x="921936" y="37303"/>
                  </a:lnTo>
                  <a:lnTo>
                    <a:pt x="924894" y="37435"/>
                  </a:lnTo>
                  <a:lnTo>
                    <a:pt x="929185" y="41490"/>
                  </a:lnTo>
                  <a:lnTo>
                    <a:pt x="930635" y="39979"/>
                  </a:lnTo>
                  <a:lnTo>
                    <a:pt x="934981" y="42265"/>
                  </a:lnTo>
                  <a:lnTo>
                    <a:pt x="936491" y="43693"/>
                  </a:lnTo>
                  <a:lnTo>
                    <a:pt x="937414" y="45868"/>
                  </a:lnTo>
                  <a:lnTo>
                    <a:pt x="938932" y="45239"/>
                  </a:lnTo>
                  <a:lnTo>
                    <a:pt x="939444" y="46144"/>
                  </a:lnTo>
                  <a:lnTo>
                    <a:pt x="938854" y="47658"/>
                  </a:lnTo>
                  <a:lnTo>
                    <a:pt x="934812" y="51697"/>
                  </a:lnTo>
                  <a:lnTo>
                    <a:pt x="935179" y="53187"/>
                  </a:lnTo>
                  <a:lnTo>
                    <a:pt x="933797" y="55021"/>
                  </a:lnTo>
                  <a:lnTo>
                    <a:pt x="932021" y="55686"/>
                  </a:lnTo>
                  <a:lnTo>
                    <a:pt x="930642" y="56903"/>
                  </a:lnTo>
                  <a:lnTo>
                    <a:pt x="931381" y="59177"/>
                  </a:lnTo>
                  <a:lnTo>
                    <a:pt x="933544" y="60146"/>
                  </a:lnTo>
                  <a:lnTo>
                    <a:pt x="935759" y="61879"/>
                  </a:lnTo>
                  <a:lnTo>
                    <a:pt x="939600" y="61920"/>
                  </a:lnTo>
                  <a:lnTo>
                    <a:pt x="940382" y="62479"/>
                  </a:lnTo>
                  <a:lnTo>
                    <a:pt x="941469" y="64475"/>
                  </a:lnTo>
                  <a:lnTo>
                    <a:pt x="942307" y="63798"/>
                  </a:lnTo>
                  <a:lnTo>
                    <a:pt x="945774" y="67145"/>
                  </a:lnTo>
                  <a:lnTo>
                    <a:pt x="947489" y="66145"/>
                  </a:lnTo>
                  <a:lnTo>
                    <a:pt x="947898" y="66734"/>
                  </a:lnTo>
                  <a:lnTo>
                    <a:pt x="949912" y="66855"/>
                  </a:lnTo>
                  <a:lnTo>
                    <a:pt x="950425" y="67363"/>
                  </a:lnTo>
                  <a:lnTo>
                    <a:pt x="953584" y="68661"/>
                  </a:lnTo>
                  <a:lnTo>
                    <a:pt x="956482" y="70400"/>
                  </a:lnTo>
                  <a:lnTo>
                    <a:pt x="956083" y="71593"/>
                  </a:lnTo>
                  <a:lnTo>
                    <a:pt x="956342" y="73020"/>
                  </a:lnTo>
                  <a:lnTo>
                    <a:pt x="960022" y="75646"/>
                  </a:lnTo>
                  <a:lnTo>
                    <a:pt x="961312" y="76868"/>
                  </a:lnTo>
                  <a:lnTo>
                    <a:pt x="962892" y="76999"/>
                  </a:lnTo>
                  <a:lnTo>
                    <a:pt x="965561" y="74976"/>
                  </a:lnTo>
                  <a:lnTo>
                    <a:pt x="966798" y="75889"/>
                  </a:lnTo>
                  <a:lnTo>
                    <a:pt x="966935" y="78524"/>
                  </a:lnTo>
                  <a:lnTo>
                    <a:pt x="967610" y="79222"/>
                  </a:lnTo>
                  <a:lnTo>
                    <a:pt x="970049" y="79150"/>
                  </a:lnTo>
                  <a:lnTo>
                    <a:pt x="970074" y="80881"/>
                  </a:lnTo>
                  <a:lnTo>
                    <a:pt x="971792" y="81778"/>
                  </a:lnTo>
                  <a:lnTo>
                    <a:pt x="972190" y="83043"/>
                  </a:lnTo>
                  <a:lnTo>
                    <a:pt x="970650" y="86009"/>
                  </a:lnTo>
                  <a:lnTo>
                    <a:pt x="970165" y="88042"/>
                  </a:lnTo>
                  <a:lnTo>
                    <a:pt x="971434" y="89740"/>
                  </a:lnTo>
                  <a:lnTo>
                    <a:pt x="971655" y="92897"/>
                  </a:lnTo>
                  <a:lnTo>
                    <a:pt x="972172" y="93877"/>
                  </a:lnTo>
                  <a:lnTo>
                    <a:pt x="973843" y="95345"/>
                  </a:lnTo>
                  <a:lnTo>
                    <a:pt x="974421" y="97265"/>
                  </a:lnTo>
                  <a:lnTo>
                    <a:pt x="976167" y="98294"/>
                  </a:lnTo>
                  <a:lnTo>
                    <a:pt x="978253" y="97367"/>
                  </a:lnTo>
                  <a:lnTo>
                    <a:pt x="978968" y="97662"/>
                  </a:lnTo>
                  <a:lnTo>
                    <a:pt x="979571" y="99333"/>
                  </a:lnTo>
                  <a:lnTo>
                    <a:pt x="981929" y="100317"/>
                  </a:lnTo>
                  <a:lnTo>
                    <a:pt x="983094" y="101507"/>
                  </a:lnTo>
                  <a:lnTo>
                    <a:pt x="984465" y="101895"/>
                  </a:lnTo>
                  <a:lnTo>
                    <a:pt x="986212" y="104501"/>
                  </a:lnTo>
                  <a:lnTo>
                    <a:pt x="987533" y="104039"/>
                  </a:lnTo>
                  <a:lnTo>
                    <a:pt x="989430" y="104130"/>
                  </a:lnTo>
                  <a:lnTo>
                    <a:pt x="993575" y="103670"/>
                  </a:lnTo>
                  <a:lnTo>
                    <a:pt x="994551" y="106038"/>
                  </a:lnTo>
                  <a:lnTo>
                    <a:pt x="996477" y="107799"/>
                  </a:lnTo>
                  <a:lnTo>
                    <a:pt x="999249" y="109887"/>
                  </a:lnTo>
                  <a:lnTo>
                    <a:pt x="1000341" y="112273"/>
                  </a:lnTo>
                  <a:lnTo>
                    <a:pt x="1000375" y="113835"/>
                  </a:lnTo>
                  <a:lnTo>
                    <a:pt x="1001917" y="114663"/>
                  </a:lnTo>
                  <a:lnTo>
                    <a:pt x="1001998" y="115621"/>
                  </a:lnTo>
                  <a:lnTo>
                    <a:pt x="1003180" y="116078"/>
                  </a:lnTo>
                  <a:lnTo>
                    <a:pt x="1005825" y="115813"/>
                  </a:lnTo>
                  <a:lnTo>
                    <a:pt x="1007566" y="115082"/>
                  </a:lnTo>
                  <a:lnTo>
                    <a:pt x="1009187" y="115469"/>
                  </a:lnTo>
                  <a:lnTo>
                    <a:pt x="1010973" y="116502"/>
                  </a:lnTo>
                  <a:lnTo>
                    <a:pt x="1012400" y="116674"/>
                  </a:lnTo>
                  <a:lnTo>
                    <a:pt x="1014502" y="115439"/>
                  </a:lnTo>
                  <a:lnTo>
                    <a:pt x="1015656" y="115340"/>
                  </a:lnTo>
                  <a:lnTo>
                    <a:pt x="1016345" y="113461"/>
                  </a:lnTo>
                  <a:lnTo>
                    <a:pt x="1017371" y="112668"/>
                  </a:lnTo>
                  <a:lnTo>
                    <a:pt x="1021441" y="111674"/>
                  </a:lnTo>
                  <a:lnTo>
                    <a:pt x="1022041" y="110345"/>
                  </a:lnTo>
                  <a:lnTo>
                    <a:pt x="1023788" y="111438"/>
                  </a:lnTo>
                  <a:lnTo>
                    <a:pt x="1026438" y="111367"/>
                  </a:lnTo>
                  <a:lnTo>
                    <a:pt x="1029579" y="112051"/>
                  </a:lnTo>
                  <a:lnTo>
                    <a:pt x="1031440" y="111096"/>
                  </a:lnTo>
                  <a:lnTo>
                    <a:pt x="1034148" y="111131"/>
                  </a:lnTo>
                  <a:lnTo>
                    <a:pt x="1035570" y="111945"/>
                  </a:lnTo>
                  <a:lnTo>
                    <a:pt x="1036128" y="113254"/>
                  </a:lnTo>
                  <a:lnTo>
                    <a:pt x="1035787" y="116301"/>
                  </a:lnTo>
                  <a:lnTo>
                    <a:pt x="1036378" y="118282"/>
                  </a:lnTo>
                  <a:lnTo>
                    <a:pt x="1039087" y="119760"/>
                  </a:lnTo>
                  <a:lnTo>
                    <a:pt x="1039443" y="123026"/>
                  </a:lnTo>
                  <a:lnTo>
                    <a:pt x="1044864" y="124603"/>
                  </a:lnTo>
                  <a:lnTo>
                    <a:pt x="1045692" y="126091"/>
                  </a:lnTo>
                  <a:lnTo>
                    <a:pt x="1045659" y="127300"/>
                  </a:lnTo>
                  <a:lnTo>
                    <a:pt x="1046591" y="130509"/>
                  </a:lnTo>
                  <a:lnTo>
                    <a:pt x="1049040" y="130271"/>
                  </a:lnTo>
                  <a:lnTo>
                    <a:pt x="1051980" y="130697"/>
                  </a:lnTo>
                  <a:lnTo>
                    <a:pt x="1053538" y="130633"/>
                  </a:lnTo>
                  <a:lnTo>
                    <a:pt x="1054811" y="130015"/>
                  </a:lnTo>
                  <a:lnTo>
                    <a:pt x="1057637" y="130497"/>
                  </a:lnTo>
                  <a:lnTo>
                    <a:pt x="1059229" y="129811"/>
                  </a:lnTo>
                  <a:lnTo>
                    <a:pt x="1059383" y="125711"/>
                  </a:lnTo>
                  <a:lnTo>
                    <a:pt x="1061801" y="126038"/>
                  </a:lnTo>
                  <a:lnTo>
                    <a:pt x="1064535" y="126793"/>
                  </a:lnTo>
                  <a:lnTo>
                    <a:pt x="1066180" y="125937"/>
                  </a:lnTo>
                  <a:lnTo>
                    <a:pt x="1067495" y="127665"/>
                  </a:lnTo>
                  <a:lnTo>
                    <a:pt x="1066459" y="131982"/>
                  </a:lnTo>
                  <a:lnTo>
                    <a:pt x="1066808" y="136096"/>
                  </a:lnTo>
                  <a:lnTo>
                    <a:pt x="1070609" y="141280"/>
                  </a:lnTo>
                  <a:lnTo>
                    <a:pt x="1073510" y="141092"/>
                  </a:lnTo>
                  <a:lnTo>
                    <a:pt x="1074326" y="141337"/>
                  </a:lnTo>
                  <a:lnTo>
                    <a:pt x="1075861" y="142963"/>
                  </a:lnTo>
                  <a:lnTo>
                    <a:pt x="1077955" y="142739"/>
                  </a:lnTo>
                  <a:lnTo>
                    <a:pt x="1078747" y="143775"/>
                  </a:lnTo>
                  <a:lnTo>
                    <a:pt x="1080394" y="144124"/>
                  </a:lnTo>
                  <a:lnTo>
                    <a:pt x="1083273" y="145253"/>
                  </a:lnTo>
                  <a:lnTo>
                    <a:pt x="1084970" y="146633"/>
                  </a:lnTo>
                  <a:lnTo>
                    <a:pt x="1085360" y="148320"/>
                  </a:lnTo>
                  <a:lnTo>
                    <a:pt x="1084220" y="149455"/>
                  </a:lnTo>
                  <a:lnTo>
                    <a:pt x="1084473" y="150341"/>
                  </a:lnTo>
                  <a:lnTo>
                    <a:pt x="1086141" y="152735"/>
                  </a:lnTo>
                  <a:lnTo>
                    <a:pt x="1087208" y="155498"/>
                  </a:lnTo>
                  <a:lnTo>
                    <a:pt x="1087572" y="158001"/>
                  </a:lnTo>
                  <a:lnTo>
                    <a:pt x="1089419" y="159447"/>
                  </a:lnTo>
                  <a:lnTo>
                    <a:pt x="1092084" y="162745"/>
                  </a:lnTo>
                  <a:lnTo>
                    <a:pt x="1092485" y="166098"/>
                  </a:lnTo>
                  <a:lnTo>
                    <a:pt x="1091485" y="168317"/>
                  </a:lnTo>
                  <a:lnTo>
                    <a:pt x="1091601" y="170618"/>
                  </a:lnTo>
                  <a:lnTo>
                    <a:pt x="1092106" y="171546"/>
                  </a:lnTo>
                  <a:lnTo>
                    <a:pt x="1094639" y="172006"/>
                  </a:lnTo>
                  <a:lnTo>
                    <a:pt x="1095863" y="173996"/>
                  </a:lnTo>
                  <a:lnTo>
                    <a:pt x="1094203" y="176707"/>
                  </a:lnTo>
                  <a:lnTo>
                    <a:pt x="1094696" y="177980"/>
                  </a:lnTo>
                  <a:lnTo>
                    <a:pt x="1093447" y="179212"/>
                  </a:lnTo>
                  <a:lnTo>
                    <a:pt x="1093389" y="179847"/>
                  </a:lnTo>
                  <a:lnTo>
                    <a:pt x="1095524" y="182921"/>
                  </a:lnTo>
                  <a:lnTo>
                    <a:pt x="1097020" y="187228"/>
                  </a:lnTo>
                  <a:lnTo>
                    <a:pt x="1098163" y="188488"/>
                  </a:lnTo>
                  <a:lnTo>
                    <a:pt x="1098123" y="190245"/>
                  </a:lnTo>
                  <a:lnTo>
                    <a:pt x="1099299" y="191074"/>
                  </a:lnTo>
                  <a:lnTo>
                    <a:pt x="1100619" y="193911"/>
                  </a:lnTo>
                  <a:lnTo>
                    <a:pt x="1102079" y="195021"/>
                  </a:lnTo>
                  <a:lnTo>
                    <a:pt x="1102733" y="196953"/>
                  </a:lnTo>
                  <a:lnTo>
                    <a:pt x="1104263" y="197769"/>
                  </a:lnTo>
                  <a:lnTo>
                    <a:pt x="1104062" y="199251"/>
                  </a:lnTo>
                  <a:lnTo>
                    <a:pt x="1105162" y="200916"/>
                  </a:lnTo>
                  <a:lnTo>
                    <a:pt x="1106525" y="202183"/>
                  </a:lnTo>
                  <a:lnTo>
                    <a:pt x="1108665" y="206196"/>
                  </a:lnTo>
                  <a:lnTo>
                    <a:pt x="1110411" y="208069"/>
                  </a:lnTo>
                  <a:lnTo>
                    <a:pt x="1111355" y="210475"/>
                  </a:lnTo>
                  <a:lnTo>
                    <a:pt x="1115456" y="210156"/>
                  </a:lnTo>
                  <a:lnTo>
                    <a:pt x="1117483" y="211885"/>
                  </a:lnTo>
                  <a:lnTo>
                    <a:pt x="1120014" y="213446"/>
                  </a:lnTo>
                  <a:lnTo>
                    <a:pt x="1121339" y="215524"/>
                  </a:lnTo>
                  <a:lnTo>
                    <a:pt x="1121110" y="217869"/>
                  </a:lnTo>
                  <a:lnTo>
                    <a:pt x="1121847" y="219798"/>
                  </a:lnTo>
                  <a:lnTo>
                    <a:pt x="1123636" y="221081"/>
                  </a:lnTo>
                  <a:lnTo>
                    <a:pt x="1123445" y="223628"/>
                  </a:lnTo>
                  <a:lnTo>
                    <a:pt x="1122665" y="226119"/>
                  </a:lnTo>
                  <a:lnTo>
                    <a:pt x="1125865" y="229447"/>
                  </a:lnTo>
                  <a:lnTo>
                    <a:pt x="1125883" y="231406"/>
                  </a:lnTo>
                  <a:lnTo>
                    <a:pt x="1127580" y="231721"/>
                  </a:lnTo>
                  <a:lnTo>
                    <a:pt x="1127975" y="233436"/>
                  </a:lnTo>
                  <a:lnTo>
                    <a:pt x="1129808" y="236298"/>
                  </a:lnTo>
                  <a:lnTo>
                    <a:pt x="1128676" y="240691"/>
                  </a:lnTo>
                  <a:lnTo>
                    <a:pt x="1127486" y="248916"/>
                  </a:lnTo>
                  <a:lnTo>
                    <a:pt x="1130705" y="249215"/>
                  </a:lnTo>
                  <a:lnTo>
                    <a:pt x="1131420" y="251123"/>
                  </a:lnTo>
                  <a:lnTo>
                    <a:pt x="1130304" y="253493"/>
                  </a:lnTo>
                  <a:lnTo>
                    <a:pt x="1130244" y="255007"/>
                  </a:lnTo>
                  <a:lnTo>
                    <a:pt x="1128774" y="256518"/>
                  </a:lnTo>
                  <a:lnTo>
                    <a:pt x="1127918" y="260250"/>
                  </a:lnTo>
                  <a:lnTo>
                    <a:pt x="1127981" y="261828"/>
                  </a:lnTo>
                  <a:lnTo>
                    <a:pt x="1126100" y="264102"/>
                  </a:lnTo>
                  <a:lnTo>
                    <a:pt x="1125291" y="268238"/>
                  </a:lnTo>
                  <a:lnTo>
                    <a:pt x="1119951" y="274047"/>
                  </a:lnTo>
                  <a:lnTo>
                    <a:pt x="1120094" y="275162"/>
                  </a:lnTo>
                  <a:lnTo>
                    <a:pt x="1123493" y="281327"/>
                  </a:lnTo>
                  <a:lnTo>
                    <a:pt x="1123010" y="282693"/>
                  </a:lnTo>
                  <a:lnTo>
                    <a:pt x="1125353" y="288134"/>
                  </a:lnTo>
                  <a:lnTo>
                    <a:pt x="1126309" y="289231"/>
                  </a:lnTo>
                  <a:lnTo>
                    <a:pt x="1127713" y="291804"/>
                  </a:lnTo>
                  <a:lnTo>
                    <a:pt x="1127301" y="296853"/>
                  </a:lnTo>
                  <a:lnTo>
                    <a:pt x="1128091" y="297835"/>
                  </a:lnTo>
                  <a:lnTo>
                    <a:pt x="1128155" y="300873"/>
                  </a:lnTo>
                  <a:lnTo>
                    <a:pt x="1125973" y="303080"/>
                  </a:lnTo>
                  <a:lnTo>
                    <a:pt x="1121924" y="307630"/>
                  </a:lnTo>
                  <a:lnTo>
                    <a:pt x="1119351" y="310237"/>
                  </a:lnTo>
                  <a:lnTo>
                    <a:pt x="1116707" y="313326"/>
                  </a:lnTo>
                  <a:lnTo>
                    <a:pt x="1113474" y="318214"/>
                  </a:lnTo>
                  <a:lnTo>
                    <a:pt x="1107984" y="327987"/>
                  </a:lnTo>
                  <a:lnTo>
                    <a:pt x="1107520" y="331402"/>
                  </a:lnTo>
                  <a:lnTo>
                    <a:pt x="1106115" y="338199"/>
                  </a:lnTo>
                  <a:lnTo>
                    <a:pt x="1105123" y="344587"/>
                  </a:lnTo>
                  <a:lnTo>
                    <a:pt x="1105190" y="350110"/>
                  </a:lnTo>
                  <a:lnTo>
                    <a:pt x="1106041" y="351023"/>
                  </a:lnTo>
                  <a:lnTo>
                    <a:pt x="1108555" y="352228"/>
                  </a:lnTo>
                  <a:lnTo>
                    <a:pt x="1110737" y="353988"/>
                  </a:lnTo>
                  <a:lnTo>
                    <a:pt x="1111689" y="355145"/>
                  </a:lnTo>
                  <a:lnTo>
                    <a:pt x="1111809" y="357593"/>
                  </a:lnTo>
                  <a:lnTo>
                    <a:pt x="1114315" y="364659"/>
                  </a:lnTo>
                  <a:lnTo>
                    <a:pt x="1114177" y="366811"/>
                  </a:lnTo>
                  <a:lnTo>
                    <a:pt x="1115524" y="367225"/>
                  </a:lnTo>
                  <a:lnTo>
                    <a:pt x="1118449" y="368994"/>
                  </a:lnTo>
                  <a:lnTo>
                    <a:pt x="1119759" y="371829"/>
                  </a:lnTo>
                  <a:lnTo>
                    <a:pt x="1117788" y="375518"/>
                  </a:lnTo>
                  <a:lnTo>
                    <a:pt x="1118928" y="376652"/>
                  </a:lnTo>
                  <a:lnTo>
                    <a:pt x="1120407" y="376919"/>
                  </a:lnTo>
                  <a:lnTo>
                    <a:pt x="1123883" y="376248"/>
                  </a:lnTo>
                  <a:lnTo>
                    <a:pt x="1126862" y="374705"/>
                  </a:lnTo>
                  <a:lnTo>
                    <a:pt x="1129587" y="375579"/>
                  </a:lnTo>
                  <a:lnTo>
                    <a:pt x="1132583" y="374821"/>
                  </a:lnTo>
                  <a:lnTo>
                    <a:pt x="1134678" y="374941"/>
                  </a:lnTo>
                  <a:lnTo>
                    <a:pt x="1137344" y="376444"/>
                  </a:lnTo>
                  <a:lnTo>
                    <a:pt x="1137840" y="378638"/>
                  </a:lnTo>
                  <a:lnTo>
                    <a:pt x="1138960" y="380119"/>
                  </a:lnTo>
                  <a:lnTo>
                    <a:pt x="1141203" y="380598"/>
                  </a:lnTo>
                  <a:lnTo>
                    <a:pt x="1141925" y="382084"/>
                  </a:lnTo>
                  <a:lnTo>
                    <a:pt x="1147912" y="382796"/>
                  </a:lnTo>
                  <a:lnTo>
                    <a:pt x="1150626" y="384490"/>
                  </a:lnTo>
                  <a:lnTo>
                    <a:pt x="1151324" y="382950"/>
                  </a:lnTo>
                  <a:lnTo>
                    <a:pt x="1153968" y="380353"/>
                  </a:lnTo>
                  <a:lnTo>
                    <a:pt x="1155249" y="380343"/>
                  </a:lnTo>
                  <a:lnTo>
                    <a:pt x="1157717" y="383138"/>
                  </a:lnTo>
                  <a:lnTo>
                    <a:pt x="1158547" y="385140"/>
                  </a:lnTo>
                  <a:lnTo>
                    <a:pt x="1159751" y="385759"/>
                  </a:lnTo>
                  <a:lnTo>
                    <a:pt x="1162515" y="387692"/>
                  </a:lnTo>
                  <a:lnTo>
                    <a:pt x="1163438" y="387092"/>
                  </a:lnTo>
                  <a:lnTo>
                    <a:pt x="1166174" y="388319"/>
                  </a:lnTo>
                  <a:lnTo>
                    <a:pt x="1168816" y="388257"/>
                  </a:lnTo>
                  <a:lnTo>
                    <a:pt x="1171098" y="388622"/>
                  </a:lnTo>
                  <a:lnTo>
                    <a:pt x="1178073" y="387045"/>
                  </a:lnTo>
                  <a:lnTo>
                    <a:pt x="1184692" y="387401"/>
                  </a:lnTo>
                  <a:lnTo>
                    <a:pt x="1193616" y="386910"/>
                  </a:lnTo>
                  <a:lnTo>
                    <a:pt x="1194378" y="386699"/>
                  </a:lnTo>
                  <a:lnTo>
                    <a:pt x="1197180" y="387184"/>
                  </a:lnTo>
                  <a:lnTo>
                    <a:pt x="1203636" y="391628"/>
                  </a:lnTo>
                  <a:lnTo>
                    <a:pt x="1206225" y="393114"/>
                  </a:lnTo>
                  <a:lnTo>
                    <a:pt x="1206914" y="392387"/>
                  </a:lnTo>
                  <a:lnTo>
                    <a:pt x="1209046" y="392562"/>
                  </a:lnTo>
                  <a:lnTo>
                    <a:pt x="1211055" y="391946"/>
                  </a:lnTo>
                  <a:lnTo>
                    <a:pt x="1213215" y="393305"/>
                  </a:lnTo>
                  <a:lnTo>
                    <a:pt x="1217404" y="392909"/>
                  </a:lnTo>
                  <a:lnTo>
                    <a:pt x="1223014" y="394452"/>
                  </a:lnTo>
                  <a:lnTo>
                    <a:pt x="1226041" y="392890"/>
                  </a:lnTo>
                  <a:lnTo>
                    <a:pt x="1228543" y="392973"/>
                  </a:lnTo>
                  <a:lnTo>
                    <a:pt x="1229905" y="392659"/>
                  </a:lnTo>
                  <a:lnTo>
                    <a:pt x="1234803" y="392218"/>
                  </a:lnTo>
                  <a:lnTo>
                    <a:pt x="1240939" y="389962"/>
                  </a:lnTo>
                  <a:lnTo>
                    <a:pt x="1241660" y="390436"/>
                  </a:lnTo>
                  <a:lnTo>
                    <a:pt x="1245351" y="391052"/>
                  </a:lnTo>
                  <a:lnTo>
                    <a:pt x="1247696" y="390297"/>
                  </a:lnTo>
                  <a:lnTo>
                    <a:pt x="1250168" y="391194"/>
                  </a:lnTo>
                  <a:lnTo>
                    <a:pt x="1250825" y="392974"/>
                  </a:lnTo>
                  <a:lnTo>
                    <a:pt x="1253366" y="393116"/>
                  </a:lnTo>
                  <a:lnTo>
                    <a:pt x="1254191" y="394375"/>
                  </a:lnTo>
                  <a:lnTo>
                    <a:pt x="1255263" y="393648"/>
                  </a:lnTo>
                  <a:lnTo>
                    <a:pt x="1259119" y="392918"/>
                  </a:lnTo>
                  <a:lnTo>
                    <a:pt x="1261543" y="393914"/>
                  </a:lnTo>
                  <a:lnTo>
                    <a:pt x="1264646" y="393249"/>
                  </a:lnTo>
                  <a:lnTo>
                    <a:pt x="1266309" y="393188"/>
                  </a:lnTo>
                  <a:lnTo>
                    <a:pt x="1271379" y="395304"/>
                  </a:lnTo>
                  <a:lnTo>
                    <a:pt x="1275306" y="396340"/>
                  </a:lnTo>
                  <a:lnTo>
                    <a:pt x="1275380" y="395018"/>
                  </a:lnTo>
                  <a:lnTo>
                    <a:pt x="1277655" y="395788"/>
                  </a:lnTo>
                  <a:lnTo>
                    <a:pt x="1279359" y="395897"/>
                  </a:lnTo>
                  <a:lnTo>
                    <a:pt x="1281360" y="397067"/>
                  </a:lnTo>
                  <a:lnTo>
                    <a:pt x="1283068" y="398637"/>
                  </a:lnTo>
                  <a:lnTo>
                    <a:pt x="1285281" y="398468"/>
                  </a:lnTo>
                  <a:lnTo>
                    <a:pt x="1286265" y="397937"/>
                  </a:lnTo>
                  <a:lnTo>
                    <a:pt x="1287829" y="398625"/>
                  </a:lnTo>
                  <a:lnTo>
                    <a:pt x="1288652" y="397995"/>
                  </a:lnTo>
                  <a:lnTo>
                    <a:pt x="1294609" y="401217"/>
                  </a:lnTo>
                  <a:lnTo>
                    <a:pt x="1298296" y="402822"/>
                  </a:lnTo>
                  <a:lnTo>
                    <a:pt x="1300088" y="404098"/>
                  </a:lnTo>
                  <a:lnTo>
                    <a:pt x="1301218" y="404134"/>
                  </a:lnTo>
                  <a:lnTo>
                    <a:pt x="1301713" y="406765"/>
                  </a:lnTo>
                  <a:lnTo>
                    <a:pt x="1305750" y="408911"/>
                  </a:lnTo>
                  <a:lnTo>
                    <a:pt x="1323752" y="418824"/>
                  </a:lnTo>
                  <a:lnTo>
                    <a:pt x="1329311" y="423067"/>
                  </a:lnTo>
                  <a:lnTo>
                    <a:pt x="1333377" y="424596"/>
                  </a:lnTo>
                  <a:lnTo>
                    <a:pt x="1334145" y="426613"/>
                  </a:lnTo>
                  <a:lnTo>
                    <a:pt x="1337540" y="430399"/>
                  </a:lnTo>
                  <a:lnTo>
                    <a:pt x="1340739" y="432306"/>
                  </a:lnTo>
                  <a:lnTo>
                    <a:pt x="1342188" y="436101"/>
                  </a:lnTo>
                  <a:lnTo>
                    <a:pt x="1342004" y="437692"/>
                  </a:lnTo>
                  <a:lnTo>
                    <a:pt x="1342613" y="438346"/>
                  </a:lnTo>
                  <a:lnTo>
                    <a:pt x="1344670" y="437781"/>
                  </a:lnTo>
                  <a:lnTo>
                    <a:pt x="1349817" y="438899"/>
                  </a:lnTo>
                  <a:lnTo>
                    <a:pt x="1350986" y="439553"/>
                  </a:lnTo>
                  <a:lnTo>
                    <a:pt x="1352562" y="441197"/>
                  </a:lnTo>
                  <a:lnTo>
                    <a:pt x="1355403" y="443093"/>
                  </a:lnTo>
                  <a:lnTo>
                    <a:pt x="1358556" y="444373"/>
                  </a:lnTo>
                  <a:lnTo>
                    <a:pt x="1362891" y="449004"/>
                  </a:lnTo>
                  <a:lnTo>
                    <a:pt x="1365202" y="453032"/>
                  </a:lnTo>
                  <a:lnTo>
                    <a:pt x="1366052" y="454050"/>
                  </a:lnTo>
                  <a:lnTo>
                    <a:pt x="1368968" y="454069"/>
                  </a:lnTo>
                  <a:lnTo>
                    <a:pt x="1371850" y="455402"/>
                  </a:lnTo>
                  <a:lnTo>
                    <a:pt x="1372714" y="455891"/>
                  </a:lnTo>
                  <a:lnTo>
                    <a:pt x="1376579" y="456747"/>
                  </a:lnTo>
                  <a:lnTo>
                    <a:pt x="1380393" y="458351"/>
                  </a:lnTo>
                  <a:lnTo>
                    <a:pt x="1380753" y="459074"/>
                  </a:lnTo>
                  <a:lnTo>
                    <a:pt x="1383820" y="461911"/>
                  </a:lnTo>
                  <a:lnTo>
                    <a:pt x="1392168" y="460430"/>
                  </a:lnTo>
                  <a:lnTo>
                    <a:pt x="1395244" y="460315"/>
                  </a:lnTo>
                  <a:lnTo>
                    <a:pt x="1406628" y="458557"/>
                  </a:lnTo>
                  <a:lnTo>
                    <a:pt x="1410504" y="457852"/>
                  </a:lnTo>
                  <a:lnTo>
                    <a:pt x="1411575" y="459361"/>
                  </a:lnTo>
                  <a:lnTo>
                    <a:pt x="1410311" y="462649"/>
                  </a:lnTo>
                  <a:lnTo>
                    <a:pt x="1408098" y="464232"/>
                  </a:lnTo>
                  <a:lnTo>
                    <a:pt x="1406791" y="469731"/>
                  </a:lnTo>
                  <a:lnTo>
                    <a:pt x="1406535" y="476513"/>
                  </a:lnTo>
                  <a:lnTo>
                    <a:pt x="1404918" y="481992"/>
                  </a:lnTo>
                  <a:lnTo>
                    <a:pt x="1408194" y="482240"/>
                  </a:lnTo>
                  <a:lnTo>
                    <a:pt x="1411332" y="483712"/>
                  </a:lnTo>
                  <a:lnTo>
                    <a:pt x="1417823" y="483882"/>
                  </a:lnTo>
                  <a:lnTo>
                    <a:pt x="1417910" y="484418"/>
                  </a:lnTo>
                  <a:lnTo>
                    <a:pt x="1422529" y="494363"/>
                  </a:lnTo>
                  <a:lnTo>
                    <a:pt x="1424033" y="497395"/>
                  </a:lnTo>
                  <a:lnTo>
                    <a:pt x="1425456" y="503440"/>
                  </a:lnTo>
                  <a:lnTo>
                    <a:pt x="1427741" y="509824"/>
                  </a:lnTo>
                  <a:lnTo>
                    <a:pt x="1429350" y="513835"/>
                  </a:lnTo>
                  <a:lnTo>
                    <a:pt x="1431272" y="520339"/>
                  </a:lnTo>
                  <a:lnTo>
                    <a:pt x="1438758" y="535722"/>
                  </a:lnTo>
                  <a:lnTo>
                    <a:pt x="1439170" y="536243"/>
                  </a:lnTo>
                  <a:lnTo>
                    <a:pt x="1440575" y="548371"/>
                  </a:lnTo>
                  <a:lnTo>
                    <a:pt x="1443256" y="552818"/>
                  </a:lnTo>
                  <a:lnTo>
                    <a:pt x="1449021" y="558828"/>
                  </a:lnTo>
                  <a:lnTo>
                    <a:pt x="1455649" y="565452"/>
                  </a:lnTo>
                  <a:lnTo>
                    <a:pt x="1461851" y="571844"/>
                  </a:lnTo>
                  <a:lnTo>
                    <a:pt x="1471721" y="581739"/>
                  </a:lnTo>
                  <a:lnTo>
                    <a:pt x="1472483" y="589651"/>
                  </a:lnTo>
                  <a:lnTo>
                    <a:pt x="1472943" y="593237"/>
                  </a:lnTo>
                  <a:lnTo>
                    <a:pt x="1473173" y="596844"/>
                  </a:lnTo>
                  <a:lnTo>
                    <a:pt x="1471146" y="598525"/>
                  </a:lnTo>
                  <a:lnTo>
                    <a:pt x="1466446" y="601181"/>
                  </a:lnTo>
                  <a:lnTo>
                    <a:pt x="1458949" y="606035"/>
                  </a:lnTo>
                  <a:lnTo>
                    <a:pt x="1454959" y="607620"/>
                  </a:lnTo>
                  <a:lnTo>
                    <a:pt x="1452961" y="610656"/>
                  </a:lnTo>
                  <a:lnTo>
                    <a:pt x="1449834" y="612984"/>
                  </a:lnTo>
                  <a:lnTo>
                    <a:pt x="1449432" y="618232"/>
                  </a:lnTo>
                  <a:lnTo>
                    <a:pt x="1446940" y="622171"/>
                  </a:lnTo>
                  <a:lnTo>
                    <a:pt x="1452555" y="624122"/>
                  </a:lnTo>
                  <a:lnTo>
                    <a:pt x="1451009" y="629473"/>
                  </a:lnTo>
                  <a:lnTo>
                    <a:pt x="1450944" y="631758"/>
                  </a:lnTo>
                  <a:lnTo>
                    <a:pt x="1459798" y="641166"/>
                  </a:lnTo>
                  <a:lnTo>
                    <a:pt x="1453268" y="647088"/>
                  </a:lnTo>
                  <a:lnTo>
                    <a:pt x="1457247" y="655342"/>
                  </a:lnTo>
                  <a:lnTo>
                    <a:pt x="1457154" y="658328"/>
                  </a:lnTo>
                  <a:lnTo>
                    <a:pt x="1455761" y="661338"/>
                  </a:lnTo>
                  <a:lnTo>
                    <a:pt x="1450769" y="666504"/>
                  </a:lnTo>
                  <a:lnTo>
                    <a:pt x="1448937" y="667665"/>
                  </a:lnTo>
                  <a:lnTo>
                    <a:pt x="1443062" y="670683"/>
                  </a:lnTo>
                  <a:lnTo>
                    <a:pt x="1440842" y="671384"/>
                  </a:lnTo>
                  <a:lnTo>
                    <a:pt x="1439016" y="672953"/>
                  </a:lnTo>
                  <a:lnTo>
                    <a:pt x="1435517" y="673094"/>
                  </a:lnTo>
                  <a:lnTo>
                    <a:pt x="1432796" y="674135"/>
                  </a:lnTo>
                  <a:lnTo>
                    <a:pt x="1427435" y="674633"/>
                  </a:lnTo>
                  <a:lnTo>
                    <a:pt x="1425834" y="675187"/>
                  </a:lnTo>
                  <a:lnTo>
                    <a:pt x="1422763" y="676934"/>
                  </a:lnTo>
                  <a:lnTo>
                    <a:pt x="1420741" y="677555"/>
                  </a:lnTo>
                  <a:lnTo>
                    <a:pt x="1420124" y="678490"/>
                  </a:lnTo>
                  <a:lnTo>
                    <a:pt x="1418345" y="679411"/>
                  </a:lnTo>
                  <a:lnTo>
                    <a:pt x="1416746" y="680989"/>
                  </a:lnTo>
                  <a:lnTo>
                    <a:pt x="1412541" y="684158"/>
                  </a:lnTo>
                  <a:lnTo>
                    <a:pt x="1409285" y="686396"/>
                  </a:lnTo>
                  <a:lnTo>
                    <a:pt x="1407033" y="688593"/>
                  </a:lnTo>
                  <a:lnTo>
                    <a:pt x="1405486" y="690640"/>
                  </a:lnTo>
                  <a:lnTo>
                    <a:pt x="1404054" y="695105"/>
                  </a:lnTo>
                  <a:lnTo>
                    <a:pt x="1403758" y="696609"/>
                  </a:lnTo>
                  <a:lnTo>
                    <a:pt x="1402903" y="697052"/>
                  </a:lnTo>
                  <a:lnTo>
                    <a:pt x="1400013" y="693648"/>
                  </a:lnTo>
                  <a:lnTo>
                    <a:pt x="1397543" y="687824"/>
                  </a:lnTo>
                  <a:lnTo>
                    <a:pt x="1396398" y="686272"/>
                  </a:lnTo>
                  <a:lnTo>
                    <a:pt x="1396742" y="684173"/>
                  </a:lnTo>
                  <a:lnTo>
                    <a:pt x="1394500" y="682811"/>
                  </a:lnTo>
                  <a:lnTo>
                    <a:pt x="1393113" y="680846"/>
                  </a:lnTo>
                  <a:lnTo>
                    <a:pt x="1392653" y="679590"/>
                  </a:lnTo>
                  <a:lnTo>
                    <a:pt x="1391010" y="679976"/>
                  </a:lnTo>
                  <a:lnTo>
                    <a:pt x="1384623" y="683577"/>
                  </a:lnTo>
                  <a:lnTo>
                    <a:pt x="1381901" y="684218"/>
                  </a:lnTo>
                  <a:lnTo>
                    <a:pt x="1375031" y="688527"/>
                  </a:lnTo>
                  <a:lnTo>
                    <a:pt x="1371665" y="692759"/>
                  </a:lnTo>
                  <a:lnTo>
                    <a:pt x="1369423" y="696742"/>
                  </a:lnTo>
                  <a:lnTo>
                    <a:pt x="1367816" y="699705"/>
                  </a:lnTo>
                  <a:lnTo>
                    <a:pt x="1364932" y="700347"/>
                  </a:lnTo>
                  <a:lnTo>
                    <a:pt x="1353921" y="702467"/>
                  </a:lnTo>
                  <a:lnTo>
                    <a:pt x="1337629" y="717074"/>
                  </a:lnTo>
                  <a:lnTo>
                    <a:pt x="1331363" y="722763"/>
                  </a:lnTo>
                  <a:lnTo>
                    <a:pt x="1320203" y="735853"/>
                  </a:lnTo>
                  <a:lnTo>
                    <a:pt x="1313612" y="747003"/>
                  </a:lnTo>
                  <a:lnTo>
                    <a:pt x="1307274" y="755836"/>
                  </a:lnTo>
                  <a:lnTo>
                    <a:pt x="1307994" y="763089"/>
                  </a:lnTo>
                  <a:lnTo>
                    <a:pt x="1304104" y="773992"/>
                  </a:lnTo>
                  <a:lnTo>
                    <a:pt x="1287724" y="775379"/>
                  </a:lnTo>
                  <a:lnTo>
                    <a:pt x="1250543" y="781762"/>
                  </a:lnTo>
                  <a:lnTo>
                    <a:pt x="1250038" y="797002"/>
                  </a:lnTo>
                  <a:lnTo>
                    <a:pt x="1249157" y="803832"/>
                  </a:lnTo>
                  <a:lnTo>
                    <a:pt x="1242044" y="817012"/>
                  </a:lnTo>
                  <a:lnTo>
                    <a:pt x="1240328" y="829817"/>
                  </a:lnTo>
                  <a:lnTo>
                    <a:pt x="1238760" y="840925"/>
                  </a:lnTo>
                  <a:lnTo>
                    <a:pt x="1236056" y="853702"/>
                  </a:lnTo>
                  <a:lnTo>
                    <a:pt x="1235041" y="858512"/>
                  </a:lnTo>
                  <a:lnTo>
                    <a:pt x="1231971" y="870403"/>
                  </a:lnTo>
                  <a:lnTo>
                    <a:pt x="1224602" y="882499"/>
                  </a:lnTo>
                  <a:lnTo>
                    <a:pt x="1222254" y="884556"/>
                  </a:lnTo>
                  <a:lnTo>
                    <a:pt x="1215321" y="891501"/>
                  </a:lnTo>
                  <a:lnTo>
                    <a:pt x="1212648" y="893329"/>
                  </a:lnTo>
                  <a:lnTo>
                    <a:pt x="1213072" y="896143"/>
                  </a:lnTo>
                  <a:lnTo>
                    <a:pt x="1212741" y="897968"/>
                  </a:lnTo>
                  <a:lnTo>
                    <a:pt x="1212934" y="901104"/>
                  </a:lnTo>
                  <a:lnTo>
                    <a:pt x="1214322" y="905078"/>
                  </a:lnTo>
                  <a:lnTo>
                    <a:pt x="1213364" y="906069"/>
                  </a:lnTo>
                  <a:lnTo>
                    <a:pt x="1213530" y="907266"/>
                  </a:lnTo>
                  <a:lnTo>
                    <a:pt x="1214565" y="908198"/>
                  </a:lnTo>
                  <a:lnTo>
                    <a:pt x="1215862" y="908110"/>
                  </a:lnTo>
                  <a:lnTo>
                    <a:pt x="1217196" y="909820"/>
                  </a:lnTo>
                  <a:lnTo>
                    <a:pt x="1217691" y="911926"/>
                  </a:lnTo>
                  <a:lnTo>
                    <a:pt x="1215384" y="912978"/>
                  </a:lnTo>
                  <a:lnTo>
                    <a:pt x="1211586" y="912752"/>
                  </a:lnTo>
                  <a:lnTo>
                    <a:pt x="1207770" y="912810"/>
                  </a:lnTo>
                  <a:lnTo>
                    <a:pt x="1203521" y="914351"/>
                  </a:lnTo>
                  <a:lnTo>
                    <a:pt x="1201895" y="916241"/>
                  </a:lnTo>
                  <a:lnTo>
                    <a:pt x="1200413" y="916420"/>
                  </a:lnTo>
                  <a:lnTo>
                    <a:pt x="1197546" y="916079"/>
                  </a:lnTo>
                  <a:lnTo>
                    <a:pt x="1196594" y="916786"/>
                  </a:lnTo>
                  <a:lnTo>
                    <a:pt x="1193215" y="917133"/>
                  </a:lnTo>
                  <a:lnTo>
                    <a:pt x="1192221" y="917901"/>
                  </a:lnTo>
                  <a:lnTo>
                    <a:pt x="1190140" y="918043"/>
                  </a:lnTo>
                  <a:lnTo>
                    <a:pt x="1185922" y="920109"/>
                  </a:lnTo>
                  <a:lnTo>
                    <a:pt x="1183232" y="921202"/>
                  </a:lnTo>
                  <a:lnTo>
                    <a:pt x="1182964" y="922643"/>
                  </a:lnTo>
                  <a:lnTo>
                    <a:pt x="1181747" y="923073"/>
                  </a:lnTo>
                  <a:lnTo>
                    <a:pt x="1178288" y="923474"/>
                  </a:lnTo>
                  <a:lnTo>
                    <a:pt x="1176520" y="924346"/>
                  </a:lnTo>
                  <a:lnTo>
                    <a:pt x="1174952" y="923740"/>
                  </a:lnTo>
                  <a:lnTo>
                    <a:pt x="1173241" y="924082"/>
                  </a:lnTo>
                  <a:lnTo>
                    <a:pt x="1171795" y="923844"/>
                  </a:lnTo>
                  <a:lnTo>
                    <a:pt x="1169641" y="924996"/>
                  </a:lnTo>
                  <a:lnTo>
                    <a:pt x="1167663" y="924905"/>
                  </a:lnTo>
                  <a:lnTo>
                    <a:pt x="1165864" y="926228"/>
                  </a:lnTo>
                  <a:lnTo>
                    <a:pt x="1163980" y="926524"/>
                  </a:lnTo>
                  <a:lnTo>
                    <a:pt x="1161961" y="927282"/>
                  </a:lnTo>
                  <a:lnTo>
                    <a:pt x="1160854" y="927235"/>
                  </a:lnTo>
                  <a:lnTo>
                    <a:pt x="1158644" y="928193"/>
                  </a:lnTo>
                  <a:lnTo>
                    <a:pt x="1155088" y="928358"/>
                  </a:lnTo>
                  <a:lnTo>
                    <a:pt x="1151796" y="930000"/>
                  </a:lnTo>
                  <a:lnTo>
                    <a:pt x="1148991" y="932077"/>
                  </a:lnTo>
                  <a:lnTo>
                    <a:pt x="1147590" y="932231"/>
                  </a:lnTo>
                  <a:lnTo>
                    <a:pt x="1146166" y="933485"/>
                  </a:lnTo>
                  <a:lnTo>
                    <a:pt x="1143779" y="933936"/>
                  </a:lnTo>
                  <a:lnTo>
                    <a:pt x="1142455" y="933335"/>
                  </a:lnTo>
                  <a:lnTo>
                    <a:pt x="1140489" y="933959"/>
                  </a:lnTo>
                  <a:lnTo>
                    <a:pt x="1138499" y="935115"/>
                  </a:lnTo>
                  <a:lnTo>
                    <a:pt x="1134833" y="936103"/>
                  </a:lnTo>
                  <a:lnTo>
                    <a:pt x="1133677" y="937050"/>
                  </a:lnTo>
                  <a:lnTo>
                    <a:pt x="1132015" y="936869"/>
                  </a:lnTo>
                  <a:lnTo>
                    <a:pt x="1128514" y="937451"/>
                  </a:lnTo>
                  <a:lnTo>
                    <a:pt x="1127550" y="937932"/>
                  </a:lnTo>
                  <a:lnTo>
                    <a:pt x="1124141" y="937916"/>
                  </a:lnTo>
                  <a:lnTo>
                    <a:pt x="1120310" y="939224"/>
                  </a:lnTo>
                  <a:lnTo>
                    <a:pt x="1115678" y="940198"/>
                  </a:lnTo>
                  <a:lnTo>
                    <a:pt x="1113724" y="941351"/>
                  </a:lnTo>
                  <a:lnTo>
                    <a:pt x="1113424" y="940366"/>
                  </a:lnTo>
                  <a:lnTo>
                    <a:pt x="1111056" y="940922"/>
                  </a:lnTo>
                  <a:lnTo>
                    <a:pt x="1108633" y="941108"/>
                  </a:lnTo>
                  <a:lnTo>
                    <a:pt x="1107177" y="940330"/>
                  </a:lnTo>
                  <a:lnTo>
                    <a:pt x="1104459" y="939748"/>
                  </a:lnTo>
                  <a:lnTo>
                    <a:pt x="1101881" y="940578"/>
                  </a:lnTo>
                  <a:lnTo>
                    <a:pt x="1103213" y="942249"/>
                  </a:lnTo>
                  <a:lnTo>
                    <a:pt x="1101169" y="944780"/>
                  </a:lnTo>
                  <a:lnTo>
                    <a:pt x="1100908" y="946367"/>
                  </a:lnTo>
                  <a:lnTo>
                    <a:pt x="1098242" y="946380"/>
                  </a:lnTo>
                  <a:lnTo>
                    <a:pt x="1096271" y="947425"/>
                  </a:lnTo>
                  <a:lnTo>
                    <a:pt x="1096465" y="948497"/>
                  </a:lnTo>
                  <a:lnTo>
                    <a:pt x="1094162" y="949533"/>
                  </a:lnTo>
                  <a:lnTo>
                    <a:pt x="1091811" y="949435"/>
                  </a:lnTo>
                  <a:lnTo>
                    <a:pt x="1091366" y="950204"/>
                  </a:lnTo>
                  <a:lnTo>
                    <a:pt x="1091815" y="952431"/>
                  </a:lnTo>
                  <a:lnTo>
                    <a:pt x="1090371" y="953183"/>
                  </a:lnTo>
                  <a:lnTo>
                    <a:pt x="1089016" y="954827"/>
                  </a:lnTo>
                  <a:lnTo>
                    <a:pt x="1087693" y="954849"/>
                  </a:lnTo>
                  <a:lnTo>
                    <a:pt x="1085060" y="955618"/>
                  </a:lnTo>
                  <a:lnTo>
                    <a:pt x="1082250" y="953927"/>
                  </a:lnTo>
                  <a:lnTo>
                    <a:pt x="1079567" y="954111"/>
                  </a:lnTo>
                  <a:lnTo>
                    <a:pt x="1078149" y="954778"/>
                  </a:lnTo>
                  <a:lnTo>
                    <a:pt x="1076700" y="954398"/>
                  </a:lnTo>
                  <a:lnTo>
                    <a:pt x="1075431" y="954776"/>
                  </a:lnTo>
                  <a:lnTo>
                    <a:pt x="1070365" y="954565"/>
                  </a:lnTo>
                  <a:lnTo>
                    <a:pt x="1069058" y="956302"/>
                  </a:lnTo>
                  <a:lnTo>
                    <a:pt x="1069145" y="960721"/>
                  </a:lnTo>
                  <a:lnTo>
                    <a:pt x="1070223" y="962259"/>
                  </a:lnTo>
                  <a:lnTo>
                    <a:pt x="1070869" y="961946"/>
                  </a:lnTo>
                  <a:lnTo>
                    <a:pt x="1073490" y="962510"/>
                  </a:lnTo>
                  <a:lnTo>
                    <a:pt x="1072246" y="965525"/>
                  </a:lnTo>
                  <a:lnTo>
                    <a:pt x="1070814" y="967130"/>
                  </a:lnTo>
                  <a:lnTo>
                    <a:pt x="1075311" y="971422"/>
                  </a:lnTo>
                  <a:lnTo>
                    <a:pt x="1080041" y="975493"/>
                  </a:lnTo>
                  <a:lnTo>
                    <a:pt x="1084676" y="975878"/>
                  </a:lnTo>
                  <a:lnTo>
                    <a:pt x="1085240" y="970434"/>
                  </a:lnTo>
                  <a:lnTo>
                    <a:pt x="1087825" y="969534"/>
                  </a:lnTo>
                  <a:lnTo>
                    <a:pt x="1096164" y="968819"/>
                  </a:lnTo>
                  <a:lnTo>
                    <a:pt x="1095227" y="978004"/>
                  </a:lnTo>
                  <a:lnTo>
                    <a:pt x="1095436" y="1016728"/>
                  </a:lnTo>
                  <a:lnTo>
                    <a:pt x="1099294" y="1017583"/>
                  </a:lnTo>
                  <a:lnTo>
                    <a:pt x="1099760" y="1018998"/>
                  </a:lnTo>
                  <a:lnTo>
                    <a:pt x="1101574" y="1019495"/>
                  </a:lnTo>
                  <a:lnTo>
                    <a:pt x="1103588" y="1019448"/>
                  </a:lnTo>
                  <a:lnTo>
                    <a:pt x="1104402" y="1018940"/>
                  </a:lnTo>
                  <a:lnTo>
                    <a:pt x="1105570" y="1020651"/>
                  </a:lnTo>
                  <a:lnTo>
                    <a:pt x="1108196" y="1021352"/>
                  </a:lnTo>
                  <a:lnTo>
                    <a:pt x="1109818" y="1022798"/>
                  </a:lnTo>
                  <a:lnTo>
                    <a:pt x="1111949" y="1023265"/>
                  </a:lnTo>
                  <a:lnTo>
                    <a:pt x="1113931" y="1024809"/>
                  </a:lnTo>
                  <a:lnTo>
                    <a:pt x="1115100" y="1026502"/>
                  </a:lnTo>
                  <a:lnTo>
                    <a:pt x="1117008" y="1027010"/>
                  </a:lnTo>
                  <a:lnTo>
                    <a:pt x="1117254" y="1027850"/>
                  </a:lnTo>
                  <a:lnTo>
                    <a:pt x="1118810" y="1029307"/>
                  </a:lnTo>
                  <a:lnTo>
                    <a:pt x="1117959" y="1030492"/>
                  </a:lnTo>
                  <a:lnTo>
                    <a:pt x="1117599" y="1032483"/>
                  </a:lnTo>
                  <a:lnTo>
                    <a:pt x="1122326" y="1035240"/>
                  </a:lnTo>
                  <a:lnTo>
                    <a:pt x="1122351" y="1036643"/>
                  </a:lnTo>
                  <a:lnTo>
                    <a:pt x="1123659" y="1037239"/>
                  </a:lnTo>
                  <a:lnTo>
                    <a:pt x="1126385" y="1035885"/>
                  </a:lnTo>
                  <a:lnTo>
                    <a:pt x="1130016" y="1036762"/>
                  </a:lnTo>
                  <a:lnTo>
                    <a:pt x="1132494" y="1039324"/>
                  </a:lnTo>
                  <a:lnTo>
                    <a:pt x="1133366" y="1041301"/>
                  </a:lnTo>
                  <a:lnTo>
                    <a:pt x="1133517" y="1044180"/>
                  </a:lnTo>
                  <a:lnTo>
                    <a:pt x="1135168" y="1047310"/>
                  </a:lnTo>
                  <a:lnTo>
                    <a:pt x="1135027" y="1049644"/>
                  </a:lnTo>
                  <a:lnTo>
                    <a:pt x="1136602" y="1050557"/>
                  </a:lnTo>
                  <a:lnTo>
                    <a:pt x="1137460" y="1051656"/>
                  </a:lnTo>
                  <a:lnTo>
                    <a:pt x="1137474" y="1052913"/>
                  </a:lnTo>
                  <a:lnTo>
                    <a:pt x="1138713" y="1053368"/>
                  </a:lnTo>
                  <a:lnTo>
                    <a:pt x="1138526" y="1055862"/>
                  </a:lnTo>
                  <a:lnTo>
                    <a:pt x="1138843" y="1056982"/>
                  </a:lnTo>
                  <a:lnTo>
                    <a:pt x="1138728" y="1059271"/>
                  </a:lnTo>
                  <a:lnTo>
                    <a:pt x="1140425" y="1059699"/>
                  </a:lnTo>
                  <a:lnTo>
                    <a:pt x="1141524" y="1061301"/>
                  </a:lnTo>
                  <a:lnTo>
                    <a:pt x="1142763" y="1061466"/>
                  </a:lnTo>
                  <a:lnTo>
                    <a:pt x="1144404" y="1062540"/>
                  </a:lnTo>
                  <a:lnTo>
                    <a:pt x="1144854" y="1067342"/>
                  </a:lnTo>
                  <a:lnTo>
                    <a:pt x="1145882" y="1068865"/>
                  </a:lnTo>
                  <a:lnTo>
                    <a:pt x="1145809" y="1070849"/>
                  </a:lnTo>
                  <a:lnTo>
                    <a:pt x="1145040" y="1071889"/>
                  </a:lnTo>
                  <a:lnTo>
                    <a:pt x="1146034" y="1072800"/>
                  </a:lnTo>
                  <a:lnTo>
                    <a:pt x="1146385" y="1074483"/>
                  </a:lnTo>
                  <a:lnTo>
                    <a:pt x="1142597" y="1074519"/>
                  </a:lnTo>
                  <a:lnTo>
                    <a:pt x="1140290" y="1074876"/>
                  </a:lnTo>
                  <a:lnTo>
                    <a:pt x="1138642" y="1073719"/>
                  </a:lnTo>
                  <a:lnTo>
                    <a:pt x="1134952" y="1075086"/>
                  </a:lnTo>
                  <a:lnTo>
                    <a:pt x="1134528" y="1077437"/>
                  </a:lnTo>
                  <a:lnTo>
                    <a:pt x="1133619" y="1078075"/>
                  </a:lnTo>
                  <a:lnTo>
                    <a:pt x="1129677" y="1078328"/>
                  </a:lnTo>
                  <a:lnTo>
                    <a:pt x="1128739" y="1081352"/>
                  </a:lnTo>
                  <a:lnTo>
                    <a:pt x="1125324" y="1082608"/>
                  </a:lnTo>
                  <a:lnTo>
                    <a:pt x="1124176" y="1082219"/>
                  </a:lnTo>
                  <a:lnTo>
                    <a:pt x="1118241" y="1082050"/>
                  </a:lnTo>
                  <a:lnTo>
                    <a:pt x="1116986" y="1082452"/>
                  </a:lnTo>
                  <a:lnTo>
                    <a:pt x="1114376" y="1085155"/>
                  </a:lnTo>
                  <a:lnTo>
                    <a:pt x="1113126" y="1086823"/>
                  </a:lnTo>
                  <a:lnTo>
                    <a:pt x="1112787" y="1088057"/>
                  </a:lnTo>
                  <a:lnTo>
                    <a:pt x="1110681" y="1089700"/>
                  </a:lnTo>
                  <a:lnTo>
                    <a:pt x="1109215" y="1089531"/>
                  </a:lnTo>
                  <a:lnTo>
                    <a:pt x="1108492" y="1091856"/>
                  </a:lnTo>
                  <a:lnTo>
                    <a:pt x="1108795" y="1095233"/>
                  </a:lnTo>
                  <a:lnTo>
                    <a:pt x="1110591" y="1098013"/>
                  </a:lnTo>
                  <a:lnTo>
                    <a:pt x="1108472" y="1098904"/>
                  </a:lnTo>
                  <a:lnTo>
                    <a:pt x="1107576" y="1103014"/>
                  </a:lnTo>
                  <a:lnTo>
                    <a:pt x="1108535" y="1102804"/>
                  </a:lnTo>
                  <a:lnTo>
                    <a:pt x="1109335" y="1105027"/>
                  </a:lnTo>
                  <a:lnTo>
                    <a:pt x="1108495" y="1106104"/>
                  </a:lnTo>
                  <a:lnTo>
                    <a:pt x="1109689" y="1108822"/>
                  </a:lnTo>
                  <a:lnTo>
                    <a:pt x="1112143" y="1109128"/>
                  </a:lnTo>
                  <a:lnTo>
                    <a:pt x="1114325" y="1108839"/>
                  </a:lnTo>
                  <a:lnTo>
                    <a:pt x="1115205" y="1109563"/>
                  </a:lnTo>
                  <a:lnTo>
                    <a:pt x="1115620" y="1111032"/>
                  </a:lnTo>
                  <a:lnTo>
                    <a:pt x="1117007" y="1110814"/>
                  </a:lnTo>
                  <a:lnTo>
                    <a:pt x="1120385" y="1110908"/>
                  </a:lnTo>
                  <a:lnTo>
                    <a:pt x="1127095" y="1112498"/>
                  </a:lnTo>
                  <a:lnTo>
                    <a:pt x="1128629" y="1113420"/>
                  </a:lnTo>
                  <a:lnTo>
                    <a:pt x="1128101" y="1114862"/>
                  </a:lnTo>
                  <a:lnTo>
                    <a:pt x="1128718" y="1115916"/>
                  </a:lnTo>
                  <a:lnTo>
                    <a:pt x="1128912" y="1117685"/>
                  </a:lnTo>
                  <a:lnTo>
                    <a:pt x="1128179" y="1120198"/>
                  </a:lnTo>
                  <a:lnTo>
                    <a:pt x="1129740" y="1121542"/>
                  </a:lnTo>
                  <a:lnTo>
                    <a:pt x="1128471" y="1123917"/>
                  </a:lnTo>
                  <a:lnTo>
                    <a:pt x="1129064" y="1124759"/>
                  </a:lnTo>
                  <a:lnTo>
                    <a:pt x="1128237" y="1127074"/>
                  </a:lnTo>
                  <a:lnTo>
                    <a:pt x="1128689" y="1128435"/>
                  </a:lnTo>
                  <a:lnTo>
                    <a:pt x="1128058" y="1129714"/>
                  </a:lnTo>
                  <a:lnTo>
                    <a:pt x="1131118" y="1131793"/>
                  </a:lnTo>
                  <a:lnTo>
                    <a:pt x="1131250" y="1132581"/>
                  </a:lnTo>
                  <a:lnTo>
                    <a:pt x="1129927" y="1133973"/>
                  </a:lnTo>
                  <a:lnTo>
                    <a:pt x="1129433" y="1136024"/>
                  </a:lnTo>
                  <a:lnTo>
                    <a:pt x="1129960" y="1136829"/>
                  </a:lnTo>
                  <a:lnTo>
                    <a:pt x="1132584" y="1138018"/>
                  </a:lnTo>
                  <a:lnTo>
                    <a:pt x="1132309" y="1140629"/>
                  </a:lnTo>
                  <a:lnTo>
                    <a:pt x="1133095" y="1142990"/>
                  </a:lnTo>
                  <a:lnTo>
                    <a:pt x="1134384" y="1146258"/>
                  </a:lnTo>
                  <a:lnTo>
                    <a:pt x="1133558" y="1147887"/>
                  </a:lnTo>
                  <a:lnTo>
                    <a:pt x="1131584" y="1148409"/>
                  </a:lnTo>
                  <a:lnTo>
                    <a:pt x="1126044" y="1146857"/>
                  </a:lnTo>
                  <a:lnTo>
                    <a:pt x="1125033" y="1146931"/>
                  </a:lnTo>
                  <a:lnTo>
                    <a:pt x="1123967" y="1148016"/>
                  </a:lnTo>
                  <a:lnTo>
                    <a:pt x="1123155" y="1150703"/>
                  </a:lnTo>
                  <a:lnTo>
                    <a:pt x="1121694" y="1152909"/>
                  </a:lnTo>
                  <a:lnTo>
                    <a:pt x="1116872" y="1154032"/>
                  </a:lnTo>
                  <a:lnTo>
                    <a:pt x="1115988" y="1153825"/>
                  </a:lnTo>
                  <a:lnTo>
                    <a:pt x="1114796" y="1152204"/>
                  </a:lnTo>
                  <a:lnTo>
                    <a:pt x="1113901" y="1151902"/>
                  </a:lnTo>
                  <a:lnTo>
                    <a:pt x="1112675" y="1150236"/>
                  </a:lnTo>
                  <a:lnTo>
                    <a:pt x="1111962" y="1148560"/>
                  </a:lnTo>
                  <a:lnTo>
                    <a:pt x="1109776" y="1147795"/>
                  </a:lnTo>
                  <a:lnTo>
                    <a:pt x="1107963" y="1146271"/>
                  </a:lnTo>
                  <a:lnTo>
                    <a:pt x="1104675" y="1144773"/>
                  </a:lnTo>
                  <a:lnTo>
                    <a:pt x="1101627" y="1145361"/>
                  </a:lnTo>
                  <a:lnTo>
                    <a:pt x="1099794" y="1144752"/>
                  </a:lnTo>
                  <a:lnTo>
                    <a:pt x="1098615" y="1144889"/>
                  </a:lnTo>
                  <a:lnTo>
                    <a:pt x="1097456" y="1143888"/>
                  </a:lnTo>
                  <a:lnTo>
                    <a:pt x="1095914" y="1143619"/>
                  </a:lnTo>
                  <a:lnTo>
                    <a:pt x="1093576" y="1144208"/>
                  </a:lnTo>
                  <a:lnTo>
                    <a:pt x="1092854" y="1144921"/>
                  </a:lnTo>
                  <a:lnTo>
                    <a:pt x="1089253" y="1144794"/>
                  </a:lnTo>
                  <a:lnTo>
                    <a:pt x="1085899" y="1143695"/>
                  </a:lnTo>
                  <a:lnTo>
                    <a:pt x="1084472" y="1144099"/>
                  </a:lnTo>
                  <a:lnTo>
                    <a:pt x="1083163" y="1142889"/>
                  </a:lnTo>
                  <a:lnTo>
                    <a:pt x="1077208" y="1142667"/>
                  </a:lnTo>
                  <a:lnTo>
                    <a:pt x="1074718" y="1140536"/>
                  </a:lnTo>
                  <a:lnTo>
                    <a:pt x="1071722" y="1139850"/>
                  </a:lnTo>
                  <a:lnTo>
                    <a:pt x="1070323" y="1138932"/>
                  </a:lnTo>
                  <a:lnTo>
                    <a:pt x="1070548" y="1137385"/>
                  </a:lnTo>
                  <a:lnTo>
                    <a:pt x="1070218" y="1135838"/>
                  </a:lnTo>
                  <a:lnTo>
                    <a:pt x="1065701" y="1135138"/>
                  </a:lnTo>
                  <a:lnTo>
                    <a:pt x="1064741" y="1133462"/>
                  </a:lnTo>
                  <a:lnTo>
                    <a:pt x="1063274" y="1133568"/>
                  </a:lnTo>
                  <a:lnTo>
                    <a:pt x="1063729" y="1134786"/>
                  </a:lnTo>
                  <a:lnTo>
                    <a:pt x="1063229" y="1138455"/>
                  </a:lnTo>
                  <a:lnTo>
                    <a:pt x="1062534" y="1140788"/>
                  </a:lnTo>
                  <a:lnTo>
                    <a:pt x="1060885" y="1142980"/>
                  </a:lnTo>
                  <a:lnTo>
                    <a:pt x="1058377" y="1144260"/>
                  </a:lnTo>
                  <a:lnTo>
                    <a:pt x="1057920" y="1145074"/>
                  </a:lnTo>
                  <a:lnTo>
                    <a:pt x="1058657" y="1147553"/>
                  </a:lnTo>
                  <a:lnTo>
                    <a:pt x="1058247" y="1150039"/>
                  </a:lnTo>
                  <a:lnTo>
                    <a:pt x="1056369" y="1149093"/>
                  </a:lnTo>
                  <a:lnTo>
                    <a:pt x="1053592" y="1148951"/>
                  </a:lnTo>
                  <a:lnTo>
                    <a:pt x="1052176" y="1149371"/>
                  </a:lnTo>
                  <a:lnTo>
                    <a:pt x="1049858" y="1149090"/>
                  </a:lnTo>
                  <a:lnTo>
                    <a:pt x="1048719" y="1149754"/>
                  </a:lnTo>
                  <a:lnTo>
                    <a:pt x="1047080" y="1149152"/>
                  </a:lnTo>
                  <a:lnTo>
                    <a:pt x="1044614" y="1148782"/>
                  </a:lnTo>
                  <a:lnTo>
                    <a:pt x="1043363" y="1148013"/>
                  </a:lnTo>
                  <a:lnTo>
                    <a:pt x="1041528" y="1148151"/>
                  </a:lnTo>
                  <a:lnTo>
                    <a:pt x="1039401" y="1147624"/>
                  </a:lnTo>
                  <a:lnTo>
                    <a:pt x="1038473" y="1146726"/>
                  </a:lnTo>
                  <a:lnTo>
                    <a:pt x="1037157" y="1146699"/>
                  </a:lnTo>
                  <a:lnTo>
                    <a:pt x="1035824" y="1145366"/>
                  </a:lnTo>
                  <a:lnTo>
                    <a:pt x="1034070" y="1144754"/>
                  </a:lnTo>
                  <a:lnTo>
                    <a:pt x="1030494" y="1144080"/>
                  </a:lnTo>
                  <a:lnTo>
                    <a:pt x="1029101" y="1143424"/>
                  </a:lnTo>
                  <a:lnTo>
                    <a:pt x="1026441" y="1141282"/>
                  </a:lnTo>
                  <a:lnTo>
                    <a:pt x="1024884" y="1139711"/>
                  </a:lnTo>
                  <a:lnTo>
                    <a:pt x="1021701" y="1137312"/>
                  </a:lnTo>
                  <a:lnTo>
                    <a:pt x="1019099" y="1136593"/>
                  </a:lnTo>
                  <a:lnTo>
                    <a:pt x="1017159" y="1137245"/>
                  </a:lnTo>
                  <a:lnTo>
                    <a:pt x="1016253" y="1136904"/>
                  </a:lnTo>
                  <a:lnTo>
                    <a:pt x="1015020" y="1134560"/>
                  </a:lnTo>
                  <a:lnTo>
                    <a:pt x="1012778" y="1132001"/>
                  </a:lnTo>
                  <a:lnTo>
                    <a:pt x="1011917" y="1132587"/>
                  </a:lnTo>
                  <a:lnTo>
                    <a:pt x="1010344" y="1134754"/>
                  </a:lnTo>
                  <a:lnTo>
                    <a:pt x="1008056" y="1134524"/>
                  </a:lnTo>
                  <a:lnTo>
                    <a:pt x="1005677" y="1135216"/>
                  </a:lnTo>
                  <a:lnTo>
                    <a:pt x="1004510" y="1134518"/>
                  </a:lnTo>
                  <a:lnTo>
                    <a:pt x="1003876" y="1132940"/>
                  </a:lnTo>
                  <a:lnTo>
                    <a:pt x="1001076" y="1132242"/>
                  </a:lnTo>
                  <a:lnTo>
                    <a:pt x="1000362" y="1131180"/>
                  </a:lnTo>
                  <a:lnTo>
                    <a:pt x="998403" y="1130366"/>
                  </a:lnTo>
                  <a:lnTo>
                    <a:pt x="997147" y="1130519"/>
                  </a:lnTo>
                  <a:lnTo>
                    <a:pt x="995248" y="1130070"/>
                  </a:lnTo>
                  <a:lnTo>
                    <a:pt x="994255" y="1129253"/>
                  </a:lnTo>
                  <a:lnTo>
                    <a:pt x="993210" y="1126849"/>
                  </a:lnTo>
                  <a:lnTo>
                    <a:pt x="991376" y="1126622"/>
                  </a:lnTo>
                  <a:lnTo>
                    <a:pt x="989238" y="1127732"/>
                  </a:lnTo>
                  <a:lnTo>
                    <a:pt x="987172" y="1127316"/>
                  </a:lnTo>
                  <a:lnTo>
                    <a:pt x="984758" y="1128651"/>
                  </a:lnTo>
                  <a:lnTo>
                    <a:pt x="984342" y="1130818"/>
                  </a:lnTo>
                  <a:lnTo>
                    <a:pt x="983582" y="1132235"/>
                  </a:lnTo>
                  <a:lnTo>
                    <a:pt x="982580" y="1132215"/>
                  </a:lnTo>
                  <a:lnTo>
                    <a:pt x="981305" y="1130719"/>
                  </a:lnTo>
                  <a:lnTo>
                    <a:pt x="979844" y="1130028"/>
                  </a:lnTo>
                  <a:lnTo>
                    <a:pt x="978960" y="1127301"/>
                  </a:lnTo>
                  <a:lnTo>
                    <a:pt x="977592" y="1126165"/>
                  </a:lnTo>
                  <a:lnTo>
                    <a:pt x="976108" y="1125772"/>
                  </a:lnTo>
                  <a:lnTo>
                    <a:pt x="973321" y="1124463"/>
                  </a:lnTo>
                  <a:lnTo>
                    <a:pt x="972964" y="1121390"/>
                  </a:lnTo>
                  <a:lnTo>
                    <a:pt x="972425" y="1120553"/>
                  </a:lnTo>
                  <a:lnTo>
                    <a:pt x="970071" y="1118748"/>
                  </a:lnTo>
                  <a:lnTo>
                    <a:pt x="966158" y="1120014"/>
                  </a:lnTo>
                  <a:lnTo>
                    <a:pt x="965264" y="1119951"/>
                  </a:lnTo>
                  <a:lnTo>
                    <a:pt x="963939" y="1118471"/>
                  </a:lnTo>
                  <a:lnTo>
                    <a:pt x="963452" y="1117089"/>
                  </a:lnTo>
                  <a:lnTo>
                    <a:pt x="959591" y="1117815"/>
                  </a:lnTo>
                  <a:lnTo>
                    <a:pt x="957531" y="1117008"/>
                  </a:lnTo>
                  <a:lnTo>
                    <a:pt x="956498" y="1117858"/>
                  </a:lnTo>
                  <a:lnTo>
                    <a:pt x="956686" y="1119040"/>
                  </a:lnTo>
                  <a:lnTo>
                    <a:pt x="954184" y="1118992"/>
                  </a:lnTo>
                  <a:lnTo>
                    <a:pt x="951324" y="1118055"/>
                  </a:lnTo>
                  <a:lnTo>
                    <a:pt x="948707" y="1118165"/>
                  </a:lnTo>
                  <a:lnTo>
                    <a:pt x="947491" y="1119846"/>
                  </a:lnTo>
                  <a:lnTo>
                    <a:pt x="944889" y="1119448"/>
                  </a:lnTo>
                  <a:lnTo>
                    <a:pt x="943445" y="1120832"/>
                  </a:lnTo>
                  <a:lnTo>
                    <a:pt x="941802" y="1121481"/>
                  </a:lnTo>
                  <a:lnTo>
                    <a:pt x="939079" y="1120828"/>
                  </a:lnTo>
                  <a:lnTo>
                    <a:pt x="933572" y="1121182"/>
                  </a:lnTo>
                  <a:lnTo>
                    <a:pt x="931591" y="1120787"/>
                  </a:lnTo>
                  <a:lnTo>
                    <a:pt x="930478" y="1122946"/>
                  </a:lnTo>
                  <a:lnTo>
                    <a:pt x="928868" y="1123342"/>
                  </a:lnTo>
                  <a:lnTo>
                    <a:pt x="927972" y="1124122"/>
                  </a:lnTo>
                  <a:lnTo>
                    <a:pt x="925210" y="1124516"/>
                  </a:lnTo>
                  <a:lnTo>
                    <a:pt x="923803" y="1124399"/>
                  </a:lnTo>
                  <a:lnTo>
                    <a:pt x="919101" y="1125575"/>
                  </a:lnTo>
                  <a:lnTo>
                    <a:pt x="915884" y="1124833"/>
                  </a:lnTo>
                  <a:lnTo>
                    <a:pt x="913579" y="1125876"/>
                  </a:lnTo>
                  <a:lnTo>
                    <a:pt x="908688" y="1126775"/>
                  </a:lnTo>
                  <a:lnTo>
                    <a:pt x="905502" y="1128202"/>
                  </a:lnTo>
                  <a:lnTo>
                    <a:pt x="904444" y="1128236"/>
                  </a:lnTo>
                  <a:lnTo>
                    <a:pt x="902143" y="1127462"/>
                  </a:lnTo>
                  <a:lnTo>
                    <a:pt x="899040" y="1127276"/>
                  </a:lnTo>
                  <a:lnTo>
                    <a:pt x="898168" y="1124585"/>
                  </a:lnTo>
                  <a:lnTo>
                    <a:pt x="898387" y="1122886"/>
                  </a:lnTo>
                  <a:lnTo>
                    <a:pt x="896585" y="1122303"/>
                  </a:lnTo>
                  <a:lnTo>
                    <a:pt x="896325" y="1121652"/>
                  </a:lnTo>
                  <a:lnTo>
                    <a:pt x="893776" y="1122640"/>
                  </a:lnTo>
                  <a:lnTo>
                    <a:pt x="892680" y="1122055"/>
                  </a:lnTo>
                  <a:lnTo>
                    <a:pt x="891168" y="1124189"/>
                  </a:lnTo>
                  <a:lnTo>
                    <a:pt x="888941" y="1126207"/>
                  </a:lnTo>
                  <a:lnTo>
                    <a:pt x="887578" y="1126894"/>
                  </a:lnTo>
                  <a:lnTo>
                    <a:pt x="881217" y="1127662"/>
                  </a:lnTo>
                  <a:lnTo>
                    <a:pt x="879143" y="1129559"/>
                  </a:lnTo>
                  <a:lnTo>
                    <a:pt x="879121" y="1130868"/>
                  </a:lnTo>
                  <a:lnTo>
                    <a:pt x="878377" y="1131802"/>
                  </a:lnTo>
                  <a:lnTo>
                    <a:pt x="876173" y="1131660"/>
                  </a:lnTo>
                  <a:lnTo>
                    <a:pt x="874310" y="1130741"/>
                  </a:lnTo>
                  <a:lnTo>
                    <a:pt x="872086" y="1131854"/>
                  </a:lnTo>
                  <a:lnTo>
                    <a:pt x="868528" y="1130895"/>
                  </a:lnTo>
                  <a:lnTo>
                    <a:pt x="866921" y="1132364"/>
                  </a:lnTo>
                  <a:lnTo>
                    <a:pt x="865918" y="1132423"/>
                  </a:lnTo>
                  <a:lnTo>
                    <a:pt x="864384" y="1134316"/>
                  </a:lnTo>
                  <a:lnTo>
                    <a:pt x="861537" y="1134512"/>
                  </a:lnTo>
                  <a:lnTo>
                    <a:pt x="860712" y="1133558"/>
                  </a:lnTo>
                  <a:lnTo>
                    <a:pt x="859954" y="1131579"/>
                  </a:lnTo>
                  <a:lnTo>
                    <a:pt x="858239" y="1132263"/>
                  </a:lnTo>
                  <a:lnTo>
                    <a:pt x="854350" y="1131845"/>
                  </a:lnTo>
                  <a:lnTo>
                    <a:pt x="852434" y="1132221"/>
                  </a:lnTo>
                  <a:lnTo>
                    <a:pt x="851408" y="1134173"/>
                  </a:lnTo>
                  <a:lnTo>
                    <a:pt x="849865" y="1134636"/>
                  </a:lnTo>
                  <a:lnTo>
                    <a:pt x="849474" y="1135971"/>
                  </a:lnTo>
                  <a:lnTo>
                    <a:pt x="846709" y="1135868"/>
                  </a:lnTo>
                  <a:lnTo>
                    <a:pt x="846491" y="1136980"/>
                  </a:lnTo>
                  <a:lnTo>
                    <a:pt x="843009" y="1137740"/>
                  </a:lnTo>
                  <a:lnTo>
                    <a:pt x="838679" y="1137355"/>
                  </a:lnTo>
                  <a:lnTo>
                    <a:pt x="837606" y="1139107"/>
                  </a:lnTo>
                  <a:lnTo>
                    <a:pt x="835533" y="1138926"/>
                  </a:lnTo>
                  <a:lnTo>
                    <a:pt x="833703" y="1137858"/>
                  </a:lnTo>
                  <a:lnTo>
                    <a:pt x="831874" y="1138861"/>
                  </a:lnTo>
                  <a:lnTo>
                    <a:pt x="829688" y="1138990"/>
                  </a:lnTo>
                  <a:lnTo>
                    <a:pt x="827461" y="1142025"/>
                  </a:lnTo>
                  <a:lnTo>
                    <a:pt x="826131" y="1142270"/>
                  </a:lnTo>
                  <a:lnTo>
                    <a:pt x="822392" y="1141986"/>
                  </a:lnTo>
                  <a:lnTo>
                    <a:pt x="822418" y="1142606"/>
                  </a:lnTo>
                  <a:lnTo>
                    <a:pt x="820351" y="1144231"/>
                  </a:lnTo>
                  <a:lnTo>
                    <a:pt x="816692" y="1144878"/>
                  </a:lnTo>
                  <a:lnTo>
                    <a:pt x="816515" y="1147742"/>
                  </a:lnTo>
                  <a:lnTo>
                    <a:pt x="815987" y="1149378"/>
                  </a:lnTo>
                  <a:lnTo>
                    <a:pt x="817220" y="1152859"/>
                  </a:lnTo>
                  <a:lnTo>
                    <a:pt x="816118" y="1153041"/>
                  </a:lnTo>
                  <a:lnTo>
                    <a:pt x="815552" y="1154762"/>
                  </a:lnTo>
                  <a:lnTo>
                    <a:pt x="814108" y="1155082"/>
                  </a:lnTo>
                  <a:lnTo>
                    <a:pt x="812949" y="1157033"/>
                  </a:lnTo>
                  <a:lnTo>
                    <a:pt x="812510" y="1160812"/>
                  </a:lnTo>
                  <a:lnTo>
                    <a:pt x="811250" y="1161345"/>
                  </a:lnTo>
                  <a:lnTo>
                    <a:pt x="810443" y="1162717"/>
                  </a:lnTo>
                  <a:lnTo>
                    <a:pt x="810547" y="1164171"/>
                  </a:lnTo>
                  <a:lnTo>
                    <a:pt x="809563" y="1166228"/>
                  </a:lnTo>
                  <a:lnTo>
                    <a:pt x="808931" y="1166433"/>
                  </a:lnTo>
                  <a:lnTo>
                    <a:pt x="808250" y="1167604"/>
                  </a:lnTo>
                  <a:lnTo>
                    <a:pt x="806442" y="1167738"/>
                  </a:lnTo>
                  <a:lnTo>
                    <a:pt x="803710" y="1170139"/>
                  </a:lnTo>
                  <a:lnTo>
                    <a:pt x="802376" y="1172025"/>
                  </a:lnTo>
                  <a:lnTo>
                    <a:pt x="801138" y="1172875"/>
                  </a:lnTo>
                  <a:lnTo>
                    <a:pt x="798236" y="1172433"/>
                  </a:lnTo>
                  <a:lnTo>
                    <a:pt x="795156" y="1172878"/>
                  </a:lnTo>
                  <a:lnTo>
                    <a:pt x="793819" y="1173401"/>
                  </a:lnTo>
                  <a:lnTo>
                    <a:pt x="791735" y="1172929"/>
                  </a:lnTo>
                  <a:lnTo>
                    <a:pt x="790376" y="1173707"/>
                  </a:lnTo>
                  <a:lnTo>
                    <a:pt x="788939" y="1173628"/>
                  </a:lnTo>
                  <a:lnTo>
                    <a:pt x="786907" y="1174728"/>
                  </a:lnTo>
                  <a:lnTo>
                    <a:pt x="784632" y="1175016"/>
                  </a:lnTo>
                  <a:lnTo>
                    <a:pt x="783513" y="1176156"/>
                  </a:lnTo>
                  <a:lnTo>
                    <a:pt x="782086" y="1176636"/>
                  </a:lnTo>
                  <a:lnTo>
                    <a:pt x="780480" y="1180854"/>
                  </a:lnTo>
                  <a:lnTo>
                    <a:pt x="779486" y="1182909"/>
                  </a:lnTo>
                  <a:lnTo>
                    <a:pt x="778483" y="1183452"/>
                  </a:lnTo>
                  <a:lnTo>
                    <a:pt x="776403" y="1183730"/>
                  </a:lnTo>
                  <a:lnTo>
                    <a:pt x="774055" y="1182178"/>
                  </a:lnTo>
                  <a:lnTo>
                    <a:pt x="773399" y="1180648"/>
                  </a:lnTo>
                  <a:lnTo>
                    <a:pt x="768421" y="1180025"/>
                  </a:lnTo>
                  <a:lnTo>
                    <a:pt x="765239" y="1178889"/>
                  </a:lnTo>
                  <a:lnTo>
                    <a:pt x="763815" y="1178653"/>
                  </a:lnTo>
                  <a:lnTo>
                    <a:pt x="763654" y="1176962"/>
                  </a:lnTo>
                  <a:lnTo>
                    <a:pt x="762621" y="1175492"/>
                  </a:lnTo>
                  <a:lnTo>
                    <a:pt x="760405" y="1173972"/>
                  </a:lnTo>
                  <a:lnTo>
                    <a:pt x="758168" y="1173125"/>
                  </a:lnTo>
                  <a:lnTo>
                    <a:pt x="757484" y="1172103"/>
                  </a:lnTo>
                  <a:lnTo>
                    <a:pt x="756192" y="1172702"/>
                  </a:lnTo>
                  <a:lnTo>
                    <a:pt x="754478" y="1172775"/>
                  </a:lnTo>
                  <a:lnTo>
                    <a:pt x="754421" y="1173752"/>
                  </a:lnTo>
                  <a:lnTo>
                    <a:pt x="750258" y="1175528"/>
                  </a:lnTo>
                  <a:lnTo>
                    <a:pt x="747571" y="1175818"/>
                  </a:lnTo>
                  <a:lnTo>
                    <a:pt x="743423" y="1175025"/>
                  </a:lnTo>
                  <a:lnTo>
                    <a:pt x="740502" y="1175763"/>
                  </a:lnTo>
                  <a:lnTo>
                    <a:pt x="739149" y="1177127"/>
                  </a:lnTo>
                  <a:lnTo>
                    <a:pt x="738331" y="1178386"/>
                  </a:lnTo>
                  <a:lnTo>
                    <a:pt x="734898" y="1179375"/>
                  </a:lnTo>
                  <a:lnTo>
                    <a:pt x="729837" y="1181857"/>
                  </a:lnTo>
                  <a:lnTo>
                    <a:pt x="729471" y="1182643"/>
                  </a:lnTo>
                  <a:lnTo>
                    <a:pt x="726968" y="1183299"/>
                  </a:lnTo>
                  <a:lnTo>
                    <a:pt x="724739" y="1185059"/>
                  </a:lnTo>
                  <a:lnTo>
                    <a:pt x="722211" y="1185977"/>
                  </a:lnTo>
                  <a:lnTo>
                    <a:pt x="720887" y="1185640"/>
                  </a:lnTo>
                  <a:lnTo>
                    <a:pt x="714569" y="1187820"/>
                  </a:lnTo>
                  <a:lnTo>
                    <a:pt x="712363" y="1187906"/>
                  </a:lnTo>
                  <a:lnTo>
                    <a:pt x="709710" y="1189230"/>
                  </a:lnTo>
                  <a:lnTo>
                    <a:pt x="704538" y="1190914"/>
                  </a:lnTo>
                  <a:lnTo>
                    <a:pt x="704638" y="1192441"/>
                  </a:lnTo>
                  <a:lnTo>
                    <a:pt x="705982" y="1192765"/>
                  </a:lnTo>
                  <a:lnTo>
                    <a:pt x="704808" y="1196974"/>
                  </a:lnTo>
                  <a:lnTo>
                    <a:pt x="702432" y="1197807"/>
                  </a:lnTo>
                  <a:lnTo>
                    <a:pt x="700693" y="1199235"/>
                  </a:lnTo>
                  <a:lnTo>
                    <a:pt x="697857" y="1200799"/>
                  </a:lnTo>
                  <a:lnTo>
                    <a:pt x="697214" y="1201590"/>
                  </a:lnTo>
                  <a:lnTo>
                    <a:pt x="693011" y="1202412"/>
                  </a:lnTo>
                  <a:lnTo>
                    <a:pt x="688549" y="1204222"/>
                  </a:lnTo>
                  <a:lnTo>
                    <a:pt x="687281" y="1205844"/>
                  </a:lnTo>
                  <a:lnTo>
                    <a:pt x="686029" y="1205959"/>
                  </a:lnTo>
                  <a:lnTo>
                    <a:pt x="684699" y="1204389"/>
                  </a:lnTo>
                  <a:lnTo>
                    <a:pt x="682225" y="1205635"/>
                  </a:lnTo>
                  <a:lnTo>
                    <a:pt x="680584" y="1202748"/>
                  </a:lnTo>
                  <a:lnTo>
                    <a:pt x="678958" y="1201487"/>
                  </a:lnTo>
                  <a:lnTo>
                    <a:pt x="677694" y="1201990"/>
                  </a:lnTo>
                  <a:lnTo>
                    <a:pt x="676007" y="1200970"/>
                  </a:lnTo>
                  <a:lnTo>
                    <a:pt x="673852" y="1201794"/>
                  </a:lnTo>
                  <a:lnTo>
                    <a:pt x="672307" y="1201578"/>
                  </a:lnTo>
                  <a:lnTo>
                    <a:pt x="669509" y="1202574"/>
                  </a:lnTo>
                  <a:lnTo>
                    <a:pt x="668599" y="1203807"/>
                  </a:lnTo>
                  <a:lnTo>
                    <a:pt x="668241" y="1205274"/>
                  </a:lnTo>
                  <a:lnTo>
                    <a:pt x="666622" y="1205801"/>
                  </a:lnTo>
                  <a:lnTo>
                    <a:pt x="662585" y="1206282"/>
                  </a:lnTo>
                  <a:lnTo>
                    <a:pt x="661811" y="1205625"/>
                  </a:lnTo>
                  <a:lnTo>
                    <a:pt x="655318" y="1205664"/>
                  </a:lnTo>
                  <a:lnTo>
                    <a:pt x="652676" y="1207310"/>
                  </a:lnTo>
                  <a:lnTo>
                    <a:pt x="651308" y="1207785"/>
                  </a:lnTo>
                  <a:lnTo>
                    <a:pt x="649823" y="1206546"/>
                  </a:lnTo>
                  <a:lnTo>
                    <a:pt x="646117" y="1207305"/>
                  </a:lnTo>
                  <a:lnTo>
                    <a:pt x="646014" y="1205546"/>
                  </a:lnTo>
                  <a:lnTo>
                    <a:pt x="645092" y="1205149"/>
                  </a:lnTo>
                  <a:lnTo>
                    <a:pt x="643585" y="1205836"/>
                  </a:lnTo>
                  <a:lnTo>
                    <a:pt x="640122" y="1204144"/>
                  </a:lnTo>
                  <a:lnTo>
                    <a:pt x="638021" y="1204268"/>
                  </a:lnTo>
                  <a:lnTo>
                    <a:pt x="635280" y="1203906"/>
                  </a:lnTo>
                  <a:lnTo>
                    <a:pt x="632704" y="1202934"/>
                  </a:lnTo>
                  <a:lnTo>
                    <a:pt x="629277" y="1202630"/>
                  </a:lnTo>
                  <a:lnTo>
                    <a:pt x="626830" y="1201167"/>
                  </a:lnTo>
                  <a:lnTo>
                    <a:pt x="624544" y="1203117"/>
                  </a:lnTo>
                  <a:lnTo>
                    <a:pt x="622700" y="1203557"/>
                  </a:lnTo>
                  <a:lnTo>
                    <a:pt x="619381" y="1202856"/>
                  </a:lnTo>
                  <a:lnTo>
                    <a:pt x="616953" y="1200738"/>
                  </a:lnTo>
                  <a:lnTo>
                    <a:pt x="615574" y="1197812"/>
                  </a:lnTo>
                  <a:lnTo>
                    <a:pt x="613970" y="1196941"/>
                  </a:lnTo>
                  <a:lnTo>
                    <a:pt x="611173" y="1196083"/>
                  </a:lnTo>
                  <a:lnTo>
                    <a:pt x="609419" y="1191062"/>
                  </a:lnTo>
                  <a:lnTo>
                    <a:pt x="610036" y="1190433"/>
                  </a:lnTo>
                  <a:lnTo>
                    <a:pt x="610048" y="1187002"/>
                  </a:lnTo>
                  <a:lnTo>
                    <a:pt x="608429" y="1184126"/>
                  </a:lnTo>
                  <a:lnTo>
                    <a:pt x="609143" y="1181671"/>
                  </a:lnTo>
                  <a:lnTo>
                    <a:pt x="607062" y="1181158"/>
                  </a:lnTo>
                  <a:lnTo>
                    <a:pt x="604472" y="1181151"/>
                  </a:lnTo>
                  <a:lnTo>
                    <a:pt x="603117" y="1179972"/>
                  </a:lnTo>
                  <a:lnTo>
                    <a:pt x="601757" y="1180367"/>
                  </a:lnTo>
                  <a:lnTo>
                    <a:pt x="599203" y="1180362"/>
                  </a:lnTo>
                  <a:lnTo>
                    <a:pt x="598143" y="1180008"/>
                  </a:lnTo>
                  <a:lnTo>
                    <a:pt x="597099" y="1181769"/>
                  </a:lnTo>
                  <a:lnTo>
                    <a:pt x="593944" y="1184007"/>
                  </a:lnTo>
                  <a:lnTo>
                    <a:pt x="592062" y="1182560"/>
                  </a:lnTo>
                  <a:lnTo>
                    <a:pt x="588857" y="1181221"/>
                  </a:lnTo>
                  <a:lnTo>
                    <a:pt x="587336" y="1179703"/>
                  </a:lnTo>
                  <a:lnTo>
                    <a:pt x="584238" y="1179324"/>
                  </a:lnTo>
                  <a:lnTo>
                    <a:pt x="582027" y="1178422"/>
                  </a:lnTo>
                  <a:lnTo>
                    <a:pt x="580724" y="1179201"/>
                  </a:lnTo>
                  <a:lnTo>
                    <a:pt x="579183" y="1179003"/>
                  </a:lnTo>
                  <a:lnTo>
                    <a:pt x="577024" y="1177741"/>
                  </a:lnTo>
                  <a:lnTo>
                    <a:pt x="574216" y="1178109"/>
                  </a:lnTo>
                  <a:lnTo>
                    <a:pt x="573166" y="1179160"/>
                  </a:lnTo>
                  <a:lnTo>
                    <a:pt x="572917" y="1181040"/>
                  </a:lnTo>
                  <a:lnTo>
                    <a:pt x="572141" y="1182578"/>
                  </a:lnTo>
                  <a:lnTo>
                    <a:pt x="569333" y="1182568"/>
                  </a:lnTo>
                  <a:lnTo>
                    <a:pt x="568483" y="1182950"/>
                  </a:lnTo>
                  <a:lnTo>
                    <a:pt x="569397" y="1186127"/>
                  </a:lnTo>
                  <a:lnTo>
                    <a:pt x="568136" y="1188134"/>
                  </a:lnTo>
                  <a:lnTo>
                    <a:pt x="567978" y="1190193"/>
                  </a:lnTo>
                  <a:lnTo>
                    <a:pt x="566119" y="1191336"/>
                  </a:lnTo>
                  <a:lnTo>
                    <a:pt x="564381" y="1190909"/>
                  </a:lnTo>
                  <a:lnTo>
                    <a:pt x="561949" y="1193263"/>
                  </a:lnTo>
                  <a:lnTo>
                    <a:pt x="560140" y="1193216"/>
                  </a:lnTo>
                  <a:lnTo>
                    <a:pt x="559058" y="1193834"/>
                  </a:lnTo>
                  <a:lnTo>
                    <a:pt x="558862" y="1195695"/>
                  </a:lnTo>
                  <a:lnTo>
                    <a:pt x="557481" y="1195206"/>
                  </a:lnTo>
                  <a:lnTo>
                    <a:pt x="554354" y="1196923"/>
                  </a:lnTo>
                  <a:lnTo>
                    <a:pt x="552441" y="1197420"/>
                  </a:lnTo>
                  <a:lnTo>
                    <a:pt x="551418" y="1198760"/>
                  </a:lnTo>
                  <a:lnTo>
                    <a:pt x="549702" y="1198573"/>
                  </a:lnTo>
                  <a:lnTo>
                    <a:pt x="548751" y="1200692"/>
                  </a:lnTo>
                  <a:lnTo>
                    <a:pt x="550367" y="1206256"/>
                  </a:lnTo>
                  <a:lnTo>
                    <a:pt x="549703" y="1208052"/>
                  </a:lnTo>
                  <a:lnTo>
                    <a:pt x="547527" y="1209885"/>
                  </a:lnTo>
                  <a:lnTo>
                    <a:pt x="545873" y="1210059"/>
                  </a:lnTo>
                  <a:lnTo>
                    <a:pt x="543992" y="1209992"/>
                  </a:lnTo>
                  <a:lnTo>
                    <a:pt x="542896" y="1212251"/>
                  </a:lnTo>
                  <a:lnTo>
                    <a:pt x="542233" y="1212827"/>
                  </a:lnTo>
                  <a:lnTo>
                    <a:pt x="540440" y="1212683"/>
                  </a:lnTo>
                  <a:lnTo>
                    <a:pt x="537456" y="1213808"/>
                  </a:lnTo>
                  <a:lnTo>
                    <a:pt x="534260" y="1212873"/>
                  </a:lnTo>
                  <a:lnTo>
                    <a:pt x="532389" y="1213481"/>
                  </a:lnTo>
                  <a:lnTo>
                    <a:pt x="529901" y="1213535"/>
                  </a:lnTo>
                  <a:lnTo>
                    <a:pt x="526676" y="1215633"/>
                  </a:lnTo>
                  <a:lnTo>
                    <a:pt x="525938" y="1215784"/>
                  </a:lnTo>
                  <a:lnTo>
                    <a:pt x="518328" y="1215592"/>
                  </a:lnTo>
                  <a:lnTo>
                    <a:pt x="517926" y="1215186"/>
                  </a:lnTo>
                  <a:lnTo>
                    <a:pt x="515523" y="1215678"/>
                  </a:lnTo>
                  <a:lnTo>
                    <a:pt x="514659" y="1214202"/>
                  </a:lnTo>
                  <a:lnTo>
                    <a:pt x="514972" y="1212206"/>
                  </a:lnTo>
                  <a:lnTo>
                    <a:pt x="514290" y="1211185"/>
                  </a:lnTo>
                  <a:lnTo>
                    <a:pt x="513271" y="1211003"/>
                  </a:lnTo>
                  <a:lnTo>
                    <a:pt x="511319" y="1209180"/>
                  </a:lnTo>
                  <a:lnTo>
                    <a:pt x="510995" y="1208040"/>
                  </a:lnTo>
                  <a:lnTo>
                    <a:pt x="507082" y="1207126"/>
                  </a:lnTo>
                  <a:lnTo>
                    <a:pt x="505897" y="1206303"/>
                  </a:lnTo>
                  <a:lnTo>
                    <a:pt x="505142" y="1207138"/>
                  </a:lnTo>
                  <a:lnTo>
                    <a:pt x="503621" y="1207531"/>
                  </a:lnTo>
                  <a:lnTo>
                    <a:pt x="500843" y="1207018"/>
                  </a:lnTo>
                  <a:lnTo>
                    <a:pt x="499725" y="1207573"/>
                  </a:lnTo>
                  <a:lnTo>
                    <a:pt x="499620" y="1208791"/>
                  </a:lnTo>
                  <a:lnTo>
                    <a:pt x="497960" y="1208317"/>
                  </a:lnTo>
                  <a:lnTo>
                    <a:pt x="496617" y="1209073"/>
                  </a:lnTo>
                  <a:lnTo>
                    <a:pt x="495866" y="1208148"/>
                  </a:lnTo>
                  <a:lnTo>
                    <a:pt x="494830" y="1205455"/>
                  </a:lnTo>
                  <a:lnTo>
                    <a:pt x="492583" y="1205709"/>
                  </a:lnTo>
                  <a:lnTo>
                    <a:pt x="490795" y="1204385"/>
                  </a:lnTo>
                  <a:lnTo>
                    <a:pt x="489170" y="1203822"/>
                  </a:lnTo>
                  <a:lnTo>
                    <a:pt x="488866" y="1202145"/>
                  </a:lnTo>
                  <a:lnTo>
                    <a:pt x="487036" y="1202804"/>
                  </a:lnTo>
                  <a:lnTo>
                    <a:pt x="486001" y="1202549"/>
                  </a:lnTo>
                  <a:lnTo>
                    <a:pt x="484521" y="1204251"/>
                  </a:lnTo>
                  <a:lnTo>
                    <a:pt x="485094" y="1205615"/>
                  </a:lnTo>
                  <a:lnTo>
                    <a:pt x="484494" y="1207644"/>
                  </a:lnTo>
                  <a:lnTo>
                    <a:pt x="482720" y="1207835"/>
                  </a:lnTo>
                  <a:lnTo>
                    <a:pt x="483493" y="1209665"/>
                  </a:lnTo>
                  <a:lnTo>
                    <a:pt x="480175" y="1209700"/>
                  </a:lnTo>
                  <a:lnTo>
                    <a:pt x="479106" y="1209394"/>
                  </a:lnTo>
                  <a:lnTo>
                    <a:pt x="477660" y="1208158"/>
                  </a:lnTo>
                  <a:lnTo>
                    <a:pt x="475721" y="1208677"/>
                  </a:lnTo>
                  <a:lnTo>
                    <a:pt x="472499" y="1207004"/>
                  </a:lnTo>
                  <a:lnTo>
                    <a:pt x="467064" y="1207858"/>
                  </a:lnTo>
                  <a:lnTo>
                    <a:pt x="462510" y="1207511"/>
                  </a:lnTo>
                  <a:lnTo>
                    <a:pt x="462639" y="1205515"/>
                  </a:lnTo>
                  <a:lnTo>
                    <a:pt x="460946" y="1204984"/>
                  </a:lnTo>
                  <a:lnTo>
                    <a:pt x="460406" y="1203189"/>
                  </a:lnTo>
                  <a:lnTo>
                    <a:pt x="458744" y="1203275"/>
                  </a:lnTo>
                  <a:lnTo>
                    <a:pt x="456771" y="1201949"/>
                  </a:lnTo>
                  <a:lnTo>
                    <a:pt x="454723" y="1203382"/>
                  </a:lnTo>
                  <a:lnTo>
                    <a:pt x="452451" y="1202352"/>
                  </a:lnTo>
                  <a:lnTo>
                    <a:pt x="451402" y="1203327"/>
                  </a:lnTo>
                  <a:lnTo>
                    <a:pt x="449705" y="1202269"/>
                  </a:lnTo>
                  <a:lnTo>
                    <a:pt x="446733" y="1201381"/>
                  </a:lnTo>
                  <a:lnTo>
                    <a:pt x="446673" y="1199173"/>
                  </a:lnTo>
                  <a:lnTo>
                    <a:pt x="446014" y="1198842"/>
                  </a:lnTo>
                  <a:lnTo>
                    <a:pt x="445159" y="1199412"/>
                  </a:lnTo>
                  <a:lnTo>
                    <a:pt x="443818" y="1201721"/>
                  </a:lnTo>
                  <a:lnTo>
                    <a:pt x="442251" y="1203673"/>
                  </a:lnTo>
                  <a:lnTo>
                    <a:pt x="439018" y="1203744"/>
                  </a:lnTo>
                  <a:lnTo>
                    <a:pt x="437736" y="1204319"/>
                  </a:lnTo>
                  <a:lnTo>
                    <a:pt x="436819" y="1206071"/>
                  </a:lnTo>
                  <a:lnTo>
                    <a:pt x="436069" y="1208413"/>
                  </a:lnTo>
                  <a:lnTo>
                    <a:pt x="435788" y="1211304"/>
                  </a:lnTo>
                  <a:lnTo>
                    <a:pt x="437354" y="1213271"/>
                  </a:lnTo>
                  <a:lnTo>
                    <a:pt x="439422" y="1215316"/>
                  </a:lnTo>
                  <a:lnTo>
                    <a:pt x="439507" y="1216566"/>
                  </a:lnTo>
                  <a:lnTo>
                    <a:pt x="441478" y="1217726"/>
                  </a:lnTo>
                  <a:lnTo>
                    <a:pt x="438652" y="1218356"/>
                  </a:lnTo>
                  <a:lnTo>
                    <a:pt x="437361" y="1217798"/>
                  </a:lnTo>
                  <a:lnTo>
                    <a:pt x="436268" y="1218290"/>
                  </a:lnTo>
                  <a:lnTo>
                    <a:pt x="434738" y="1218148"/>
                  </a:lnTo>
                  <a:lnTo>
                    <a:pt x="434111" y="1219568"/>
                  </a:lnTo>
                  <a:lnTo>
                    <a:pt x="432510" y="1220192"/>
                  </a:lnTo>
                  <a:lnTo>
                    <a:pt x="432886" y="1222597"/>
                  </a:lnTo>
                  <a:lnTo>
                    <a:pt x="431627" y="1224467"/>
                  </a:lnTo>
                  <a:lnTo>
                    <a:pt x="430902" y="1224645"/>
                  </a:lnTo>
                  <a:lnTo>
                    <a:pt x="425731" y="1228909"/>
                  </a:lnTo>
                  <a:lnTo>
                    <a:pt x="423165" y="1228086"/>
                  </a:lnTo>
                  <a:lnTo>
                    <a:pt x="421548" y="1229290"/>
                  </a:lnTo>
                  <a:lnTo>
                    <a:pt x="420126" y="1231036"/>
                  </a:lnTo>
                  <a:lnTo>
                    <a:pt x="420928" y="1232351"/>
                  </a:lnTo>
                  <a:lnTo>
                    <a:pt x="419666" y="1236322"/>
                  </a:lnTo>
                  <a:lnTo>
                    <a:pt x="420043" y="1238121"/>
                  </a:lnTo>
                  <a:lnTo>
                    <a:pt x="420816" y="1238498"/>
                  </a:lnTo>
                  <a:lnTo>
                    <a:pt x="420155" y="1241742"/>
                  </a:lnTo>
                  <a:lnTo>
                    <a:pt x="418366" y="1242272"/>
                  </a:lnTo>
                  <a:lnTo>
                    <a:pt x="418099" y="1245039"/>
                  </a:lnTo>
                  <a:lnTo>
                    <a:pt x="415645" y="1244779"/>
                  </a:lnTo>
                  <a:lnTo>
                    <a:pt x="413908" y="1245013"/>
                  </a:lnTo>
                  <a:lnTo>
                    <a:pt x="413432" y="1245821"/>
                  </a:lnTo>
                  <a:lnTo>
                    <a:pt x="414683" y="1247889"/>
                  </a:lnTo>
                  <a:lnTo>
                    <a:pt x="414442" y="1249357"/>
                  </a:lnTo>
                  <a:lnTo>
                    <a:pt x="413586" y="1250653"/>
                  </a:lnTo>
                  <a:lnTo>
                    <a:pt x="411611" y="1254970"/>
                  </a:lnTo>
                  <a:lnTo>
                    <a:pt x="412170" y="1258716"/>
                  </a:lnTo>
                  <a:lnTo>
                    <a:pt x="409576" y="1259686"/>
                  </a:lnTo>
                  <a:lnTo>
                    <a:pt x="409551" y="1260741"/>
                  </a:lnTo>
                  <a:lnTo>
                    <a:pt x="410799" y="1261904"/>
                  </a:lnTo>
                  <a:lnTo>
                    <a:pt x="410884" y="1263080"/>
                  </a:lnTo>
                  <a:lnTo>
                    <a:pt x="409869" y="1263929"/>
                  </a:lnTo>
                  <a:lnTo>
                    <a:pt x="408946" y="1266881"/>
                  </a:lnTo>
                  <a:lnTo>
                    <a:pt x="408080" y="1268564"/>
                  </a:lnTo>
                  <a:lnTo>
                    <a:pt x="409198" y="1270828"/>
                  </a:lnTo>
                  <a:lnTo>
                    <a:pt x="407527" y="1272270"/>
                  </a:lnTo>
                  <a:lnTo>
                    <a:pt x="405341" y="1274667"/>
                  </a:lnTo>
                  <a:lnTo>
                    <a:pt x="401132" y="1275249"/>
                  </a:lnTo>
                  <a:lnTo>
                    <a:pt x="398813" y="1274745"/>
                  </a:lnTo>
                  <a:lnTo>
                    <a:pt x="397254" y="1276822"/>
                  </a:lnTo>
                  <a:lnTo>
                    <a:pt x="394096" y="1277022"/>
                  </a:lnTo>
                  <a:lnTo>
                    <a:pt x="392737" y="1275921"/>
                  </a:lnTo>
                  <a:lnTo>
                    <a:pt x="390482" y="1276362"/>
                  </a:lnTo>
                  <a:lnTo>
                    <a:pt x="388865" y="1274860"/>
                  </a:lnTo>
                  <a:lnTo>
                    <a:pt x="386879" y="1277112"/>
                  </a:lnTo>
                  <a:lnTo>
                    <a:pt x="386236" y="1276544"/>
                  </a:lnTo>
                  <a:lnTo>
                    <a:pt x="381752" y="1277111"/>
                  </a:lnTo>
                  <a:lnTo>
                    <a:pt x="378787" y="1278351"/>
                  </a:lnTo>
                  <a:lnTo>
                    <a:pt x="377107" y="1278641"/>
                  </a:lnTo>
                  <a:lnTo>
                    <a:pt x="374779" y="1277458"/>
                  </a:lnTo>
                  <a:lnTo>
                    <a:pt x="371407" y="1277997"/>
                  </a:lnTo>
                  <a:lnTo>
                    <a:pt x="370386" y="1279098"/>
                  </a:lnTo>
                  <a:lnTo>
                    <a:pt x="368531" y="1279712"/>
                  </a:lnTo>
                  <a:lnTo>
                    <a:pt x="365316" y="1279051"/>
                  </a:lnTo>
                  <a:lnTo>
                    <a:pt x="364139" y="1277597"/>
                  </a:lnTo>
                  <a:lnTo>
                    <a:pt x="361673" y="1278091"/>
                  </a:lnTo>
                  <a:lnTo>
                    <a:pt x="358404" y="1279815"/>
                  </a:lnTo>
                  <a:lnTo>
                    <a:pt x="357103" y="1278697"/>
                  </a:lnTo>
                  <a:lnTo>
                    <a:pt x="354454" y="1280814"/>
                  </a:lnTo>
                  <a:lnTo>
                    <a:pt x="355947" y="1283794"/>
                  </a:lnTo>
                  <a:lnTo>
                    <a:pt x="356893" y="1284807"/>
                  </a:lnTo>
                  <a:lnTo>
                    <a:pt x="356290" y="1285888"/>
                  </a:lnTo>
                  <a:lnTo>
                    <a:pt x="354806" y="1285390"/>
                  </a:lnTo>
                  <a:lnTo>
                    <a:pt x="352118" y="1283764"/>
                  </a:lnTo>
                  <a:lnTo>
                    <a:pt x="351107" y="1281852"/>
                  </a:lnTo>
                  <a:lnTo>
                    <a:pt x="350003" y="1282346"/>
                  </a:lnTo>
                  <a:lnTo>
                    <a:pt x="348036" y="1284023"/>
                  </a:lnTo>
                  <a:lnTo>
                    <a:pt x="346844" y="1284207"/>
                  </a:lnTo>
                  <a:lnTo>
                    <a:pt x="345712" y="1282716"/>
                  </a:lnTo>
                  <a:lnTo>
                    <a:pt x="345489" y="1280562"/>
                  </a:lnTo>
                  <a:lnTo>
                    <a:pt x="343387" y="1279660"/>
                  </a:lnTo>
                  <a:lnTo>
                    <a:pt x="341488" y="1278231"/>
                  </a:lnTo>
                  <a:lnTo>
                    <a:pt x="339871" y="1277604"/>
                  </a:lnTo>
                  <a:lnTo>
                    <a:pt x="338277" y="1277520"/>
                  </a:lnTo>
                  <a:lnTo>
                    <a:pt x="337205" y="1276564"/>
                  </a:lnTo>
                  <a:lnTo>
                    <a:pt x="338215" y="1274460"/>
                  </a:lnTo>
                  <a:lnTo>
                    <a:pt x="335421" y="1272856"/>
                  </a:lnTo>
                  <a:lnTo>
                    <a:pt x="334992" y="1271309"/>
                  </a:lnTo>
                  <a:lnTo>
                    <a:pt x="331060" y="1270086"/>
                  </a:lnTo>
                  <a:lnTo>
                    <a:pt x="329149" y="1270196"/>
                  </a:lnTo>
                  <a:lnTo>
                    <a:pt x="328089" y="1270888"/>
                  </a:lnTo>
                  <a:lnTo>
                    <a:pt x="326834" y="1272601"/>
                  </a:lnTo>
                  <a:lnTo>
                    <a:pt x="325647" y="1272005"/>
                  </a:lnTo>
                  <a:lnTo>
                    <a:pt x="325411" y="1268479"/>
                  </a:lnTo>
                  <a:lnTo>
                    <a:pt x="324303" y="1267211"/>
                  </a:lnTo>
                  <a:lnTo>
                    <a:pt x="321107" y="1266938"/>
                  </a:lnTo>
                  <a:lnTo>
                    <a:pt x="319083" y="1267909"/>
                  </a:lnTo>
                  <a:lnTo>
                    <a:pt x="318603" y="1269113"/>
                  </a:lnTo>
                  <a:lnTo>
                    <a:pt x="317300" y="1269263"/>
                  </a:lnTo>
                  <a:lnTo>
                    <a:pt x="316897" y="1265729"/>
                  </a:lnTo>
                  <a:lnTo>
                    <a:pt x="314933" y="1264844"/>
                  </a:lnTo>
                  <a:lnTo>
                    <a:pt x="311636" y="1264947"/>
                  </a:lnTo>
                  <a:lnTo>
                    <a:pt x="307449" y="1263455"/>
                  </a:lnTo>
                  <a:lnTo>
                    <a:pt x="306460" y="1261261"/>
                  </a:lnTo>
                  <a:lnTo>
                    <a:pt x="307129" y="1258254"/>
                  </a:lnTo>
                  <a:lnTo>
                    <a:pt x="306103" y="1256680"/>
                  </a:lnTo>
                  <a:lnTo>
                    <a:pt x="303085" y="1256072"/>
                  </a:lnTo>
                  <a:lnTo>
                    <a:pt x="302767" y="1253747"/>
                  </a:lnTo>
                  <a:lnTo>
                    <a:pt x="304250" y="1251517"/>
                  </a:lnTo>
                  <a:lnTo>
                    <a:pt x="304658" y="1243247"/>
                  </a:lnTo>
                  <a:lnTo>
                    <a:pt x="302948" y="1242739"/>
                  </a:lnTo>
                  <a:lnTo>
                    <a:pt x="302361" y="1240730"/>
                  </a:lnTo>
                  <a:lnTo>
                    <a:pt x="301141" y="1239888"/>
                  </a:lnTo>
                  <a:lnTo>
                    <a:pt x="301078" y="1238992"/>
                  </a:lnTo>
                  <a:lnTo>
                    <a:pt x="302497" y="1237376"/>
                  </a:lnTo>
                  <a:lnTo>
                    <a:pt x="302170" y="1235802"/>
                  </a:lnTo>
                  <a:lnTo>
                    <a:pt x="299690" y="1234774"/>
                  </a:lnTo>
                  <a:lnTo>
                    <a:pt x="297263" y="1231191"/>
                  </a:lnTo>
                  <a:lnTo>
                    <a:pt x="299060" y="1228641"/>
                  </a:lnTo>
                  <a:lnTo>
                    <a:pt x="298631" y="1226978"/>
                  </a:lnTo>
                  <a:lnTo>
                    <a:pt x="297376" y="1225606"/>
                  </a:lnTo>
                  <a:lnTo>
                    <a:pt x="294409" y="1226262"/>
                  </a:lnTo>
                  <a:lnTo>
                    <a:pt x="293376" y="1225114"/>
                  </a:lnTo>
                  <a:lnTo>
                    <a:pt x="293219" y="1219970"/>
                  </a:lnTo>
                  <a:lnTo>
                    <a:pt x="292685" y="1218846"/>
                  </a:lnTo>
                  <a:lnTo>
                    <a:pt x="290448" y="1216197"/>
                  </a:lnTo>
                  <a:lnTo>
                    <a:pt x="290265" y="1214730"/>
                  </a:lnTo>
                  <a:lnTo>
                    <a:pt x="290714" y="1209380"/>
                  </a:lnTo>
                  <a:lnTo>
                    <a:pt x="290211" y="1205407"/>
                  </a:lnTo>
                  <a:lnTo>
                    <a:pt x="292352" y="1203963"/>
                  </a:lnTo>
                  <a:lnTo>
                    <a:pt x="293120" y="1202559"/>
                  </a:lnTo>
                  <a:lnTo>
                    <a:pt x="294368" y="1201096"/>
                  </a:lnTo>
                  <a:lnTo>
                    <a:pt x="296242" y="1199807"/>
                  </a:lnTo>
                  <a:lnTo>
                    <a:pt x="296687" y="1197470"/>
                  </a:lnTo>
                  <a:lnTo>
                    <a:pt x="298114" y="1195468"/>
                  </a:lnTo>
                  <a:lnTo>
                    <a:pt x="295857" y="1195094"/>
                  </a:lnTo>
                  <a:lnTo>
                    <a:pt x="292476" y="1195548"/>
                  </a:lnTo>
                  <a:lnTo>
                    <a:pt x="291244" y="1197258"/>
                  </a:lnTo>
                  <a:lnTo>
                    <a:pt x="290003" y="1195521"/>
                  </a:lnTo>
                  <a:lnTo>
                    <a:pt x="287719" y="1195788"/>
                  </a:lnTo>
                  <a:lnTo>
                    <a:pt x="286241" y="1196531"/>
                  </a:lnTo>
                  <a:lnTo>
                    <a:pt x="284054" y="1195548"/>
                  </a:lnTo>
                  <a:lnTo>
                    <a:pt x="283894" y="1197607"/>
                  </a:lnTo>
                  <a:lnTo>
                    <a:pt x="282849" y="1197354"/>
                  </a:lnTo>
                  <a:lnTo>
                    <a:pt x="281017" y="1195205"/>
                  </a:lnTo>
                  <a:lnTo>
                    <a:pt x="280125" y="1195829"/>
                  </a:lnTo>
                  <a:lnTo>
                    <a:pt x="277539" y="1193391"/>
                  </a:lnTo>
                  <a:lnTo>
                    <a:pt x="276297" y="1195530"/>
                  </a:lnTo>
                  <a:lnTo>
                    <a:pt x="273740" y="1195071"/>
                  </a:lnTo>
                  <a:lnTo>
                    <a:pt x="272606" y="1196132"/>
                  </a:lnTo>
                  <a:lnTo>
                    <a:pt x="271836" y="1198163"/>
                  </a:lnTo>
                  <a:lnTo>
                    <a:pt x="270220" y="1198274"/>
                  </a:lnTo>
                  <a:lnTo>
                    <a:pt x="269422" y="1198922"/>
                  </a:lnTo>
                  <a:lnTo>
                    <a:pt x="267299" y="1196618"/>
                  </a:lnTo>
                  <a:lnTo>
                    <a:pt x="266294" y="1196894"/>
                  </a:lnTo>
                  <a:lnTo>
                    <a:pt x="266141" y="1198386"/>
                  </a:lnTo>
                  <a:lnTo>
                    <a:pt x="264690" y="1197764"/>
                  </a:lnTo>
                  <a:lnTo>
                    <a:pt x="262697" y="1197736"/>
                  </a:lnTo>
                  <a:lnTo>
                    <a:pt x="262198" y="1196753"/>
                  </a:lnTo>
                  <a:lnTo>
                    <a:pt x="258360" y="1196261"/>
                  </a:lnTo>
                  <a:lnTo>
                    <a:pt x="255662" y="1196952"/>
                  </a:lnTo>
                  <a:lnTo>
                    <a:pt x="254042" y="1197970"/>
                  </a:lnTo>
                  <a:lnTo>
                    <a:pt x="251991" y="1197283"/>
                  </a:lnTo>
                  <a:lnTo>
                    <a:pt x="250506" y="1197398"/>
                  </a:lnTo>
                  <a:lnTo>
                    <a:pt x="249402" y="1196663"/>
                  </a:lnTo>
                  <a:lnTo>
                    <a:pt x="249307" y="1195483"/>
                  </a:lnTo>
                  <a:lnTo>
                    <a:pt x="247315" y="1194835"/>
                  </a:lnTo>
                  <a:lnTo>
                    <a:pt x="246722" y="1192966"/>
                  </a:lnTo>
                  <a:lnTo>
                    <a:pt x="244758" y="1191670"/>
                  </a:lnTo>
                  <a:lnTo>
                    <a:pt x="242217" y="1192151"/>
                  </a:lnTo>
                  <a:lnTo>
                    <a:pt x="238605" y="1193339"/>
                  </a:lnTo>
                  <a:lnTo>
                    <a:pt x="237551" y="1193342"/>
                  </a:lnTo>
                  <a:lnTo>
                    <a:pt x="234807" y="1191736"/>
                  </a:lnTo>
                  <a:lnTo>
                    <a:pt x="233374" y="1190501"/>
                  </a:lnTo>
                  <a:lnTo>
                    <a:pt x="230948" y="1189389"/>
                  </a:lnTo>
                  <a:lnTo>
                    <a:pt x="229608" y="1187700"/>
                  </a:lnTo>
                  <a:lnTo>
                    <a:pt x="228311" y="1187123"/>
                  </a:lnTo>
                  <a:lnTo>
                    <a:pt x="226874" y="1186976"/>
                  </a:lnTo>
                  <a:lnTo>
                    <a:pt x="225528" y="1186137"/>
                  </a:lnTo>
                  <a:lnTo>
                    <a:pt x="222817" y="1187625"/>
                  </a:lnTo>
                  <a:lnTo>
                    <a:pt x="219671" y="1186301"/>
                  </a:lnTo>
                  <a:lnTo>
                    <a:pt x="216170" y="1182967"/>
                  </a:lnTo>
                  <a:lnTo>
                    <a:pt x="215236" y="1181605"/>
                  </a:lnTo>
                  <a:lnTo>
                    <a:pt x="214457" y="1182085"/>
                  </a:lnTo>
                  <a:lnTo>
                    <a:pt x="211502" y="1182574"/>
                  </a:lnTo>
                  <a:lnTo>
                    <a:pt x="209588" y="1182576"/>
                  </a:lnTo>
                  <a:lnTo>
                    <a:pt x="208966" y="1180638"/>
                  </a:lnTo>
                  <a:lnTo>
                    <a:pt x="206846" y="1178038"/>
                  </a:lnTo>
                  <a:lnTo>
                    <a:pt x="205545" y="1177336"/>
                  </a:lnTo>
                  <a:lnTo>
                    <a:pt x="205202" y="1175336"/>
                  </a:lnTo>
                  <a:lnTo>
                    <a:pt x="202729" y="1174673"/>
                  </a:lnTo>
                  <a:lnTo>
                    <a:pt x="201862" y="1173940"/>
                  </a:lnTo>
                  <a:lnTo>
                    <a:pt x="200598" y="1174285"/>
                  </a:lnTo>
                  <a:lnTo>
                    <a:pt x="198804" y="1173395"/>
                  </a:lnTo>
                  <a:lnTo>
                    <a:pt x="197043" y="1169665"/>
                  </a:lnTo>
                  <a:lnTo>
                    <a:pt x="198422" y="1167999"/>
                  </a:lnTo>
                  <a:lnTo>
                    <a:pt x="197906" y="1165932"/>
                  </a:lnTo>
                  <a:lnTo>
                    <a:pt x="199052" y="1163618"/>
                  </a:lnTo>
                  <a:lnTo>
                    <a:pt x="197672" y="1161634"/>
                  </a:lnTo>
                  <a:lnTo>
                    <a:pt x="195920" y="1161768"/>
                  </a:lnTo>
                  <a:lnTo>
                    <a:pt x="195333" y="1163571"/>
                  </a:lnTo>
                  <a:lnTo>
                    <a:pt x="193753" y="1164799"/>
                  </a:lnTo>
                  <a:lnTo>
                    <a:pt x="192232" y="1164161"/>
                  </a:lnTo>
                  <a:lnTo>
                    <a:pt x="190470" y="1164784"/>
                  </a:lnTo>
                  <a:lnTo>
                    <a:pt x="188358" y="1167123"/>
                  </a:lnTo>
                  <a:lnTo>
                    <a:pt x="186514" y="1167094"/>
                  </a:lnTo>
                  <a:lnTo>
                    <a:pt x="184360" y="1166209"/>
                  </a:lnTo>
                  <a:lnTo>
                    <a:pt x="183631" y="1167314"/>
                  </a:lnTo>
                  <a:lnTo>
                    <a:pt x="184115" y="1169300"/>
                  </a:lnTo>
                  <a:lnTo>
                    <a:pt x="181818" y="1168893"/>
                  </a:lnTo>
                  <a:lnTo>
                    <a:pt x="179801" y="1167918"/>
                  </a:lnTo>
                  <a:lnTo>
                    <a:pt x="177628" y="1168289"/>
                  </a:lnTo>
                  <a:lnTo>
                    <a:pt x="175288" y="1168275"/>
                  </a:lnTo>
                  <a:lnTo>
                    <a:pt x="174829" y="1169354"/>
                  </a:lnTo>
                  <a:lnTo>
                    <a:pt x="170879" y="1169276"/>
                  </a:lnTo>
                  <a:lnTo>
                    <a:pt x="170004" y="1168041"/>
                  </a:lnTo>
                  <a:lnTo>
                    <a:pt x="170861" y="1166166"/>
                  </a:lnTo>
                  <a:lnTo>
                    <a:pt x="170660" y="1164322"/>
                  </a:lnTo>
                  <a:lnTo>
                    <a:pt x="171163" y="1162602"/>
                  </a:lnTo>
                  <a:lnTo>
                    <a:pt x="170415" y="1160569"/>
                  </a:lnTo>
                  <a:lnTo>
                    <a:pt x="167467" y="1156296"/>
                  </a:lnTo>
                  <a:lnTo>
                    <a:pt x="167253" y="1153903"/>
                  </a:lnTo>
                  <a:lnTo>
                    <a:pt x="165583" y="1153405"/>
                  </a:lnTo>
                  <a:lnTo>
                    <a:pt x="163418" y="1153267"/>
                  </a:lnTo>
                  <a:lnTo>
                    <a:pt x="161492" y="1153949"/>
                  </a:lnTo>
                  <a:lnTo>
                    <a:pt x="159447" y="1152883"/>
                  </a:lnTo>
                  <a:lnTo>
                    <a:pt x="157855" y="1150742"/>
                  </a:lnTo>
                  <a:lnTo>
                    <a:pt x="157814" y="1149126"/>
                  </a:lnTo>
                  <a:lnTo>
                    <a:pt x="157089" y="1148013"/>
                  </a:lnTo>
                  <a:lnTo>
                    <a:pt x="157278" y="1146144"/>
                  </a:lnTo>
                  <a:lnTo>
                    <a:pt x="156351" y="1145341"/>
                  </a:lnTo>
                  <a:lnTo>
                    <a:pt x="156898" y="1144439"/>
                  </a:lnTo>
                  <a:lnTo>
                    <a:pt x="158204" y="1144225"/>
                  </a:lnTo>
                  <a:lnTo>
                    <a:pt x="158503" y="1142782"/>
                  </a:lnTo>
                  <a:lnTo>
                    <a:pt x="161615" y="1142261"/>
                  </a:lnTo>
                  <a:lnTo>
                    <a:pt x="161300" y="1137205"/>
                  </a:lnTo>
                  <a:lnTo>
                    <a:pt x="161902" y="1136729"/>
                  </a:lnTo>
                  <a:lnTo>
                    <a:pt x="164477" y="1137524"/>
                  </a:lnTo>
                  <a:lnTo>
                    <a:pt x="164110" y="1135335"/>
                  </a:lnTo>
                  <a:lnTo>
                    <a:pt x="162559" y="1133979"/>
                  </a:lnTo>
                  <a:lnTo>
                    <a:pt x="162403" y="1132670"/>
                  </a:lnTo>
                  <a:lnTo>
                    <a:pt x="160493" y="1130601"/>
                  </a:lnTo>
                  <a:lnTo>
                    <a:pt x="159986" y="1127439"/>
                  </a:lnTo>
                  <a:lnTo>
                    <a:pt x="161269" y="1124929"/>
                  </a:lnTo>
                  <a:lnTo>
                    <a:pt x="162321" y="1124370"/>
                  </a:lnTo>
                  <a:lnTo>
                    <a:pt x="162794" y="1122891"/>
                  </a:lnTo>
                  <a:lnTo>
                    <a:pt x="161676" y="1119876"/>
                  </a:lnTo>
                  <a:lnTo>
                    <a:pt x="161775" y="1119122"/>
                  </a:lnTo>
                  <a:lnTo>
                    <a:pt x="160597" y="1116654"/>
                  </a:lnTo>
                  <a:lnTo>
                    <a:pt x="158263" y="1113986"/>
                  </a:lnTo>
                  <a:lnTo>
                    <a:pt x="155718" y="1110132"/>
                  </a:lnTo>
                  <a:lnTo>
                    <a:pt x="157062" y="1108567"/>
                  </a:lnTo>
                  <a:lnTo>
                    <a:pt x="154635" y="1105023"/>
                  </a:lnTo>
                  <a:lnTo>
                    <a:pt x="153441" y="1104533"/>
                  </a:lnTo>
                  <a:lnTo>
                    <a:pt x="152312" y="1102372"/>
                  </a:lnTo>
                  <a:lnTo>
                    <a:pt x="150858" y="1101748"/>
                  </a:lnTo>
                  <a:lnTo>
                    <a:pt x="148129" y="1099053"/>
                  </a:lnTo>
                  <a:lnTo>
                    <a:pt x="145314" y="1097597"/>
                  </a:lnTo>
                  <a:lnTo>
                    <a:pt x="144616" y="1096726"/>
                  </a:lnTo>
                  <a:lnTo>
                    <a:pt x="142769" y="1095639"/>
                  </a:lnTo>
                  <a:lnTo>
                    <a:pt x="141520" y="1096009"/>
                  </a:lnTo>
                  <a:lnTo>
                    <a:pt x="140071" y="1094740"/>
                  </a:lnTo>
                  <a:lnTo>
                    <a:pt x="137005" y="1093948"/>
                  </a:lnTo>
                  <a:lnTo>
                    <a:pt x="134081" y="1094657"/>
                  </a:lnTo>
                  <a:lnTo>
                    <a:pt x="133041" y="1094093"/>
                  </a:lnTo>
                  <a:lnTo>
                    <a:pt x="130769" y="1093837"/>
                  </a:lnTo>
                  <a:lnTo>
                    <a:pt x="130750" y="1097267"/>
                  </a:lnTo>
                  <a:lnTo>
                    <a:pt x="129948" y="1097634"/>
                  </a:lnTo>
                  <a:lnTo>
                    <a:pt x="128669" y="1096198"/>
                  </a:lnTo>
                  <a:lnTo>
                    <a:pt x="126602" y="1097960"/>
                  </a:lnTo>
                  <a:lnTo>
                    <a:pt x="125672" y="1098016"/>
                  </a:lnTo>
                  <a:lnTo>
                    <a:pt x="123564" y="1093400"/>
                  </a:lnTo>
                  <a:lnTo>
                    <a:pt x="123413" y="1091898"/>
                  </a:lnTo>
                  <a:lnTo>
                    <a:pt x="124135" y="1089051"/>
                  </a:lnTo>
                  <a:lnTo>
                    <a:pt x="123841" y="1085832"/>
                  </a:lnTo>
                  <a:lnTo>
                    <a:pt x="122789" y="1084166"/>
                  </a:lnTo>
                  <a:lnTo>
                    <a:pt x="121675" y="1083360"/>
                  </a:lnTo>
                  <a:lnTo>
                    <a:pt x="121899" y="1081140"/>
                  </a:lnTo>
                  <a:lnTo>
                    <a:pt x="123048" y="1080572"/>
                  </a:lnTo>
                  <a:lnTo>
                    <a:pt x="122781" y="1079324"/>
                  </a:lnTo>
                  <a:lnTo>
                    <a:pt x="120502" y="1079243"/>
                  </a:lnTo>
                  <a:lnTo>
                    <a:pt x="116636" y="1078025"/>
                  </a:lnTo>
                  <a:lnTo>
                    <a:pt x="114752" y="1077708"/>
                  </a:lnTo>
                  <a:lnTo>
                    <a:pt x="111932" y="1078613"/>
                  </a:lnTo>
                  <a:lnTo>
                    <a:pt x="107005" y="1076337"/>
                  </a:lnTo>
                  <a:lnTo>
                    <a:pt x="107238" y="1074559"/>
                  </a:lnTo>
                  <a:lnTo>
                    <a:pt x="105699" y="1073590"/>
                  </a:lnTo>
                  <a:lnTo>
                    <a:pt x="104598" y="1074784"/>
                  </a:lnTo>
                  <a:lnTo>
                    <a:pt x="102274" y="1074782"/>
                  </a:lnTo>
                  <a:lnTo>
                    <a:pt x="100236" y="1075182"/>
                  </a:lnTo>
                  <a:lnTo>
                    <a:pt x="98257" y="1074321"/>
                  </a:lnTo>
                  <a:lnTo>
                    <a:pt x="96535" y="1076099"/>
                  </a:lnTo>
                  <a:lnTo>
                    <a:pt x="95081" y="1076005"/>
                  </a:lnTo>
                  <a:lnTo>
                    <a:pt x="91517" y="1077420"/>
                  </a:lnTo>
                  <a:lnTo>
                    <a:pt x="92236" y="1080201"/>
                  </a:lnTo>
                  <a:lnTo>
                    <a:pt x="91041" y="1080801"/>
                  </a:lnTo>
                  <a:lnTo>
                    <a:pt x="89456" y="1080662"/>
                  </a:lnTo>
                  <a:lnTo>
                    <a:pt x="87817" y="1076421"/>
                  </a:lnTo>
                  <a:lnTo>
                    <a:pt x="86060" y="1074012"/>
                  </a:lnTo>
                  <a:lnTo>
                    <a:pt x="86341" y="1071086"/>
                  </a:lnTo>
                  <a:lnTo>
                    <a:pt x="83749" y="1071306"/>
                  </a:lnTo>
                  <a:lnTo>
                    <a:pt x="82834" y="1073460"/>
                  </a:lnTo>
                  <a:lnTo>
                    <a:pt x="79390" y="1073421"/>
                  </a:lnTo>
                  <a:lnTo>
                    <a:pt x="78180" y="1071694"/>
                  </a:lnTo>
                  <a:lnTo>
                    <a:pt x="78379" y="1070860"/>
                  </a:lnTo>
                  <a:lnTo>
                    <a:pt x="77457" y="1068879"/>
                  </a:lnTo>
                  <a:lnTo>
                    <a:pt x="76422" y="1068595"/>
                  </a:lnTo>
                  <a:lnTo>
                    <a:pt x="75229" y="1069456"/>
                  </a:lnTo>
                  <a:lnTo>
                    <a:pt x="72549" y="1070307"/>
                  </a:lnTo>
                  <a:lnTo>
                    <a:pt x="71552" y="1072148"/>
                  </a:lnTo>
                  <a:lnTo>
                    <a:pt x="68397" y="1073027"/>
                  </a:lnTo>
                  <a:lnTo>
                    <a:pt x="65944" y="1069069"/>
                  </a:lnTo>
                  <a:lnTo>
                    <a:pt x="63935" y="1069858"/>
                  </a:lnTo>
                  <a:lnTo>
                    <a:pt x="63761" y="1066366"/>
                  </a:lnTo>
                  <a:lnTo>
                    <a:pt x="62007" y="1065480"/>
                  </a:lnTo>
                  <a:lnTo>
                    <a:pt x="61735" y="1063878"/>
                  </a:lnTo>
                  <a:lnTo>
                    <a:pt x="63223" y="1062662"/>
                  </a:lnTo>
                  <a:lnTo>
                    <a:pt x="63301" y="1061023"/>
                  </a:lnTo>
                  <a:lnTo>
                    <a:pt x="62517" y="1059647"/>
                  </a:lnTo>
                  <a:lnTo>
                    <a:pt x="63713" y="1058576"/>
                  </a:lnTo>
                  <a:lnTo>
                    <a:pt x="64714" y="1056385"/>
                  </a:lnTo>
                  <a:lnTo>
                    <a:pt x="66897" y="1055626"/>
                  </a:lnTo>
                  <a:lnTo>
                    <a:pt x="69073" y="1057061"/>
                  </a:lnTo>
                  <a:lnTo>
                    <a:pt x="70067" y="1056734"/>
                  </a:lnTo>
                  <a:lnTo>
                    <a:pt x="70376" y="1054891"/>
                  </a:lnTo>
                  <a:lnTo>
                    <a:pt x="71644" y="1055288"/>
                  </a:lnTo>
                  <a:lnTo>
                    <a:pt x="73166" y="1054649"/>
                  </a:lnTo>
                  <a:lnTo>
                    <a:pt x="74670" y="1056716"/>
                  </a:lnTo>
                  <a:lnTo>
                    <a:pt x="75998" y="1054834"/>
                  </a:lnTo>
                  <a:lnTo>
                    <a:pt x="78631" y="1052932"/>
                  </a:lnTo>
                  <a:lnTo>
                    <a:pt x="80330" y="1053071"/>
                  </a:lnTo>
                  <a:lnTo>
                    <a:pt x="81485" y="1054450"/>
                  </a:lnTo>
                  <a:lnTo>
                    <a:pt x="83330" y="1055740"/>
                  </a:lnTo>
                  <a:lnTo>
                    <a:pt x="84343" y="1058270"/>
                  </a:lnTo>
                  <a:lnTo>
                    <a:pt x="88340" y="1057660"/>
                  </a:lnTo>
                  <a:lnTo>
                    <a:pt x="89143" y="1056899"/>
                  </a:lnTo>
                  <a:lnTo>
                    <a:pt x="90467" y="1056886"/>
                  </a:lnTo>
                  <a:lnTo>
                    <a:pt x="91017" y="1055950"/>
                  </a:lnTo>
                  <a:lnTo>
                    <a:pt x="91500" y="1053341"/>
                  </a:lnTo>
                  <a:lnTo>
                    <a:pt x="92506" y="1052736"/>
                  </a:lnTo>
                  <a:lnTo>
                    <a:pt x="94579" y="1052735"/>
                  </a:lnTo>
                  <a:lnTo>
                    <a:pt x="97329" y="1052059"/>
                  </a:lnTo>
                  <a:lnTo>
                    <a:pt x="101218" y="1050102"/>
                  </a:lnTo>
                  <a:lnTo>
                    <a:pt x="102975" y="1050391"/>
                  </a:lnTo>
                  <a:lnTo>
                    <a:pt x="104258" y="1049773"/>
                  </a:lnTo>
                  <a:lnTo>
                    <a:pt x="104451" y="1047784"/>
                  </a:lnTo>
                  <a:lnTo>
                    <a:pt x="105096" y="1046110"/>
                  </a:lnTo>
                  <a:lnTo>
                    <a:pt x="104134" y="1044975"/>
                  </a:lnTo>
                  <a:lnTo>
                    <a:pt x="106027" y="1042368"/>
                  </a:lnTo>
                  <a:lnTo>
                    <a:pt x="104503" y="1038731"/>
                  </a:lnTo>
                  <a:lnTo>
                    <a:pt x="102022" y="1036477"/>
                  </a:lnTo>
                  <a:lnTo>
                    <a:pt x="101216" y="1034542"/>
                  </a:lnTo>
                  <a:lnTo>
                    <a:pt x="100378" y="1034426"/>
                  </a:lnTo>
                  <a:lnTo>
                    <a:pt x="98447" y="1035357"/>
                  </a:lnTo>
                  <a:lnTo>
                    <a:pt x="96322" y="1034482"/>
                  </a:lnTo>
                  <a:lnTo>
                    <a:pt x="96219" y="1032952"/>
                  </a:lnTo>
                  <a:lnTo>
                    <a:pt x="93415" y="1031417"/>
                  </a:lnTo>
                  <a:lnTo>
                    <a:pt x="91740" y="1029601"/>
                  </a:lnTo>
                  <a:lnTo>
                    <a:pt x="91217" y="1026681"/>
                  </a:lnTo>
                  <a:lnTo>
                    <a:pt x="89253" y="1021797"/>
                  </a:lnTo>
                  <a:lnTo>
                    <a:pt x="91096" y="1020461"/>
                  </a:lnTo>
                  <a:lnTo>
                    <a:pt x="91239" y="1017826"/>
                  </a:lnTo>
                  <a:lnTo>
                    <a:pt x="92912" y="1017164"/>
                  </a:lnTo>
                  <a:lnTo>
                    <a:pt x="94970" y="1014535"/>
                  </a:lnTo>
                  <a:lnTo>
                    <a:pt x="96595" y="1013480"/>
                  </a:lnTo>
                  <a:lnTo>
                    <a:pt x="96363" y="1012151"/>
                  </a:lnTo>
                  <a:lnTo>
                    <a:pt x="95508" y="1011292"/>
                  </a:lnTo>
                  <a:lnTo>
                    <a:pt x="91804" y="1008789"/>
                  </a:lnTo>
                  <a:lnTo>
                    <a:pt x="90879" y="1007453"/>
                  </a:lnTo>
                  <a:lnTo>
                    <a:pt x="92141" y="1004941"/>
                  </a:lnTo>
                  <a:lnTo>
                    <a:pt x="90978" y="1002329"/>
                  </a:lnTo>
                  <a:lnTo>
                    <a:pt x="91003" y="1000008"/>
                  </a:lnTo>
                  <a:lnTo>
                    <a:pt x="90478" y="997539"/>
                  </a:lnTo>
                  <a:lnTo>
                    <a:pt x="91243" y="995454"/>
                  </a:lnTo>
                  <a:lnTo>
                    <a:pt x="91414" y="993451"/>
                  </a:lnTo>
                  <a:lnTo>
                    <a:pt x="90496" y="992365"/>
                  </a:lnTo>
                  <a:lnTo>
                    <a:pt x="88427" y="993135"/>
                  </a:lnTo>
                  <a:lnTo>
                    <a:pt x="87289" y="990479"/>
                  </a:lnTo>
                  <a:lnTo>
                    <a:pt x="84706" y="986475"/>
                  </a:lnTo>
                  <a:lnTo>
                    <a:pt x="84531" y="984813"/>
                  </a:lnTo>
                  <a:lnTo>
                    <a:pt x="83606" y="981262"/>
                  </a:lnTo>
                  <a:lnTo>
                    <a:pt x="84347" y="978737"/>
                  </a:lnTo>
                  <a:lnTo>
                    <a:pt x="84401" y="977302"/>
                  </a:lnTo>
                  <a:lnTo>
                    <a:pt x="83509" y="975399"/>
                  </a:lnTo>
                  <a:lnTo>
                    <a:pt x="82872" y="972791"/>
                  </a:lnTo>
                  <a:lnTo>
                    <a:pt x="83747" y="971582"/>
                  </a:lnTo>
                  <a:lnTo>
                    <a:pt x="82631" y="968392"/>
                  </a:lnTo>
                  <a:lnTo>
                    <a:pt x="83174" y="966969"/>
                  </a:lnTo>
                  <a:lnTo>
                    <a:pt x="84857" y="965185"/>
                  </a:lnTo>
                  <a:lnTo>
                    <a:pt x="86435" y="964083"/>
                  </a:lnTo>
                  <a:lnTo>
                    <a:pt x="87963" y="960949"/>
                  </a:lnTo>
                  <a:lnTo>
                    <a:pt x="87495" y="958654"/>
                  </a:lnTo>
                  <a:lnTo>
                    <a:pt x="87352" y="955341"/>
                  </a:lnTo>
                  <a:lnTo>
                    <a:pt x="87006" y="954823"/>
                  </a:lnTo>
                  <a:lnTo>
                    <a:pt x="84702" y="954769"/>
                  </a:lnTo>
                  <a:lnTo>
                    <a:pt x="83487" y="951834"/>
                  </a:lnTo>
                  <a:lnTo>
                    <a:pt x="82333" y="950915"/>
                  </a:lnTo>
                  <a:lnTo>
                    <a:pt x="79221" y="951211"/>
                  </a:lnTo>
                  <a:lnTo>
                    <a:pt x="78009" y="950581"/>
                  </a:lnTo>
                  <a:lnTo>
                    <a:pt x="73035" y="945871"/>
                  </a:lnTo>
                  <a:lnTo>
                    <a:pt x="71020" y="946398"/>
                  </a:lnTo>
                  <a:lnTo>
                    <a:pt x="69219" y="945521"/>
                  </a:lnTo>
                  <a:lnTo>
                    <a:pt x="67022" y="945210"/>
                  </a:lnTo>
                  <a:lnTo>
                    <a:pt x="65599" y="943444"/>
                  </a:lnTo>
                  <a:lnTo>
                    <a:pt x="64413" y="942762"/>
                  </a:lnTo>
                  <a:lnTo>
                    <a:pt x="61140" y="943158"/>
                  </a:lnTo>
                  <a:lnTo>
                    <a:pt x="58940" y="941960"/>
                  </a:lnTo>
                  <a:lnTo>
                    <a:pt x="56109" y="941364"/>
                  </a:lnTo>
                  <a:lnTo>
                    <a:pt x="51791" y="941585"/>
                  </a:lnTo>
                  <a:lnTo>
                    <a:pt x="49159" y="941213"/>
                  </a:lnTo>
                  <a:lnTo>
                    <a:pt x="46584" y="941240"/>
                  </a:lnTo>
                  <a:lnTo>
                    <a:pt x="42535" y="940178"/>
                  </a:lnTo>
                  <a:lnTo>
                    <a:pt x="41317" y="939554"/>
                  </a:lnTo>
                  <a:lnTo>
                    <a:pt x="39800" y="941874"/>
                  </a:lnTo>
                  <a:lnTo>
                    <a:pt x="39613" y="943833"/>
                  </a:lnTo>
                  <a:lnTo>
                    <a:pt x="39025" y="944927"/>
                  </a:lnTo>
                  <a:lnTo>
                    <a:pt x="37445" y="944956"/>
                  </a:lnTo>
                  <a:lnTo>
                    <a:pt x="36197" y="947044"/>
                  </a:lnTo>
                  <a:lnTo>
                    <a:pt x="37343" y="950141"/>
                  </a:lnTo>
                  <a:lnTo>
                    <a:pt x="36981" y="950553"/>
                  </a:lnTo>
                  <a:lnTo>
                    <a:pt x="34001" y="950640"/>
                  </a:lnTo>
                  <a:lnTo>
                    <a:pt x="32546" y="952006"/>
                  </a:lnTo>
                  <a:lnTo>
                    <a:pt x="31041" y="951489"/>
                  </a:lnTo>
                  <a:lnTo>
                    <a:pt x="27042" y="951079"/>
                  </a:lnTo>
                  <a:lnTo>
                    <a:pt x="26165" y="950489"/>
                  </a:lnTo>
                  <a:lnTo>
                    <a:pt x="25305" y="947561"/>
                  </a:lnTo>
                  <a:lnTo>
                    <a:pt x="22282" y="947128"/>
                  </a:lnTo>
                  <a:lnTo>
                    <a:pt x="18852" y="944937"/>
                  </a:lnTo>
                  <a:lnTo>
                    <a:pt x="19476" y="943030"/>
                  </a:lnTo>
                  <a:lnTo>
                    <a:pt x="18867" y="941279"/>
                  </a:lnTo>
                  <a:lnTo>
                    <a:pt x="17721" y="940018"/>
                  </a:lnTo>
                  <a:lnTo>
                    <a:pt x="16973" y="936682"/>
                  </a:lnTo>
                  <a:lnTo>
                    <a:pt x="16139" y="936032"/>
                  </a:lnTo>
                  <a:lnTo>
                    <a:pt x="16325" y="932911"/>
                  </a:lnTo>
                  <a:lnTo>
                    <a:pt x="17025" y="931796"/>
                  </a:lnTo>
                  <a:lnTo>
                    <a:pt x="14351" y="926369"/>
                  </a:lnTo>
                  <a:lnTo>
                    <a:pt x="12421" y="924672"/>
                  </a:lnTo>
                  <a:lnTo>
                    <a:pt x="13054" y="921734"/>
                  </a:lnTo>
                  <a:lnTo>
                    <a:pt x="14317" y="920235"/>
                  </a:lnTo>
                  <a:lnTo>
                    <a:pt x="15187" y="918408"/>
                  </a:lnTo>
                  <a:lnTo>
                    <a:pt x="16813" y="917812"/>
                  </a:lnTo>
                  <a:lnTo>
                    <a:pt x="18595" y="918647"/>
                  </a:lnTo>
                  <a:lnTo>
                    <a:pt x="19724" y="918643"/>
                  </a:lnTo>
                  <a:lnTo>
                    <a:pt x="20614" y="919792"/>
                  </a:lnTo>
                  <a:lnTo>
                    <a:pt x="21543" y="918237"/>
                  </a:lnTo>
                  <a:lnTo>
                    <a:pt x="21903" y="916048"/>
                  </a:lnTo>
                  <a:lnTo>
                    <a:pt x="21496" y="912254"/>
                  </a:lnTo>
                  <a:lnTo>
                    <a:pt x="20734" y="911386"/>
                  </a:lnTo>
                  <a:lnTo>
                    <a:pt x="20217" y="909517"/>
                  </a:lnTo>
                  <a:lnTo>
                    <a:pt x="18422" y="909465"/>
                  </a:lnTo>
                  <a:lnTo>
                    <a:pt x="17634" y="910731"/>
                  </a:lnTo>
                  <a:lnTo>
                    <a:pt x="15224" y="910532"/>
                  </a:lnTo>
                  <a:lnTo>
                    <a:pt x="14993" y="908944"/>
                  </a:lnTo>
                  <a:lnTo>
                    <a:pt x="13643" y="906304"/>
                  </a:lnTo>
                  <a:lnTo>
                    <a:pt x="13739" y="904029"/>
                  </a:lnTo>
                  <a:lnTo>
                    <a:pt x="13122" y="902253"/>
                  </a:lnTo>
                  <a:lnTo>
                    <a:pt x="12202" y="901719"/>
                  </a:lnTo>
                  <a:lnTo>
                    <a:pt x="11992" y="900408"/>
                  </a:lnTo>
                  <a:lnTo>
                    <a:pt x="10685" y="900383"/>
                  </a:lnTo>
                  <a:lnTo>
                    <a:pt x="9743" y="899217"/>
                  </a:lnTo>
                  <a:lnTo>
                    <a:pt x="9738" y="897634"/>
                  </a:lnTo>
                  <a:lnTo>
                    <a:pt x="8931" y="896995"/>
                  </a:lnTo>
                  <a:lnTo>
                    <a:pt x="8574" y="894730"/>
                  </a:lnTo>
                  <a:lnTo>
                    <a:pt x="7515" y="893514"/>
                  </a:lnTo>
                  <a:lnTo>
                    <a:pt x="4762" y="893316"/>
                  </a:lnTo>
                  <a:lnTo>
                    <a:pt x="3743" y="890938"/>
                  </a:lnTo>
                  <a:lnTo>
                    <a:pt x="2319" y="890664"/>
                  </a:lnTo>
                  <a:lnTo>
                    <a:pt x="3123" y="888474"/>
                  </a:lnTo>
                  <a:lnTo>
                    <a:pt x="2585" y="886815"/>
                  </a:lnTo>
                  <a:lnTo>
                    <a:pt x="3064" y="884014"/>
                  </a:lnTo>
                  <a:lnTo>
                    <a:pt x="0" y="881480"/>
                  </a:lnTo>
                  <a:lnTo>
                    <a:pt x="4084" y="879814"/>
                  </a:lnTo>
                  <a:lnTo>
                    <a:pt x="5557" y="878839"/>
                  </a:lnTo>
                  <a:lnTo>
                    <a:pt x="6720" y="874393"/>
                  </a:lnTo>
                  <a:lnTo>
                    <a:pt x="9049" y="873689"/>
                  </a:lnTo>
                  <a:lnTo>
                    <a:pt x="10715" y="874174"/>
                  </a:lnTo>
                  <a:lnTo>
                    <a:pt x="15384" y="874730"/>
                  </a:lnTo>
                  <a:lnTo>
                    <a:pt x="20234" y="874110"/>
                  </a:lnTo>
                  <a:lnTo>
                    <a:pt x="22090" y="873480"/>
                  </a:lnTo>
                  <a:lnTo>
                    <a:pt x="23303" y="872982"/>
                  </a:lnTo>
                  <a:lnTo>
                    <a:pt x="24106" y="870339"/>
                  </a:lnTo>
                  <a:lnTo>
                    <a:pt x="24947" y="869218"/>
                  </a:lnTo>
                  <a:lnTo>
                    <a:pt x="24323" y="868151"/>
                  </a:lnTo>
                  <a:lnTo>
                    <a:pt x="24801" y="867059"/>
                  </a:lnTo>
                  <a:lnTo>
                    <a:pt x="26286" y="866250"/>
                  </a:lnTo>
                  <a:lnTo>
                    <a:pt x="26407" y="864363"/>
                  </a:lnTo>
                  <a:lnTo>
                    <a:pt x="28475" y="863869"/>
                  </a:lnTo>
                  <a:lnTo>
                    <a:pt x="28806" y="863228"/>
                  </a:lnTo>
                  <a:lnTo>
                    <a:pt x="27556" y="857172"/>
                  </a:lnTo>
                  <a:lnTo>
                    <a:pt x="27193" y="856434"/>
                  </a:lnTo>
                  <a:lnTo>
                    <a:pt x="26923" y="853087"/>
                  </a:lnTo>
                  <a:lnTo>
                    <a:pt x="25724" y="851411"/>
                  </a:lnTo>
                  <a:lnTo>
                    <a:pt x="24121" y="851114"/>
                  </a:lnTo>
                  <a:lnTo>
                    <a:pt x="23458" y="850378"/>
                  </a:lnTo>
                  <a:lnTo>
                    <a:pt x="21604" y="850226"/>
                  </a:lnTo>
                  <a:lnTo>
                    <a:pt x="21370" y="846572"/>
                  </a:lnTo>
                  <a:lnTo>
                    <a:pt x="21829" y="843977"/>
                  </a:lnTo>
                  <a:lnTo>
                    <a:pt x="23543" y="841769"/>
                  </a:lnTo>
                  <a:lnTo>
                    <a:pt x="25815" y="840408"/>
                  </a:lnTo>
                  <a:lnTo>
                    <a:pt x="26476" y="837915"/>
                  </a:lnTo>
                  <a:lnTo>
                    <a:pt x="25844" y="836277"/>
                  </a:lnTo>
                  <a:lnTo>
                    <a:pt x="26066" y="835325"/>
                  </a:lnTo>
                  <a:lnTo>
                    <a:pt x="28304" y="832099"/>
                  </a:lnTo>
                  <a:lnTo>
                    <a:pt x="30523" y="829464"/>
                  </a:lnTo>
                  <a:lnTo>
                    <a:pt x="28152" y="828524"/>
                  </a:lnTo>
                  <a:lnTo>
                    <a:pt x="28818" y="827572"/>
                  </a:lnTo>
                  <a:lnTo>
                    <a:pt x="30813" y="827016"/>
                  </a:lnTo>
                  <a:lnTo>
                    <a:pt x="31983" y="826105"/>
                  </a:lnTo>
                  <a:lnTo>
                    <a:pt x="33293" y="822755"/>
                  </a:lnTo>
                  <a:lnTo>
                    <a:pt x="34758" y="822096"/>
                  </a:lnTo>
                  <a:lnTo>
                    <a:pt x="37508" y="823207"/>
                  </a:lnTo>
                  <a:lnTo>
                    <a:pt x="39081" y="822631"/>
                  </a:lnTo>
                  <a:lnTo>
                    <a:pt x="39923" y="821130"/>
                  </a:lnTo>
                  <a:lnTo>
                    <a:pt x="46034" y="819596"/>
                  </a:lnTo>
                  <a:lnTo>
                    <a:pt x="48745" y="819395"/>
                  </a:lnTo>
                  <a:lnTo>
                    <a:pt x="49440" y="819836"/>
                  </a:lnTo>
                  <a:lnTo>
                    <a:pt x="49867" y="821655"/>
                  </a:lnTo>
                  <a:lnTo>
                    <a:pt x="51843" y="820816"/>
                  </a:lnTo>
                  <a:lnTo>
                    <a:pt x="53979" y="822345"/>
                  </a:lnTo>
                  <a:lnTo>
                    <a:pt x="54748" y="822408"/>
                  </a:lnTo>
                  <a:lnTo>
                    <a:pt x="57512" y="819990"/>
                  </a:lnTo>
                  <a:lnTo>
                    <a:pt x="59683" y="818854"/>
                  </a:lnTo>
                  <a:lnTo>
                    <a:pt x="60893" y="817657"/>
                  </a:lnTo>
                  <a:lnTo>
                    <a:pt x="62482" y="815203"/>
                  </a:lnTo>
                  <a:lnTo>
                    <a:pt x="64443" y="813312"/>
                  </a:lnTo>
                  <a:lnTo>
                    <a:pt x="66216" y="812427"/>
                  </a:lnTo>
                  <a:lnTo>
                    <a:pt x="67035" y="811490"/>
                  </a:lnTo>
                  <a:lnTo>
                    <a:pt x="68989" y="808019"/>
                  </a:lnTo>
                  <a:lnTo>
                    <a:pt x="70253" y="806797"/>
                  </a:lnTo>
                  <a:lnTo>
                    <a:pt x="71621" y="806397"/>
                  </a:lnTo>
                  <a:lnTo>
                    <a:pt x="73671" y="807167"/>
                  </a:lnTo>
                  <a:lnTo>
                    <a:pt x="75166" y="806492"/>
                  </a:lnTo>
                  <a:lnTo>
                    <a:pt x="76734" y="803859"/>
                  </a:lnTo>
                  <a:lnTo>
                    <a:pt x="76742" y="800960"/>
                  </a:lnTo>
                  <a:lnTo>
                    <a:pt x="79535" y="800657"/>
                  </a:lnTo>
                  <a:lnTo>
                    <a:pt x="84063" y="800742"/>
                  </a:lnTo>
                  <a:lnTo>
                    <a:pt x="87373" y="802467"/>
                  </a:lnTo>
                  <a:lnTo>
                    <a:pt x="88534" y="802389"/>
                  </a:lnTo>
                  <a:lnTo>
                    <a:pt x="90285" y="801423"/>
                  </a:lnTo>
                  <a:lnTo>
                    <a:pt x="90317" y="800366"/>
                  </a:lnTo>
                  <a:lnTo>
                    <a:pt x="88809" y="799437"/>
                  </a:lnTo>
                  <a:lnTo>
                    <a:pt x="86901" y="796858"/>
                  </a:lnTo>
                  <a:lnTo>
                    <a:pt x="82991" y="792653"/>
                  </a:lnTo>
                  <a:lnTo>
                    <a:pt x="84256" y="791151"/>
                  </a:lnTo>
                  <a:lnTo>
                    <a:pt x="84544" y="787371"/>
                  </a:lnTo>
                  <a:lnTo>
                    <a:pt x="86174" y="786065"/>
                  </a:lnTo>
                  <a:lnTo>
                    <a:pt x="89230" y="787207"/>
                  </a:lnTo>
                  <a:lnTo>
                    <a:pt x="90928" y="788325"/>
                  </a:lnTo>
                  <a:lnTo>
                    <a:pt x="93810" y="790841"/>
                  </a:lnTo>
                  <a:lnTo>
                    <a:pt x="95886" y="791659"/>
                  </a:lnTo>
                  <a:lnTo>
                    <a:pt x="97568" y="790643"/>
                  </a:lnTo>
                  <a:lnTo>
                    <a:pt x="99487" y="792119"/>
                  </a:lnTo>
                  <a:lnTo>
                    <a:pt x="102766" y="792953"/>
                  </a:lnTo>
                  <a:lnTo>
                    <a:pt x="104863" y="790964"/>
                  </a:lnTo>
                  <a:lnTo>
                    <a:pt x="109453" y="792256"/>
                  </a:lnTo>
                  <a:lnTo>
                    <a:pt x="111770" y="792184"/>
                  </a:lnTo>
                  <a:lnTo>
                    <a:pt x="113471" y="789249"/>
                  </a:lnTo>
                  <a:lnTo>
                    <a:pt x="114960" y="789244"/>
                  </a:lnTo>
                  <a:lnTo>
                    <a:pt x="116236" y="787284"/>
                  </a:lnTo>
                  <a:lnTo>
                    <a:pt x="119031" y="784687"/>
                  </a:lnTo>
                  <a:lnTo>
                    <a:pt x="123981" y="782545"/>
                  </a:lnTo>
                  <a:lnTo>
                    <a:pt x="126287" y="779448"/>
                  </a:lnTo>
                  <a:lnTo>
                    <a:pt x="128105" y="778234"/>
                  </a:lnTo>
                  <a:lnTo>
                    <a:pt x="131585" y="775306"/>
                  </a:lnTo>
                  <a:lnTo>
                    <a:pt x="132779" y="774604"/>
                  </a:lnTo>
                  <a:lnTo>
                    <a:pt x="134761" y="774381"/>
                  </a:lnTo>
                  <a:lnTo>
                    <a:pt x="137174" y="777355"/>
                  </a:lnTo>
                  <a:lnTo>
                    <a:pt x="136579" y="778979"/>
                  </a:lnTo>
                  <a:lnTo>
                    <a:pt x="136790" y="783720"/>
                  </a:lnTo>
                  <a:lnTo>
                    <a:pt x="137681" y="785121"/>
                  </a:lnTo>
                  <a:lnTo>
                    <a:pt x="137774" y="786453"/>
                  </a:lnTo>
                  <a:lnTo>
                    <a:pt x="139248" y="787932"/>
                  </a:lnTo>
                  <a:lnTo>
                    <a:pt x="140775" y="788138"/>
                  </a:lnTo>
                  <a:lnTo>
                    <a:pt x="142855" y="789555"/>
                  </a:lnTo>
                  <a:lnTo>
                    <a:pt x="143442" y="790613"/>
                  </a:lnTo>
                  <a:lnTo>
                    <a:pt x="142325" y="792632"/>
                  </a:lnTo>
                  <a:lnTo>
                    <a:pt x="140353" y="794767"/>
                  </a:lnTo>
                  <a:lnTo>
                    <a:pt x="139761" y="796306"/>
                  </a:lnTo>
                  <a:lnTo>
                    <a:pt x="139299" y="799333"/>
                  </a:lnTo>
                  <a:lnTo>
                    <a:pt x="140477" y="801011"/>
                  </a:lnTo>
                  <a:lnTo>
                    <a:pt x="141546" y="804048"/>
                  </a:lnTo>
                  <a:lnTo>
                    <a:pt x="141089" y="805679"/>
                  </a:lnTo>
                  <a:lnTo>
                    <a:pt x="141810" y="806311"/>
                  </a:lnTo>
                  <a:lnTo>
                    <a:pt x="145475" y="804295"/>
                  </a:lnTo>
                  <a:lnTo>
                    <a:pt x="146762" y="804615"/>
                  </a:lnTo>
                  <a:lnTo>
                    <a:pt x="149676" y="802398"/>
                  </a:lnTo>
                  <a:lnTo>
                    <a:pt x="150294" y="803668"/>
                  </a:lnTo>
                  <a:lnTo>
                    <a:pt x="153506" y="803908"/>
                  </a:lnTo>
                  <a:lnTo>
                    <a:pt x="155031" y="805224"/>
                  </a:lnTo>
                  <a:lnTo>
                    <a:pt x="156117" y="804624"/>
                  </a:lnTo>
                  <a:lnTo>
                    <a:pt x="155910" y="802344"/>
                  </a:lnTo>
                  <a:lnTo>
                    <a:pt x="157751" y="800069"/>
                  </a:lnTo>
                  <a:lnTo>
                    <a:pt x="158499" y="798426"/>
                  </a:lnTo>
                  <a:lnTo>
                    <a:pt x="159681" y="797818"/>
                  </a:lnTo>
                  <a:lnTo>
                    <a:pt x="162232" y="800067"/>
                  </a:lnTo>
                  <a:lnTo>
                    <a:pt x="163666" y="799927"/>
                  </a:lnTo>
                  <a:lnTo>
                    <a:pt x="163687" y="797253"/>
                  </a:lnTo>
                  <a:lnTo>
                    <a:pt x="165761" y="796636"/>
                  </a:lnTo>
                  <a:lnTo>
                    <a:pt x="169814" y="796866"/>
                  </a:lnTo>
                  <a:lnTo>
                    <a:pt x="171903" y="797861"/>
                  </a:lnTo>
                  <a:lnTo>
                    <a:pt x="174320" y="796729"/>
                  </a:lnTo>
                  <a:lnTo>
                    <a:pt x="175866" y="794951"/>
                  </a:lnTo>
                  <a:lnTo>
                    <a:pt x="177690" y="793895"/>
                  </a:lnTo>
                  <a:lnTo>
                    <a:pt x="179389" y="795741"/>
                  </a:lnTo>
                  <a:lnTo>
                    <a:pt x="180989" y="796025"/>
                  </a:lnTo>
                  <a:lnTo>
                    <a:pt x="181641" y="797035"/>
                  </a:lnTo>
                  <a:lnTo>
                    <a:pt x="181375" y="799134"/>
                  </a:lnTo>
                  <a:lnTo>
                    <a:pt x="182009" y="801048"/>
                  </a:lnTo>
                  <a:lnTo>
                    <a:pt x="184063" y="797958"/>
                  </a:lnTo>
                  <a:lnTo>
                    <a:pt x="185674" y="798194"/>
                  </a:lnTo>
                  <a:lnTo>
                    <a:pt x="189010" y="797032"/>
                  </a:lnTo>
                  <a:lnTo>
                    <a:pt x="190853" y="794405"/>
                  </a:lnTo>
                  <a:lnTo>
                    <a:pt x="193340" y="793809"/>
                  </a:lnTo>
                  <a:lnTo>
                    <a:pt x="193531" y="792594"/>
                  </a:lnTo>
                  <a:lnTo>
                    <a:pt x="195306" y="790898"/>
                  </a:lnTo>
                  <a:lnTo>
                    <a:pt x="195561" y="786688"/>
                  </a:lnTo>
                  <a:lnTo>
                    <a:pt x="196436" y="784266"/>
                  </a:lnTo>
                  <a:lnTo>
                    <a:pt x="197854" y="782226"/>
                  </a:lnTo>
                  <a:lnTo>
                    <a:pt x="199266" y="781201"/>
                  </a:lnTo>
                  <a:lnTo>
                    <a:pt x="199785" y="779753"/>
                  </a:lnTo>
                  <a:lnTo>
                    <a:pt x="200409" y="778662"/>
                  </a:lnTo>
                  <a:lnTo>
                    <a:pt x="202890" y="777708"/>
                  </a:lnTo>
                  <a:lnTo>
                    <a:pt x="202730" y="774974"/>
                  </a:lnTo>
                  <a:lnTo>
                    <a:pt x="203316" y="772310"/>
                  </a:lnTo>
                  <a:lnTo>
                    <a:pt x="204084" y="771462"/>
                  </a:lnTo>
                  <a:lnTo>
                    <a:pt x="202229" y="767880"/>
                  </a:lnTo>
                  <a:lnTo>
                    <a:pt x="202208" y="765893"/>
                  </a:lnTo>
                  <a:lnTo>
                    <a:pt x="204056" y="764018"/>
                  </a:lnTo>
                  <a:lnTo>
                    <a:pt x="205204" y="764263"/>
                  </a:lnTo>
                  <a:lnTo>
                    <a:pt x="207087" y="761191"/>
                  </a:lnTo>
                  <a:lnTo>
                    <a:pt x="207659" y="760915"/>
                  </a:lnTo>
                  <a:lnTo>
                    <a:pt x="207154" y="758798"/>
                  </a:lnTo>
                  <a:lnTo>
                    <a:pt x="207684" y="757819"/>
                  </a:lnTo>
                  <a:lnTo>
                    <a:pt x="208321" y="753030"/>
                  </a:lnTo>
                  <a:lnTo>
                    <a:pt x="209622" y="749481"/>
                  </a:lnTo>
                  <a:lnTo>
                    <a:pt x="211992" y="748955"/>
                  </a:lnTo>
                  <a:lnTo>
                    <a:pt x="212595" y="747925"/>
                  </a:lnTo>
                  <a:lnTo>
                    <a:pt x="215527" y="747569"/>
                  </a:lnTo>
                  <a:lnTo>
                    <a:pt x="215873" y="745394"/>
                  </a:lnTo>
                  <a:lnTo>
                    <a:pt x="217601" y="743237"/>
                  </a:lnTo>
                  <a:lnTo>
                    <a:pt x="219020" y="743895"/>
                  </a:lnTo>
                  <a:lnTo>
                    <a:pt x="221145" y="743113"/>
                  </a:lnTo>
                  <a:lnTo>
                    <a:pt x="223927" y="739927"/>
                  </a:lnTo>
                  <a:lnTo>
                    <a:pt x="225081" y="739336"/>
                  </a:lnTo>
                  <a:lnTo>
                    <a:pt x="226429" y="740542"/>
                  </a:lnTo>
                  <a:lnTo>
                    <a:pt x="230813" y="740263"/>
                  </a:lnTo>
                  <a:lnTo>
                    <a:pt x="231888" y="740864"/>
                  </a:lnTo>
                  <a:lnTo>
                    <a:pt x="231886" y="742340"/>
                  </a:lnTo>
                  <a:lnTo>
                    <a:pt x="233662" y="742893"/>
                  </a:lnTo>
                  <a:lnTo>
                    <a:pt x="235834" y="744812"/>
                  </a:lnTo>
                  <a:lnTo>
                    <a:pt x="237323" y="743924"/>
                  </a:lnTo>
                  <a:lnTo>
                    <a:pt x="240175" y="743231"/>
                  </a:lnTo>
                  <a:lnTo>
                    <a:pt x="241149" y="743434"/>
                  </a:lnTo>
                  <a:lnTo>
                    <a:pt x="242613" y="745117"/>
                  </a:lnTo>
                  <a:lnTo>
                    <a:pt x="244017" y="745157"/>
                  </a:lnTo>
                  <a:lnTo>
                    <a:pt x="246190" y="743565"/>
                  </a:lnTo>
                  <a:lnTo>
                    <a:pt x="247877" y="742857"/>
                  </a:lnTo>
                  <a:lnTo>
                    <a:pt x="248306" y="742134"/>
                  </a:lnTo>
                  <a:lnTo>
                    <a:pt x="250109" y="743029"/>
                  </a:lnTo>
                  <a:lnTo>
                    <a:pt x="251675" y="742292"/>
                  </a:lnTo>
                  <a:lnTo>
                    <a:pt x="253637" y="743771"/>
                  </a:lnTo>
                  <a:lnTo>
                    <a:pt x="255440" y="743646"/>
                  </a:lnTo>
                  <a:lnTo>
                    <a:pt x="255602" y="745620"/>
                  </a:lnTo>
                  <a:lnTo>
                    <a:pt x="257029" y="745880"/>
                  </a:lnTo>
                  <a:lnTo>
                    <a:pt x="259730" y="745018"/>
                  </a:lnTo>
                  <a:lnTo>
                    <a:pt x="261428" y="745354"/>
                  </a:lnTo>
                  <a:lnTo>
                    <a:pt x="263047" y="746215"/>
                  </a:lnTo>
                  <a:lnTo>
                    <a:pt x="263404" y="745117"/>
                  </a:lnTo>
                  <a:lnTo>
                    <a:pt x="265581" y="744808"/>
                  </a:lnTo>
                  <a:lnTo>
                    <a:pt x="267085" y="744194"/>
                  </a:lnTo>
                  <a:lnTo>
                    <a:pt x="269042" y="744909"/>
                  </a:lnTo>
                  <a:lnTo>
                    <a:pt x="272001" y="743833"/>
                  </a:lnTo>
                  <a:lnTo>
                    <a:pt x="272433" y="742837"/>
                  </a:lnTo>
                  <a:lnTo>
                    <a:pt x="273900" y="743677"/>
                  </a:lnTo>
                  <a:lnTo>
                    <a:pt x="275203" y="743621"/>
                  </a:lnTo>
                  <a:lnTo>
                    <a:pt x="276191" y="741393"/>
                  </a:lnTo>
                  <a:lnTo>
                    <a:pt x="277793" y="741508"/>
                  </a:lnTo>
                  <a:lnTo>
                    <a:pt x="278372" y="740512"/>
                  </a:lnTo>
                  <a:lnTo>
                    <a:pt x="276932" y="737754"/>
                  </a:lnTo>
                  <a:lnTo>
                    <a:pt x="276748" y="736364"/>
                  </a:lnTo>
                  <a:lnTo>
                    <a:pt x="277411" y="734154"/>
                  </a:lnTo>
                  <a:lnTo>
                    <a:pt x="278544" y="732802"/>
                  </a:lnTo>
                  <a:lnTo>
                    <a:pt x="281845" y="731219"/>
                  </a:lnTo>
                  <a:lnTo>
                    <a:pt x="283226" y="729813"/>
                  </a:lnTo>
                  <a:lnTo>
                    <a:pt x="283878" y="730213"/>
                  </a:lnTo>
                  <a:lnTo>
                    <a:pt x="286741" y="730273"/>
                  </a:lnTo>
                  <a:lnTo>
                    <a:pt x="287104" y="730895"/>
                  </a:lnTo>
                  <a:lnTo>
                    <a:pt x="291096" y="729247"/>
                  </a:lnTo>
                  <a:lnTo>
                    <a:pt x="291521" y="728568"/>
                  </a:lnTo>
                  <a:lnTo>
                    <a:pt x="295296" y="726819"/>
                  </a:lnTo>
                  <a:lnTo>
                    <a:pt x="297652" y="726178"/>
                  </a:lnTo>
                  <a:lnTo>
                    <a:pt x="298196" y="724614"/>
                  </a:lnTo>
                  <a:lnTo>
                    <a:pt x="298656" y="719688"/>
                  </a:lnTo>
                  <a:lnTo>
                    <a:pt x="299922" y="716195"/>
                  </a:lnTo>
                  <a:lnTo>
                    <a:pt x="298999" y="714385"/>
                  </a:lnTo>
                  <a:lnTo>
                    <a:pt x="299892" y="712938"/>
                  </a:lnTo>
                  <a:lnTo>
                    <a:pt x="304770" y="711544"/>
                  </a:lnTo>
                  <a:lnTo>
                    <a:pt x="305538" y="712181"/>
                  </a:lnTo>
                  <a:lnTo>
                    <a:pt x="307490" y="712557"/>
                  </a:lnTo>
                  <a:lnTo>
                    <a:pt x="311047" y="711798"/>
                  </a:lnTo>
                  <a:lnTo>
                    <a:pt x="314047" y="712012"/>
                  </a:lnTo>
                  <a:lnTo>
                    <a:pt x="314567" y="710818"/>
                  </a:lnTo>
                  <a:lnTo>
                    <a:pt x="318634" y="710470"/>
                  </a:lnTo>
                  <a:lnTo>
                    <a:pt x="323778" y="707569"/>
                  </a:lnTo>
                  <a:lnTo>
                    <a:pt x="324771" y="705726"/>
                  </a:lnTo>
                  <a:lnTo>
                    <a:pt x="326759" y="704515"/>
                  </a:lnTo>
                  <a:lnTo>
                    <a:pt x="328464" y="705499"/>
                  </a:lnTo>
                  <a:lnTo>
                    <a:pt x="330365" y="705095"/>
                  </a:lnTo>
                  <a:lnTo>
                    <a:pt x="331260" y="705743"/>
                  </a:lnTo>
                  <a:lnTo>
                    <a:pt x="332858" y="702725"/>
                  </a:lnTo>
                  <a:lnTo>
                    <a:pt x="334875" y="701045"/>
                  </a:lnTo>
                  <a:lnTo>
                    <a:pt x="334258" y="700009"/>
                  </a:lnTo>
                  <a:lnTo>
                    <a:pt x="334836" y="698818"/>
                  </a:lnTo>
                  <a:lnTo>
                    <a:pt x="336942" y="698194"/>
                  </a:lnTo>
                  <a:lnTo>
                    <a:pt x="340286" y="697692"/>
                  </a:lnTo>
                  <a:lnTo>
                    <a:pt x="342502" y="697781"/>
                  </a:lnTo>
                  <a:lnTo>
                    <a:pt x="345161" y="694907"/>
                  </a:lnTo>
                  <a:lnTo>
                    <a:pt x="346780" y="694560"/>
                  </a:lnTo>
                  <a:lnTo>
                    <a:pt x="349326" y="692065"/>
                  </a:lnTo>
                  <a:lnTo>
                    <a:pt x="351034" y="689957"/>
                  </a:lnTo>
                  <a:lnTo>
                    <a:pt x="353380" y="688850"/>
                  </a:lnTo>
                  <a:lnTo>
                    <a:pt x="355128" y="689479"/>
                  </a:lnTo>
                  <a:lnTo>
                    <a:pt x="356520" y="687428"/>
                  </a:lnTo>
                  <a:lnTo>
                    <a:pt x="361127" y="685818"/>
                  </a:lnTo>
                  <a:lnTo>
                    <a:pt x="362616" y="683842"/>
                  </a:lnTo>
                  <a:lnTo>
                    <a:pt x="367833" y="683536"/>
                  </a:lnTo>
                  <a:lnTo>
                    <a:pt x="371253" y="680050"/>
                  </a:lnTo>
                  <a:lnTo>
                    <a:pt x="371566" y="678837"/>
                  </a:lnTo>
                  <a:lnTo>
                    <a:pt x="374098" y="677148"/>
                  </a:lnTo>
                  <a:lnTo>
                    <a:pt x="374715" y="676404"/>
                  </a:lnTo>
                  <a:lnTo>
                    <a:pt x="376677" y="677585"/>
                  </a:lnTo>
                  <a:lnTo>
                    <a:pt x="379939" y="674376"/>
                  </a:lnTo>
                  <a:lnTo>
                    <a:pt x="383151" y="673105"/>
                  </a:lnTo>
                  <a:lnTo>
                    <a:pt x="385146" y="673543"/>
                  </a:lnTo>
                  <a:lnTo>
                    <a:pt x="385998" y="674142"/>
                  </a:lnTo>
                  <a:lnTo>
                    <a:pt x="389233" y="674276"/>
                  </a:lnTo>
                  <a:lnTo>
                    <a:pt x="392687" y="672968"/>
                  </a:lnTo>
                  <a:lnTo>
                    <a:pt x="393472" y="672334"/>
                  </a:lnTo>
                  <a:lnTo>
                    <a:pt x="395021" y="669896"/>
                  </a:lnTo>
                  <a:lnTo>
                    <a:pt x="398039" y="669588"/>
                  </a:lnTo>
                  <a:lnTo>
                    <a:pt x="400405" y="668865"/>
                  </a:lnTo>
                  <a:lnTo>
                    <a:pt x="402698" y="668830"/>
                  </a:lnTo>
                  <a:lnTo>
                    <a:pt x="403739" y="669239"/>
                  </a:lnTo>
                  <a:lnTo>
                    <a:pt x="405030" y="667099"/>
                  </a:lnTo>
                  <a:lnTo>
                    <a:pt x="406711" y="663130"/>
                  </a:lnTo>
                  <a:lnTo>
                    <a:pt x="408751" y="661324"/>
                  </a:lnTo>
                  <a:lnTo>
                    <a:pt x="408654" y="658637"/>
                  </a:lnTo>
                  <a:lnTo>
                    <a:pt x="411241" y="657042"/>
                  </a:lnTo>
                  <a:lnTo>
                    <a:pt x="413217" y="656309"/>
                  </a:lnTo>
                  <a:lnTo>
                    <a:pt x="416466" y="656426"/>
                  </a:lnTo>
                  <a:lnTo>
                    <a:pt x="421825" y="655823"/>
                  </a:lnTo>
                  <a:lnTo>
                    <a:pt x="423890" y="655890"/>
                  </a:lnTo>
                  <a:lnTo>
                    <a:pt x="424755" y="656472"/>
                  </a:lnTo>
                  <a:lnTo>
                    <a:pt x="427267" y="656982"/>
                  </a:lnTo>
                  <a:lnTo>
                    <a:pt x="430578" y="652942"/>
                  </a:lnTo>
                  <a:lnTo>
                    <a:pt x="428933" y="651623"/>
                  </a:lnTo>
                  <a:lnTo>
                    <a:pt x="427102" y="646919"/>
                  </a:lnTo>
                  <a:lnTo>
                    <a:pt x="428653" y="646815"/>
                  </a:lnTo>
                  <a:lnTo>
                    <a:pt x="428985" y="642663"/>
                  </a:lnTo>
                  <a:lnTo>
                    <a:pt x="433137" y="641797"/>
                  </a:lnTo>
                  <a:lnTo>
                    <a:pt x="436572" y="639821"/>
                  </a:lnTo>
                  <a:lnTo>
                    <a:pt x="436952" y="637516"/>
                  </a:lnTo>
                  <a:lnTo>
                    <a:pt x="435637" y="635570"/>
                  </a:lnTo>
                  <a:lnTo>
                    <a:pt x="435660" y="634064"/>
                  </a:lnTo>
                  <a:lnTo>
                    <a:pt x="436417" y="632225"/>
                  </a:lnTo>
                  <a:lnTo>
                    <a:pt x="434507" y="630388"/>
                  </a:lnTo>
                  <a:lnTo>
                    <a:pt x="433624" y="630225"/>
                  </a:lnTo>
                  <a:lnTo>
                    <a:pt x="432864" y="628953"/>
                  </a:lnTo>
                  <a:lnTo>
                    <a:pt x="433540" y="626216"/>
                  </a:lnTo>
                  <a:lnTo>
                    <a:pt x="433263" y="624997"/>
                  </a:lnTo>
                  <a:lnTo>
                    <a:pt x="431403" y="622821"/>
                  </a:lnTo>
                  <a:lnTo>
                    <a:pt x="431956" y="620822"/>
                  </a:lnTo>
                  <a:lnTo>
                    <a:pt x="431671" y="619293"/>
                  </a:lnTo>
                  <a:lnTo>
                    <a:pt x="432670" y="617878"/>
                  </a:lnTo>
                  <a:lnTo>
                    <a:pt x="435357" y="616349"/>
                  </a:lnTo>
                  <a:lnTo>
                    <a:pt x="434214" y="614471"/>
                  </a:lnTo>
                  <a:lnTo>
                    <a:pt x="432396" y="613743"/>
                  </a:lnTo>
                  <a:lnTo>
                    <a:pt x="429759" y="608765"/>
                  </a:lnTo>
                  <a:lnTo>
                    <a:pt x="429601" y="607318"/>
                  </a:lnTo>
                  <a:lnTo>
                    <a:pt x="428671" y="605512"/>
                  </a:lnTo>
                  <a:lnTo>
                    <a:pt x="429638" y="601907"/>
                  </a:lnTo>
                  <a:lnTo>
                    <a:pt x="431521" y="600030"/>
                  </a:lnTo>
                  <a:lnTo>
                    <a:pt x="432859" y="599738"/>
                  </a:lnTo>
                  <a:lnTo>
                    <a:pt x="432708" y="597803"/>
                  </a:lnTo>
                  <a:lnTo>
                    <a:pt x="434796" y="591288"/>
                  </a:lnTo>
                  <a:lnTo>
                    <a:pt x="435187" y="587821"/>
                  </a:lnTo>
                  <a:lnTo>
                    <a:pt x="436630" y="587193"/>
                  </a:lnTo>
                  <a:lnTo>
                    <a:pt x="441610" y="587294"/>
                  </a:lnTo>
                  <a:lnTo>
                    <a:pt x="443330" y="587047"/>
                  </a:lnTo>
                  <a:lnTo>
                    <a:pt x="444325" y="587478"/>
                  </a:lnTo>
                  <a:lnTo>
                    <a:pt x="445745" y="586006"/>
                  </a:lnTo>
                  <a:lnTo>
                    <a:pt x="447225" y="585106"/>
                  </a:lnTo>
                  <a:lnTo>
                    <a:pt x="448637" y="584886"/>
                  </a:lnTo>
                  <a:lnTo>
                    <a:pt x="450620" y="583277"/>
                  </a:lnTo>
                  <a:lnTo>
                    <a:pt x="452056" y="583558"/>
                  </a:lnTo>
                  <a:lnTo>
                    <a:pt x="454418" y="582738"/>
                  </a:lnTo>
                  <a:lnTo>
                    <a:pt x="455091" y="582032"/>
                  </a:lnTo>
                  <a:lnTo>
                    <a:pt x="456758" y="582264"/>
                  </a:lnTo>
                  <a:lnTo>
                    <a:pt x="456215" y="579688"/>
                  </a:lnTo>
                  <a:lnTo>
                    <a:pt x="453299" y="578508"/>
                  </a:lnTo>
                  <a:lnTo>
                    <a:pt x="451158" y="578146"/>
                  </a:lnTo>
                  <a:lnTo>
                    <a:pt x="449492" y="577457"/>
                  </a:lnTo>
                  <a:lnTo>
                    <a:pt x="446470" y="575617"/>
                  </a:lnTo>
                  <a:lnTo>
                    <a:pt x="443733" y="573249"/>
                  </a:lnTo>
                  <a:lnTo>
                    <a:pt x="442628" y="571327"/>
                  </a:lnTo>
                  <a:lnTo>
                    <a:pt x="442481" y="570229"/>
                  </a:lnTo>
                  <a:lnTo>
                    <a:pt x="444946" y="568016"/>
                  </a:lnTo>
                  <a:lnTo>
                    <a:pt x="447145" y="567046"/>
                  </a:lnTo>
                  <a:lnTo>
                    <a:pt x="449185" y="566876"/>
                  </a:lnTo>
                  <a:lnTo>
                    <a:pt x="453950" y="563801"/>
                  </a:lnTo>
                  <a:lnTo>
                    <a:pt x="456337" y="561241"/>
                  </a:lnTo>
                  <a:lnTo>
                    <a:pt x="458711" y="560329"/>
                  </a:lnTo>
                  <a:lnTo>
                    <a:pt x="460996" y="560015"/>
                  </a:lnTo>
                  <a:lnTo>
                    <a:pt x="463652" y="560363"/>
                  </a:lnTo>
                  <a:lnTo>
                    <a:pt x="465274" y="561481"/>
                  </a:lnTo>
                  <a:lnTo>
                    <a:pt x="466569" y="559970"/>
                  </a:lnTo>
                  <a:lnTo>
                    <a:pt x="468368" y="560940"/>
                  </a:lnTo>
                  <a:lnTo>
                    <a:pt x="469268" y="560914"/>
                  </a:lnTo>
                  <a:lnTo>
                    <a:pt x="469899" y="557306"/>
                  </a:lnTo>
                  <a:lnTo>
                    <a:pt x="468961" y="555234"/>
                  </a:lnTo>
                  <a:lnTo>
                    <a:pt x="468886" y="551682"/>
                  </a:lnTo>
                  <a:lnTo>
                    <a:pt x="467630" y="549649"/>
                  </a:lnTo>
                  <a:lnTo>
                    <a:pt x="468170" y="546657"/>
                  </a:lnTo>
                  <a:lnTo>
                    <a:pt x="467279" y="545310"/>
                  </a:lnTo>
                  <a:lnTo>
                    <a:pt x="464652" y="545391"/>
                  </a:lnTo>
                  <a:lnTo>
                    <a:pt x="462720" y="544799"/>
                  </a:lnTo>
                  <a:lnTo>
                    <a:pt x="462307" y="543625"/>
                  </a:lnTo>
                  <a:lnTo>
                    <a:pt x="465478" y="538698"/>
                  </a:lnTo>
                  <a:lnTo>
                    <a:pt x="466163" y="534333"/>
                  </a:lnTo>
                  <a:lnTo>
                    <a:pt x="467104" y="533673"/>
                  </a:lnTo>
                  <a:lnTo>
                    <a:pt x="466715" y="529459"/>
                  </a:lnTo>
                  <a:lnTo>
                    <a:pt x="458849" y="514454"/>
                  </a:lnTo>
                  <a:lnTo>
                    <a:pt x="451737" y="500852"/>
                  </a:lnTo>
                  <a:lnTo>
                    <a:pt x="451815" y="497202"/>
                  </a:lnTo>
                  <a:lnTo>
                    <a:pt x="450819" y="495543"/>
                  </a:lnTo>
                  <a:lnTo>
                    <a:pt x="451092" y="493006"/>
                  </a:lnTo>
                  <a:lnTo>
                    <a:pt x="449878" y="491755"/>
                  </a:lnTo>
                  <a:lnTo>
                    <a:pt x="448699" y="489826"/>
                  </a:lnTo>
                  <a:lnTo>
                    <a:pt x="449356" y="488313"/>
                  </a:lnTo>
                  <a:lnTo>
                    <a:pt x="447553" y="486318"/>
                  </a:lnTo>
                  <a:lnTo>
                    <a:pt x="447119" y="483648"/>
                  </a:lnTo>
                  <a:lnTo>
                    <a:pt x="447618" y="482148"/>
                  </a:lnTo>
                  <a:lnTo>
                    <a:pt x="446487" y="477044"/>
                  </a:lnTo>
                  <a:lnTo>
                    <a:pt x="444302" y="474960"/>
                  </a:lnTo>
                  <a:lnTo>
                    <a:pt x="443479" y="473173"/>
                  </a:lnTo>
                  <a:lnTo>
                    <a:pt x="444303" y="471141"/>
                  </a:lnTo>
                  <a:lnTo>
                    <a:pt x="443923" y="466770"/>
                  </a:lnTo>
                  <a:lnTo>
                    <a:pt x="444715" y="460775"/>
                  </a:lnTo>
                  <a:lnTo>
                    <a:pt x="444621" y="458966"/>
                  </a:lnTo>
                  <a:lnTo>
                    <a:pt x="443811" y="457154"/>
                  </a:lnTo>
                  <a:lnTo>
                    <a:pt x="443323" y="454255"/>
                  </a:lnTo>
                  <a:lnTo>
                    <a:pt x="442754" y="448612"/>
                  </a:lnTo>
                  <a:lnTo>
                    <a:pt x="441805" y="444851"/>
                  </a:lnTo>
                  <a:lnTo>
                    <a:pt x="440810" y="442979"/>
                  </a:lnTo>
                  <a:lnTo>
                    <a:pt x="440687" y="441110"/>
                  </a:lnTo>
                  <a:lnTo>
                    <a:pt x="441526" y="440132"/>
                  </a:lnTo>
                  <a:lnTo>
                    <a:pt x="442174" y="438311"/>
                  </a:lnTo>
                  <a:lnTo>
                    <a:pt x="441929" y="437585"/>
                  </a:lnTo>
                  <a:lnTo>
                    <a:pt x="443046" y="434006"/>
                  </a:lnTo>
                  <a:lnTo>
                    <a:pt x="443514" y="433717"/>
                  </a:lnTo>
                  <a:lnTo>
                    <a:pt x="443491" y="431431"/>
                  </a:lnTo>
                  <a:lnTo>
                    <a:pt x="444565" y="430351"/>
                  </a:lnTo>
                  <a:lnTo>
                    <a:pt x="443857" y="428118"/>
                  </a:lnTo>
                  <a:lnTo>
                    <a:pt x="442018" y="425697"/>
                  </a:lnTo>
                  <a:lnTo>
                    <a:pt x="441090" y="424971"/>
                  </a:lnTo>
                  <a:lnTo>
                    <a:pt x="439945" y="422522"/>
                  </a:lnTo>
                  <a:lnTo>
                    <a:pt x="438392" y="421268"/>
                  </a:lnTo>
                  <a:lnTo>
                    <a:pt x="434933" y="419882"/>
                  </a:lnTo>
                  <a:lnTo>
                    <a:pt x="433839" y="419749"/>
                  </a:lnTo>
                  <a:lnTo>
                    <a:pt x="432342" y="418681"/>
                  </a:lnTo>
                  <a:lnTo>
                    <a:pt x="431038" y="416573"/>
                  </a:lnTo>
                  <a:lnTo>
                    <a:pt x="431082" y="415594"/>
                  </a:lnTo>
                  <a:lnTo>
                    <a:pt x="429626" y="412935"/>
                  </a:lnTo>
                  <a:lnTo>
                    <a:pt x="430217" y="410324"/>
                  </a:lnTo>
                  <a:lnTo>
                    <a:pt x="429060" y="408627"/>
                  </a:lnTo>
                  <a:lnTo>
                    <a:pt x="428133" y="408808"/>
                  </a:lnTo>
                  <a:lnTo>
                    <a:pt x="427853" y="410132"/>
                  </a:lnTo>
                  <a:lnTo>
                    <a:pt x="425556" y="411287"/>
                  </a:lnTo>
                  <a:lnTo>
                    <a:pt x="423754" y="411131"/>
                  </a:lnTo>
                  <a:lnTo>
                    <a:pt x="418081" y="413203"/>
                  </a:lnTo>
                  <a:lnTo>
                    <a:pt x="417973" y="410473"/>
                  </a:lnTo>
                  <a:lnTo>
                    <a:pt x="415156" y="408152"/>
                  </a:lnTo>
                  <a:lnTo>
                    <a:pt x="414904" y="406687"/>
                  </a:lnTo>
                  <a:lnTo>
                    <a:pt x="416139" y="405619"/>
                  </a:lnTo>
                  <a:lnTo>
                    <a:pt x="413060" y="404065"/>
                  </a:lnTo>
                  <a:lnTo>
                    <a:pt x="411395" y="404112"/>
                  </a:lnTo>
                  <a:lnTo>
                    <a:pt x="410911" y="402747"/>
                  </a:lnTo>
                  <a:lnTo>
                    <a:pt x="412824" y="401080"/>
                  </a:lnTo>
                  <a:lnTo>
                    <a:pt x="414562" y="400127"/>
                  </a:lnTo>
                  <a:lnTo>
                    <a:pt x="415029" y="398357"/>
                  </a:lnTo>
                  <a:lnTo>
                    <a:pt x="416921" y="397768"/>
                  </a:lnTo>
                  <a:lnTo>
                    <a:pt x="418714" y="395981"/>
                  </a:lnTo>
                  <a:lnTo>
                    <a:pt x="419752" y="395576"/>
                  </a:lnTo>
                  <a:lnTo>
                    <a:pt x="421739" y="393516"/>
                  </a:lnTo>
                  <a:lnTo>
                    <a:pt x="422043" y="392187"/>
                  </a:lnTo>
                  <a:lnTo>
                    <a:pt x="425305" y="389758"/>
                  </a:lnTo>
                  <a:lnTo>
                    <a:pt x="426876" y="390807"/>
                  </a:lnTo>
                  <a:lnTo>
                    <a:pt x="427424" y="389205"/>
                  </a:lnTo>
                  <a:lnTo>
                    <a:pt x="428507" y="389464"/>
                  </a:lnTo>
                  <a:lnTo>
                    <a:pt x="430716" y="391750"/>
                  </a:lnTo>
                  <a:lnTo>
                    <a:pt x="433820" y="391669"/>
                  </a:lnTo>
                  <a:lnTo>
                    <a:pt x="434517" y="391345"/>
                  </a:lnTo>
                  <a:lnTo>
                    <a:pt x="435543" y="389471"/>
                  </a:lnTo>
                  <a:lnTo>
                    <a:pt x="436910" y="388550"/>
                  </a:lnTo>
                  <a:lnTo>
                    <a:pt x="439240" y="388186"/>
                  </a:lnTo>
                  <a:lnTo>
                    <a:pt x="440330" y="390254"/>
                  </a:lnTo>
                  <a:lnTo>
                    <a:pt x="441175" y="390859"/>
                  </a:lnTo>
                  <a:lnTo>
                    <a:pt x="443286" y="390536"/>
                  </a:lnTo>
                  <a:lnTo>
                    <a:pt x="446703" y="387515"/>
                  </a:lnTo>
                  <a:lnTo>
                    <a:pt x="446814" y="385671"/>
                  </a:lnTo>
                  <a:lnTo>
                    <a:pt x="449072" y="383370"/>
                  </a:lnTo>
                  <a:lnTo>
                    <a:pt x="449906" y="382996"/>
                  </a:lnTo>
                  <a:lnTo>
                    <a:pt x="451562" y="384658"/>
                  </a:lnTo>
                  <a:lnTo>
                    <a:pt x="453871" y="384252"/>
                  </a:lnTo>
                  <a:lnTo>
                    <a:pt x="456707" y="384916"/>
                  </a:lnTo>
                  <a:lnTo>
                    <a:pt x="457974" y="384108"/>
                  </a:lnTo>
                  <a:lnTo>
                    <a:pt x="462296" y="382812"/>
                  </a:lnTo>
                  <a:lnTo>
                    <a:pt x="463673" y="381940"/>
                  </a:lnTo>
                  <a:lnTo>
                    <a:pt x="465214" y="380342"/>
                  </a:lnTo>
                  <a:lnTo>
                    <a:pt x="465454" y="378791"/>
                  </a:lnTo>
                  <a:lnTo>
                    <a:pt x="467724" y="380629"/>
                  </a:lnTo>
                  <a:lnTo>
                    <a:pt x="470675" y="380645"/>
                  </a:lnTo>
                  <a:lnTo>
                    <a:pt x="472313" y="381651"/>
                  </a:lnTo>
                  <a:lnTo>
                    <a:pt x="473619" y="382976"/>
                  </a:lnTo>
                  <a:lnTo>
                    <a:pt x="475939" y="382928"/>
                  </a:lnTo>
                  <a:lnTo>
                    <a:pt x="478361" y="379946"/>
                  </a:lnTo>
                  <a:lnTo>
                    <a:pt x="480304" y="379207"/>
                  </a:lnTo>
                  <a:lnTo>
                    <a:pt x="481706" y="379797"/>
                  </a:lnTo>
                  <a:lnTo>
                    <a:pt x="484055" y="379748"/>
                  </a:lnTo>
                  <a:lnTo>
                    <a:pt x="487662" y="377929"/>
                  </a:lnTo>
                  <a:lnTo>
                    <a:pt x="488094" y="376797"/>
                  </a:lnTo>
                  <a:lnTo>
                    <a:pt x="489424" y="376035"/>
                  </a:lnTo>
                  <a:lnTo>
                    <a:pt x="489623" y="374706"/>
                  </a:lnTo>
                  <a:lnTo>
                    <a:pt x="491101" y="374486"/>
                  </a:lnTo>
                  <a:lnTo>
                    <a:pt x="492536" y="375487"/>
                  </a:lnTo>
                  <a:lnTo>
                    <a:pt x="493415" y="375377"/>
                  </a:lnTo>
                  <a:lnTo>
                    <a:pt x="493714" y="373826"/>
                  </a:lnTo>
                  <a:lnTo>
                    <a:pt x="497708" y="372063"/>
                  </a:lnTo>
                  <a:lnTo>
                    <a:pt x="498652" y="372628"/>
                  </a:lnTo>
                  <a:lnTo>
                    <a:pt x="500770" y="372812"/>
                  </a:lnTo>
                  <a:lnTo>
                    <a:pt x="503552" y="370827"/>
                  </a:lnTo>
                  <a:lnTo>
                    <a:pt x="504563" y="370609"/>
                  </a:lnTo>
                  <a:lnTo>
                    <a:pt x="507049" y="371123"/>
                  </a:lnTo>
                  <a:lnTo>
                    <a:pt x="507528" y="370134"/>
                  </a:lnTo>
                  <a:lnTo>
                    <a:pt x="509033" y="369002"/>
                  </a:lnTo>
                  <a:lnTo>
                    <a:pt x="510612" y="368862"/>
                  </a:lnTo>
                  <a:lnTo>
                    <a:pt x="511392" y="370394"/>
                  </a:lnTo>
                  <a:lnTo>
                    <a:pt x="513563" y="370037"/>
                  </a:lnTo>
                  <a:lnTo>
                    <a:pt x="514752" y="369083"/>
                  </a:lnTo>
                  <a:lnTo>
                    <a:pt x="516475" y="368512"/>
                  </a:lnTo>
                  <a:lnTo>
                    <a:pt x="517357" y="366585"/>
                  </a:lnTo>
                  <a:lnTo>
                    <a:pt x="519539" y="366372"/>
                  </a:lnTo>
                  <a:lnTo>
                    <a:pt x="519977" y="363889"/>
                  </a:lnTo>
                  <a:lnTo>
                    <a:pt x="522206" y="362968"/>
                  </a:lnTo>
                  <a:lnTo>
                    <a:pt x="523992" y="361821"/>
                  </a:lnTo>
                  <a:lnTo>
                    <a:pt x="526062" y="362258"/>
                  </a:lnTo>
                  <a:lnTo>
                    <a:pt x="527456" y="360936"/>
                  </a:lnTo>
                  <a:lnTo>
                    <a:pt x="529019" y="361444"/>
                  </a:lnTo>
                  <a:lnTo>
                    <a:pt x="531085" y="359999"/>
                  </a:lnTo>
                  <a:lnTo>
                    <a:pt x="533181" y="359606"/>
                  </a:lnTo>
                  <a:lnTo>
                    <a:pt x="533468" y="360449"/>
                  </a:lnTo>
                  <a:lnTo>
                    <a:pt x="535861" y="364094"/>
                  </a:lnTo>
                  <a:lnTo>
                    <a:pt x="536855" y="366680"/>
                  </a:lnTo>
                  <a:lnTo>
                    <a:pt x="539111" y="368678"/>
                  </a:lnTo>
                  <a:lnTo>
                    <a:pt x="541742" y="373309"/>
                  </a:lnTo>
                  <a:lnTo>
                    <a:pt x="543990" y="372711"/>
                  </a:lnTo>
                  <a:lnTo>
                    <a:pt x="546379" y="372884"/>
                  </a:lnTo>
                  <a:lnTo>
                    <a:pt x="550231" y="371289"/>
                  </a:lnTo>
                  <a:lnTo>
                    <a:pt x="552977" y="371848"/>
                  </a:lnTo>
                  <a:lnTo>
                    <a:pt x="552669" y="374346"/>
                  </a:lnTo>
                  <a:lnTo>
                    <a:pt x="553865" y="375341"/>
                  </a:lnTo>
                  <a:lnTo>
                    <a:pt x="555051" y="375127"/>
                  </a:lnTo>
                  <a:lnTo>
                    <a:pt x="557226" y="373976"/>
                  </a:lnTo>
                  <a:lnTo>
                    <a:pt x="559044" y="373743"/>
                  </a:lnTo>
                  <a:lnTo>
                    <a:pt x="560149" y="373039"/>
                  </a:lnTo>
                  <a:lnTo>
                    <a:pt x="563065" y="372855"/>
                  </a:lnTo>
                  <a:lnTo>
                    <a:pt x="564006" y="372498"/>
                  </a:lnTo>
                  <a:lnTo>
                    <a:pt x="565788" y="372011"/>
                  </a:lnTo>
                  <a:lnTo>
                    <a:pt x="569022" y="374650"/>
                  </a:lnTo>
                  <a:lnTo>
                    <a:pt x="571784" y="375903"/>
                  </a:lnTo>
                  <a:lnTo>
                    <a:pt x="575408" y="376888"/>
                  </a:lnTo>
                  <a:lnTo>
                    <a:pt x="578172" y="378083"/>
                  </a:lnTo>
                  <a:lnTo>
                    <a:pt x="583086" y="375934"/>
                  </a:lnTo>
                  <a:lnTo>
                    <a:pt x="584365" y="374602"/>
                  </a:lnTo>
                  <a:lnTo>
                    <a:pt x="584675" y="374169"/>
                  </a:lnTo>
                  <a:lnTo>
                    <a:pt x="585546" y="363015"/>
                  </a:lnTo>
                  <a:lnTo>
                    <a:pt x="583204" y="358147"/>
                  </a:lnTo>
                  <a:lnTo>
                    <a:pt x="582048" y="355742"/>
                  </a:lnTo>
                  <a:lnTo>
                    <a:pt x="575666" y="352521"/>
                  </a:lnTo>
                  <a:lnTo>
                    <a:pt x="564991" y="345410"/>
                  </a:lnTo>
                  <a:lnTo>
                    <a:pt x="564981" y="343980"/>
                  </a:lnTo>
                  <a:lnTo>
                    <a:pt x="564008" y="337958"/>
                  </a:lnTo>
                  <a:lnTo>
                    <a:pt x="565410" y="334723"/>
                  </a:lnTo>
                  <a:lnTo>
                    <a:pt x="565508" y="329116"/>
                  </a:lnTo>
                  <a:lnTo>
                    <a:pt x="565873" y="328134"/>
                  </a:lnTo>
                  <a:lnTo>
                    <a:pt x="568731" y="323965"/>
                  </a:lnTo>
                  <a:lnTo>
                    <a:pt x="569331" y="319320"/>
                  </a:lnTo>
                  <a:lnTo>
                    <a:pt x="569229" y="317173"/>
                  </a:lnTo>
                  <a:lnTo>
                    <a:pt x="568459" y="313860"/>
                  </a:lnTo>
                  <a:lnTo>
                    <a:pt x="568974" y="312732"/>
                  </a:lnTo>
                  <a:lnTo>
                    <a:pt x="568885" y="308981"/>
                  </a:lnTo>
                  <a:lnTo>
                    <a:pt x="569819" y="307497"/>
                  </a:lnTo>
                  <a:lnTo>
                    <a:pt x="572653" y="305560"/>
                  </a:lnTo>
                  <a:lnTo>
                    <a:pt x="574865" y="305862"/>
                  </a:lnTo>
                  <a:lnTo>
                    <a:pt x="576538" y="304836"/>
                  </a:lnTo>
                  <a:lnTo>
                    <a:pt x="580209" y="288738"/>
                  </a:lnTo>
                  <a:lnTo>
                    <a:pt x="586041" y="275622"/>
                  </a:lnTo>
                  <a:lnTo>
                    <a:pt x="593621" y="257061"/>
                  </a:lnTo>
                  <a:lnTo>
                    <a:pt x="596673" y="247227"/>
                  </a:lnTo>
                  <a:lnTo>
                    <a:pt x="597619" y="239962"/>
                  </a:lnTo>
                  <a:lnTo>
                    <a:pt x="600257" y="231081"/>
                  </a:lnTo>
                  <a:lnTo>
                    <a:pt x="603398" y="228772"/>
                  </a:lnTo>
                  <a:lnTo>
                    <a:pt x="603258" y="226274"/>
                  </a:lnTo>
                  <a:lnTo>
                    <a:pt x="606297" y="216123"/>
                  </a:lnTo>
                  <a:lnTo>
                    <a:pt x="607009" y="212736"/>
                  </a:lnTo>
                  <a:lnTo>
                    <a:pt x="607218" y="208416"/>
                  </a:lnTo>
                  <a:lnTo>
                    <a:pt x="609087" y="206376"/>
                  </a:lnTo>
                  <a:lnTo>
                    <a:pt x="610935" y="202954"/>
                  </a:lnTo>
                  <a:lnTo>
                    <a:pt x="612053" y="198168"/>
                  </a:lnTo>
                  <a:lnTo>
                    <a:pt x="612636" y="197239"/>
                  </a:lnTo>
                  <a:lnTo>
                    <a:pt x="613230" y="193909"/>
                  </a:lnTo>
                  <a:lnTo>
                    <a:pt x="612954" y="189456"/>
                  </a:lnTo>
                  <a:lnTo>
                    <a:pt x="614592" y="189408"/>
                  </a:lnTo>
                  <a:lnTo>
                    <a:pt x="616043" y="188551"/>
                  </a:lnTo>
                  <a:lnTo>
                    <a:pt x="618155" y="188835"/>
                  </a:lnTo>
                  <a:lnTo>
                    <a:pt x="621151" y="187509"/>
                  </a:lnTo>
                  <a:lnTo>
                    <a:pt x="622416" y="189170"/>
                  </a:lnTo>
                  <a:lnTo>
                    <a:pt x="624515" y="189616"/>
                  </a:lnTo>
                  <a:lnTo>
                    <a:pt x="625492" y="192143"/>
                  </a:lnTo>
                  <a:lnTo>
                    <a:pt x="626511" y="192197"/>
                  </a:lnTo>
                  <a:lnTo>
                    <a:pt x="627793" y="193433"/>
                  </a:lnTo>
                  <a:lnTo>
                    <a:pt x="630915" y="192828"/>
                  </a:lnTo>
                  <a:lnTo>
                    <a:pt x="632582" y="193949"/>
                  </a:lnTo>
                  <a:lnTo>
                    <a:pt x="635028" y="192946"/>
                  </a:lnTo>
                  <a:lnTo>
                    <a:pt x="635123" y="194383"/>
                  </a:lnTo>
                  <a:lnTo>
                    <a:pt x="636093" y="195146"/>
                  </a:lnTo>
                  <a:lnTo>
                    <a:pt x="638142" y="198581"/>
                  </a:lnTo>
                  <a:lnTo>
                    <a:pt x="638900" y="198633"/>
                  </a:lnTo>
                  <a:lnTo>
                    <a:pt x="641011" y="197326"/>
                  </a:lnTo>
                  <a:lnTo>
                    <a:pt x="642938" y="199619"/>
                  </a:lnTo>
                  <a:lnTo>
                    <a:pt x="644132" y="199536"/>
                  </a:lnTo>
                  <a:lnTo>
                    <a:pt x="645877" y="201854"/>
                  </a:lnTo>
                  <a:lnTo>
                    <a:pt x="647714" y="202150"/>
                  </a:lnTo>
                  <a:lnTo>
                    <a:pt x="648305" y="204164"/>
                  </a:lnTo>
                  <a:lnTo>
                    <a:pt x="650060" y="204190"/>
                  </a:lnTo>
                  <a:lnTo>
                    <a:pt x="651011" y="205219"/>
                  </a:lnTo>
                  <a:lnTo>
                    <a:pt x="652541" y="205472"/>
                  </a:lnTo>
                  <a:lnTo>
                    <a:pt x="654030" y="205658"/>
                  </a:lnTo>
                  <a:lnTo>
                    <a:pt x="656308" y="206726"/>
                  </a:lnTo>
                  <a:lnTo>
                    <a:pt x="656787" y="208449"/>
                  </a:lnTo>
                  <a:lnTo>
                    <a:pt x="657988" y="207455"/>
                  </a:lnTo>
                  <a:lnTo>
                    <a:pt x="660555" y="207214"/>
                  </a:lnTo>
                  <a:lnTo>
                    <a:pt x="662626" y="208415"/>
                  </a:lnTo>
                  <a:lnTo>
                    <a:pt x="663780" y="208603"/>
                  </a:lnTo>
                  <a:lnTo>
                    <a:pt x="666072" y="210230"/>
                  </a:lnTo>
                  <a:lnTo>
                    <a:pt x="667557" y="210282"/>
                  </a:lnTo>
                  <a:lnTo>
                    <a:pt x="668259" y="211437"/>
                  </a:lnTo>
                  <a:lnTo>
                    <a:pt x="669670" y="211071"/>
                  </a:lnTo>
                  <a:lnTo>
                    <a:pt x="670195" y="212310"/>
                  </a:lnTo>
                  <a:lnTo>
                    <a:pt x="671293" y="212561"/>
                  </a:lnTo>
                  <a:lnTo>
                    <a:pt x="672486" y="210943"/>
                  </a:lnTo>
                  <a:lnTo>
                    <a:pt x="674235" y="211455"/>
                  </a:lnTo>
                  <a:lnTo>
                    <a:pt x="675773" y="210640"/>
                  </a:lnTo>
                  <a:lnTo>
                    <a:pt x="678069" y="212256"/>
                  </a:lnTo>
                  <a:lnTo>
                    <a:pt x="681150" y="213044"/>
                  </a:lnTo>
                  <a:lnTo>
                    <a:pt x="683027" y="212892"/>
                  </a:lnTo>
                  <a:lnTo>
                    <a:pt x="685268" y="211900"/>
                  </a:lnTo>
                  <a:lnTo>
                    <a:pt x="688164" y="209431"/>
                  </a:lnTo>
                  <a:lnTo>
                    <a:pt x="691730" y="210223"/>
                  </a:lnTo>
                  <a:lnTo>
                    <a:pt x="692878" y="209429"/>
                  </a:lnTo>
                  <a:lnTo>
                    <a:pt x="694224" y="210252"/>
                  </a:lnTo>
                  <a:lnTo>
                    <a:pt x="695858" y="210024"/>
                  </a:lnTo>
                  <a:lnTo>
                    <a:pt x="697268" y="209259"/>
                  </a:lnTo>
                  <a:lnTo>
                    <a:pt x="698057" y="210119"/>
                  </a:lnTo>
                  <a:lnTo>
                    <a:pt x="699517" y="210399"/>
                  </a:lnTo>
                  <a:lnTo>
                    <a:pt x="702990" y="208939"/>
                  </a:lnTo>
                  <a:lnTo>
                    <a:pt x="704547" y="209166"/>
                  </a:lnTo>
                  <a:lnTo>
                    <a:pt x="705138" y="210086"/>
                  </a:lnTo>
                  <a:lnTo>
                    <a:pt x="708229" y="212288"/>
                  </a:lnTo>
                  <a:lnTo>
                    <a:pt x="711889" y="210528"/>
                  </a:lnTo>
                  <a:lnTo>
                    <a:pt x="714460" y="210065"/>
                  </a:lnTo>
                  <a:lnTo>
                    <a:pt x="718680" y="210230"/>
                  </a:lnTo>
                  <a:lnTo>
                    <a:pt x="719392" y="209321"/>
                  </a:lnTo>
                  <a:lnTo>
                    <a:pt x="720662" y="208957"/>
                  </a:lnTo>
                  <a:lnTo>
                    <a:pt x="723778" y="208831"/>
                  </a:lnTo>
                  <a:lnTo>
                    <a:pt x="725949" y="211629"/>
                  </a:lnTo>
                  <a:lnTo>
                    <a:pt x="726825" y="212337"/>
                  </a:lnTo>
                  <a:lnTo>
                    <a:pt x="729000" y="212933"/>
                  </a:lnTo>
                  <a:lnTo>
                    <a:pt x="730315" y="213794"/>
                  </a:lnTo>
                  <a:lnTo>
                    <a:pt x="731447" y="216555"/>
                  </a:lnTo>
                  <a:lnTo>
                    <a:pt x="734519" y="220115"/>
                  </a:lnTo>
                  <a:lnTo>
                    <a:pt x="735794" y="222520"/>
                  </a:lnTo>
                  <a:lnTo>
                    <a:pt x="736380" y="222715"/>
                  </a:lnTo>
                  <a:lnTo>
                    <a:pt x="737425" y="222509"/>
                  </a:lnTo>
                  <a:lnTo>
                    <a:pt x="738716" y="220736"/>
                  </a:lnTo>
                  <a:lnTo>
                    <a:pt x="738707" y="218541"/>
                  </a:lnTo>
                  <a:lnTo>
                    <a:pt x="739177" y="217444"/>
                  </a:lnTo>
                  <a:lnTo>
                    <a:pt x="740814" y="216447"/>
                  </a:lnTo>
                  <a:lnTo>
                    <a:pt x="743381" y="216508"/>
                  </a:lnTo>
                  <a:lnTo>
                    <a:pt x="745255" y="215437"/>
                  </a:lnTo>
                  <a:lnTo>
                    <a:pt x="745788" y="213777"/>
                  </a:lnTo>
                  <a:lnTo>
                    <a:pt x="747150" y="212297"/>
                  </a:lnTo>
                  <a:lnTo>
                    <a:pt x="749478" y="210712"/>
                  </a:lnTo>
                  <a:lnTo>
                    <a:pt x="751281" y="209947"/>
                  </a:lnTo>
                  <a:lnTo>
                    <a:pt x="753765" y="205894"/>
                  </a:lnTo>
                  <a:lnTo>
                    <a:pt x="755353" y="204459"/>
                  </a:lnTo>
                  <a:lnTo>
                    <a:pt x="757306" y="204470"/>
                  </a:lnTo>
                  <a:lnTo>
                    <a:pt x="757784" y="203274"/>
                  </a:lnTo>
                  <a:lnTo>
                    <a:pt x="759504" y="204027"/>
                  </a:lnTo>
                  <a:lnTo>
                    <a:pt x="760978" y="205543"/>
                  </a:lnTo>
                  <a:lnTo>
                    <a:pt x="762875" y="204649"/>
                  </a:lnTo>
                  <a:lnTo>
                    <a:pt x="765529" y="204700"/>
                  </a:lnTo>
                  <a:lnTo>
                    <a:pt x="768373" y="203810"/>
                  </a:lnTo>
                  <a:lnTo>
                    <a:pt x="771199" y="204307"/>
                  </a:lnTo>
                  <a:lnTo>
                    <a:pt x="774770" y="204347"/>
                  </a:lnTo>
                  <a:lnTo>
                    <a:pt x="775164" y="203834"/>
                  </a:lnTo>
                  <a:lnTo>
                    <a:pt x="775209" y="200646"/>
                  </a:lnTo>
                  <a:lnTo>
                    <a:pt x="776094" y="198620"/>
                  </a:lnTo>
                  <a:lnTo>
                    <a:pt x="776955" y="198052"/>
                  </a:lnTo>
                  <a:lnTo>
                    <a:pt x="777531" y="196295"/>
                  </a:lnTo>
                  <a:lnTo>
                    <a:pt x="779564" y="194427"/>
                  </a:lnTo>
                  <a:lnTo>
                    <a:pt x="781328" y="192399"/>
                  </a:lnTo>
                  <a:lnTo>
                    <a:pt x="781988" y="190397"/>
                  </a:lnTo>
                  <a:lnTo>
                    <a:pt x="783930" y="188759"/>
                  </a:lnTo>
                  <a:lnTo>
                    <a:pt x="784321" y="187881"/>
                  </a:lnTo>
                  <a:lnTo>
                    <a:pt x="783956" y="186202"/>
                  </a:lnTo>
                  <a:lnTo>
                    <a:pt x="785130" y="182546"/>
                  </a:lnTo>
                  <a:lnTo>
                    <a:pt x="783520" y="179404"/>
                  </a:lnTo>
                  <a:lnTo>
                    <a:pt x="784169" y="178550"/>
                  </a:lnTo>
                  <a:lnTo>
                    <a:pt x="784398" y="175472"/>
                  </a:lnTo>
                  <a:lnTo>
                    <a:pt x="785142" y="174902"/>
                  </a:lnTo>
                  <a:lnTo>
                    <a:pt x="785155" y="173477"/>
                  </a:lnTo>
                  <a:lnTo>
                    <a:pt x="784288" y="172324"/>
                  </a:lnTo>
                  <a:lnTo>
                    <a:pt x="784083" y="169242"/>
                  </a:lnTo>
                  <a:lnTo>
                    <a:pt x="783202" y="167545"/>
                  </a:lnTo>
                  <a:lnTo>
                    <a:pt x="781981" y="166745"/>
                  </a:lnTo>
                  <a:lnTo>
                    <a:pt x="779602" y="162669"/>
                  </a:lnTo>
                  <a:lnTo>
                    <a:pt x="779354" y="159473"/>
                  </a:lnTo>
                  <a:lnTo>
                    <a:pt x="779770" y="157664"/>
                  </a:lnTo>
                  <a:lnTo>
                    <a:pt x="776021" y="121150"/>
                  </a:lnTo>
                  <a:lnTo>
                    <a:pt x="775745" y="119305"/>
                  </a:lnTo>
                  <a:lnTo>
                    <a:pt x="775326" y="116510"/>
                  </a:lnTo>
                  <a:lnTo>
                    <a:pt x="774724" y="115286"/>
                  </a:lnTo>
                  <a:lnTo>
                    <a:pt x="775201" y="113950"/>
                  </a:lnTo>
                  <a:lnTo>
                    <a:pt x="774585" y="112499"/>
                  </a:lnTo>
                  <a:lnTo>
                    <a:pt x="774228" y="110307"/>
                  </a:lnTo>
                  <a:lnTo>
                    <a:pt x="775078" y="109527"/>
                  </a:lnTo>
                  <a:lnTo>
                    <a:pt x="774928" y="107238"/>
                  </a:lnTo>
                  <a:lnTo>
                    <a:pt x="775683" y="104345"/>
                  </a:lnTo>
                  <a:lnTo>
                    <a:pt x="775505" y="102465"/>
                  </a:lnTo>
                  <a:lnTo>
                    <a:pt x="776673" y="99502"/>
                  </a:lnTo>
                  <a:lnTo>
                    <a:pt x="777141" y="99516"/>
                  </a:lnTo>
                  <a:lnTo>
                    <a:pt x="778132" y="95864"/>
                  </a:lnTo>
                  <a:lnTo>
                    <a:pt x="780058" y="95233"/>
                  </a:lnTo>
                  <a:lnTo>
                    <a:pt x="780804" y="92348"/>
                  </a:lnTo>
                  <a:lnTo>
                    <a:pt x="782663" y="91237"/>
                  </a:lnTo>
                  <a:lnTo>
                    <a:pt x="782761" y="89944"/>
                  </a:lnTo>
                  <a:lnTo>
                    <a:pt x="783561" y="89326"/>
                  </a:lnTo>
                  <a:lnTo>
                    <a:pt x="784089" y="86575"/>
                  </a:lnTo>
                  <a:lnTo>
                    <a:pt x="784822" y="85172"/>
                  </a:lnTo>
                  <a:lnTo>
                    <a:pt x="784773" y="82486"/>
                  </a:lnTo>
                  <a:lnTo>
                    <a:pt x="785826" y="79952"/>
                  </a:lnTo>
                  <a:lnTo>
                    <a:pt x="788427" y="77036"/>
                  </a:lnTo>
                  <a:lnTo>
                    <a:pt x="788831" y="75849"/>
                  </a:lnTo>
                  <a:lnTo>
                    <a:pt x="791241" y="74394"/>
                  </a:lnTo>
                  <a:lnTo>
                    <a:pt x="793063" y="74261"/>
                  </a:lnTo>
                  <a:lnTo>
                    <a:pt x="795277" y="73069"/>
                  </a:lnTo>
                  <a:lnTo>
                    <a:pt x="797750" y="73107"/>
                  </a:lnTo>
                  <a:lnTo>
                    <a:pt x="799458" y="72542"/>
                  </a:lnTo>
                  <a:lnTo>
                    <a:pt x="807829" y="72264"/>
                  </a:lnTo>
                  <a:lnTo>
                    <a:pt x="815660" y="72730"/>
                  </a:lnTo>
                  <a:lnTo>
                    <a:pt x="818931" y="73099"/>
                  </a:lnTo>
                  <a:lnTo>
                    <a:pt x="820590" y="71020"/>
                  </a:lnTo>
                  <a:lnTo>
                    <a:pt x="821829" y="71105"/>
                  </a:lnTo>
                  <a:lnTo>
                    <a:pt x="824022" y="67340"/>
                  </a:lnTo>
                  <a:lnTo>
                    <a:pt x="825324" y="67681"/>
                  </a:lnTo>
                  <a:lnTo>
                    <a:pt x="828888" y="67182"/>
                  </a:lnTo>
                  <a:lnTo>
                    <a:pt x="830929" y="68394"/>
                  </a:lnTo>
                  <a:lnTo>
                    <a:pt x="838012" y="64767"/>
                  </a:lnTo>
                  <a:lnTo>
                    <a:pt x="842099" y="62446"/>
                  </a:lnTo>
                  <a:lnTo>
                    <a:pt x="842957" y="60737"/>
                  </a:lnTo>
                  <a:lnTo>
                    <a:pt x="842668" y="59100"/>
                  </a:lnTo>
                  <a:lnTo>
                    <a:pt x="845278" y="55652"/>
                  </a:lnTo>
                  <a:lnTo>
                    <a:pt x="845762" y="53969"/>
                  </a:lnTo>
                  <a:lnTo>
                    <a:pt x="847206" y="53826"/>
                  </a:lnTo>
                  <a:lnTo>
                    <a:pt x="848987" y="52712"/>
                  </a:lnTo>
                  <a:lnTo>
                    <a:pt x="849735" y="50219"/>
                  </a:lnTo>
                  <a:lnTo>
                    <a:pt x="850902" y="49182"/>
                  </a:lnTo>
                  <a:lnTo>
                    <a:pt x="854042" y="45466"/>
                  </a:lnTo>
                  <a:lnTo>
                    <a:pt x="854653" y="43739"/>
                  </a:lnTo>
                  <a:lnTo>
                    <a:pt x="854091" y="41437"/>
                  </a:lnTo>
                  <a:lnTo>
                    <a:pt x="853034" y="39668"/>
                  </a:lnTo>
                  <a:lnTo>
                    <a:pt x="853575" y="37034"/>
                  </a:lnTo>
                  <a:lnTo>
                    <a:pt x="857127" y="34223"/>
                  </a:lnTo>
                  <a:lnTo>
                    <a:pt x="857266" y="32540"/>
                  </a:lnTo>
                  <a:lnTo>
                    <a:pt x="855435" y="30309"/>
                  </a:lnTo>
                  <a:lnTo>
                    <a:pt x="854595" y="28763"/>
                  </a:lnTo>
                  <a:lnTo>
                    <a:pt x="853045" y="28042"/>
                  </a:lnTo>
                  <a:lnTo>
                    <a:pt x="852212" y="26008"/>
                  </a:lnTo>
                  <a:lnTo>
                    <a:pt x="851381" y="21949"/>
                  </a:lnTo>
                  <a:lnTo>
                    <a:pt x="851533" y="18321"/>
                  </a:lnTo>
                  <a:lnTo>
                    <a:pt x="854099" y="15157"/>
                  </a:lnTo>
                  <a:lnTo>
                    <a:pt x="855732" y="14007"/>
                  </a:lnTo>
                  <a:lnTo>
                    <a:pt x="858203" y="12862"/>
                  </a:lnTo>
                  <a:lnTo>
                    <a:pt x="859073" y="11344"/>
                  </a:lnTo>
                  <a:lnTo>
                    <a:pt x="858920" y="7973"/>
                  </a:lnTo>
                  <a:lnTo>
                    <a:pt x="860058" y="6316"/>
                  </a:lnTo>
                  <a:lnTo>
                    <a:pt x="861616" y="4869"/>
                  </a:lnTo>
                  <a:lnTo>
                    <a:pt x="862931" y="4609"/>
                  </a:lnTo>
                  <a:lnTo>
                    <a:pt x="865773" y="5013"/>
                  </a:lnTo>
                  <a:lnTo>
                    <a:pt x="868910" y="3901"/>
                  </a:lnTo>
                  <a:lnTo>
                    <a:pt x="871792" y="4712"/>
                  </a:lnTo>
                  <a:lnTo>
                    <a:pt x="873308" y="4282"/>
                  </a:lnTo>
                  <a:lnTo>
                    <a:pt x="874397" y="4788"/>
                  </a:lnTo>
                  <a:lnTo>
                    <a:pt x="875591" y="3755"/>
                  </a:lnTo>
                  <a:lnTo>
                    <a:pt x="875963" y="2646"/>
                  </a:lnTo>
                  <a:lnTo>
                    <a:pt x="878221" y="2782"/>
                  </a:lnTo>
                  <a:lnTo>
                    <a:pt x="879589" y="3748"/>
                  </a:lnTo>
                  <a:lnTo>
                    <a:pt x="882354" y="4098"/>
                  </a:lnTo>
                  <a:lnTo>
                    <a:pt x="884097" y="6662"/>
                  </a:lnTo>
                  <a:lnTo>
                    <a:pt x="885285" y="6736"/>
                  </a:lnTo>
                  <a:lnTo>
                    <a:pt x="887924" y="6184"/>
                  </a:lnTo>
                  <a:close/>
                </a:path>
              </a:pathLst>
            </a:custGeom>
            <a:solidFill>
              <a:srgbClr val="C6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69859" y="3904348"/>
              <a:ext cx="557610" cy="572507"/>
            </a:xfrm>
            <a:custGeom>
              <a:avLst/>
              <a:pathLst>
                <a:path w="557610" h="572507">
                  <a:moveTo>
                    <a:pt x="500708" y="110577"/>
                  </a:moveTo>
                  <a:lnTo>
                    <a:pt x="500224" y="111482"/>
                  </a:lnTo>
                  <a:lnTo>
                    <a:pt x="500744" y="113057"/>
                  </a:lnTo>
                  <a:lnTo>
                    <a:pt x="500496" y="117194"/>
                  </a:lnTo>
                  <a:lnTo>
                    <a:pt x="498560" y="118913"/>
                  </a:lnTo>
                  <a:lnTo>
                    <a:pt x="497462" y="119357"/>
                  </a:lnTo>
                  <a:lnTo>
                    <a:pt x="496343" y="121157"/>
                  </a:lnTo>
                  <a:lnTo>
                    <a:pt x="497607" y="123982"/>
                  </a:lnTo>
                  <a:lnTo>
                    <a:pt x="496829" y="125787"/>
                  </a:lnTo>
                  <a:lnTo>
                    <a:pt x="496049" y="126083"/>
                  </a:lnTo>
                  <a:lnTo>
                    <a:pt x="496247" y="127576"/>
                  </a:lnTo>
                  <a:lnTo>
                    <a:pt x="495421" y="129648"/>
                  </a:lnTo>
                  <a:lnTo>
                    <a:pt x="495851" y="129996"/>
                  </a:lnTo>
                  <a:lnTo>
                    <a:pt x="494505" y="132651"/>
                  </a:lnTo>
                  <a:lnTo>
                    <a:pt x="492752" y="133163"/>
                  </a:lnTo>
                  <a:lnTo>
                    <a:pt x="489664" y="131513"/>
                  </a:lnTo>
                  <a:lnTo>
                    <a:pt x="487440" y="131759"/>
                  </a:lnTo>
                  <a:lnTo>
                    <a:pt x="486441" y="131224"/>
                  </a:lnTo>
                  <a:lnTo>
                    <a:pt x="482898" y="132603"/>
                  </a:lnTo>
                  <a:lnTo>
                    <a:pt x="481656" y="134043"/>
                  </a:lnTo>
                  <a:lnTo>
                    <a:pt x="477277" y="136450"/>
                  </a:lnTo>
                  <a:lnTo>
                    <a:pt x="475309" y="137878"/>
                  </a:lnTo>
                  <a:lnTo>
                    <a:pt x="474785" y="139273"/>
                  </a:lnTo>
                  <a:lnTo>
                    <a:pt x="472613" y="140468"/>
                  </a:lnTo>
                  <a:lnTo>
                    <a:pt x="471376" y="139839"/>
                  </a:lnTo>
                  <a:lnTo>
                    <a:pt x="470850" y="136700"/>
                  </a:lnTo>
                  <a:lnTo>
                    <a:pt x="468580" y="135886"/>
                  </a:lnTo>
                  <a:lnTo>
                    <a:pt x="467392" y="137628"/>
                  </a:lnTo>
                  <a:lnTo>
                    <a:pt x="466157" y="138568"/>
                  </a:lnTo>
                  <a:lnTo>
                    <a:pt x="465082" y="136551"/>
                  </a:lnTo>
                  <a:lnTo>
                    <a:pt x="463880" y="137327"/>
                  </a:lnTo>
                  <a:lnTo>
                    <a:pt x="462965" y="136762"/>
                  </a:lnTo>
                  <a:lnTo>
                    <a:pt x="461214" y="137406"/>
                  </a:lnTo>
                  <a:lnTo>
                    <a:pt x="460325" y="138404"/>
                  </a:lnTo>
                  <a:lnTo>
                    <a:pt x="457148" y="138524"/>
                  </a:lnTo>
                  <a:lnTo>
                    <a:pt x="455745" y="139276"/>
                  </a:lnTo>
                  <a:lnTo>
                    <a:pt x="453252" y="137527"/>
                  </a:lnTo>
                  <a:lnTo>
                    <a:pt x="451315" y="137202"/>
                  </a:lnTo>
                  <a:lnTo>
                    <a:pt x="450160" y="135901"/>
                  </a:lnTo>
                  <a:lnTo>
                    <a:pt x="450192" y="135130"/>
                  </a:lnTo>
                  <a:lnTo>
                    <a:pt x="447983" y="131509"/>
                  </a:lnTo>
                  <a:lnTo>
                    <a:pt x="446603" y="131592"/>
                  </a:lnTo>
                  <a:lnTo>
                    <a:pt x="444313" y="130296"/>
                  </a:lnTo>
                  <a:lnTo>
                    <a:pt x="443342" y="130065"/>
                  </a:lnTo>
                  <a:lnTo>
                    <a:pt x="442430" y="128650"/>
                  </a:lnTo>
                  <a:lnTo>
                    <a:pt x="439263" y="127799"/>
                  </a:lnTo>
                  <a:lnTo>
                    <a:pt x="437953" y="129446"/>
                  </a:lnTo>
                  <a:lnTo>
                    <a:pt x="438591" y="130001"/>
                  </a:lnTo>
                  <a:lnTo>
                    <a:pt x="437289" y="132054"/>
                  </a:lnTo>
                  <a:lnTo>
                    <a:pt x="436416" y="132094"/>
                  </a:lnTo>
                  <a:lnTo>
                    <a:pt x="435581" y="134445"/>
                  </a:lnTo>
                  <a:lnTo>
                    <a:pt x="433950" y="135431"/>
                  </a:lnTo>
                  <a:lnTo>
                    <a:pt x="432497" y="137199"/>
                  </a:lnTo>
                  <a:lnTo>
                    <a:pt x="433272" y="139224"/>
                  </a:lnTo>
                  <a:lnTo>
                    <a:pt x="431249" y="140203"/>
                  </a:lnTo>
                  <a:lnTo>
                    <a:pt x="429987" y="141403"/>
                  </a:lnTo>
                  <a:lnTo>
                    <a:pt x="428763" y="141418"/>
                  </a:lnTo>
                  <a:lnTo>
                    <a:pt x="427747" y="142494"/>
                  </a:lnTo>
                  <a:lnTo>
                    <a:pt x="426144" y="140992"/>
                  </a:lnTo>
                  <a:lnTo>
                    <a:pt x="424998" y="139359"/>
                  </a:lnTo>
                  <a:lnTo>
                    <a:pt x="425171" y="138226"/>
                  </a:lnTo>
                  <a:lnTo>
                    <a:pt x="423860" y="137098"/>
                  </a:lnTo>
                  <a:lnTo>
                    <a:pt x="421907" y="137565"/>
                  </a:lnTo>
                  <a:lnTo>
                    <a:pt x="420256" y="135825"/>
                  </a:lnTo>
                  <a:lnTo>
                    <a:pt x="418437" y="134913"/>
                  </a:lnTo>
                  <a:lnTo>
                    <a:pt x="417667" y="133796"/>
                  </a:lnTo>
                  <a:lnTo>
                    <a:pt x="417524" y="130508"/>
                  </a:lnTo>
                  <a:lnTo>
                    <a:pt x="416116" y="131162"/>
                  </a:lnTo>
                  <a:lnTo>
                    <a:pt x="413751" y="130774"/>
                  </a:lnTo>
                  <a:lnTo>
                    <a:pt x="412208" y="129432"/>
                  </a:lnTo>
                  <a:lnTo>
                    <a:pt x="411754" y="131649"/>
                  </a:lnTo>
                  <a:lnTo>
                    <a:pt x="410549" y="133507"/>
                  </a:lnTo>
                  <a:lnTo>
                    <a:pt x="410335" y="136352"/>
                  </a:lnTo>
                  <a:lnTo>
                    <a:pt x="407903" y="139587"/>
                  </a:lnTo>
                  <a:lnTo>
                    <a:pt x="407895" y="141128"/>
                  </a:lnTo>
                  <a:lnTo>
                    <a:pt x="406607" y="140712"/>
                  </a:lnTo>
                  <a:lnTo>
                    <a:pt x="406344" y="141777"/>
                  </a:lnTo>
                  <a:lnTo>
                    <a:pt x="405281" y="142399"/>
                  </a:lnTo>
                  <a:lnTo>
                    <a:pt x="403718" y="142307"/>
                  </a:lnTo>
                  <a:lnTo>
                    <a:pt x="403112" y="143851"/>
                  </a:lnTo>
                  <a:lnTo>
                    <a:pt x="401391" y="146159"/>
                  </a:lnTo>
                  <a:lnTo>
                    <a:pt x="400426" y="146212"/>
                  </a:lnTo>
                  <a:lnTo>
                    <a:pt x="397983" y="151159"/>
                  </a:lnTo>
                  <a:lnTo>
                    <a:pt x="396993" y="152297"/>
                  </a:lnTo>
                  <a:lnTo>
                    <a:pt x="395612" y="151977"/>
                  </a:lnTo>
                  <a:lnTo>
                    <a:pt x="392600" y="152991"/>
                  </a:lnTo>
                  <a:lnTo>
                    <a:pt x="392126" y="154441"/>
                  </a:lnTo>
                  <a:lnTo>
                    <a:pt x="394240" y="154745"/>
                  </a:lnTo>
                  <a:lnTo>
                    <a:pt x="394698" y="156281"/>
                  </a:lnTo>
                  <a:lnTo>
                    <a:pt x="393885" y="156686"/>
                  </a:lnTo>
                  <a:lnTo>
                    <a:pt x="391964" y="155660"/>
                  </a:lnTo>
                  <a:lnTo>
                    <a:pt x="390911" y="157097"/>
                  </a:lnTo>
                  <a:lnTo>
                    <a:pt x="392290" y="158844"/>
                  </a:lnTo>
                  <a:lnTo>
                    <a:pt x="392621" y="160238"/>
                  </a:lnTo>
                  <a:lnTo>
                    <a:pt x="391738" y="161010"/>
                  </a:lnTo>
                  <a:lnTo>
                    <a:pt x="393294" y="160445"/>
                  </a:lnTo>
                  <a:lnTo>
                    <a:pt x="395671" y="157689"/>
                  </a:lnTo>
                  <a:lnTo>
                    <a:pt x="397567" y="157877"/>
                  </a:lnTo>
                  <a:lnTo>
                    <a:pt x="399209" y="159893"/>
                  </a:lnTo>
                  <a:lnTo>
                    <a:pt x="400723" y="164058"/>
                  </a:lnTo>
                  <a:lnTo>
                    <a:pt x="402071" y="164933"/>
                  </a:lnTo>
                  <a:lnTo>
                    <a:pt x="402206" y="166080"/>
                  </a:lnTo>
                  <a:lnTo>
                    <a:pt x="401327" y="168194"/>
                  </a:lnTo>
                  <a:lnTo>
                    <a:pt x="402001" y="170963"/>
                  </a:lnTo>
                  <a:lnTo>
                    <a:pt x="398667" y="172076"/>
                  </a:lnTo>
                  <a:lnTo>
                    <a:pt x="397708" y="173687"/>
                  </a:lnTo>
                  <a:lnTo>
                    <a:pt x="397602" y="176143"/>
                  </a:lnTo>
                  <a:lnTo>
                    <a:pt x="398554" y="177865"/>
                  </a:lnTo>
                  <a:lnTo>
                    <a:pt x="398876" y="179870"/>
                  </a:lnTo>
                  <a:lnTo>
                    <a:pt x="401958" y="181728"/>
                  </a:lnTo>
                  <a:lnTo>
                    <a:pt x="401058" y="183696"/>
                  </a:lnTo>
                  <a:lnTo>
                    <a:pt x="401164" y="186594"/>
                  </a:lnTo>
                  <a:lnTo>
                    <a:pt x="400367" y="188428"/>
                  </a:lnTo>
                  <a:lnTo>
                    <a:pt x="401721" y="189905"/>
                  </a:lnTo>
                  <a:lnTo>
                    <a:pt x="401566" y="191390"/>
                  </a:lnTo>
                  <a:lnTo>
                    <a:pt x="403698" y="192517"/>
                  </a:lnTo>
                  <a:lnTo>
                    <a:pt x="405018" y="195209"/>
                  </a:lnTo>
                  <a:lnTo>
                    <a:pt x="406502" y="195050"/>
                  </a:lnTo>
                  <a:lnTo>
                    <a:pt x="407910" y="196375"/>
                  </a:lnTo>
                  <a:lnTo>
                    <a:pt x="410623" y="196227"/>
                  </a:lnTo>
                  <a:lnTo>
                    <a:pt x="413669" y="195712"/>
                  </a:lnTo>
                  <a:lnTo>
                    <a:pt x="414778" y="196083"/>
                  </a:lnTo>
                  <a:lnTo>
                    <a:pt x="416607" y="195856"/>
                  </a:lnTo>
                  <a:lnTo>
                    <a:pt x="417105" y="196425"/>
                  </a:lnTo>
                  <a:lnTo>
                    <a:pt x="421206" y="195743"/>
                  </a:lnTo>
                  <a:lnTo>
                    <a:pt x="420684" y="192951"/>
                  </a:lnTo>
                  <a:lnTo>
                    <a:pt x="424877" y="186970"/>
                  </a:lnTo>
                  <a:lnTo>
                    <a:pt x="426874" y="186760"/>
                  </a:lnTo>
                  <a:lnTo>
                    <a:pt x="427760" y="187585"/>
                  </a:lnTo>
                  <a:lnTo>
                    <a:pt x="431339" y="188681"/>
                  </a:lnTo>
                  <a:lnTo>
                    <a:pt x="434241" y="187691"/>
                  </a:lnTo>
                  <a:lnTo>
                    <a:pt x="435891" y="187942"/>
                  </a:lnTo>
                  <a:lnTo>
                    <a:pt x="436665" y="189195"/>
                  </a:lnTo>
                  <a:lnTo>
                    <a:pt x="439268" y="188627"/>
                  </a:lnTo>
                  <a:lnTo>
                    <a:pt x="440118" y="186939"/>
                  </a:lnTo>
                  <a:lnTo>
                    <a:pt x="442161" y="183963"/>
                  </a:lnTo>
                  <a:lnTo>
                    <a:pt x="442203" y="182402"/>
                  </a:lnTo>
                  <a:lnTo>
                    <a:pt x="443647" y="182088"/>
                  </a:lnTo>
                  <a:lnTo>
                    <a:pt x="446008" y="185554"/>
                  </a:lnTo>
                  <a:lnTo>
                    <a:pt x="446643" y="186953"/>
                  </a:lnTo>
                  <a:lnTo>
                    <a:pt x="446085" y="188535"/>
                  </a:lnTo>
                  <a:lnTo>
                    <a:pt x="446368" y="190413"/>
                  </a:lnTo>
                  <a:lnTo>
                    <a:pt x="447919" y="191572"/>
                  </a:lnTo>
                  <a:lnTo>
                    <a:pt x="448769" y="190873"/>
                  </a:lnTo>
                  <a:lnTo>
                    <a:pt x="451454" y="191185"/>
                  </a:lnTo>
                  <a:lnTo>
                    <a:pt x="452372" y="190782"/>
                  </a:lnTo>
                  <a:lnTo>
                    <a:pt x="453862" y="192379"/>
                  </a:lnTo>
                  <a:lnTo>
                    <a:pt x="453377" y="194345"/>
                  </a:lnTo>
                  <a:lnTo>
                    <a:pt x="453282" y="195490"/>
                  </a:lnTo>
                  <a:lnTo>
                    <a:pt x="454676" y="195610"/>
                  </a:lnTo>
                  <a:lnTo>
                    <a:pt x="456142" y="196612"/>
                  </a:lnTo>
                  <a:lnTo>
                    <a:pt x="457651" y="198820"/>
                  </a:lnTo>
                  <a:lnTo>
                    <a:pt x="457242" y="200701"/>
                  </a:lnTo>
                  <a:lnTo>
                    <a:pt x="457877" y="201611"/>
                  </a:lnTo>
                  <a:lnTo>
                    <a:pt x="459337" y="201912"/>
                  </a:lnTo>
                  <a:lnTo>
                    <a:pt x="459371" y="204680"/>
                  </a:lnTo>
                  <a:lnTo>
                    <a:pt x="460372" y="205933"/>
                  </a:lnTo>
                  <a:lnTo>
                    <a:pt x="460342" y="206978"/>
                  </a:lnTo>
                  <a:lnTo>
                    <a:pt x="458923" y="207676"/>
                  </a:lnTo>
                  <a:lnTo>
                    <a:pt x="458993" y="209019"/>
                  </a:lnTo>
                  <a:lnTo>
                    <a:pt x="454643" y="210335"/>
                  </a:lnTo>
                  <a:lnTo>
                    <a:pt x="453686" y="212215"/>
                  </a:lnTo>
                  <a:lnTo>
                    <a:pt x="452295" y="213449"/>
                  </a:lnTo>
                  <a:lnTo>
                    <a:pt x="451437" y="214910"/>
                  </a:lnTo>
                  <a:lnTo>
                    <a:pt x="451944" y="217551"/>
                  </a:lnTo>
                  <a:lnTo>
                    <a:pt x="450576" y="220477"/>
                  </a:lnTo>
                  <a:lnTo>
                    <a:pt x="449983" y="220987"/>
                  </a:lnTo>
                  <a:lnTo>
                    <a:pt x="449966" y="223582"/>
                  </a:lnTo>
                  <a:lnTo>
                    <a:pt x="450449" y="225821"/>
                  </a:lnTo>
                  <a:lnTo>
                    <a:pt x="448680" y="227955"/>
                  </a:lnTo>
                  <a:lnTo>
                    <a:pt x="446587" y="226771"/>
                  </a:lnTo>
                  <a:lnTo>
                    <a:pt x="445855" y="227504"/>
                  </a:lnTo>
                  <a:lnTo>
                    <a:pt x="446967" y="229187"/>
                  </a:lnTo>
                  <a:lnTo>
                    <a:pt x="446297" y="230877"/>
                  </a:lnTo>
                  <a:lnTo>
                    <a:pt x="446586" y="232520"/>
                  </a:lnTo>
                  <a:lnTo>
                    <a:pt x="446302" y="233991"/>
                  </a:lnTo>
                  <a:lnTo>
                    <a:pt x="445112" y="235856"/>
                  </a:lnTo>
                  <a:lnTo>
                    <a:pt x="444844" y="237481"/>
                  </a:lnTo>
                  <a:lnTo>
                    <a:pt x="443216" y="239417"/>
                  </a:lnTo>
                  <a:lnTo>
                    <a:pt x="443589" y="240746"/>
                  </a:lnTo>
                  <a:lnTo>
                    <a:pt x="444580" y="240646"/>
                  </a:lnTo>
                  <a:lnTo>
                    <a:pt x="444976" y="242317"/>
                  </a:lnTo>
                  <a:lnTo>
                    <a:pt x="443797" y="244238"/>
                  </a:lnTo>
                  <a:lnTo>
                    <a:pt x="444269" y="245406"/>
                  </a:lnTo>
                  <a:lnTo>
                    <a:pt x="443319" y="246415"/>
                  </a:lnTo>
                  <a:lnTo>
                    <a:pt x="442145" y="249978"/>
                  </a:lnTo>
                  <a:lnTo>
                    <a:pt x="440550" y="252109"/>
                  </a:lnTo>
                  <a:lnTo>
                    <a:pt x="437708" y="250048"/>
                  </a:lnTo>
                  <a:lnTo>
                    <a:pt x="437286" y="252026"/>
                  </a:lnTo>
                  <a:lnTo>
                    <a:pt x="437360" y="254105"/>
                  </a:lnTo>
                  <a:lnTo>
                    <a:pt x="436901" y="255491"/>
                  </a:lnTo>
                  <a:lnTo>
                    <a:pt x="436783" y="259252"/>
                  </a:lnTo>
                  <a:lnTo>
                    <a:pt x="437848" y="260348"/>
                  </a:lnTo>
                  <a:lnTo>
                    <a:pt x="438133" y="261593"/>
                  </a:lnTo>
                  <a:lnTo>
                    <a:pt x="439736" y="261486"/>
                  </a:lnTo>
                  <a:lnTo>
                    <a:pt x="440688" y="262557"/>
                  </a:lnTo>
                  <a:lnTo>
                    <a:pt x="441827" y="261824"/>
                  </a:lnTo>
                  <a:lnTo>
                    <a:pt x="444108" y="263163"/>
                  </a:lnTo>
                  <a:lnTo>
                    <a:pt x="444607" y="267110"/>
                  </a:lnTo>
                  <a:lnTo>
                    <a:pt x="443909" y="268908"/>
                  </a:lnTo>
                  <a:lnTo>
                    <a:pt x="444516" y="270533"/>
                  </a:lnTo>
                  <a:lnTo>
                    <a:pt x="445482" y="268910"/>
                  </a:lnTo>
                  <a:lnTo>
                    <a:pt x="447698" y="268907"/>
                  </a:lnTo>
                  <a:lnTo>
                    <a:pt x="450319" y="266647"/>
                  </a:lnTo>
                  <a:lnTo>
                    <a:pt x="451278" y="267255"/>
                  </a:lnTo>
                  <a:lnTo>
                    <a:pt x="452404" y="266828"/>
                  </a:lnTo>
                  <a:lnTo>
                    <a:pt x="451345" y="275440"/>
                  </a:lnTo>
                  <a:lnTo>
                    <a:pt x="453098" y="275425"/>
                  </a:lnTo>
                  <a:lnTo>
                    <a:pt x="456202" y="278138"/>
                  </a:lnTo>
                  <a:lnTo>
                    <a:pt x="458117" y="278695"/>
                  </a:lnTo>
                  <a:lnTo>
                    <a:pt x="458113" y="281558"/>
                  </a:lnTo>
                  <a:lnTo>
                    <a:pt x="459747" y="283186"/>
                  </a:lnTo>
                  <a:lnTo>
                    <a:pt x="461994" y="283055"/>
                  </a:lnTo>
                  <a:lnTo>
                    <a:pt x="462209" y="284018"/>
                  </a:lnTo>
                  <a:lnTo>
                    <a:pt x="464740" y="285167"/>
                  </a:lnTo>
                  <a:lnTo>
                    <a:pt x="465175" y="284388"/>
                  </a:lnTo>
                  <a:lnTo>
                    <a:pt x="466737" y="284850"/>
                  </a:lnTo>
                  <a:lnTo>
                    <a:pt x="467812" y="286016"/>
                  </a:lnTo>
                  <a:lnTo>
                    <a:pt x="469149" y="285481"/>
                  </a:lnTo>
                  <a:lnTo>
                    <a:pt x="469764" y="286957"/>
                  </a:lnTo>
                  <a:lnTo>
                    <a:pt x="468767" y="287519"/>
                  </a:lnTo>
                  <a:lnTo>
                    <a:pt x="469048" y="289920"/>
                  </a:lnTo>
                  <a:lnTo>
                    <a:pt x="468696" y="290915"/>
                  </a:lnTo>
                  <a:lnTo>
                    <a:pt x="469510" y="291833"/>
                  </a:lnTo>
                  <a:lnTo>
                    <a:pt x="468333" y="292518"/>
                  </a:lnTo>
                  <a:lnTo>
                    <a:pt x="466568" y="290769"/>
                  </a:lnTo>
                  <a:lnTo>
                    <a:pt x="465914" y="289494"/>
                  </a:lnTo>
                  <a:lnTo>
                    <a:pt x="464549" y="288870"/>
                  </a:lnTo>
                  <a:lnTo>
                    <a:pt x="463173" y="290114"/>
                  </a:lnTo>
                  <a:lnTo>
                    <a:pt x="463822" y="291065"/>
                  </a:lnTo>
                  <a:lnTo>
                    <a:pt x="462795" y="293869"/>
                  </a:lnTo>
                  <a:lnTo>
                    <a:pt x="461316" y="295332"/>
                  </a:lnTo>
                  <a:lnTo>
                    <a:pt x="460654" y="298388"/>
                  </a:lnTo>
                  <a:lnTo>
                    <a:pt x="459735" y="299221"/>
                  </a:lnTo>
                  <a:lnTo>
                    <a:pt x="456315" y="299879"/>
                  </a:lnTo>
                  <a:lnTo>
                    <a:pt x="458521" y="299777"/>
                  </a:lnTo>
                  <a:lnTo>
                    <a:pt x="460557" y="300069"/>
                  </a:lnTo>
                  <a:lnTo>
                    <a:pt x="461632" y="301378"/>
                  </a:lnTo>
                  <a:lnTo>
                    <a:pt x="462432" y="304213"/>
                  </a:lnTo>
                  <a:lnTo>
                    <a:pt x="460648" y="304968"/>
                  </a:lnTo>
                  <a:lnTo>
                    <a:pt x="460763" y="305713"/>
                  </a:lnTo>
                  <a:lnTo>
                    <a:pt x="459250" y="306546"/>
                  </a:lnTo>
                  <a:lnTo>
                    <a:pt x="459280" y="307395"/>
                  </a:lnTo>
                  <a:lnTo>
                    <a:pt x="457661" y="309709"/>
                  </a:lnTo>
                  <a:lnTo>
                    <a:pt x="457450" y="310722"/>
                  </a:lnTo>
                  <a:lnTo>
                    <a:pt x="454937" y="312092"/>
                  </a:lnTo>
                  <a:lnTo>
                    <a:pt x="453307" y="314942"/>
                  </a:lnTo>
                  <a:lnTo>
                    <a:pt x="451296" y="317079"/>
                  </a:lnTo>
                  <a:lnTo>
                    <a:pt x="451124" y="318530"/>
                  </a:lnTo>
                  <a:lnTo>
                    <a:pt x="451632" y="319623"/>
                  </a:lnTo>
                  <a:lnTo>
                    <a:pt x="451465" y="321172"/>
                  </a:lnTo>
                  <a:lnTo>
                    <a:pt x="450629" y="322895"/>
                  </a:lnTo>
                  <a:lnTo>
                    <a:pt x="450035" y="323196"/>
                  </a:lnTo>
                  <a:lnTo>
                    <a:pt x="448693" y="327311"/>
                  </a:lnTo>
                  <a:lnTo>
                    <a:pt x="447828" y="328996"/>
                  </a:lnTo>
                  <a:lnTo>
                    <a:pt x="449085" y="330281"/>
                  </a:lnTo>
                  <a:lnTo>
                    <a:pt x="448907" y="332808"/>
                  </a:lnTo>
                  <a:lnTo>
                    <a:pt x="449866" y="335487"/>
                  </a:lnTo>
                  <a:lnTo>
                    <a:pt x="450080" y="336725"/>
                  </a:lnTo>
                  <a:lnTo>
                    <a:pt x="451951" y="337906"/>
                  </a:lnTo>
                  <a:lnTo>
                    <a:pt x="451630" y="339056"/>
                  </a:lnTo>
                  <a:lnTo>
                    <a:pt x="452373" y="340864"/>
                  </a:lnTo>
                  <a:lnTo>
                    <a:pt x="453050" y="341112"/>
                  </a:lnTo>
                  <a:lnTo>
                    <a:pt x="453261" y="343191"/>
                  </a:lnTo>
                  <a:lnTo>
                    <a:pt x="453658" y="344564"/>
                  </a:lnTo>
                  <a:lnTo>
                    <a:pt x="456226" y="344689"/>
                  </a:lnTo>
                  <a:lnTo>
                    <a:pt x="457093" y="346372"/>
                  </a:lnTo>
                  <a:lnTo>
                    <a:pt x="455881" y="347829"/>
                  </a:lnTo>
                  <a:lnTo>
                    <a:pt x="457853" y="348485"/>
                  </a:lnTo>
                  <a:lnTo>
                    <a:pt x="459083" y="349344"/>
                  </a:lnTo>
                  <a:lnTo>
                    <a:pt x="460553" y="351102"/>
                  </a:lnTo>
                  <a:lnTo>
                    <a:pt x="462175" y="351763"/>
                  </a:lnTo>
                  <a:lnTo>
                    <a:pt x="462954" y="350451"/>
                  </a:lnTo>
                  <a:lnTo>
                    <a:pt x="461877" y="345565"/>
                  </a:lnTo>
                  <a:lnTo>
                    <a:pt x="462532" y="343408"/>
                  </a:lnTo>
                  <a:lnTo>
                    <a:pt x="463438" y="343003"/>
                  </a:lnTo>
                  <a:lnTo>
                    <a:pt x="464995" y="343705"/>
                  </a:lnTo>
                  <a:lnTo>
                    <a:pt x="465794" y="342050"/>
                  </a:lnTo>
                  <a:lnTo>
                    <a:pt x="467062" y="343149"/>
                  </a:lnTo>
                  <a:lnTo>
                    <a:pt x="470391" y="342944"/>
                  </a:lnTo>
                  <a:lnTo>
                    <a:pt x="475364" y="344371"/>
                  </a:lnTo>
                  <a:lnTo>
                    <a:pt x="476390" y="345459"/>
                  </a:lnTo>
                  <a:lnTo>
                    <a:pt x="479606" y="345323"/>
                  </a:lnTo>
                  <a:lnTo>
                    <a:pt x="482132" y="343517"/>
                  </a:lnTo>
                  <a:lnTo>
                    <a:pt x="484390" y="343478"/>
                  </a:lnTo>
                  <a:lnTo>
                    <a:pt x="487883" y="345380"/>
                  </a:lnTo>
                  <a:lnTo>
                    <a:pt x="487492" y="347493"/>
                  </a:lnTo>
                  <a:lnTo>
                    <a:pt x="488385" y="348245"/>
                  </a:lnTo>
                  <a:lnTo>
                    <a:pt x="490177" y="347960"/>
                  </a:lnTo>
                  <a:lnTo>
                    <a:pt x="492967" y="349957"/>
                  </a:lnTo>
                  <a:lnTo>
                    <a:pt x="493540" y="351371"/>
                  </a:lnTo>
                  <a:lnTo>
                    <a:pt x="491985" y="353016"/>
                  </a:lnTo>
                  <a:lnTo>
                    <a:pt x="491708" y="354839"/>
                  </a:lnTo>
                  <a:lnTo>
                    <a:pt x="493565" y="356630"/>
                  </a:lnTo>
                  <a:lnTo>
                    <a:pt x="494729" y="359242"/>
                  </a:lnTo>
                  <a:lnTo>
                    <a:pt x="495783" y="358918"/>
                  </a:lnTo>
                  <a:lnTo>
                    <a:pt x="496520" y="359816"/>
                  </a:lnTo>
                  <a:lnTo>
                    <a:pt x="495652" y="362693"/>
                  </a:lnTo>
                  <a:lnTo>
                    <a:pt x="494767" y="362984"/>
                  </a:lnTo>
                  <a:lnTo>
                    <a:pt x="492640" y="362605"/>
                  </a:lnTo>
                  <a:lnTo>
                    <a:pt x="492580" y="365006"/>
                  </a:lnTo>
                  <a:lnTo>
                    <a:pt x="493789" y="366935"/>
                  </a:lnTo>
                  <a:lnTo>
                    <a:pt x="495995" y="369060"/>
                  </a:lnTo>
                  <a:lnTo>
                    <a:pt x="497623" y="370023"/>
                  </a:lnTo>
                  <a:lnTo>
                    <a:pt x="499184" y="369757"/>
                  </a:lnTo>
                  <a:lnTo>
                    <a:pt x="499734" y="368766"/>
                  </a:lnTo>
                  <a:lnTo>
                    <a:pt x="498455" y="367811"/>
                  </a:lnTo>
                  <a:lnTo>
                    <a:pt x="499765" y="366385"/>
                  </a:lnTo>
                  <a:lnTo>
                    <a:pt x="501480" y="366165"/>
                  </a:lnTo>
                  <a:lnTo>
                    <a:pt x="502283" y="367668"/>
                  </a:lnTo>
                  <a:lnTo>
                    <a:pt x="505417" y="369552"/>
                  </a:lnTo>
                  <a:lnTo>
                    <a:pt x="506394" y="369804"/>
                  </a:lnTo>
                  <a:lnTo>
                    <a:pt x="507438" y="371600"/>
                  </a:lnTo>
                  <a:lnTo>
                    <a:pt x="510532" y="372251"/>
                  </a:lnTo>
                  <a:lnTo>
                    <a:pt x="512711" y="373065"/>
                  </a:lnTo>
                  <a:lnTo>
                    <a:pt x="513645" y="372576"/>
                  </a:lnTo>
                  <a:lnTo>
                    <a:pt x="513359" y="371184"/>
                  </a:lnTo>
                  <a:lnTo>
                    <a:pt x="514216" y="368996"/>
                  </a:lnTo>
                  <a:lnTo>
                    <a:pt x="514196" y="367533"/>
                  </a:lnTo>
                  <a:lnTo>
                    <a:pt x="515035" y="366346"/>
                  </a:lnTo>
                  <a:lnTo>
                    <a:pt x="517563" y="365099"/>
                  </a:lnTo>
                  <a:lnTo>
                    <a:pt x="519188" y="364641"/>
                  </a:lnTo>
                  <a:lnTo>
                    <a:pt x="521323" y="365432"/>
                  </a:lnTo>
                  <a:lnTo>
                    <a:pt x="522172" y="371179"/>
                  </a:lnTo>
                  <a:lnTo>
                    <a:pt x="522672" y="371992"/>
                  </a:lnTo>
                  <a:lnTo>
                    <a:pt x="524335" y="371643"/>
                  </a:lnTo>
                  <a:lnTo>
                    <a:pt x="525612" y="369992"/>
                  </a:lnTo>
                  <a:lnTo>
                    <a:pt x="526498" y="369685"/>
                  </a:lnTo>
                  <a:lnTo>
                    <a:pt x="528449" y="370148"/>
                  </a:lnTo>
                  <a:lnTo>
                    <a:pt x="530124" y="369149"/>
                  </a:lnTo>
                  <a:lnTo>
                    <a:pt x="531737" y="369421"/>
                  </a:lnTo>
                  <a:lnTo>
                    <a:pt x="532479" y="370657"/>
                  </a:lnTo>
                  <a:lnTo>
                    <a:pt x="531673" y="371550"/>
                  </a:lnTo>
                  <a:lnTo>
                    <a:pt x="532820" y="372341"/>
                  </a:lnTo>
                  <a:lnTo>
                    <a:pt x="535032" y="372152"/>
                  </a:lnTo>
                  <a:lnTo>
                    <a:pt x="535627" y="370941"/>
                  </a:lnTo>
                  <a:lnTo>
                    <a:pt x="537261" y="370855"/>
                  </a:lnTo>
                  <a:lnTo>
                    <a:pt x="538305" y="371483"/>
                  </a:lnTo>
                  <a:lnTo>
                    <a:pt x="539182" y="370236"/>
                  </a:lnTo>
                  <a:lnTo>
                    <a:pt x="538942" y="367344"/>
                  </a:lnTo>
                  <a:lnTo>
                    <a:pt x="539457" y="366252"/>
                  </a:lnTo>
                  <a:lnTo>
                    <a:pt x="540941" y="365625"/>
                  </a:lnTo>
                  <a:lnTo>
                    <a:pt x="542906" y="366524"/>
                  </a:lnTo>
                  <a:lnTo>
                    <a:pt x="545117" y="365607"/>
                  </a:lnTo>
                  <a:lnTo>
                    <a:pt x="545983" y="367345"/>
                  </a:lnTo>
                  <a:lnTo>
                    <a:pt x="548433" y="368031"/>
                  </a:lnTo>
                  <a:lnTo>
                    <a:pt x="548714" y="370834"/>
                  </a:lnTo>
                  <a:lnTo>
                    <a:pt x="550075" y="372340"/>
                  </a:lnTo>
                  <a:lnTo>
                    <a:pt x="551427" y="373077"/>
                  </a:lnTo>
                  <a:lnTo>
                    <a:pt x="551408" y="375062"/>
                  </a:lnTo>
                  <a:lnTo>
                    <a:pt x="553227" y="377198"/>
                  </a:lnTo>
                  <a:lnTo>
                    <a:pt x="554170" y="379867"/>
                  </a:lnTo>
                  <a:lnTo>
                    <a:pt x="555163" y="380741"/>
                  </a:lnTo>
                  <a:lnTo>
                    <a:pt x="556111" y="382499"/>
                  </a:lnTo>
                  <a:lnTo>
                    <a:pt x="557610" y="382812"/>
                  </a:lnTo>
                  <a:lnTo>
                    <a:pt x="557584" y="383969"/>
                  </a:lnTo>
                  <a:lnTo>
                    <a:pt x="556345" y="384024"/>
                  </a:lnTo>
                  <a:lnTo>
                    <a:pt x="557548" y="385849"/>
                  </a:lnTo>
                  <a:lnTo>
                    <a:pt x="556591" y="387203"/>
                  </a:lnTo>
                  <a:lnTo>
                    <a:pt x="555241" y="387371"/>
                  </a:lnTo>
                  <a:lnTo>
                    <a:pt x="554027" y="388663"/>
                  </a:lnTo>
                  <a:lnTo>
                    <a:pt x="554549" y="392240"/>
                  </a:lnTo>
                  <a:lnTo>
                    <a:pt x="555346" y="393648"/>
                  </a:lnTo>
                  <a:lnTo>
                    <a:pt x="554841" y="397758"/>
                  </a:lnTo>
                  <a:lnTo>
                    <a:pt x="554053" y="400088"/>
                  </a:lnTo>
                  <a:lnTo>
                    <a:pt x="552989" y="401955"/>
                  </a:lnTo>
                  <a:lnTo>
                    <a:pt x="553255" y="403316"/>
                  </a:lnTo>
                  <a:lnTo>
                    <a:pt x="554323" y="404448"/>
                  </a:lnTo>
                  <a:lnTo>
                    <a:pt x="552978" y="405177"/>
                  </a:lnTo>
                  <a:lnTo>
                    <a:pt x="552123" y="406962"/>
                  </a:lnTo>
                  <a:lnTo>
                    <a:pt x="550763" y="407627"/>
                  </a:lnTo>
                  <a:lnTo>
                    <a:pt x="549877" y="409476"/>
                  </a:lnTo>
                  <a:lnTo>
                    <a:pt x="547541" y="410517"/>
                  </a:lnTo>
                  <a:lnTo>
                    <a:pt x="545216" y="412935"/>
                  </a:lnTo>
                  <a:lnTo>
                    <a:pt x="544393" y="412284"/>
                  </a:lnTo>
                  <a:lnTo>
                    <a:pt x="545058" y="411110"/>
                  </a:lnTo>
                  <a:lnTo>
                    <a:pt x="544344" y="410026"/>
                  </a:lnTo>
                  <a:lnTo>
                    <a:pt x="542656" y="409701"/>
                  </a:lnTo>
                  <a:lnTo>
                    <a:pt x="541108" y="408671"/>
                  </a:lnTo>
                  <a:lnTo>
                    <a:pt x="539636" y="409338"/>
                  </a:lnTo>
                  <a:lnTo>
                    <a:pt x="538290" y="407553"/>
                  </a:lnTo>
                  <a:lnTo>
                    <a:pt x="535737" y="407412"/>
                  </a:lnTo>
                  <a:lnTo>
                    <a:pt x="534043" y="408211"/>
                  </a:lnTo>
                  <a:lnTo>
                    <a:pt x="533247" y="409146"/>
                  </a:lnTo>
                  <a:lnTo>
                    <a:pt x="532755" y="411570"/>
                  </a:lnTo>
                  <a:lnTo>
                    <a:pt x="529695" y="412124"/>
                  </a:lnTo>
                  <a:lnTo>
                    <a:pt x="528366" y="414138"/>
                  </a:lnTo>
                  <a:lnTo>
                    <a:pt x="525914" y="416177"/>
                  </a:lnTo>
                  <a:lnTo>
                    <a:pt x="524115" y="415673"/>
                  </a:lnTo>
                  <a:lnTo>
                    <a:pt x="523680" y="416229"/>
                  </a:lnTo>
                  <a:lnTo>
                    <a:pt x="524320" y="418042"/>
                  </a:lnTo>
                  <a:lnTo>
                    <a:pt x="525554" y="418833"/>
                  </a:lnTo>
                  <a:lnTo>
                    <a:pt x="524791" y="419838"/>
                  </a:lnTo>
                  <a:lnTo>
                    <a:pt x="525961" y="421269"/>
                  </a:lnTo>
                  <a:lnTo>
                    <a:pt x="524703" y="421746"/>
                  </a:lnTo>
                  <a:lnTo>
                    <a:pt x="523802" y="419984"/>
                  </a:lnTo>
                  <a:lnTo>
                    <a:pt x="519063" y="422364"/>
                  </a:lnTo>
                  <a:lnTo>
                    <a:pt x="517547" y="424464"/>
                  </a:lnTo>
                  <a:lnTo>
                    <a:pt x="516941" y="426213"/>
                  </a:lnTo>
                  <a:lnTo>
                    <a:pt x="515104" y="426855"/>
                  </a:lnTo>
                  <a:lnTo>
                    <a:pt x="514758" y="427804"/>
                  </a:lnTo>
                  <a:lnTo>
                    <a:pt x="516043" y="430197"/>
                  </a:lnTo>
                  <a:lnTo>
                    <a:pt x="515803" y="431307"/>
                  </a:lnTo>
                  <a:lnTo>
                    <a:pt x="513177" y="430026"/>
                  </a:lnTo>
                  <a:lnTo>
                    <a:pt x="512870" y="428772"/>
                  </a:lnTo>
                  <a:lnTo>
                    <a:pt x="511487" y="426776"/>
                  </a:lnTo>
                  <a:lnTo>
                    <a:pt x="510719" y="426367"/>
                  </a:lnTo>
                  <a:lnTo>
                    <a:pt x="509874" y="424191"/>
                  </a:lnTo>
                  <a:lnTo>
                    <a:pt x="509157" y="423500"/>
                  </a:lnTo>
                  <a:lnTo>
                    <a:pt x="507620" y="424397"/>
                  </a:lnTo>
                  <a:lnTo>
                    <a:pt x="506185" y="422683"/>
                  </a:lnTo>
                  <a:lnTo>
                    <a:pt x="504877" y="422033"/>
                  </a:lnTo>
                  <a:lnTo>
                    <a:pt x="503913" y="420650"/>
                  </a:lnTo>
                  <a:lnTo>
                    <a:pt x="503382" y="418492"/>
                  </a:lnTo>
                  <a:lnTo>
                    <a:pt x="501820" y="416980"/>
                  </a:lnTo>
                  <a:lnTo>
                    <a:pt x="500895" y="417708"/>
                  </a:lnTo>
                  <a:lnTo>
                    <a:pt x="498861" y="420502"/>
                  </a:lnTo>
                  <a:lnTo>
                    <a:pt x="497693" y="420593"/>
                  </a:lnTo>
                  <a:lnTo>
                    <a:pt x="497619" y="422001"/>
                  </a:lnTo>
                  <a:lnTo>
                    <a:pt x="496598" y="424000"/>
                  </a:lnTo>
                  <a:lnTo>
                    <a:pt x="496204" y="425742"/>
                  </a:lnTo>
                  <a:lnTo>
                    <a:pt x="492592" y="424724"/>
                  </a:lnTo>
                  <a:lnTo>
                    <a:pt x="488732" y="426909"/>
                  </a:lnTo>
                  <a:lnTo>
                    <a:pt x="487838" y="427035"/>
                  </a:lnTo>
                  <a:lnTo>
                    <a:pt x="486870" y="425975"/>
                  </a:lnTo>
                  <a:lnTo>
                    <a:pt x="484431" y="427075"/>
                  </a:lnTo>
                  <a:lnTo>
                    <a:pt x="483207" y="428512"/>
                  </a:lnTo>
                  <a:lnTo>
                    <a:pt x="481124" y="429312"/>
                  </a:lnTo>
                  <a:lnTo>
                    <a:pt x="480718" y="430491"/>
                  </a:lnTo>
                  <a:lnTo>
                    <a:pt x="479209" y="430393"/>
                  </a:lnTo>
                  <a:lnTo>
                    <a:pt x="478249" y="431000"/>
                  </a:lnTo>
                  <a:lnTo>
                    <a:pt x="477913" y="432931"/>
                  </a:lnTo>
                  <a:lnTo>
                    <a:pt x="475789" y="432708"/>
                  </a:lnTo>
                  <a:lnTo>
                    <a:pt x="475284" y="431888"/>
                  </a:lnTo>
                  <a:lnTo>
                    <a:pt x="473609" y="432375"/>
                  </a:lnTo>
                  <a:lnTo>
                    <a:pt x="472821" y="435533"/>
                  </a:lnTo>
                  <a:lnTo>
                    <a:pt x="471670" y="435538"/>
                  </a:lnTo>
                  <a:lnTo>
                    <a:pt x="469525" y="436509"/>
                  </a:lnTo>
                  <a:lnTo>
                    <a:pt x="468324" y="436473"/>
                  </a:lnTo>
                  <a:lnTo>
                    <a:pt x="468537" y="438518"/>
                  </a:lnTo>
                  <a:lnTo>
                    <a:pt x="469128" y="439052"/>
                  </a:lnTo>
                  <a:lnTo>
                    <a:pt x="470443" y="444516"/>
                  </a:lnTo>
                  <a:lnTo>
                    <a:pt x="471922" y="446137"/>
                  </a:lnTo>
                  <a:lnTo>
                    <a:pt x="472004" y="448290"/>
                  </a:lnTo>
                  <a:lnTo>
                    <a:pt x="471012" y="449239"/>
                  </a:lnTo>
                  <a:lnTo>
                    <a:pt x="466273" y="451533"/>
                  </a:lnTo>
                  <a:lnTo>
                    <a:pt x="465518" y="453683"/>
                  </a:lnTo>
                  <a:lnTo>
                    <a:pt x="463708" y="454405"/>
                  </a:lnTo>
                  <a:lnTo>
                    <a:pt x="464024" y="456216"/>
                  </a:lnTo>
                  <a:lnTo>
                    <a:pt x="459944" y="456824"/>
                  </a:lnTo>
                  <a:lnTo>
                    <a:pt x="458890" y="455874"/>
                  </a:lnTo>
                  <a:lnTo>
                    <a:pt x="456803" y="455608"/>
                  </a:lnTo>
                  <a:lnTo>
                    <a:pt x="456132" y="457078"/>
                  </a:lnTo>
                  <a:lnTo>
                    <a:pt x="454888" y="454798"/>
                  </a:lnTo>
                  <a:lnTo>
                    <a:pt x="453858" y="454791"/>
                  </a:lnTo>
                  <a:lnTo>
                    <a:pt x="452565" y="456049"/>
                  </a:lnTo>
                  <a:lnTo>
                    <a:pt x="450529" y="457032"/>
                  </a:lnTo>
                  <a:lnTo>
                    <a:pt x="450406" y="457824"/>
                  </a:lnTo>
                  <a:lnTo>
                    <a:pt x="448837" y="459645"/>
                  </a:lnTo>
                  <a:lnTo>
                    <a:pt x="445942" y="461654"/>
                  </a:lnTo>
                  <a:lnTo>
                    <a:pt x="443752" y="462547"/>
                  </a:lnTo>
                  <a:lnTo>
                    <a:pt x="442470" y="464816"/>
                  </a:lnTo>
                  <a:lnTo>
                    <a:pt x="440743" y="465659"/>
                  </a:lnTo>
                  <a:lnTo>
                    <a:pt x="438721" y="464655"/>
                  </a:lnTo>
                  <a:lnTo>
                    <a:pt x="438483" y="463632"/>
                  </a:lnTo>
                  <a:lnTo>
                    <a:pt x="437306" y="462959"/>
                  </a:lnTo>
                  <a:lnTo>
                    <a:pt x="435858" y="462992"/>
                  </a:lnTo>
                  <a:lnTo>
                    <a:pt x="434681" y="462291"/>
                  </a:lnTo>
                  <a:lnTo>
                    <a:pt x="433075" y="459833"/>
                  </a:lnTo>
                  <a:lnTo>
                    <a:pt x="434203" y="456085"/>
                  </a:lnTo>
                  <a:lnTo>
                    <a:pt x="433386" y="455108"/>
                  </a:lnTo>
                  <a:lnTo>
                    <a:pt x="432389" y="455168"/>
                  </a:lnTo>
                  <a:lnTo>
                    <a:pt x="430974" y="456194"/>
                  </a:lnTo>
                  <a:lnTo>
                    <a:pt x="428790" y="456718"/>
                  </a:lnTo>
                  <a:lnTo>
                    <a:pt x="427393" y="456667"/>
                  </a:lnTo>
                  <a:lnTo>
                    <a:pt x="425859" y="457736"/>
                  </a:lnTo>
                  <a:lnTo>
                    <a:pt x="424097" y="457415"/>
                  </a:lnTo>
                  <a:lnTo>
                    <a:pt x="422735" y="459079"/>
                  </a:lnTo>
                  <a:lnTo>
                    <a:pt x="422320" y="460204"/>
                  </a:lnTo>
                  <a:lnTo>
                    <a:pt x="420865" y="461232"/>
                  </a:lnTo>
                  <a:lnTo>
                    <a:pt x="419467" y="463016"/>
                  </a:lnTo>
                  <a:lnTo>
                    <a:pt x="418574" y="466024"/>
                  </a:lnTo>
                  <a:lnTo>
                    <a:pt x="418845" y="467486"/>
                  </a:lnTo>
                  <a:lnTo>
                    <a:pt x="418348" y="470943"/>
                  </a:lnTo>
                  <a:lnTo>
                    <a:pt x="417541" y="473455"/>
                  </a:lnTo>
                  <a:lnTo>
                    <a:pt x="417652" y="475344"/>
                  </a:lnTo>
                  <a:lnTo>
                    <a:pt x="417017" y="476310"/>
                  </a:lnTo>
                  <a:lnTo>
                    <a:pt x="417083" y="477639"/>
                  </a:lnTo>
                  <a:lnTo>
                    <a:pt x="415265" y="478540"/>
                  </a:lnTo>
                  <a:lnTo>
                    <a:pt x="413707" y="478223"/>
                  </a:lnTo>
                  <a:lnTo>
                    <a:pt x="412326" y="477110"/>
                  </a:lnTo>
                  <a:lnTo>
                    <a:pt x="409469" y="474201"/>
                  </a:lnTo>
                  <a:lnTo>
                    <a:pt x="408571" y="474237"/>
                  </a:lnTo>
                  <a:lnTo>
                    <a:pt x="407783" y="472990"/>
                  </a:lnTo>
                  <a:lnTo>
                    <a:pt x="405422" y="470925"/>
                  </a:lnTo>
                  <a:lnTo>
                    <a:pt x="404792" y="469645"/>
                  </a:lnTo>
                  <a:lnTo>
                    <a:pt x="401728" y="465845"/>
                  </a:lnTo>
                  <a:lnTo>
                    <a:pt x="400765" y="465888"/>
                  </a:lnTo>
                  <a:lnTo>
                    <a:pt x="399853" y="464407"/>
                  </a:lnTo>
                  <a:lnTo>
                    <a:pt x="397777" y="462295"/>
                  </a:lnTo>
                  <a:lnTo>
                    <a:pt x="396758" y="461862"/>
                  </a:lnTo>
                  <a:lnTo>
                    <a:pt x="393864" y="458565"/>
                  </a:lnTo>
                  <a:lnTo>
                    <a:pt x="392144" y="459130"/>
                  </a:lnTo>
                  <a:lnTo>
                    <a:pt x="391624" y="461014"/>
                  </a:lnTo>
                  <a:lnTo>
                    <a:pt x="389829" y="462973"/>
                  </a:lnTo>
                  <a:lnTo>
                    <a:pt x="388752" y="464889"/>
                  </a:lnTo>
                  <a:lnTo>
                    <a:pt x="388717" y="465993"/>
                  </a:lnTo>
                  <a:lnTo>
                    <a:pt x="389536" y="467154"/>
                  </a:lnTo>
                  <a:lnTo>
                    <a:pt x="389106" y="468980"/>
                  </a:lnTo>
                  <a:lnTo>
                    <a:pt x="387905" y="469532"/>
                  </a:lnTo>
                  <a:lnTo>
                    <a:pt x="387303" y="471294"/>
                  </a:lnTo>
                  <a:lnTo>
                    <a:pt x="386206" y="472361"/>
                  </a:lnTo>
                  <a:lnTo>
                    <a:pt x="383681" y="470570"/>
                  </a:lnTo>
                  <a:lnTo>
                    <a:pt x="381676" y="467858"/>
                  </a:lnTo>
                  <a:lnTo>
                    <a:pt x="381822" y="466582"/>
                  </a:lnTo>
                  <a:lnTo>
                    <a:pt x="380212" y="465060"/>
                  </a:lnTo>
                  <a:lnTo>
                    <a:pt x="379989" y="462831"/>
                  </a:lnTo>
                  <a:lnTo>
                    <a:pt x="380569" y="461297"/>
                  </a:lnTo>
                  <a:lnTo>
                    <a:pt x="379303" y="460780"/>
                  </a:lnTo>
                  <a:lnTo>
                    <a:pt x="378894" y="459881"/>
                  </a:lnTo>
                  <a:lnTo>
                    <a:pt x="377217" y="459423"/>
                  </a:lnTo>
                  <a:lnTo>
                    <a:pt x="376329" y="458384"/>
                  </a:lnTo>
                  <a:lnTo>
                    <a:pt x="372999" y="457480"/>
                  </a:lnTo>
                  <a:lnTo>
                    <a:pt x="372874" y="459555"/>
                  </a:lnTo>
                  <a:lnTo>
                    <a:pt x="370725" y="462798"/>
                  </a:lnTo>
                  <a:lnTo>
                    <a:pt x="370881" y="464586"/>
                  </a:lnTo>
                  <a:lnTo>
                    <a:pt x="370394" y="466455"/>
                  </a:lnTo>
                  <a:lnTo>
                    <a:pt x="368168" y="467349"/>
                  </a:lnTo>
                  <a:lnTo>
                    <a:pt x="366131" y="468878"/>
                  </a:lnTo>
                  <a:lnTo>
                    <a:pt x="364778" y="468562"/>
                  </a:lnTo>
                  <a:lnTo>
                    <a:pt x="362919" y="471279"/>
                  </a:lnTo>
                  <a:lnTo>
                    <a:pt x="362765" y="473238"/>
                  </a:lnTo>
                  <a:lnTo>
                    <a:pt x="364026" y="474839"/>
                  </a:lnTo>
                  <a:lnTo>
                    <a:pt x="362381" y="476140"/>
                  </a:lnTo>
                  <a:lnTo>
                    <a:pt x="361164" y="476219"/>
                  </a:lnTo>
                  <a:lnTo>
                    <a:pt x="359843" y="477576"/>
                  </a:lnTo>
                  <a:lnTo>
                    <a:pt x="357561" y="478257"/>
                  </a:lnTo>
                  <a:lnTo>
                    <a:pt x="356825" y="479659"/>
                  </a:lnTo>
                  <a:lnTo>
                    <a:pt x="357441" y="481136"/>
                  </a:lnTo>
                  <a:lnTo>
                    <a:pt x="356825" y="482628"/>
                  </a:lnTo>
                  <a:lnTo>
                    <a:pt x="354141" y="482891"/>
                  </a:lnTo>
                  <a:lnTo>
                    <a:pt x="352826" y="481677"/>
                  </a:lnTo>
                  <a:lnTo>
                    <a:pt x="351845" y="481559"/>
                  </a:lnTo>
                  <a:lnTo>
                    <a:pt x="351245" y="480321"/>
                  </a:lnTo>
                  <a:lnTo>
                    <a:pt x="347891" y="480038"/>
                  </a:lnTo>
                  <a:lnTo>
                    <a:pt x="347340" y="478562"/>
                  </a:lnTo>
                  <a:lnTo>
                    <a:pt x="345269" y="476391"/>
                  </a:lnTo>
                  <a:lnTo>
                    <a:pt x="344146" y="473888"/>
                  </a:lnTo>
                  <a:lnTo>
                    <a:pt x="344501" y="472795"/>
                  </a:lnTo>
                  <a:lnTo>
                    <a:pt x="343141" y="471383"/>
                  </a:lnTo>
                  <a:lnTo>
                    <a:pt x="340845" y="470290"/>
                  </a:lnTo>
                  <a:lnTo>
                    <a:pt x="339403" y="470472"/>
                  </a:lnTo>
                  <a:lnTo>
                    <a:pt x="338224" y="468805"/>
                  </a:lnTo>
                  <a:lnTo>
                    <a:pt x="336654" y="468392"/>
                  </a:lnTo>
                  <a:lnTo>
                    <a:pt x="336158" y="467258"/>
                  </a:lnTo>
                  <a:lnTo>
                    <a:pt x="334837" y="467212"/>
                  </a:lnTo>
                  <a:lnTo>
                    <a:pt x="332396" y="464984"/>
                  </a:lnTo>
                  <a:lnTo>
                    <a:pt x="329964" y="465475"/>
                  </a:lnTo>
                  <a:lnTo>
                    <a:pt x="326950" y="462818"/>
                  </a:lnTo>
                  <a:lnTo>
                    <a:pt x="325611" y="463664"/>
                  </a:lnTo>
                  <a:lnTo>
                    <a:pt x="324272" y="463713"/>
                  </a:lnTo>
                  <a:lnTo>
                    <a:pt x="321671" y="460783"/>
                  </a:lnTo>
                  <a:lnTo>
                    <a:pt x="320797" y="459883"/>
                  </a:lnTo>
                  <a:lnTo>
                    <a:pt x="319226" y="459566"/>
                  </a:lnTo>
                  <a:lnTo>
                    <a:pt x="317427" y="460608"/>
                  </a:lnTo>
                  <a:lnTo>
                    <a:pt x="317200" y="462803"/>
                  </a:lnTo>
                  <a:lnTo>
                    <a:pt x="316312" y="463575"/>
                  </a:lnTo>
                  <a:lnTo>
                    <a:pt x="315927" y="465003"/>
                  </a:lnTo>
                  <a:lnTo>
                    <a:pt x="314224" y="466189"/>
                  </a:lnTo>
                  <a:lnTo>
                    <a:pt x="312558" y="466459"/>
                  </a:lnTo>
                  <a:lnTo>
                    <a:pt x="312937" y="467553"/>
                  </a:lnTo>
                  <a:lnTo>
                    <a:pt x="314741" y="469674"/>
                  </a:lnTo>
                  <a:lnTo>
                    <a:pt x="313682" y="470065"/>
                  </a:lnTo>
                  <a:lnTo>
                    <a:pt x="312090" y="472341"/>
                  </a:lnTo>
                  <a:lnTo>
                    <a:pt x="310200" y="472927"/>
                  </a:lnTo>
                  <a:lnTo>
                    <a:pt x="310791" y="474429"/>
                  </a:lnTo>
                  <a:lnTo>
                    <a:pt x="308599" y="475090"/>
                  </a:lnTo>
                  <a:lnTo>
                    <a:pt x="305774" y="479522"/>
                  </a:lnTo>
                  <a:lnTo>
                    <a:pt x="305922" y="480012"/>
                  </a:lnTo>
                  <a:lnTo>
                    <a:pt x="304330" y="481781"/>
                  </a:lnTo>
                  <a:lnTo>
                    <a:pt x="305233" y="484398"/>
                  </a:lnTo>
                  <a:lnTo>
                    <a:pt x="303058" y="483896"/>
                  </a:lnTo>
                  <a:lnTo>
                    <a:pt x="299381" y="483646"/>
                  </a:lnTo>
                  <a:lnTo>
                    <a:pt x="298602" y="483993"/>
                  </a:lnTo>
                  <a:lnTo>
                    <a:pt x="297180" y="485918"/>
                  </a:lnTo>
                  <a:lnTo>
                    <a:pt x="296310" y="485188"/>
                  </a:lnTo>
                  <a:lnTo>
                    <a:pt x="296285" y="483629"/>
                  </a:lnTo>
                  <a:lnTo>
                    <a:pt x="293957" y="482860"/>
                  </a:lnTo>
                  <a:lnTo>
                    <a:pt x="292838" y="482908"/>
                  </a:lnTo>
                  <a:lnTo>
                    <a:pt x="290816" y="481754"/>
                  </a:lnTo>
                  <a:lnTo>
                    <a:pt x="286455" y="483823"/>
                  </a:lnTo>
                  <a:lnTo>
                    <a:pt x="283739" y="483044"/>
                  </a:lnTo>
                  <a:lnTo>
                    <a:pt x="281915" y="483165"/>
                  </a:lnTo>
                  <a:lnTo>
                    <a:pt x="282124" y="485950"/>
                  </a:lnTo>
                  <a:lnTo>
                    <a:pt x="281497" y="486826"/>
                  </a:lnTo>
                  <a:lnTo>
                    <a:pt x="279001" y="486490"/>
                  </a:lnTo>
                  <a:lnTo>
                    <a:pt x="276441" y="483893"/>
                  </a:lnTo>
                  <a:lnTo>
                    <a:pt x="276515" y="481811"/>
                  </a:lnTo>
                  <a:lnTo>
                    <a:pt x="274478" y="480044"/>
                  </a:lnTo>
                  <a:lnTo>
                    <a:pt x="273806" y="478730"/>
                  </a:lnTo>
                  <a:lnTo>
                    <a:pt x="272670" y="478387"/>
                  </a:lnTo>
                  <a:lnTo>
                    <a:pt x="271672" y="479304"/>
                  </a:lnTo>
                  <a:lnTo>
                    <a:pt x="269496" y="480338"/>
                  </a:lnTo>
                  <a:lnTo>
                    <a:pt x="267098" y="480402"/>
                  </a:lnTo>
                  <a:lnTo>
                    <a:pt x="266401" y="483478"/>
                  </a:lnTo>
                  <a:lnTo>
                    <a:pt x="265215" y="484932"/>
                  </a:lnTo>
                  <a:lnTo>
                    <a:pt x="265204" y="485712"/>
                  </a:lnTo>
                  <a:lnTo>
                    <a:pt x="266706" y="487636"/>
                  </a:lnTo>
                  <a:lnTo>
                    <a:pt x="265231" y="488307"/>
                  </a:lnTo>
                  <a:lnTo>
                    <a:pt x="265170" y="490478"/>
                  </a:lnTo>
                  <a:lnTo>
                    <a:pt x="264369" y="491642"/>
                  </a:lnTo>
                  <a:lnTo>
                    <a:pt x="263726" y="493871"/>
                  </a:lnTo>
                  <a:lnTo>
                    <a:pt x="262371" y="494691"/>
                  </a:lnTo>
                  <a:lnTo>
                    <a:pt x="259787" y="494772"/>
                  </a:lnTo>
                  <a:lnTo>
                    <a:pt x="258713" y="497431"/>
                  </a:lnTo>
                  <a:lnTo>
                    <a:pt x="259974" y="498840"/>
                  </a:lnTo>
                  <a:lnTo>
                    <a:pt x="260185" y="499811"/>
                  </a:lnTo>
                  <a:lnTo>
                    <a:pt x="261861" y="502274"/>
                  </a:lnTo>
                  <a:lnTo>
                    <a:pt x="262276" y="504281"/>
                  </a:lnTo>
                  <a:lnTo>
                    <a:pt x="260410" y="505454"/>
                  </a:lnTo>
                  <a:lnTo>
                    <a:pt x="261269" y="508006"/>
                  </a:lnTo>
                  <a:lnTo>
                    <a:pt x="263156" y="511048"/>
                  </a:lnTo>
                  <a:lnTo>
                    <a:pt x="263771" y="512984"/>
                  </a:lnTo>
                  <a:lnTo>
                    <a:pt x="263244" y="514825"/>
                  </a:lnTo>
                  <a:lnTo>
                    <a:pt x="262502" y="515626"/>
                  </a:lnTo>
                  <a:lnTo>
                    <a:pt x="265585" y="517102"/>
                  </a:lnTo>
                  <a:lnTo>
                    <a:pt x="266102" y="517850"/>
                  </a:lnTo>
                  <a:lnTo>
                    <a:pt x="267733" y="517377"/>
                  </a:lnTo>
                  <a:lnTo>
                    <a:pt x="268774" y="518316"/>
                  </a:lnTo>
                  <a:lnTo>
                    <a:pt x="268538" y="520524"/>
                  </a:lnTo>
                  <a:lnTo>
                    <a:pt x="269435" y="521571"/>
                  </a:lnTo>
                  <a:lnTo>
                    <a:pt x="270768" y="521997"/>
                  </a:lnTo>
                  <a:lnTo>
                    <a:pt x="271101" y="524091"/>
                  </a:lnTo>
                  <a:lnTo>
                    <a:pt x="273137" y="524913"/>
                  </a:lnTo>
                  <a:lnTo>
                    <a:pt x="273281" y="526091"/>
                  </a:lnTo>
                  <a:lnTo>
                    <a:pt x="272414" y="527804"/>
                  </a:lnTo>
                  <a:lnTo>
                    <a:pt x="272357" y="529523"/>
                  </a:lnTo>
                  <a:lnTo>
                    <a:pt x="271593" y="530806"/>
                  </a:lnTo>
                  <a:lnTo>
                    <a:pt x="271560" y="532049"/>
                  </a:lnTo>
                  <a:lnTo>
                    <a:pt x="272865" y="533000"/>
                  </a:lnTo>
                  <a:lnTo>
                    <a:pt x="273096" y="536848"/>
                  </a:lnTo>
                  <a:lnTo>
                    <a:pt x="273662" y="538194"/>
                  </a:lnTo>
                  <a:lnTo>
                    <a:pt x="275449" y="537958"/>
                  </a:lnTo>
                  <a:lnTo>
                    <a:pt x="276796" y="539822"/>
                  </a:lnTo>
                  <a:lnTo>
                    <a:pt x="275266" y="542543"/>
                  </a:lnTo>
                  <a:lnTo>
                    <a:pt x="274252" y="542889"/>
                  </a:lnTo>
                  <a:lnTo>
                    <a:pt x="272065" y="542046"/>
                  </a:lnTo>
                  <a:lnTo>
                    <a:pt x="272040" y="544980"/>
                  </a:lnTo>
                  <a:lnTo>
                    <a:pt x="273181" y="546982"/>
                  </a:lnTo>
                  <a:lnTo>
                    <a:pt x="272727" y="547931"/>
                  </a:lnTo>
                  <a:lnTo>
                    <a:pt x="271160" y="549070"/>
                  </a:lnTo>
                  <a:lnTo>
                    <a:pt x="271740" y="554128"/>
                  </a:lnTo>
                  <a:lnTo>
                    <a:pt x="271088" y="554712"/>
                  </a:lnTo>
                  <a:lnTo>
                    <a:pt x="270466" y="559103"/>
                  </a:lnTo>
                  <a:lnTo>
                    <a:pt x="271458" y="561828"/>
                  </a:lnTo>
                  <a:lnTo>
                    <a:pt x="272801" y="562583"/>
                  </a:lnTo>
                  <a:lnTo>
                    <a:pt x="274419" y="562615"/>
                  </a:lnTo>
                  <a:lnTo>
                    <a:pt x="275202" y="564070"/>
                  </a:lnTo>
                  <a:lnTo>
                    <a:pt x="276301" y="564926"/>
                  </a:lnTo>
                  <a:lnTo>
                    <a:pt x="277243" y="567949"/>
                  </a:lnTo>
                  <a:lnTo>
                    <a:pt x="274639" y="567939"/>
                  </a:lnTo>
                  <a:lnTo>
                    <a:pt x="273733" y="570428"/>
                  </a:lnTo>
                  <a:lnTo>
                    <a:pt x="272678" y="572087"/>
                  </a:lnTo>
                  <a:lnTo>
                    <a:pt x="271138" y="572507"/>
                  </a:lnTo>
                  <a:lnTo>
                    <a:pt x="268702" y="572208"/>
                  </a:lnTo>
                  <a:lnTo>
                    <a:pt x="268300" y="570649"/>
                  </a:lnTo>
                  <a:lnTo>
                    <a:pt x="266753" y="568850"/>
                  </a:lnTo>
                  <a:lnTo>
                    <a:pt x="264510" y="569059"/>
                  </a:lnTo>
                  <a:lnTo>
                    <a:pt x="262451" y="570402"/>
                  </a:lnTo>
                  <a:lnTo>
                    <a:pt x="261361" y="569075"/>
                  </a:lnTo>
                  <a:lnTo>
                    <a:pt x="262128" y="567632"/>
                  </a:lnTo>
                  <a:lnTo>
                    <a:pt x="262188" y="566220"/>
                  </a:lnTo>
                  <a:lnTo>
                    <a:pt x="257746" y="564906"/>
                  </a:lnTo>
                  <a:lnTo>
                    <a:pt x="254121" y="565656"/>
                  </a:lnTo>
                  <a:lnTo>
                    <a:pt x="252148" y="566635"/>
                  </a:lnTo>
                  <a:lnTo>
                    <a:pt x="248392" y="566741"/>
                  </a:lnTo>
                  <a:lnTo>
                    <a:pt x="245395" y="568729"/>
                  </a:lnTo>
                  <a:lnTo>
                    <a:pt x="243131" y="569330"/>
                  </a:lnTo>
                  <a:lnTo>
                    <a:pt x="242134" y="570004"/>
                  </a:lnTo>
                  <a:lnTo>
                    <a:pt x="239975" y="568293"/>
                  </a:lnTo>
                  <a:lnTo>
                    <a:pt x="237755" y="566151"/>
                  </a:lnTo>
                  <a:lnTo>
                    <a:pt x="238182" y="564672"/>
                  </a:lnTo>
                  <a:lnTo>
                    <a:pt x="239330" y="563313"/>
                  </a:lnTo>
                  <a:lnTo>
                    <a:pt x="239208" y="561489"/>
                  </a:lnTo>
                  <a:lnTo>
                    <a:pt x="237720" y="560947"/>
                  </a:lnTo>
                  <a:lnTo>
                    <a:pt x="235274" y="559262"/>
                  </a:lnTo>
                  <a:lnTo>
                    <a:pt x="232643" y="554150"/>
                  </a:lnTo>
                  <a:lnTo>
                    <a:pt x="235418" y="553696"/>
                  </a:lnTo>
                  <a:lnTo>
                    <a:pt x="236008" y="553045"/>
                  </a:lnTo>
                  <a:lnTo>
                    <a:pt x="235869" y="549667"/>
                  </a:lnTo>
                  <a:lnTo>
                    <a:pt x="237782" y="548120"/>
                  </a:lnTo>
                  <a:lnTo>
                    <a:pt x="236988" y="547273"/>
                  </a:lnTo>
                  <a:lnTo>
                    <a:pt x="236900" y="543949"/>
                  </a:lnTo>
                  <a:lnTo>
                    <a:pt x="235011" y="544108"/>
                  </a:lnTo>
                  <a:lnTo>
                    <a:pt x="232793" y="543680"/>
                  </a:lnTo>
                  <a:lnTo>
                    <a:pt x="233068" y="541895"/>
                  </a:lnTo>
                  <a:lnTo>
                    <a:pt x="234135" y="541780"/>
                  </a:lnTo>
                  <a:lnTo>
                    <a:pt x="233798" y="537993"/>
                  </a:lnTo>
                  <a:lnTo>
                    <a:pt x="233356" y="536390"/>
                  </a:lnTo>
                  <a:lnTo>
                    <a:pt x="232211" y="536099"/>
                  </a:lnTo>
                  <a:lnTo>
                    <a:pt x="230975" y="534736"/>
                  </a:lnTo>
                  <a:lnTo>
                    <a:pt x="231190" y="533700"/>
                  </a:lnTo>
                  <a:lnTo>
                    <a:pt x="230622" y="530778"/>
                  </a:lnTo>
                  <a:lnTo>
                    <a:pt x="231361" y="529204"/>
                  </a:lnTo>
                  <a:lnTo>
                    <a:pt x="229260" y="529045"/>
                  </a:lnTo>
                  <a:lnTo>
                    <a:pt x="228542" y="529849"/>
                  </a:lnTo>
                  <a:lnTo>
                    <a:pt x="224716" y="532736"/>
                  </a:lnTo>
                  <a:lnTo>
                    <a:pt x="224437" y="533611"/>
                  </a:lnTo>
                  <a:lnTo>
                    <a:pt x="221343" y="534417"/>
                  </a:lnTo>
                  <a:lnTo>
                    <a:pt x="219630" y="534321"/>
                  </a:lnTo>
                  <a:lnTo>
                    <a:pt x="215909" y="535570"/>
                  </a:lnTo>
                  <a:lnTo>
                    <a:pt x="215083" y="536117"/>
                  </a:lnTo>
                  <a:lnTo>
                    <a:pt x="213469" y="538632"/>
                  </a:lnTo>
                  <a:lnTo>
                    <a:pt x="212789" y="538688"/>
                  </a:lnTo>
                  <a:lnTo>
                    <a:pt x="210893" y="540319"/>
                  </a:lnTo>
                  <a:lnTo>
                    <a:pt x="210262" y="542341"/>
                  </a:lnTo>
                  <a:lnTo>
                    <a:pt x="209539" y="543253"/>
                  </a:lnTo>
                  <a:lnTo>
                    <a:pt x="207603" y="544085"/>
                  </a:lnTo>
                  <a:lnTo>
                    <a:pt x="206126" y="546602"/>
                  </a:lnTo>
                  <a:lnTo>
                    <a:pt x="203637" y="547137"/>
                  </a:lnTo>
                  <a:lnTo>
                    <a:pt x="202224" y="548755"/>
                  </a:lnTo>
                  <a:lnTo>
                    <a:pt x="200583" y="549086"/>
                  </a:lnTo>
                  <a:lnTo>
                    <a:pt x="196374" y="551189"/>
                  </a:lnTo>
                  <a:lnTo>
                    <a:pt x="195026" y="551279"/>
                  </a:lnTo>
                  <a:lnTo>
                    <a:pt x="193000" y="549873"/>
                  </a:lnTo>
                  <a:lnTo>
                    <a:pt x="190177" y="550700"/>
                  </a:lnTo>
                  <a:lnTo>
                    <a:pt x="188986" y="549369"/>
                  </a:lnTo>
                  <a:lnTo>
                    <a:pt x="188046" y="546986"/>
                  </a:lnTo>
                  <a:lnTo>
                    <a:pt x="186855" y="545345"/>
                  </a:lnTo>
                  <a:lnTo>
                    <a:pt x="186326" y="545115"/>
                  </a:lnTo>
                  <a:lnTo>
                    <a:pt x="184180" y="546276"/>
                  </a:lnTo>
                  <a:lnTo>
                    <a:pt x="181699" y="545880"/>
                  </a:lnTo>
                  <a:lnTo>
                    <a:pt x="179458" y="548515"/>
                  </a:lnTo>
                  <a:lnTo>
                    <a:pt x="176478" y="549961"/>
                  </a:lnTo>
                  <a:lnTo>
                    <a:pt x="174219" y="550154"/>
                  </a:lnTo>
                  <a:lnTo>
                    <a:pt x="172205" y="547126"/>
                  </a:lnTo>
                  <a:lnTo>
                    <a:pt x="170697" y="546910"/>
                  </a:lnTo>
                  <a:lnTo>
                    <a:pt x="170226" y="548829"/>
                  </a:lnTo>
                  <a:lnTo>
                    <a:pt x="167257" y="547333"/>
                  </a:lnTo>
                  <a:lnTo>
                    <a:pt x="166818" y="544939"/>
                  </a:lnTo>
                  <a:lnTo>
                    <a:pt x="166899" y="543048"/>
                  </a:lnTo>
                  <a:lnTo>
                    <a:pt x="166073" y="542140"/>
                  </a:lnTo>
                  <a:lnTo>
                    <a:pt x="166349" y="540970"/>
                  </a:lnTo>
                  <a:lnTo>
                    <a:pt x="167496" y="540292"/>
                  </a:lnTo>
                  <a:lnTo>
                    <a:pt x="167992" y="538858"/>
                  </a:lnTo>
                  <a:lnTo>
                    <a:pt x="169978" y="536603"/>
                  </a:lnTo>
                  <a:lnTo>
                    <a:pt x="168059" y="534422"/>
                  </a:lnTo>
                  <a:lnTo>
                    <a:pt x="166048" y="534381"/>
                  </a:lnTo>
                  <a:lnTo>
                    <a:pt x="163628" y="534909"/>
                  </a:lnTo>
                  <a:lnTo>
                    <a:pt x="162050" y="536222"/>
                  </a:lnTo>
                  <a:lnTo>
                    <a:pt x="161267" y="534834"/>
                  </a:lnTo>
                  <a:lnTo>
                    <a:pt x="158593" y="533901"/>
                  </a:lnTo>
                  <a:lnTo>
                    <a:pt x="157492" y="531378"/>
                  </a:lnTo>
                  <a:lnTo>
                    <a:pt x="156446" y="527479"/>
                  </a:lnTo>
                  <a:lnTo>
                    <a:pt x="155513" y="525742"/>
                  </a:lnTo>
                  <a:lnTo>
                    <a:pt x="155649" y="522925"/>
                  </a:lnTo>
                  <a:lnTo>
                    <a:pt x="156757" y="521634"/>
                  </a:lnTo>
                  <a:lnTo>
                    <a:pt x="156567" y="519798"/>
                  </a:lnTo>
                  <a:lnTo>
                    <a:pt x="157577" y="519509"/>
                  </a:lnTo>
                  <a:lnTo>
                    <a:pt x="158951" y="515644"/>
                  </a:lnTo>
                  <a:lnTo>
                    <a:pt x="158630" y="514356"/>
                  </a:lnTo>
                  <a:lnTo>
                    <a:pt x="156898" y="512431"/>
                  </a:lnTo>
                  <a:lnTo>
                    <a:pt x="156447" y="510950"/>
                  </a:lnTo>
                  <a:lnTo>
                    <a:pt x="157323" y="509753"/>
                  </a:lnTo>
                  <a:lnTo>
                    <a:pt x="150831" y="508785"/>
                  </a:lnTo>
                  <a:lnTo>
                    <a:pt x="150735" y="511371"/>
                  </a:lnTo>
                  <a:lnTo>
                    <a:pt x="148453" y="511469"/>
                  </a:lnTo>
                  <a:lnTo>
                    <a:pt x="147833" y="510431"/>
                  </a:lnTo>
                  <a:lnTo>
                    <a:pt x="143844" y="508729"/>
                  </a:lnTo>
                  <a:lnTo>
                    <a:pt x="141162" y="509233"/>
                  </a:lnTo>
                  <a:lnTo>
                    <a:pt x="140570" y="510859"/>
                  </a:lnTo>
                  <a:lnTo>
                    <a:pt x="139170" y="510286"/>
                  </a:lnTo>
                  <a:lnTo>
                    <a:pt x="139538" y="508743"/>
                  </a:lnTo>
                  <a:lnTo>
                    <a:pt x="138280" y="508234"/>
                  </a:lnTo>
                  <a:lnTo>
                    <a:pt x="136495" y="506459"/>
                  </a:lnTo>
                  <a:lnTo>
                    <a:pt x="134191" y="506916"/>
                  </a:lnTo>
                  <a:lnTo>
                    <a:pt x="133054" y="505618"/>
                  </a:lnTo>
                  <a:lnTo>
                    <a:pt x="131788" y="506875"/>
                  </a:lnTo>
                  <a:lnTo>
                    <a:pt x="130949" y="505587"/>
                  </a:lnTo>
                  <a:lnTo>
                    <a:pt x="127978" y="506536"/>
                  </a:lnTo>
                  <a:lnTo>
                    <a:pt x="126085" y="504531"/>
                  </a:lnTo>
                  <a:lnTo>
                    <a:pt x="125098" y="504377"/>
                  </a:lnTo>
                  <a:lnTo>
                    <a:pt x="123594" y="505596"/>
                  </a:lnTo>
                  <a:lnTo>
                    <a:pt x="120455" y="506506"/>
                  </a:lnTo>
                  <a:lnTo>
                    <a:pt x="118210" y="506230"/>
                  </a:lnTo>
                  <a:lnTo>
                    <a:pt x="117549" y="506820"/>
                  </a:lnTo>
                  <a:lnTo>
                    <a:pt x="114108" y="506487"/>
                  </a:lnTo>
                  <a:lnTo>
                    <a:pt x="113588" y="505797"/>
                  </a:lnTo>
                  <a:lnTo>
                    <a:pt x="112259" y="506481"/>
                  </a:lnTo>
                  <a:lnTo>
                    <a:pt x="111222" y="505670"/>
                  </a:lnTo>
                  <a:lnTo>
                    <a:pt x="108829" y="505741"/>
                  </a:lnTo>
                  <a:lnTo>
                    <a:pt x="106801" y="503763"/>
                  </a:lnTo>
                  <a:lnTo>
                    <a:pt x="105622" y="503307"/>
                  </a:lnTo>
                  <a:lnTo>
                    <a:pt x="104924" y="501979"/>
                  </a:lnTo>
                  <a:lnTo>
                    <a:pt x="106830" y="502152"/>
                  </a:lnTo>
                  <a:lnTo>
                    <a:pt x="106007" y="500578"/>
                  </a:lnTo>
                  <a:lnTo>
                    <a:pt x="108132" y="497372"/>
                  </a:lnTo>
                  <a:lnTo>
                    <a:pt x="109087" y="497222"/>
                  </a:lnTo>
                  <a:lnTo>
                    <a:pt x="109905" y="496092"/>
                  </a:lnTo>
                  <a:lnTo>
                    <a:pt x="109779" y="492921"/>
                  </a:lnTo>
                  <a:lnTo>
                    <a:pt x="111110" y="490614"/>
                  </a:lnTo>
                  <a:lnTo>
                    <a:pt x="112608" y="489563"/>
                  </a:lnTo>
                  <a:lnTo>
                    <a:pt x="112541" y="488365"/>
                  </a:lnTo>
                  <a:lnTo>
                    <a:pt x="111055" y="487113"/>
                  </a:lnTo>
                  <a:lnTo>
                    <a:pt x="110924" y="486207"/>
                  </a:lnTo>
                  <a:lnTo>
                    <a:pt x="112892" y="485654"/>
                  </a:lnTo>
                  <a:lnTo>
                    <a:pt x="114177" y="484583"/>
                  </a:lnTo>
                  <a:lnTo>
                    <a:pt x="114842" y="483150"/>
                  </a:lnTo>
                  <a:lnTo>
                    <a:pt x="116249" y="482533"/>
                  </a:lnTo>
                  <a:lnTo>
                    <a:pt x="118349" y="479930"/>
                  </a:lnTo>
                  <a:lnTo>
                    <a:pt x="119239" y="479368"/>
                  </a:lnTo>
                  <a:lnTo>
                    <a:pt x="119128" y="478431"/>
                  </a:lnTo>
                  <a:lnTo>
                    <a:pt x="117874" y="477397"/>
                  </a:lnTo>
                  <a:lnTo>
                    <a:pt x="117869" y="476388"/>
                  </a:lnTo>
                  <a:lnTo>
                    <a:pt x="119535" y="473964"/>
                  </a:lnTo>
                  <a:lnTo>
                    <a:pt x="118656" y="471801"/>
                  </a:lnTo>
                  <a:lnTo>
                    <a:pt x="117990" y="467663"/>
                  </a:lnTo>
                  <a:lnTo>
                    <a:pt x="117364" y="466950"/>
                  </a:lnTo>
                  <a:lnTo>
                    <a:pt x="116628" y="464498"/>
                  </a:lnTo>
                  <a:lnTo>
                    <a:pt x="114988" y="462391"/>
                  </a:lnTo>
                  <a:lnTo>
                    <a:pt x="115762" y="461454"/>
                  </a:lnTo>
                  <a:lnTo>
                    <a:pt x="119578" y="460646"/>
                  </a:lnTo>
                  <a:lnTo>
                    <a:pt x="119613" y="458871"/>
                  </a:lnTo>
                  <a:lnTo>
                    <a:pt x="120536" y="456224"/>
                  </a:lnTo>
                  <a:lnTo>
                    <a:pt x="121736" y="456153"/>
                  </a:lnTo>
                  <a:lnTo>
                    <a:pt x="123173" y="454928"/>
                  </a:lnTo>
                  <a:lnTo>
                    <a:pt x="124515" y="454920"/>
                  </a:lnTo>
                  <a:lnTo>
                    <a:pt x="122820" y="450170"/>
                  </a:lnTo>
                  <a:lnTo>
                    <a:pt x="123472" y="448673"/>
                  </a:lnTo>
                  <a:lnTo>
                    <a:pt x="125338" y="449505"/>
                  </a:lnTo>
                  <a:lnTo>
                    <a:pt x="127294" y="450879"/>
                  </a:lnTo>
                  <a:lnTo>
                    <a:pt x="128938" y="451273"/>
                  </a:lnTo>
                  <a:lnTo>
                    <a:pt x="130420" y="450573"/>
                  </a:lnTo>
                  <a:lnTo>
                    <a:pt x="130993" y="449286"/>
                  </a:lnTo>
                  <a:lnTo>
                    <a:pt x="130707" y="448336"/>
                  </a:lnTo>
                  <a:lnTo>
                    <a:pt x="128991" y="446209"/>
                  </a:lnTo>
                  <a:lnTo>
                    <a:pt x="128010" y="443653"/>
                  </a:lnTo>
                  <a:lnTo>
                    <a:pt x="128808" y="440923"/>
                  </a:lnTo>
                  <a:lnTo>
                    <a:pt x="128718" y="439561"/>
                  </a:lnTo>
                  <a:lnTo>
                    <a:pt x="127808" y="439036"/>
                  </a:lnTo>
                  <a:lnTo>
                    <a:pt x="125452" y="438359"/>
                  </a:lnTo>
                  <a:lnTo>
                    <a:pt x="123080" y="438632"/>
                  </a:lnTo>
                  <a:lnTo>
                    <a:pt x="119212" y="437192"/>
                  </a:lnTo>
                  <a:lnTo>
                    <a:pt x="117152" y="435188"/>
                  </a:lnTo>
                  <a:lnTo>
                    <a:pt x="115822" y="435327"/>
                  </a:lnTo>
                  <a:lnTo>
                    <a:pt x="115660" y="436414"/>
                  </a:lnTo>
                  <a:lnTo>
                    <a:pt x="114530" y="437122"/>
                  </a:lnTo>
                  <a:lnTo>
                    <a:pt x="112890" y="437095"/>
                  </a:lnTo>
                  <a:lnTo>
                    <a:pt x="111169" y="438708"/>
                  </a:lnTo>
                  <a:lnTo>
                    <a:pt x="109831" y="437822"/>
                  </a:lnTo>
                  <a:lnTo>
                    <a:pt x="108641" y="437884"/>
                  </a:lnTo>
                  <a:lnTo>
                    <a:pt x="107867" y="436578"/>
                  </a:lnTo>
                  <a:lnTo>
                    <a:pt x="106913" y="437117"/>
                  </a:lnTo>
                  <a:lnTo>
                    <a:pt x="102678" y="437374"/>
                  </a:lnTo>
                  <a:lnTo>
                    <a:pt x="101580" y="438118"/>
                  </a:lnTo>
                  <a:lnTo>
                    <a:pt x="97846" y="436158"/>
                  </a:lnTo>
                  <a:lnTo>
                    <a:pt x="98595" y="433311"/>
                  </a:lnTo>
                  <a:lnTo>
                    <a:pt x="94921" y="432978"/>
                  </a:lnTo>
                  <a:lnTo>
                    <a:pt x="91600" y="431784"/>
                  </a:lnTo>
                  <a:lnTo>
                    <a:pt x="87397" y="430773"/>
                  </a:lnTo>
                  <a:lnTo>
                    <a:pt x="87685" y="429351"/>
                  </a:lnTo>
                  <a:lnTo>
                    <a:pt x="88674" y="428679"/>
                  </a:lnTo>
                  <a:lnTo>
                    <a:pt x="88999" y="426794"/>
                  </a:lnTo>
                  <a:lnTo>
                    <a:pt x="90265" y="425552"/>
                  </a:lnTo>
                  <a:lnTo>
                    <a:pt x="89947" y="423483"/>
                  </a:lnTo>
                  <a:lnTo>
                    <a:pt x="90435" y="422396"/>
                  </a:lnTo>
                  <a:lnTo>
                    <a:pt x="88763" y="421024"/>
                  </a:lnTo>
                  <a:lnTo>
                    <a:pt x="87164" y="421584"/>
                  </a:lnTo>
                  <a:lnTo>
                    <a:pt x="86568" y="421156"/>
                  </a:lnTo>
                  <a:lnTo>
                    <a:pt x="87975" y="419511"/>
                  </a:lnTo>
                  <a:lnTo>
                    <a:pt x="89643" y="419479"/>
                  </a:lnTo>
                  <a:lnTo>
                    <a:pt x="88785" y="416801"/>
                  </a:lnTo>
                  <a:lnTo>
                    <a:pt x="89125" y="414426"/>
                  </a:lnTo>
                  <a:lnTo>
                    <a:pt x="88073" y="413383"/>
                  </a:lnTo>
                  <a:lnTo>
                    <a:pt x="88225" y="412177"/>
                  </a:lnTo>
                  <a:lnTo>
                    <a:pt x="86459" y="410369"/>
                  </a:lnTo>
                  <a:lnTo>
                    <a:pt x="83704" y="411372"/>
                  </a:lnTo>
                  <a:lnTo>
                    <a:pt x="82112" y="407813"/>
                  </a:lnTo>
                  <a:lnTo>
                    <a:pt x="82119" y="406463"/>
                  </a:lnTo>
                  <a:lnTo>
                    <a:pt x="84756" y="403776"/>
                  </a:lnTo>
                  <a:lnTo>
                    <a:pt x="87165" y="402627"/>
                  </a:lnTo>
                  <a:lnTo>
                    <a:pt x="87157" y="400907"/>
                  </a:lnTo>
                  <a:lnTo>
                    <a:pt x="84923" y="400077"/>
                  </a:lnTo>
                  <a:lnTo>
                    <a:pt x="84202" y="396456"/>
                  </a:lnTo>
                  <a:lnTo>
                    <a:pt x="82640" y="395102"/>
                  </a:lnTo>
                  <a:lnTo>
                    <a:pt x="83406" y="393475"/>
                  </a:lnTo>
                  <a:lnTo>
                    <a:pt x="81728" y="390259"/>
                  </a:lnTo>
                  <a:lnTo>
                    <a:pt x="80986" y="389628"/>
                  </a:lnTo>
                  <a:lnTo>
                    <a:pt x="78747" y="389987"/>
                  </a:lnTo>
                  <a:lnTo>
                    <a:pt x="77805" y="389195"/>
                  </a:lnTo>
                  <a:lnTo>
                    <a:pt x="75063" y="389297"/>
                  </a:lnTo>
                  <a:lnTo>
                    <a:pt x="74466" y="388182"/>
                  </a:lnTo>
                  <a:lnTo>
                    <a:pt x="75536" y="385922"/>
                  </a:lnTo>
                  <a:lnTo>
                    <a:pt x="74855" y="384778"/>
                  </a:lnTo>
                  <a:lnTo>
                    <a:pt x="75039" y="382320"/>
                  </a:lnTo>
                  <a:lnTo>
                    <a:pt x="74507" y="381193"/>
                  </a:lnTo>
                  <a:lnTo>
                    <a:pt x="74657" y="379772"/>
                  </a:lnTo>
                  <a:lnTo>
                    <a:pt x="75511" y="378073"/>
                  </a:lnTo>
                  <a:lnTo>
                    <a:pt x="73722" y="377068"/>
                  </a:lnTo>
                  <a:lnTo>
                    <a:pt x="75518" y="375613"/>
                  </a:lnTo>
                  <a:lnTo>
                    <a:pt x="77216" y="376392"/>
                  </a:lnTo>
                  <a:lnTo>
                    <a:pt x="78448" y="375491"/>
                  </a:lnTo>
                  <a:lnTo>
                    <a:pt x="80195" y="372758"/>
                  </a:lnTo>
                  <a:lnTo>
                    <a:pt x="82358" y="372549"/>
                  </a:lnTo>
                  <a:lnTo>
                    <a:pt x="83240" y="371392"/>
                  </a:lnTo>
                  <a:lnTo>
                    <a:pt x="85758" y="369788"/>
                  </a:lnTo>
                  <a:lnTo>
                    <a:pt x="86179" y="368640"/>
                  </a:lnTo>
                  <a:lnTo>
                    <a:pt x="88312" y="366664"/>
                  </a:lnTo>
                  <a:lnTo>
                    <a:pt x="87491" y="364393"/>
                  </a:lnTo>
                  <a:lnTo>
                    <a:pt x="86827" y="363676"/>
                  </a:lnTo>
                  <a:lnTo>
                    <a:pt x="85440" y="365136"/>
                  </a:lnTo>
                  <a:lnTo>
                    <a:pt x="83125" y="364953"/>
                  </a:lnTo>
                  <a:lnTo>
                    <a:pt x="79633" y="365494"/>
                  </a:lnTo>
                  <a:lnTo>
                    <a:pt x="76505" y="365366"/>
                  </a:lnTo>
                  <a:lnTo>
                    <a:pt x="76052" y="365811"/>
                  </a:lnTo>
                  <a:lnTo>
                    <a:pt x="75258" y="366885"/>
                  </a:lnTo>
                  <a:lnTo>
                    <a:pt x="74092" y="367313"/>
                  </a:lnTo>
                  <a:lnTo>
                    <a:pt x="72910" y="366888"/>
                  </a:lnTo>
                  <a:lnTo>
                    <a:pt x="71359" y="367171"/>
                  </a:lnTo>
                  <a:lnTo>
                    <a:pt x="69788" y="368319"/>
                  </a:lnTo>
                  <a:lnTo>
                    <a:pt x="68442" y="368026"/>
                  </a:lnTo>
                  <a:lnTo>
                    <a:pt x="66145" y="366685"/>
                  </a:lnTo>
                  <a:lnTo>
                    <a:pt x="65846" y="365516"/>
                  </a:lnTo>
                  <a:lnTo>
                    <a:pt x="61419" y="365722"/>
                  </a:lnTo>
                  <a:lnTo>
                    <a:pt x="60092" y="365493"/>
                  </a:lnTo>
                  <a:lnTo>
                    <a:pt x="57085" y="365869"/>
                  </a:lnTo>
                  <a:lnTo>
                    <a:pt x="53705" y="366669"/>
                  </a:lnTo>
                  <a:lnTo>
                    <a:pt x="52692" y="367351"/>
                  </a:lnTo>
                  <a:lnTo>
                    <a:pt x="49073" y="367193"/>
                  </a:lnTo>
                  <a:lnTo>
                    <a:pt x="44554" y="366360"/>
                  </a:lnTo>
                  <a:lnTo>
                    <a:pt x="43081" y="367423"/>
                  </a:lnTo>
                  <a:lnTo>
                    <a:pt x="41168" y="367015"/>
                  </a:lnTo>
                  <a:lnTo>
                    <a:pt x="39873" y="367727"/>
                  </a:lnTo>
                  <a:lnTo>
                    <a:pt x="37479" y="367826"/>
                  </a:lnTo>
                  <a:lnTo>
                    <a:pt x="36094" y="368688"/>
                  </a:lnTo>
                  <a:lnTo>
                    <a:pt x="32957" y="369402"/>
                  </a:lnTo>
                  <a:lnTo>
                    <a:pt x="31847" y="370174"/>
                  </a:lnTo>
                  <a:lnTo>
                    <a:pt x="31566" y="370423"/>
                  </a:lnTo>
                  <a:lnTo>
                    <a:pt x="30961" y="370763"/>
                  </a:lnTo>
                  <a:lnTo>
                    <a:pt x="29383" y="372101"/>
                  </a:lnTo>
                  <a:lnTo>
                    <a:pt x="26418" y="373092"/>
                  </a:lnTo>
                  <a:lnTo>
                    <a:pt x="24092" y="373306"/>
                  </a:lnTo>
                  <a:lnTo>
                    <a:pt x="22886" y="374641"/>
                  </a:lnTo>
                  <a:lnTo>
                    <a:pt x="23584" y="376138"/>
                  </a:lnTo>
                  <a:lnTo>
                    <a:pt x="21577" y="375790"/>
                  </a:lnTo>
                  <a:lnTo>
                    <a:pt x="20231" y="376959"/>
                  </a:lnTo>
                  <a:lnTo>
                    <a:pt x="17464" y="377805"/>
                  </a:lnTo>
                  <a:lnTo>
                    <a:pt x="15303" y="379386"/>
                  </a:lnTo>
                  <a:lnTo>
                    <a:pt x="15173" y="380820"/>
                  </a:lnTo>
                  <a:lnTo>
                    <a:pt x="12880" y="381638"/>
                  </a:lnTo>
                  <a:lnTo>
                    <a:pt x="12238" y="383559"/>
                  </a:lnTo>
                  <a:lnTo>
                    <a:pt x="9845" y="384075"/>
                  </a:lnTo>
                  <a:lnTo>
                    <a:pt x="8720" y="384681"/>
                  </a:lnTo>
                  <a:lnTo>
                    <a:pt x="5708" y="382008"/>
                  </a:lnTo>
                  <a:lnTo>
                    <a:pt x="2842" y="380446"/>
                  </a:lnTo>
                  <a:lnTo>
                    <a:pt x="0" y="379364"/>
                  </a:lnTo>
                  <a:lnTo>
                    <a:pt x="94" y="378295"/>
                  </a:lnTo>
                  <a:lnTo>
                    <a:pt x="2231" y="376946"/>
                  </a:lnTo>
                  <a:lnTo>
                    <a:pt x="2879" y="375504"/>
                  </a:lnTo>
                  <a:lnTo>
                    <a:pt x="6479" y="373961"/>
                  </a:lnTo>
                  <a:lnTo>
                    <a:pt x="6704" y="372047"/>
                  </a:lnTo>
                  <a:lnTo>
                    <a:pt x="8294" y="369789"/>
                  </a:lnTo>
                  <a:lnTo>
                    <a:pt x="9475" y="369351"/>
                  </a:lnTo>
                  <a:lnTo>
                    <a:pt x="10552" y="367771"/>
                  </a:lnTo>
                  <a:lnTo>
                    <a:pt x="12226" y="366766"/>
                  </a:lnTo>
                  <a:lnTo>
                    <a:pt x="12799" y="366536"/>
                  </a:lnTo>
                  <a:lnTo>
                    <a:pt x="13727" y="363707"/>
                  </a:lnTo>
                  <a:lnTo>
                    <a:pt x="14539" y="362510"/>
                  </a:lnTo>
                  <a:lnTo>
                    <a:pt x="13012" y="361312"/>
                  </a:lnTo>
                  <a:lnTo>
                    <a:pt x="12987" y="358384"/>
                  </a:lnTo>
                  <a:lnTo>
                    <a:pt x="13981" y="357109"/>
                  </a:lnTo>
                  <a:lnTo>
                    <a:pt x="15409" y="356132"/>
                  </a:lnTo>
                  <a:lnTo>
                    <a:pt x="13595" y="354046"/>
                  </a:lnTo>
                  <a:lnTo>
                    <a:pt x="12296" y="353558"/>
                  </a:lnTo>
                  <a:lnTo>
                    <a:pt x="10961" y="353891"/>
                  </a:lnTo>
                  <a:lnTo>
                    <a:pt x="8830" y="353511"/>
                  </a:lnTo>
                  <a:lnTo>
                    <a:pt x="8406" y="351272"/>
                  </a:lnTo>
                  <a:lnTo>
                    <a:pt x="11360" y="350103"/>
                  </a:lnTo>
                  <a:lnTo>
                    <a:pt x="12120" y="348683"/>
                  </a:lnTo>
                  <a:lnTo>
                    <a:pt x="10918" y="347383"/>
                  </a:lnTo>
                  <a:lnTo>
                    <a:pt x="9867" y="346333"/>
                  </a:lnTo>
                  <a:lnTo>
                    <a:pt x="9121" y="342506"/>
                  </a:lnTo>
                  <a:lnTo>
                    <a:pt x="5240" y="343457"/>
                  </a:lnTo>
                  <a:lnTo>
                    <a:pt x="4491" y="343212"/>
                  </a:lnTo>
                  <a:lnTo>
                    <a:pt x="686" y="343722"/>
                  </a:lnTo>
                  <a:lnTo>
                    <a:pt x="135" y="343191"/>
                  </a:lnTo>
                  <a:lnTo>
                    <a:pt x="1740" y="339628"/>
                  </a:lnTo>
                  <a:lnTo>
                    <a:pt x="2150" y="334203"/>
                  </a:lnTo>
                  <a:lnTo>
                    <a:pt x="2523" y="331614"/>
                  </a:lnTo>
                  <a:lnTo>
                    <a:pt x="2670" y="326826"/>
                  </a:lnTo>
                  <a:lnTo>
                    <a:pt x="2576" y="323604"/>
                  </a:lnTo>
                  <a:lnTo>
                    <a:pt x="1236" y="322362"/>
                  </a:lnTo>
                  <a:lnTo>
                    <a:pt x="2727" y="320411"/>
                  </a:lnTo>
                  <a:lnTo>
                    <a:pt x="3905" y="320411"/>
                  </a:lnTo>
                  <a:lnTo>
                    <a:pt x="7974" y="318678"/>
                  </a:lnTo>
                  <a:lnTo>
                    <a:pt x="9789" y="316149"/>
                  </a:lnTo>
                  <a:lnTo>
                    <a:pt x="11095" y="315413"/>
                  </a:lnTo>
                  <a:lnTo>
                    <a:pt x="15281" y="316355"/>
                  </a:lnTo>
                  <a:lnTo>
                    <a:pt x="17374" y="314755"/>
                  </a:lnTo>
                  <a:lnTo>
                    <a:pt x="16524" y="312625"/>
                  </a:lnTo>
                  <a:lnTo>
                    <a:pt x="15192" y="312502"/>
                  </a:lnTo>
                  <a:lnTo>
                    <a:pt x="12951" y="310280"/>
                  </a:lnTo>
                  <a:lnTo>
                    <a:pt x="13095" y="307678"/>
                  </a:lnTo>
                  <a:lnTo>
                    <a:pt x="12128" y="305476"/>
                  </a:lnTo>
                  <a:lnTo>
                    <a:pt x="12258" y="303009"/>
                  </a:lnTo>
                  <a:lnTo>
                    <a:pt x="12870" y="300463"/>
                  </a:lnTo>
                  <a:lnTo>
                    <a:pt x="12358" y="298239"/>
                  </a:lnTo>
                  <a:lnTo>
                    <a:pt x="13977" y="298290"/>
                  </a:lnTo>
                  <a:lnTo>
                    <a:pt x="15954" y="295466"/>
                  </a:lnTo>
                  <a:lnTo>
                    <a:pt x="16673" y="293422"/>
                  </a:lnTo>
                  <a:lnTo>
                    <a:pt x="17310" y="292817"/>
                  </a:lnTo>
                  <a:lnTo>
                    <a:pt x="18036" y="289693"/>
                  </a:lnTo>
                  <a:lnTo>
                    <a:pt x="20060" y="284799"/>
                  </a:lnTo>
                  <a:lnTo>
                    <a:pt x="22245" y="285611"/>
                  </a:lnTo>
                  <a:lnTo>
                    <a:pt x="24206" y="288622"/>
                  </a:lnTo>
                  <a:lnTo>
                    <a:pt x="24903" y="288990"/>
                  </a:lnTo>
                  <a:lnTo>
                    <a:pt x="27068" y="288392"/>
                  </a:lnTo>
                  <a:lnTo>
                    <a:pt x="30474" y="284395"/>
                  </a:lnTo>
                  <a:lnTo>
                    <a:pt x="31132" y="282487"/>
                  </a:lnTo>
                  <a:lnTo>
                    <a:pt x="32877" y="282598"/>
                  </a:lnTo>
                  <a:lnTo>
                    <a:pt x="34858" y="281898"/>
                  </a:lnTo>
                  <a:lnTo>
                    <a:pt x="35374" y="280277"/>
                  </a:lnTo>
                  <a:lnTo>
                    <a:pt x="36126" y="280183"/>
                  </a:lnTo>
                  <a:lnTo>
                    <a:pt x="36784" y="278902"/>
                  </a:lnTo>
                  <a:lnTo>
                    <a:pt x="36880" y="276471"/>
                  </a:lnTo>
                  <a:lnTo>
                    <a:pt x="39203" y="276955"/>
                  </a:lnTo>
                  <a:lnTo>
                    <a:pt x="40137" y="275120"/>
                  </a:lnTo>
                  <a:lnTo>
                    <a:pt x="40534" y="271580"/>
                  </a:lnTo>
                  <a:lnTo>
                    <a:pt x="40277" y="270518"/>
                  </a:lnTo>
                  <a:lnTo>
                    <a:pt x="38840" y="267827"/>
                  </a:lnTo>
                  <a:lnTo>
                    <a:pt x="41086" y="266515"/>
                  </a:lnTo>
                  <a:lnTo>
                    <a:pt x="42374" y="264669"/>
                  </a:lnTo>
                  <a:lnTo>
                    <a:pt x="42582" y="263657"/>
                  </a:lnTo>
                  <a:lnTo>
                    <a:pt x="41356" y="260009"/>
                  </a:lnTo>
                  <a:lnTo>
                    <a:pt x="42914" y="260525"/>
                  </a:lnTo>
                  <a:lnTo>
                    <a:pt x="46326" y="260894"/>
                  </a:lnTo>
                  <a:lnTo>
                    <a:pt x="48070" y="262091"/>
                  </a:lnTo>
                  <a:lnTo>
                    <a:pt x="49292" y="263630"/>
                  </a:lnTo>
                  <a:lnTo>
                    <a:pt x="49993" y="265275"/>
                  </a:lnTo>
                  <a:lnTo>
                    <a:pt x="51409" y="263845"/>
                  </a:lnTo>
                  <a:lnTo>
                    <a:pt x="54275" y="262609"/>
                  </a:lnTo>
                  <a:lnTo>
                    <a:pt x="54749" y="261916"/>
                  </a:lnTo>
                  <a:lnTo>
                    <a:pt x="56268" y="261856"/>
                  </a:lnTo>
                  <a:lnTo>
                    <a:pt x="56735" y="260041"/>
                  </a:lnTo>
                  <a:lnTo>
                    <a:pt x="56639" y="257710"/>
                  </a:lnTo>
                  <a:lnTo>
                    <a:pt x="57136" y="256390"/>
                  </a:lnTo>
                  <a:lnTo>
                    <a:pt x="59852" y="255556"/>
                  </a:lnTo>
                  <a:lnTo>
                    <a:pt x="60452" y="254151"/>
                  </a:lnTo>
                  <a:lnTo>
                    <a:pt x="60068" y="251845"/>
                  </a:lnTo>
                  <a:lnTo>
                    <a:pt x="61347" y="250091"/>
                  </a:lnTo>
                  <a:lnTo>
                    <a:pt x="61212" y="248359"/>
                  </a:lnTo>
                  <a:lnTo>
                    <a:pt x="63438" y="245893"/>
                  </a:lnTo>
                  <a:lnTo>
                    <a:pt x="64439" y="244319"/>
                  </a:lnTo>
                  <a:lnTo>
                    <a:pt x="66960" y="244270"/>
                  </a:lnTo>
                  <a:lnTo>
                    <a:pt x="69382" y="246410"/>
                  </a:lnTo>
                  <a:lnTo>
                    <a:pt x="71637" y="247298"/>
                  </a:lnTo>
                  <a:lnTo>
                    <a:pt x="72758" y="246231"/>
                  </a:lnTo>
                  <a:lnTo>
                    <a:pt x="74011" y="246065"/>
                  </a:lnTo>
                  <a:lnTo>
                    <a:pt x="74206" y="244833"/>
                  </a:lnTo>
                  <a:lnTo>
                    <a:pt x="75839" y="243212"/>
                  </a:lnTo>
                  <a:lnTo>
                    <a:pt x="75641" y="240583"/>
                  </a:lnTo>
                  <a:lnTo>
                    <a:pt x="74583" y="238261"/>
                  </a:lnTo>
                  <a:lnTo>
                    <a:pt x="72944" y="236156"/>
                  </a:lnTo>
                  <a:lnTo>
                    <a:pt x="71415" y="234993"/>
                  </a:lnTo>
                  <a:lnTo>
                    <a:pt x="69939" y="235195"/>
                  </a:lnTo>
                  <a:lnTo>
                    <a:pt x="69099" y="230973"/>
                  </a:lnTo>
                  <a:lnTo>
                    <a:pt x="69091" y="228876"/>
                  </a:lnTo>
                  <a:lnTo>
                    <a:pt x="67425" y="224558"/>
                  </a:lnTo>
                  <a:lnTo>
                    <a:pt x="68389" y="223017"/>
                  </a:lnTo>
                  <a:lnTo>
                    <a:pt x="69302" y="223784"/>
                  </a:lnTo>
                  <a:lnTo>
                    <a:pt x="70996" y="222581"/>
                  </a:lnTo>
                  <a:lnTo>
                    <a:pt x="72887" y="223347"/>
                  </a:lnTo>
                  <a:lnTo>
                    <a:pt x="73323" y="224697"/>
                  </a:lnTo>
                  <a:lnTo>
                    <a:pt x="73008" y="226750"/>
                  </a:lnTo>
                  <a:lnTo>
                    <a:pt x="76752" y="223843"/>
                  </a:lnTo>
                  <a:lnTo>
                    <a:pt x="76024" y="222241"/>
                  </a:lnTo>
                  <a:lnTo>
                    <a:pt x="77428" y="221231"/>
                  </a:lnTo>
                  <a:lnTo>
                    <a:pt x="77722" y="219899"/>
                  </a:lnTo>
                  <a:lnTo>
                    <a:pt x="76297" y="216485"/>
                  </a:lnTo>
                  <a:lnTo>
                    <a:pt x="73699" y="215844"/>
                  </a:lnTo>
                  <a:lnTo>
                    <a:pt x="74215" y="214321"/>
                  </a:lnTo>
                  <a:lnTo>
                    <a:pt x="74231" y="211100"/>
                  </a:lnTo>
                  <a:lnTo>
                    <a:pt x="75928" y="209903"/>
                  </a:lnTo>
                  <a:lnTo>
                    <a:pt x="77579" y="207859"/>
                  </a:lnTo>
                  <a:lnTo>
                    <a:pt x="77367" y="206031"/>
                  </a:lnTo>
                  <a:lnTo>
                    <a:pt x="78188" y="205485"/>
                  </a:lnTo>
                  <a:lnTo>
                    <a:pt x="78664" y="202669"/>
                  </a:lnTo>
                  <a:lnTo>
                    <a:pt x="78414" y="201231"/>
                  </a:lnTo>
                  <a:lnTo>
                    <a:pt x="79078" y="197982"/>
                  </a:lnTo>
                  <a:lnTo>
                    <a:pt x="78620" y="196530"/>
                  </a:lnTo>
                  <a:lnTo>
                    <a:pt x="78883" y="193016"/>
                  </a:lnTo>
                  <a:lnTo>
                    <a:pt x="79824" y="192219"/>
                  </a:lnTo>
                  <a:lnTo>
                    <a:pt x="80655" y="190023"/>
                  </a:lnTo>
                  <a:lnTo>
                    <a:pt x="80680" y="188616"/>
                  </a:lnTo>
                  <a:lnTo>
                    <a:pt x="79459" y="185772"/>
                  </a:lnTo>
                  <a:lnTo>
                    <a:pt x="79987" y="183670"/>
                  </a:lnTo>
                  <a:lnTo>
                    <a:pt x="78415" y="183150"/>
                  </a:lnTo>
                  <a:lnTo>
                    <a:pt x="78256" y="182102"/>
                  </a:lnTo>
                  <a:lnTo>
                    <a:pt x="79097" y="179652"/>
                  </a:lnTo>
                  <a:lnTo>
                    <a:pt x="79433" y="175859"/>
                  </a:lnTo>
                  <a:lnTo>
                    <a:pt x="77421" y="172084"/>
                  </a:lnTo>
                  <a:lnTo>
                    <a:pt x="79118" y="169914"/>
                  </a:lnTo>
                  <a:lnTo>
                    <a:pt x="78769" y="167269"/>
                  </a:lnTo>
                  <a:lnTo>
                    <a:pt x="77766" y="163677"/>
                  </a:lnTo>
                  <a:lnTo>
                    <a:pt x="78134" y="162117"/>
                  </a:lnTo>
                  <a:lnTo>
                    <a:pt x="77537" y="161238"/>
                  </a:lnTo>
                  <a:lnTo>
                    <a:pt x="79466" y="160095"/>
                  </a:lnTo>
                  <a:lnTo>
                    <a:pt x="79696" y="157852"/>
                  </a:lnTo>
                  <a:lnTo>
                    <a:pt x="77968" y="156240"/>
                  </a:lnTo>
                  <a:lnTo>
                    <a:pt x="76251" y="155953"/>
                  </a:lnTo>
                  <a:lnTo>
                    <a:pt x="76404" y="154734"/>
                  </a:lnTo>
                  <a:lnTo>
                    <a:pt x="76043" y="152117"/>
                  </a:lnTo>
                  <a:lnTo>
                    <a:pt x="76332" y="151361"/>
                  </a:lnTo>
                  <a:lnTo>
                    <a:pt x="75175" y="146300"/>
                  </a:lnTo>
                  <a:lnTo>
                    <a:pt x="77308" y="143541"/>
                  </a:lnTo>
                  <a:lnTo>
                    <a:pt x="76523" y="141988"/>
                  </a:lnTo>
                  <a:lnTo>
                    <a:pt x="77654" y="140807"/>
                  </a:lnTo>
                  <a:lnTo>
                    <a:pt x="78061" y="137638"/>
                  </a:lnTo>
                  <a:lnTo>
                    <a:pt x="77712" y="136247"/>
                  </a:lnTo>
                  <a:lnTo>
                    <a:pt x="75871" y="135338"/>
                  </a:lnTo>
                  <a:lnTo>
                    <a:pt x="75607" y="131695"/>
                  </a:lnTo>
                  <a:lnTo>
                    <a:pt x="74608" y="130787"/>
                  </a:lnTo>
                  <a:lnTo>
                    <a:pt x="74888" y="129148"/>
                  </a:lnTo>
                  <a:lnTo>
                    <a:pt x="75702" y="128012"/>
                  </a:lnTo>
                  <a:lnTo>
                    <a:pt x="74472" y="126353"/>
                  </a:lnTo>
                  <a:lnTo>
                    <a:pt x="74800" y="124587"/>
                  </a:lnTo>
                  <a:lnTo>
                    <a:pt x="75765" y="124134"/>
                  </a:lnTo>
                  <a:lnTo>
                    <a:pt x="75326" y="122841"/>
                  </a:lnTo>
                  <a:lnTo>
                    <a:pt x="75861" y="121528"/>
                  </a:lnTo>
                  <a:lnTo>
                    <a:pt x="74529" y="120799"/>
                  </a:lnTo>
                  <a:lnTo>
                    <a:pt x="73163" y="119123"/>
                  </a:lnTo>
                  <a:lnTo>
                    <a:pt x="71635" y="120475"/>
                  </a:lnTo>
                  <a:lnTo>
                    <a:pt x="68930" y="119858"/>
                  </a:lnTo>
                  <a:lnTo>
                    <a:pt x="68160" y="119243"/>
                  </a:lnTo>
                  <a:lnTo>
                    <a:pt x="66217" y="114851"/>
                  </a:lnTo>
                  <a:lnTo>
                    <a:pt x="64983" y="115598"/>
                  </a:lnTo>
                  <a:lnTo>
                    <a:pt x="64845" y="116662"/>
                  </a:lnTo>
                  <a:lnTo>
                    <a:pt x="62902" y="115803"/>
                  </a:lnTo>
                  <a:lnTo>
                    <a:pt x="60933" y="115682"/>
                  </a:lnTo>
                  <a:lnTo>
                    <a:pt x="58957" y="113464"/>
                  </a:lnTo>
                  <a:lnTo>
                    <a:pt x="58049" y="114299"/>
                  </a:lnTo>
                  <a:lnTo>
                    <a:pt x="58565" y="116518"/>
                  </a:lnTo>
                  <a:lnTo>
                    <a:pt x="57974" y="118718"/>
                  </a:lnTo>
                  <a:lnTo>
                    <a:pt x="58274" y="120135"/>
                  </a:lnTo>
                  <a:lnTo>
                    <a:pt x="57997" y="121880"/>
                  </a:lnTo>
                  <a:lnTo>
                    <a:pt x="56230" y="122506"/>
                  </a:lnTo>
                  <a:lnTo>
                    <a:pt x="55498" y="124191"/>
                  </a:lnTo>
                  <a:lnTo>
                    <a:pt x="54345" y="124852"/>
                  </a:lnTo>
                  <a:lnTo>
                    <a:pt x="52227" y="124781"/>
                  </a:lnTo>
                  <a:lnTo>
                    <a:pt x="50736" y="123815"/>
                  </a:lnTo>
                  <a:lnTo>
                    <a:pt x="50103" y="121504"/>
                  </a:lnTo>
                  <a:lnTo>
                    <a:pt x="50351" y="119361"/>
                  </a:lnTo>
                  <a:lnTo>
                    <a:pt x="48902" y="115790"/>
                  </a:lnTo>
                  <a:lnTo>
                    <a:pt x="48671" y="114323"/>
                  </a:lnTo>
                  <a:lnTo>
                    <a:pt x="45457" y="111618"/>
                  </a:lnTo>
                  <a:lnTo>
                    <a:pt x="44620" y="110161"/>
                  </a:lnTo>
                  <a:lnTo>
                    <a:pt x="44772" y="109175"/>
                  </a:lnTo>
                  <a:lnTo>
                    <a:pt x="46192" y="108404"/>
                  </a:lnTo>
                  <a:lnTo>
                    <a:pt x="44329" y="106187"/>
                  </a:lnTo>
                  <a:lnTo>
                    <a:pt x="44849" y="104216"/>
                  </a:lnTo>
                  <a:lnTo>
                    <a:pt x="44715" y="102801"/>
                  </a:lnTo>
                  <a:lnTo>
                    <a:pt x="43816" y="102741"/>
                  </a:lnTo>
                  <a:lnTo>
                    <a:pt x="41719" y="101342"/>
                  </a:lnTo>
                  <a:lnTo>
                    <a:pt x="41275" y="100022"/>
                  </a:lnTo>
                  <a:lnTo>
                    <a:pt x="42063" y="98450"/>
                  </a:lnTo>
                  <a:lnTo>
                    <a:pt x="43335" y="98262"/>
                  </a:lnTo>
                  <a:lnTo>
                    <a:pt x="43583" y="97213"/>
                  </a:lnTo>
                  <a:lnTo>
                    <a:pt x="42484" y="93635"/>
                  </a:lnTo>
                  <a:lnTo>
                    <a:pt x="40348" y="93658"/>
                  </a:lnTo>
                  <a:lnTo>
                    <a:pt x="39416" y="92705"/>
                  </a:lnTo>
                  <a:lnTo>
                    <a:pt x="38892" y="90440"/>
                  </a:lnTo>
                  <a:lnTo>
                    <a:pt x="39677" y="87915"/>
                  </a:lnTo>
                  <a:lnTo>
                    <a:pt x="39339" y="86081"/>
                  </a:lnTo>
                  <a:lnTo>
                    <a:pt x="40094" y="85081"/>
                  </a:lnTo>
                  <a:lnTo>
                    <a:pt x="40703" y="81992"/>
                  </a:lnTo>
                  <a:lnTo>
                    <a:pt x="39337" y="78878"/>
                  </a:lnTo>
                  <a:lnTo>
                    <a:pt x="40736" y="77485"/>
                  </a:lnTo>
                  <a:lnTo>
                    <a:pt x="41609" y="77333"/>
                  </a:lnTo>
                  <a:lnTo>
                    <a:pt x="41253" y="74376"/>
                  </a:lnTo>
                  <a:lnTo>
                    <a:pt x="43326" y="73253"/>
                  </a:lnTo>
                  <a:lnTo>
                    <a:pt x="44349" y="73750"/>
                  </a:lnTo>
                  <a:lnTo>
                    <a:pt x="45083" y="72816"/>
                  </a:lnTo>
                  <a:lnTo>
                    <a:pt x="47439" y="71782"/>
                  </a:lnTo>
                  <a:lnTo>
                    <a:pt x="46122" y="68981"/>
                  </a:lnTo>
                  <a:lnTo>
                    <a:pt x="45620" y="66733"/>
                  </a:lnTo>
                  <a:lnTo>
                    <a:pt x="43731" y="65202"/>
                  </a:lnTo>
                  <a:lnTo>
                    <a:pt x="43606" y="63533"/>
                  </a:lnTo>
                  <a:lnTo>
                    <a:pt x="45178" y="63667"/>
                  </a:lnTo>
                  <a:lnTo>
                    <a:pt x="45502" y="62316"/>
                  </a:lnTo>
                  <a:lnTo>
                    <a:pt x="47976" y="61535"/>
                  </a:lnTo>
                  <a:lnTo>
                    <a:pt x="48567" y="60539"/>
                  </a:lnTo>
                  <a:lnTo>
                    <a:pt x="49693" y="61158"/>
                  </a:lnTo>
                  <a:lnTo>
                    <a:pt x="49947" y="63114"/>
                  </a:lnTo>
                  <a:lnTo>
                    <a:pt x="51097" y="64012"/>
                  </a:lnTo>
                  <a:lnTo>
                    <a:pt x="50856" y="65630"/>
                  </a:lnTo>
                  <a:lnTo>
                    <a:pt x="52328" y="67787"/>
                  </a:lnTo>
                  <a:lnTo>
                    <a:pt x="53114" y="67936"/>
                  </a:lnTo>
                  <a:lnTo>
                    <a:pt x="54687" y="71273"/>
                  </a:lnTo>
                  <a:lnTo>
                    <a:pt x="54686" y="74126"/>
                  </a:lnTo>
                  <a:lnTo>
                    <a:pt x="54203" y="75869"/>
                  </a:lnTo>
                  <a:lnTo>
                    <a:pt x="55486" y="77286"/>
                  </a:lnTo>
                  <a:lnTo>
                    <a:pt x="55426" y="80898"/>
                  </a:lnTo>
                  <a:lnTo>
                    <a:pt x="56121" y="81618"/>
                  </a:lnTo>
                  <a:lnTo>
                    <a:pt x="57970" y="81630"/>
                  </a:lnTo>
                  <a:lnTo>
                    <a:pt x="59917" y="79659"/>
                  </a:lnTo>
                  <a:lnTo>
                    <a:pt x="60283" y="78228"/>
                  </a:lnTo>
                  <a:lnTo>
                    <a:pt x="63051" y="78730"/>
                  </a:lnTo>
                  <a:lnTo>
                    <a:pt x="64228" y="76817"/>
                  </a:lnTo>
                  <a:lnTo>
                    <a:pt x="66404" y="75913"/>
                  </a:lnTo>
                  <a:lnTo>
                    <a:pt x="68040" y="75953"/>
                  </a:lnTo>
                  <a:lnTo>
                    <a:pt x="70719" y="77176"/>
                  </a:lnTo>
                  <a:lnTo>
                    <a:pt x="72241" y="74658"/>
                  </a:lnTo>
                  <a:lnTo>
                    <a:pt x="73152" y="74027"/>
                  </a:lnTo>
                  <a:lnTo>
                    <a:pt x="75186" y="73550"/>
                  </a:lnTo>
                  <a:lnTo>
                    <a:pt x="76229" y="72540"/>
                  </a:lnTo>
                  <a:lnTo>
                    <a:pt x="76095" y="68344"/>
                  </a:lnTo>
                  <a:lnTo>
                    <a:pt x="76665" y="66660"/>
                  </a:lnTo>
                  <a:lnTo>
                    <a:pt x="78436" y="65866"/>
                  </a:lnTo>
                  <a:lnTo>
                    <a:pt x="78882" y="64725"/>
                  </a:lnTo>
                  <a:lnTo>
                    <a:pt x="78034" y="63878"/>
                  </a:lnTo>
                  <a:lnTo>
                    <a:pt x="77637" y="62420"/>
                  </a:lnTo>
                  <a:lnTo>
                    <a:pt x="75768" y="60625"/>
                  </a:lnTo>
                  <a:lnTo>
                    <a:pt x="75872" y="59196"/>
                  </a:lnTo>
                  <a:lnTo>
                    <a:pt x="74460" y="57562"/>
                  </a:lnTo>
                  <a:lnTo>
                    <a:pt x="74755" y="56901"/>
                  </a:lnTo>
                  <a:lnTo>
                    <a:pt x="73159" y="54467"/>
                  </a:lnTo>
                  <a:lnTo>
                    <a:pt x="70685" y="53594"/>
                  </a:lnTo>
                  <a:lnTo>
                    <a:pt x="70254" y="52165"/>
                  </a:lnTo>
                  <a:lnTo>
                    <a:pt x="71157" y="50555"/>
                  </a:lnTo>
                  <a:lnTo>
                    <a:pt x="71067" y="47981"/>
                  </a:lnTo>
                  <a:lnTo>
                    <a:pt x="69893" y="44690"/>
                  </a:lnTo>
                  <a:lnTo>
                    <a:pt x="70353" y="44089"/>
                  </a:lnTo>
                  <a:lnTo>
                    <a:pt x="68640" y="40479"/>
                  </a:lnTo>
                  <a:lnTo>
                    <a:pt x="68646" y="39511"/>
                  </a:lnTo>
                  <a:lnTo>
                    <a:pt x="69932" y="39613"/>
                  </a:lnTo>
                  <a:lnTo>
                    <a:pt x="71448" y="38226"/>
                  </a:lnTo>
                  <a:lnTo>
                    <a:pt x="73299" y="37367"/>
                  </a:lnTo>
                  <a:lnTo>
                    <a:pt x="74260" y="36013"/>
                  </a:lnTo>
                  <a:lnTo>
                    <a:pt x="74000" y="32710"/>
                  </a:lnTo>
                  <a:lnTo>
                    <a:pt x="73111" y="31988"/>
                  </a:lnTo>
                  <a:lnTo>
                    <a:pt x="72374" y="29795"/>
                  </a:lnTo>
                  <a:lnTo>
                    <a:pt x="73397" y="27780"/>
                  </a:lnTo>
                  <a:lnTo>
                    <a:pt x="72451" y="26760"/>
                  </a:lnTo>
                  <a:lnTo>
                    <a:pt x="71835" y="24110"/>
                  </a:lnTo>
                  <a:lnTo>
                    <a:pt x="72657" y="22826"/>
                  </a:lnTo>
                  <a:lnTo>
                    <a:pt x="72026" y="21401"/>
                  </a:lnTo>
                  <a:lnTo>
                    <a:pt x="70523" y="19330"/>
                  </a:lnTo>
                  <a:lnTo>
                    <a:pt x="70975" y="18347"/>
                  </a:lnTo>
                  <a:lnTo>
                    <a:pt x="75915" y="18877"/>
                  </a:lnTo>
                  <a:lnTo>
                    <a:pt x="76853" y="17710"/>
                  </a:lnTo>
                  <a:lnTo>
                    <a:pt x="78566" y="16891"/>
                  </a:lnTo>
                  <a:lnTo>
                    <a:pt x="79143" y="16057"/>
                  </a:lnTo>
                  <a:lnTo>
                    <a:pt x="80998" y="16452"/>
                  </a:lnTo>
                  <a:lnTo>
                    <a:pt x="81038" y="17466"/>
                  </a:lnTo>
                  <a:lnTo>
                    <a:pt x="82149" y="18560"/>
                  </a:lnTo>
                  <a:lnTo>
                    <a:pt x="83257" y="22119"/>
                  </a:lnTo>
                  <a:lnTo>
                    <a:pt x="83005" y="23691"/>
                  </a:lnTo>
                  <a:lnTo>
                    <a:pt x="83744" y="27606"/>
                  </a:lnTo>
                  <a:lnTo>
                    <a:pt x="83677" y="29383"/>
                  </a:lnTo>
                  <a:lnTo>
                    <a:pt x="85219" y="31058"/>
                  </a:lnTo>
                  <a:lnTo>
                    <a:pt x="86722" y="30362"/>
                  </a:lnTo>
                  <a:lnTo>
                    <a:pt x="88088" y="30984"/>
                  </a:lnTo>
                  <a:lnTo>
                    <a:pt x="89737" y="30458"/>
                  </a:lnTo>
                  <a:lnTo>
                    <a:pt x="89769" y="29258"/>
                  </a:lnTo>
                  <a:lnTo>
                    <a:pt x="92950" y="28447"/>
                  </a:lnTo>
                  <a:lnTo>
                    <a:pt x="91609" y="25772"/>
                  </a:lnTo>
                  <a:lnTo>
                    <a:pt x="89470" y="24600"/>
                  </a:lnTo>
                  <a:lnTo>
                    <a:pt x="89242" y="23290"/>
                  </a:lnTo>
                  <a:lnTo>
                    <a:pt x="89797" y="20620"/>
                  </a:lnTo>
                  <a:lnTo>
                    <a:pt x="89989" y="17908"/>
                  </a:lnTo>
                  <a:lnTo>
                    <a:pt x="91554" y="17415"/>
                  </a:lnTo>
                  <a:lnTo>
                    <a:pt x="92168" y="16060"/>
                  </a:lnTo>
                  <a:lnTo>
                    <a:pt x="94208" y="14456"/>
                  </a:lnTo>
                  <a:lnTo>
                    <a:pt x="95301" y="14067"/>
                  </a:lnTo>
                  <a:lnTo>
                    <a:pt x="95685" y="12490"/>
                  </a:lnTo>
                  <a:lnTo>
                    <a:pt x="94208" y="8624"/>
                  </a:lnTo>
                  <a:lnTo>
                    <a:pt x="92644" y="6942"/>
                  </a:lnTo>
                  <a:lnTo>
                    <a:pt x="92235" y="3919"/>
                  </a:lnTo>
                  <a:lnTo>
                    <a:pt x="93102" y="2884"/>
                  </a:lnTo>
                  <a:lnTo>
                    <a:pt x="93220" y="1357"/>
                  </a:lnTo>
                  <a:lnTo>
                    <a:pt x="94493" y="1544"/>
                  </a:lnTo>
                  <a:lnTo>
                    <a:pt x="95943" y="2517"/>
                  </a:lnTo>
                  <a:lnTo>
                    <a:pt x="97139" y="1140"/>
                  </a:lnTo>
                  <a:lnTo>
                    <a:pt x="99525" y="934"/>
                  </a:lnTo>
                  <a:lnTo>
                    <a:pt x="100729" y="0"/>
                  </a:lnTo>
                  <a:lnTo>
                    <a:pt x="102037" y="143"/>
                  </a:lnTo>
                  <a:lnTo>
                    <a:pt x="102383" y="1788"/>
                  </a:lnTo>
                  <a:lnTo>
                    <a:pt x="102120" y="5042"/>
                  </a:lnTo>
                  <a:lnTo>
                    <a:pt x="101714" y="6203"/>
                  </a:lnTo>
                  <a:lnTo>
                    <a:pt x="102305" y="8866"/>
                  </a:lnTo>
                  <a:lnTo>
                    <a:pt x="102178" y="11523"/>
                  </a:lnTo>
                  <a:lnTo>
                    <a:pt x="102349" y="13889"/>
                  </a:lnTo>
                  <a:lnTo>
                    <a:pt x="102913" y="14974"/>
                  </a:lnTo>
                  <a:lnTo>
                    <a:pt x="102631" y="16478"/>
                  </a:lnTo>
                  <a:lnTo>
                    <a:pt x="103196" y="20054"/>
                  </a:lnTo>
                  <a:lnTo>
                    <a:pt x="103108" y="22443"/>
                  </a:lnTo>
                  <a:lnTo>
                    <a:pt x="101414" y="27917"/>
                  </a:lnTo>
                  <a:lnTo>
                    <a:pt x="101429" y="29942"/>
                  </a:lnTo>
                  <a:lnTo>
                    <a:pt x="102268" y="32401"/>
                  </a:lnTo>
                  <a:lnTo>
                    <a:pt x="102074" y="33473"/>
                  </a:lnTo>
                  <a:lnTo>
                    <a:pt x="103332" y="35743"/>
                  </a:lnTo>
                  <a:lnTo>
                    <a:pt x="102883" y="38319"/>
                  </a:lnTo>
                  <a:lnTo>
                    <a:pt x="103787" y="39580"/>
                  </a:lnTo>
                  <a:lnTo>
                    <a:pt x="104199" y="42581"/>
                  </a:lnTo>
                  <a:lnTo>
                    <a:pt x="105163" y="42963"/>
                  </a:lnTo>
                  <a:lnTo>
                    <a:pt x="105839" y="44565"/>
                  </a:lnTo>
                  <a:lnTo>
                    <a:pt x="105557" y="45949"/>
                  </a:lnTo>
                  <a:lnTo>
                    <a:pt x="106548" y="46378"/>
                  </a:lnTo>
                  <a:lnTo>
                    <a:pt x="105671" y="48109"/>
                  </a:lnTo>
                  <a:lnTo>
                    <a:pt x="105795" y="49570"/>
                  </a:lnTo>
                  <a:lnTo>
                    <a:pt x="107055" y="53360"/>
                  </a:lnTo>
                  <a:lnTo>
                    <a:pt x="106524" y="54844"/>
                  </a:lnTo>
                  <a:lnTo>
                    <a:pt x="106769" y="57237"/>
                  </a:lnTo>
                  <a:lnTo>
                    <a:pt x="105369" y="58363"/>
                  </a:lnTo>
                  <a:lnTo>
                    <a:pt x="106036" y="60080"/>
                  </a:lnTo>
                  <a:lnTo>
                    <a:pt x="107745" y="61989"/>
                  </a:lnTo>
                  <a:lnTo>
                    <a:pt x="107622" y="62640"/>
                  </a:lnTo>
                  <a:lnTo>
                    <a:pt x="109579" y="63849"/>
                  </a:lnTo>
                  <a:lnTo>
                    <a:pt x="110072" y="66174"/>
                  </a:lnTo>
                  <a:lnTo>
                    <a:pt x="112783" y="67555"/>
                  </a:lnTo>
                  <a:lnTo>
                    <a:pt x="113177" y="69621"/>
                  </a:lnTo>
                  <a:lnTo>
                    <a:pt x="114329" y="71235"/>
                  </a:lnTo>
                  <a:lnTo>
                    <a:pt x="114459" y="72680"/>
                  </a:lnTo>
                  <a:lnTo>
                    <a:pt x="116118" y="73484"/>
                  </a:lnTo>
                  <a:lnTo>
                    <a:pt x="118044" y="76113"/>
                  </a:lnTo>
                  <a:lnTo>
                    <a:pt x="118905" y="76087"/>
                  </a:lnTo>
                  <a:lnTo>
                    <a:pt x="120565" y="78284"/>
                  </a:lnTo>
                  <a:lnTo>
                    <a:pt x="119700" y="75904"/>
                  </a:lnTo>
                  <a:lnTo>
                    <a:pt x="119681" y="73579"/>
                  </a:lnTo>
                  <a:lnTo>
                    <a:pt x="120818" y="70169"/>
                  </a:lnTo>
                  <a:lnTo>
                    <a:pt x="121587" y="69845"/>
                  </a:lnTo>
                  <a:lnTo>
                    <a:pt x="121342" y="67951"/>
                  </a:lnTo>
                  <a:lnTo>
                    <a:pt x="120008" y="66137"/>
                  </a:lnTo>
                  <a:lnTo>
                    <a:pt x="121031" y="65119"/>
                  </a:lnTo>
                  <a:lnTo>
                    <a:pt x="120900" y="63223"/>
                  </a:lnTo>
                  <a:lnTo>
                    <a:pt x="121793" y="62420"/>
                  </a:lnTo>
                  <a:lnTo>
                    <a:pt x="121962" y="61180"/>
                  </a:lnTo>
                  <a:lnTo>
                    <a:pt x="122857" y="60255"/>
                  </a:lnTo>
                  <a:lnTo>
                    <a:pt x="121599" y="58932"/>
                  </a:lnTo>
                  <a:lnTo>
                    <a:pt x="120741" y="56928"/>
                  </a:lnTo>
                  <a:lnTo>
                    <a:pt x="122157" y="56321"/>
                  </a:lnTo>
                  <a:lnTo>
                    <a:pt x="121354" y="54556"/>
                  </a:lnTo>
                  <a:lnTo>
                    <a:pt x="120170" y="53366"/>
                  </a:lnTo>
                  <a:lnTo>
                    <a:pt x="120630" y="51834"/>
                  </a:lnTo>
                  <a:lnTo>
                    <a:pt x="120639" y="49533"/>
                  </a:lnTo>
                  <a:lnTo>
                    <a:pt x="122175" y="48836"/>
                  </a:lnTo>
                  <a:lnTo>
                    <a:pt x="124613" y="49117"/>
                  </a:lnTo>
                  <a:lnTo>
                    <a:pt x="124709" y="47047"/>
                  </a:lnTo>
                  <a:lnTo>
                    <a:pt x="126709" y="45358"/>
                  </a:lnTo>
                  <a:lnTo>
                    <a:pt x="129531" y="43841"/>
                  </a:lnTo>
                  <a:lnTo>
                    <a:pt x="129647" y="40405"/>
                  </a:lnTo>
                  <a:lnTo>
                    <a:pt x="128944" y="39723"/>
                  </a:lnTo>
                  <a:lnTo>
                    <a:pt x="131031" y="37070"/>
                  </a:lnTo>
                  <a:lnTo>
                    <a:pt x="133291" y="36399"/>
                  </a:lnTo>
                  <a:lnTo>
                    <a:pt x="134366" y="35177"/>
                  </a:lnTo>
                  <a:lnTo>
                    <a:pt x="133722" y="33034"/>
                  </a:lnTo>
                  <a:lnTo>
                    <a:pt x="134795" y="31302"/>
                  </a:lnTo>
                  <a:lnTo>
                    <a:pt x="134993" y="29884"/>
                  </a:lnTo>
                  <a:lnTo>
                    <a:pt x="138386" y="30212"/>
                  </a:lnTo>
                  <a:lnTo>
                    <a:pt x="139815" y="28410"/>
                  </a:lnTo>
                  <a:lnTo>
                    <a:pt x="140992" y="28395"/>
                  </a:lnTo>
                  <a:lnTo>
                    <a:pt x="141294" y="30184"/>
                  </a:lnTo>
                  <a:lnTo>
                    <a:pt x="141237" y="34185"/>
                  </a:lnTo>
                  <a:lnTo>
                    <a:pt x="142119" y="35734"/>
                  </a:lnTo>
                  <a:lnTo>
                    <a:pt x="141906" y="36846"/>
                  </a:lnTo>
                  <a:lnTo>
                    <a:pt x="143408" y="38245"/>
                  </a:lnTo>
                  <a:lnTo>
                    <a:pt x="145854" y="38334"/>
                  </a:lnTo>
                  <a:lnTo>
                    <a:pt x="148902" y="41676"/>
                  </a:lnTo>
                  <a:lnTo>
                    <a:pt x="149160" y="43504"/>
                  </a:lnTo>
                  <a:lnTo>
                    <a:pt x="150938" y="43231"/>
                  </a:lnTo>
                  <a:lnTo>
                    <a:pt x="151105" y="44665"/>
                  </a:lnTo>
                  <a:lnTo>
                    <a:pt x="154842" y="46464"/>
                  </a:lnTo>
                  <a:lnTo>
                    <a:pt x="156661" y="48374"/>
                  </a:lnTo>
                  <a:lnTo>
                    <a:pt x="156804" y="49960"/>
                  </a:lnTo>
                  <a:lnTo>
                    <a:pt x="158253" y="51068"/>
                  </a:lnTo>
                  <a:lnTo>
                    <a:pt x="158466" y="54550"/>
                  </a:lnTo>
                  <a:lnTo>
                    <a:pt x="159141" y="55408"/>
                  </a:lnTo>
                  <a:lnTo>
                    <a:pt x="161988" y="56780"/>
                  </a:lnTo>
                  <a:lnTo>
                    <a:pt x="163024" y="56738"/>
                  </a:lnTo>
                  <a:lnTo>
                    <a:pt x="163879" y="58375"/>
                  </a:lnTo>
                  <a:lnTo>
                    <a:pt x="162766" y="62412"/>
                  </a:lnTo>
                  <a:lnTo>
                    <a:pt x="165172" y="62759"/>
                  </a:lnTo>
                  <a:lnTo>
                    <a:pt x="167910" y="63897"/>
                  </a:lnTo>
                  <a:lnTo>
                    <a:pt x="169399" y="65389"/>
                  </a:lnTo>
                  <a:lnTo>
                    <a:pt x="170228" y="65441"/>
                  </a:lnTo>
                  <a:lnTo>
                    <a:pt x="169939" y="67687"/>
                  </a:lnTo>
                  <a:lnTo>
                    <a:pt x="168575" y="68243"/>
                  </a:lnTo>
                  <a:lnTo>
                    <a:pt x="171211" y="70854"/>
                  </a:lnTo>
                  <a:lnTo>
                    <a:pt x="169603" y="72260"/>
                  </a:lnTo>
                  <a:lnTo>
                    <a:pt x="169905" y="73185"/>
                  </a:lnTo>
                  <a:lnTo>
                    <a:pt x="168947" y="74094"/>
                  </a:lnTo>
                  <a:lnTo>
                    <a:pt x="166134" y="74439"/>
                  </a:lnTo>
                  <a:lnTo>
                    <a:pt x="164993" y="75982"/>
                  </a:lnTo>
                  <a:lnTo>
                    <a:pt x="163195" y="75153"/>
                  </a:lnTo>
                  <a:lnTo>
                    <a:pt x="162314" y="76018"/>
                  </a:lnTo>
                  <a:lnTo>
                    <a:pt x="161222" y="75809"/>
                  </a:lnTo>
                  <a:lnTo>
                    <a:pt x="160574" y="78909"/>
                  </a:lnTo>
                  <a:lnTo>
                    <a:pt x="161882" y="80184"/>
                  </a:lnTo>
                  <a:lnTo>
                    <a:pt x="163034" y="83211"/>
                  </a:lnTo>
                  <a:lnTo>
                    <a:pt x="164655" y="87013"/>
                  </a:lnTo>
                  <a:lnTo>
                    <a:pt x="166984" y="87977"/>
                  </a:lnTo>
                  <a:lnTo>
                    <a:pt x="168039" y="89606"/>
                  </a:lnTo>
                  <a:lnTo>
                    <a:pt x="171712" y="93753"/>
                  </a:lnTo>
                  <a:lnTo>
                    <a:pt x="170018" y="95910"/>
                  </a:lnTo>
                  <a:lnTo>
                    <a:pt x="172637" y="98109"/>
                  </a:lnTo>
                  <a:lnTo>
                    <a:pt x="175686" y="98999"/>
                  </a:lnTo>
                  <a:lnTo>
                    <a:pt x="178070" y="98666"/>
                  </a:lnTo>
                  <a:lnTo>
                    <a:pt x="178948" y="101503"/>
                  </a:lnTo>
                  <a:lnTo>
                    <a:pt x="177499" y="103279"/>
                  </a:lnTo>
                  <a:lnTo>
                    <a:pt x="178578" y="104261"/>
                  </a:lnTo>
                  <a:lnTo>
                    <a:pt x="178855" y="107424"/>
                  </a:lnTo>
                  <a:lnTo>
                    <a:pt x="178364" y="108332"/>
                  </a:lnTo>
                  <a:lnTo>
                    <a:pt x="180177" y="109467"/>
                  </a:lnTo>
                  <a:lnTo>
                    <a:pt x="181249" y="108468"/>
                  </a:lnTo>
                  <a:lnTo>
                    <a:pt x="181661" y="106901"/>
                  </a:lnTo>
                  <a:lnTo>
                    <a:pt x="183199" y="107004"/>
                  </a:lnTo>
                  <a:lnTo>
                    <a:pt x="183343" y="105484"/>
                  </a:lnTo>
                  <a:lnTo>
                    <a:pt x="184364" y="104620"/>
                  </a:lnTo>
                  <a:lnTo>
                    <a:pt x="185570" y="102579"/>
                  </a:lnTo>
                  <a:lnTo>
                    <a:pt x="185804" y="100755"/>
                  </a:lnTo>
                  <a:lnTo>
                    <a:pt x="187609" y="98915"/>
                  </a:lnTo>
                  <a:lnTo>
                    <a:pt x="189854" y="99515"/>
                  </a:lnTo>
                  <a:lnTo>
                    <a:pt x="191995" y="101698"/>
                  </a:lnTo>
                  <a:lnTo>
                    <a:pt x="193637" y="101910"/>
                  </a:lnTo>
                  <a:lnTo>
                    <a:pt x="194132" y="102958"/>
                  </a:lnTo>
                  <a:lnTo>
                    <a:pt x="198179" y="99633"/>
                  </a:lnTo>
                  <a:lnTo>
                    <a:pt x="198237" y="98489"/>
                  </a:lnTo>
                  <a:lnTo>
                    <a:pt x="199953" y="95333"/>
                  </a:lnTo>
                  <a:lnTo>
                    <a:pt x="201256" y="95661"/>
                  </a:lnTo>
                  <a:lnTo>
                    <a:pt x="202945" y="94840"/>
                  </a:lnTo>
                  <a:lnTo>
                    <a:pt x="204351" y="97261"/>
                  </a:lnTo>
                  <a:lnTo>
                    <a:pt x="204141" y="98692"/>
                  </a:lnTo>
                  <a:lnTo>
                    <a:pt x="205401" y="99481"/>
                  </a:lnTo>
                  <a:lnTo>
                    <a:pt x="204600" y="100801"/>
                  </a:lnTo>
                  <a:lnTo>
                    <a:pt x="204617" y="103630"/>
                  </a:lnTo>
                  <a:lnTo>
                    <a:pt x="206696" y="105550"/>
                  </a:lnTo>
                  <a:lnTo>
                    <a:pt x="207834" y="105928"/>
                  </a:lnTo>
                  <a:lnTo>
                    <a:pt x="208999" y="107822"/>
                  </a:lnTo>
                  <a:lnTo>
                    <a:pt x="209392" y="111401"/>
                  </a:lnTo>
                  <a:lnTo>
                    <a:pt x="209888" y="112084"/>
                  </a:lnTo>
                  <a:lnTo>
                    <a:pt x="212934" y="112261"/>
                  </a:lnTo>
                  <a:lnTo>
                    <a:pt x="212794" y="113788"/>
                  </a:lnTo>
                  <a:lnTo>
                    <a:pt x="213546" y="114771"/>
                  </a:lnTo>
                  <a:lnTo>
                    <a:pt x="212399" y="117029"/>
                  </a:lnTo>
                  <a:lnTo>
                    <a:pt x="214147" y="116454"/>
                  </a:lnTo>
                  <a:lnTo>
                    <a:pt x="214072" y="118404"/>
                  </a:lnTo>
                  <a:lnTo>
                    <a:pt x="214975" y="118751"/>
                  </a:lnTo>
                  <a:lnTo>
                    <a:pt x="217803" y="123815"/>
                  </a:lnTo>
                  <a:lnTo>
                    <a:pt x="217612" y="125788"/>
                  </a:lnTo>
                  <a:lnTo>
                    <a:pt x="218395" y="127451"/>
                  </a:lnTo>
                  <a:lnTo>
                    <a:pt x="219354" y="127610"/>
                  </a:lnTo>
                  <a:lnTo>
                    <a:pt x="220734" y="129720"/>
                  </a:lnTo>
                  <a:lnTo>
                    <a:pt x="220402" y="130758"/>
                  </a:lnTo>
                  <a:lnTo>
                    <a:pt x="221246" y="132531"/>
                  </a:lnTo>
                  <a:lnTo>
                    <a:pt x="223142" y="134903"/>
                  </a:lnTo>
                  <a:lnTo>
                    <a:pt x="223500" y="136207"/>
                  </a:lnTo>
                  <a:lnTo>
                    <a:pt x="224747" y="136620"/>
                  </a:lnTo>
                  <a:lnTo>
                    <a:pt x="224106" y="138940"/>
                  </a:lnTo>
                  <a:lnTo>
                    <a:pt x="225374" y="140217"/>
                  </a:lnTo>
                  <a:lnTo>
                    <a:pt x="225250" y="142237"/>
                  </a:lnTo>
                  <a:lnTo>
                    <a:pt x="226179" y="143647"/>
                  </a:lnTo>
                  <a:lnTo>
                    <a:pt x="226169" y="145472"/>
                  </a:lnTo>
                  <a:lnTo>
                    <a:pt x="227092" y="146959"/>
                  </a:lnTo>
                  <a:lnTo>
                    <a:pt x="228737" y="147401"/>
                  </a:lnTo>
                  <a:lnTo>
                    <a:pt x="231074" y="146413"/>
                  </a:lnTo>
                  <a:lnTo>
                    <a:pt x="234409" y="147346"/>
                  </a:lnTo>
                  <a:lnTo>
                    <a:pt x="234259" y="149534"/>
                  </a:lnTo>
                  <a:lnTo>
                    <a:pt x="232789" y="153959"/>
                  </a:lnTo>
                  <a:lnTo>
                    <a:pt x="233556" y="154597"/>
                  </a:lnTo>
                  <a:lnTo>
                    <a:pt x="232282" y="159813"/>
                  </a:lnTo>
                  <a:lnTo>
                    <a:pt x="238071" y="162529"/>
                  </a:lnTo>
                  <a:lnTo>
                    <a:pt x="238062" y="164356"/>
                  </a:lnTo>
                  <a:lnTo>
                    <a:pt x="240468" y="164603"/>
                  </a:lnTo>
                  <a:lnTo>
                    <a:pt x="239895" y="166873"/>
                  </a:lnTo>
                  <a:lnTo>
                    <a:pt x="241027" y="168423"/>
                  </a:lnTo>
                  <a:lnTo>
                    <a:pt x="242365" y="168867"/>
                  </a:lnTo>
                  <a:lnTo>
                    <a:pt x="243493" y="168386"/>
                  </a:lnTo>
                  <a:lnTo>
                    <a:pt x="244247" y="169438"/>
                  </a:lnTo>
                  <a:lnTo>
                    <a:pt x="246953" y="169773"/>
                  </a:lnTo>
                  <a:lnTo>
                    <a:pt x="247551" y="171089"/>
                  </a:lnTo>
                  <a:lnTo>
                    <a:pt x="249157" y="172879"/>
                  </a:lnTo>
                  <a:lnTo>
                    <a:pt x="247376" y="175752"/>
                  </a:lnTo>
                  <a:lnTo>
                    <a:pt x="247882" y="176751"/>
                  </a:lnTo>
                  <a:lnTo>
                    <a:pt x="246463" y="177884"/>
                  </a:lnTo>
                  <a:lnTo>
                    <a:pt x="247915" y="179370"/>
                  </a:lnTo>
                  <a:lnTo>
                    <a:pt x="248514" y="181289"/>
                  </a:lnTo>
                  <a:lnTo>
                    <a:pt x="250569" y="181063"/>
                  </a:lnTo>
                  <a:lnTo>
                    <a:pt x="251501" y="180040"/>
                  </a:lnTo>
                  <a:lnTo>
                    <a:pt x="252989" y="179549"/>
                  </a:lnTo>
                  <a:lnTo>
                    <a:pt x="252137" y="177625"/>
                  </a:lnTo>
                  <a:lnTo>
                    <a:pt x="253084" y="176737"/>
                  </a:lnTo>
                  <a:lnTo>
                    <a:pt x="255446" y="177884"/>
                  </a:lnTo>
                  <a:lnTo>
                    <a:pt x="255124" y="179609"/>
                  </a:lnTo>
                  <a:lnTo>
                    <a:pt x="255642" y="180337"/>
                  </a:lnTo>
                  <a:lnTo>
                    <a:pt x="253871" y="181405"/>
                  </a:lnTo>
                  <a:lnTo>
                    <a:pt x="252690" y="182685"/>
                  </a:lnTo>
                  <a:lnTo>
                    <a:pt x="254415" y="184861"/>
                  </a:lnTo>
                  <a:lnTo>
                    <a:pt x="253114" y="187192"/>
                  </a:lnTo>
                  <a:lnTo>
                    <a:pt x="253137" y="189645"/>
                  </a:lnTo>
                  <a:lnTo>
                    <a:pt x="252534" y="190040"/>
                  </a:lnTo>
                  <a:lnTo>
                    <a:pt x="249194" y="189750"/>
                  </a:lnTo>
                  <a:lnTo>
                    <a:pt x="248924" y="190689"/>
                  </a:lnTo>
                  <a:lnTo>
                    <a:pt x="249460" y="193814"/>
                  </a:lnTo>
                  <a:lnTo>
                    <a:pt x="252963" y="197598"/>
                  </a:lnTo>
                  <a:lnTo>
                    <a:pt x="256075" y="197284"/>
                  </a:lnTo>
                  <a:lnTo>
                    <a:pt x="257565" y="199601"/>
                  </a:lnTo>
                  <a:lnTo>
                    <a:pt x="259751" y="200434"/>
                  </a:lnTo>
                  <a:lnTo>
                    <a:pt x="261316" y="202557"/>
                  </a:lnTo>
                  <a:lnTo>
                    <a:pt x="263381" y="203788"/>
                  </a:lnTo>
                  <a:lnTo>
                    <a:pt x="264525" y="204939"/>
                  </a:lnTo>
                  <a:lnTo>
                    <a:pt x="264107" y="207301"/>
                  </a:lnTo>
                  <a:lnTo>
                    <a:pt x="265977" y="208210"/>
                  </a:lnTo>
                  <a:lnTo>
                    <a:pt x="264677" y="210207"/>
                  </a:lnTo>
                  <a:lnTo>
                    <a:pt x="261916" y="211307"/>
                  </a:lnTo>
                  <a:lnTo>
                    <a:pt x="261195" y="213004"/>
                  </a:lnTo>
                  <a:lnTo>
                    <a:pt x="261722" y="214303"/>
                  </a:lnTo>
                  <a:lnTo>
                    <a:pt x="263156" y="215144"/>
                  </a:lnTo>
                  <a:lnTo>
                    <a:pt x="264033" y="216924"/>
                  </a:lnTo>
                  <a:lnTo>
                    <a:pt x="265295" y="216253"/>
                  </a:lnTo>
                  <a:lnTo>
                    <a:pt x="266686" y="216428"/>
                  </a:lnTo>
                  <a:lnTo>
                    <a:pt x="267870" y="215728"/>
                  </a:lnTo>
                  <a:lnTo>
                    <a:pt x="268833" y="216964"/>
                  </a:lnTo>
                  <a:lnTo>
                    <a:pt x="270805" y="217285"/>
                  </a:lnTo>
                  <a:lnTo>
                    <a:pt x="273754" y="221052"/>
                  </a:lnTo>
                  <a:lnTo>
                    <a:pt x="275439" y="221825"/>
                  </a:lnTo>
                  <a:lnTo>
                    <a:pt x="274773" y="222833"/>
                  </a:lnTo>
                  <a:lnTo>
                    <a:pt x="274726" y="224790"/>
                  </a:lnTo>
                  <a:lnTo>
                    <a:pt x="276208" y="226764"/>
                  </a:lnTo>
                  <a:lnTo>
                    <a:pt x="277525" y="227097"/>
                  </a:lnTo>
                  <a:lnTo>
                    <a:pt x="277233" y="229703"/>
                  </a:lnTo>
                  <a:lnTo>
                    <a:pt x="279209" y="229080"/>
                  </a:lnTo>
                  <a:lnTo>
                    <a:pt x="281381" y="225892"/>
                  </a:lnTo>
                  <a:lnTo>
                    <a:pt x="282871" y="225267"/>
                  </a:lnTo>
                  <a:lnTo>
                    <a:pt x="284919" y="226946"/>
                  </a:lnTo>
                  <a:lnTo>
                    <a:pt x="287007" y="226763"/>
                  </a:lnTo>
                  <a:lnTo>
                    <a:pt x="289160" y="226118"/>
                  </a:lnTo>
                  <a:lnTo>
                    <a:pt x="291202" y="227606"/>
                  </a:lnTo>
                  <a:lnTo>
                    <a:pt x="293241" y="228347"/>
                  </a:lnTo>
                  <a:lnTo>
                    <a:pt x="294754" y="228128"/>
                  </a:lnTo>
                  <a:lnTo>
                    <a:pt x="295171" y="227002"/>
                  </a:lnTo>
                  <a:lnTo>
                    <a:pt x="296250" y="226779"/>
                  </a:lnTo>
                  <a:lnTo>
                    <a:pt x="296637" y="225269"/>
                  </a:lnTo>
                  <a:lnTo>
                    <a:pt x="297626" y="225174"/>
                  </a:lnTo>
                  <a:lnTo>
                    <a:pt x="299093" y="222501"/>
                  </a:lnTo>
                  <a:lnTo>
                    <a:pt x="300677" y="221680"/>
                  </a:lnTo>
                  <a:lnTo>
                    <a:pt x="303053" y="219774"/>
                  </a:lnTo>
                  <a:lnTo>
                    <a:pt x="303691" y="217715"/>
                  </a:lnTo>
                  <a:lnTo>
                    <a:pt x="306034" y="217273"/>
                  </a:lnTo>
                  <a:lnTo>
                    <a:pt x="310293" y="215528"/>
                  </a:lnTo>
                  <a:lnTo>
                    <a:pt x="313317" y="211747"/>
                  </a:lnTo>
                  <a:lnTo>
                    <a:pt x="316022" y="211578"/>
                  </a:lnTo>
                  <a:lnTo>
                    <a:pt x="319017" y="210236"/>
                  </a:lnTo>
                  <a:lnTo>
                    <a:pt x="322434" y="209004"/>
                  </a:lnTo>
                  <a:lnTo>
                    <a:pt x="323351" y="207116"/>
                  </a:lnTo>
                  <a:lnTo>
                    <a:pt x="324609" y="207078"/>
                  </a:lnTo>
                  <a:lnTo>
                    <a:pt x="326063" y="208029"/>
                  </a:lnTo>
                  <a:lnTo>
                    <a:pt x="328361" y="208921"/>
                  </a:lnTo>
                  <a:lnTo>
                    <a:pt x="328949" y="211010"/>
                  </a:lnTo>
                  <a:lnTo>
                    <a:pt x="327195" y="212815"/>
                  </a:lnTo>
                  <a:lnTo>
                    <a:pt x="326555" y="215195"/>
                  </a:lnTo>
                  <a:lnTo>
                    <a:pt x="327767" y="215432"/>
                  </a:lnTo>
                  <a:lnTo>
                    <a:pt x="330274" y="217173"/>
                  </a:lnTo>
                  <a:lnTo>
                    <a:pt x="331260" y="218320"/>
                  </a:lnTo>
                  <a:lnTo>
                    <a:pt x="332733" y="217648"/>
                  </a:lnTo>
                  <a:lnTo>
                    <a:pt x="333914" y="217744"/>
                  </a:lnTo>
                  <a:lnTo>
                    <a:pt x="334302" y="215779"/>
                  </a:lnTo>
                  <a:lnTo>
                    <a:pt x="335463" y="213809"/>
                  </a:lnTo>
                  <a:lnTo>
                    <a:pt x="337066" y="213160"/>
                  </a:lnTo>
                  <a:lnTo>
                    <a:pt x="337641" y="212161"/>
                  </a:lnTo>
                  <a:lnTo>
                    <a:pt x="339549" y="211356"/>
                  </a:lnTo>
                  <a:lnTo>
                    <a:pt x="341486" y="211085"/>
                  </a:lnTo>
                  <a:lnTo>
                    <a:pt x="343681" y="208767"/>
                  </a:lnTo>
                  <a:lnTo>
                    <a:pt x="344453" y="206874"/>
                  </a:lnTo>
                  <a:lnTo>
                    <a:pt x="345431" y="208799"/>
                  </a:lnTo>
                  <a:lnTo>
                    <a:pt x="347405" y="209031"/>
                  </a:lnTo>
                  <a:lnTo>
                    <a:pt x="351240" y="208297"/>
                  </a:lnTo>
                  <a:lnTo>
                    <a:pt x="352080" y="206428"/>
                  </a:lnTo>
                  <a:lnTo>
                    <a:pt x="351446" y="203768"/>
                  </a:lnTo>
                  <a:lnTo>
                    <a:pt x="352049" y="200153"/>
                  </a:lnTo>
                  <a:lnTo>
                    <a:pt x="351560" y="198483"/>
                  </a:lnTo>
                  <a:lnTo>
                    <a:pt x="354236" y="198209"/>
                  </a:lnTo>
                  <a:lnTo>
                    <a:pt x="355560" y="196228"/>
                  </a:lnTo>
                  <a:lnTo>
                    <a:pt x="355694" y="194278"/>
                  </a:lnTo>
                  <a:lnTo>
                    <a:pt x="354548" y="193309"/>
                  </a:lnTo>
                  <a:lnTo>
                    <a:pt x="353436" y="190512"/>
                  </a:lnTo>
                  <a:lnTo>
                    <a:pt x="354097" y="189875"/>
                  </a:lnTo>
                  <a:lnTo>
                    <a:pt x="353756" y="187152"/>
                  </a:lnTo>
                  <a:lnTo>
                    <a:pt x="353951" y="185628"/>
                  </a:lnTo>
                  <a:lnTo>
                    <a:pt x="352527" y="184339"/>
                  </a:lnTo>
                  <a:lnTo>
                    <a:pt x="352791" y="182350"/>
                  </a:lnTo>
                  <a:lnTo>
                    <a:pt x="352236" y="180309"/>
                  </a:lnTo>
                  <a:lnTo>
                    <a:pt x="351143" y="178230"/>
                  </a:lnTo>
                  <a:lnTo>
                    <a:pt x="350987" y="175537"/>
                  </a:lnTo>
                  <a:lnTo>
                    <a:pt x="349804" y="172850"/>
                  </a:lnTo>
                  <a:lnTo>
                    <a:pt x="348820" y="172577"/>
                  </a:lnTo>
                  <a:lnTo>
                    <a:pt x="347035" y="169786"/>
                  </a:lnTo>
                  <a:lnTo>
                    <a:pt x="345696" y="167983"/>
                  </a:lnTo>
                  <a:lnTo>
                    <a:pt x="345058" y="164870"/>
                  </a:lnTo>
                  <a:lnTo>
                    <a:pt x="345468" y="161409"/>
                  </a:lnTo>
                  <a:lnTo>
                    <a:pt x="343926" y="159386"/>
                  </a:lnTo>
                  <a:lnTo>
                    <a:pt x="344827" y="157115"/>
                  </a:lnTo>
                  <a:lnTo>
                    <a:pt x="345705" y="155909"/>
                  </a:lnTo>
                  <a:lnTo>
                    <a:pt x="346642" y="151324"/>
                  </a:lnTo>
                  <a:lnTo>
                    <a:pt x="345876" y="144437"/>
                  </a:lnTo>
                  <a:lnTo>
                    <a:pt x="344971" y="143672"/>
                  </a:lnTo>
                  <a:lnTo>
                    <a:pt x="344662" y="142338"/>
                  </a:lnTo>
                  <a:lnTo>
                    <a:pt x="344624" y="140291"/>
                  </a:lnTo>
                  <a:lnTo>
                    <a:pt x="345774" y="138540"/>
                  </a:lnTo>
                  <a:lnTo>
                    <a:pt x="346507" y="136269"/>
                  </a:lnTo>
                  <a:lnTo>
                    <a:pt x="348434" y="132202"/>
                  </a:lnTo>
                  <a:lnTo>
                    <a:pt x="349182" y="131682"/>
                  </a:lnTo>
                  <a:lnTo>
                    <a:pt x="349789" y="133331"/>
                  </a:lnTo>
                  <a:lnTo>
                    <a:pt x="351557" y="134906"/>
                  </a:lnTo>
                  <a:lnTo>
                    <a:pt x="354327" y="133485"/>
                  </a:lnTo>
                  <a:lnTo>
                    <a:pt x="355761" y="131940"/>
                  </a:lnTo>
                  <a:lnTo>
                    <a:pt x="357298" y="132821"/>
                  </a:lnTo>
                  <a:lnTo>
                    <a:pt x="359357" y="132553"/>
                  </a:lnTo>
                  <a:lnTo>
                    <a:pt x="361375" y="131043"/>
                  </a:lnTo>
                  <a:lnTo>
                    <a:pt x="361882" y="127986"/>
                  </a:lnTo>
                  <a:lnTo>
                    <a:pt x="364434" y="123706"/>
                  </a:lnTo>
                  <a:lnTo>
                    <a:pt x="365344" y="123295"/>
                  </a:lnTo>
                  <a:lnTo>
                    <a:pt x="366226" y="120910"/>
                  </a:lnTo>
                  <a:lnTo>
                    <a:pt x="367387" y="120310"/>
                  </a:lnTo>
                  <a:lnTo>
                    <a:pt x="369084" y="120486"/>
                  </a:lnTo>
                  <a:lnTo>
                    <a:pt x="371077" y="120727"/>
                  </a:lnTo>
                  <a:lnTo>
                    <a:pt x="371435" y="118384"/>
                  </a:lnTo>
                  <a:lnTo>
                    <a:pt x="370229" y="116874"/>
                  </a:lnTo>
                  <a:lnTo>
                    <a:pt x="372424" y="114182"/>
                  </a:lnTo>
                  <a:lnTo>
                    <a:pt x="374683" y="112512"/>
                  </a:lnTo>
                  <a:lnTo>
                    <a:pt x="375988" y="110328"/>
                  </a:lnTo>
                  <a:lnTo>
                    <a:pt x="377464" y="110275"/>
                  </a:lnTo>
                  <a:lnTo>
                    <a:pt x="379258" y="107849"/>
                  </a:lnTo>
                  <a:lnTo>
                    <a:pt x="381016" y="106963"/>
                  </a:lnTo>
                  <a:lnTo>
                    <a:pt x="381765" y="105338"/>
                  </a:lnTo>
                  <a:lnTo>
                    <a:pt x="383685" y="103895"/>
                  </a:lnTo>
                  <a:lnTo>
                    <a:pt x="384970" y="100716"/>
                  </a:lnTo>
                  <a:lnTo>
                    <a:pt x="384637" y="99886"/>
                  </a:lnTo>
                  <a:lnTo>
                    <a:pt x="384358" y="98089"/>
                  </a:lnTo>
                  <a:lnTo>
                    <a:pt x="384553" y="95605"/>
                  </a:lnTo>
                  <a:lnTo>
                    <a:pt x="387073" y="92566"/>
                  </a:lnTo>
                  <a:lnTo>
                    <a:pt x="387053" y="91637"/>
                  </a:lnTo>
                  <a:lnTo>
                    <a:pt x="385441" y="91724"/>
                  </a:lnTo>
                  <a:lnTo>
                    <a:pt x="384291" y="90363"/>
                  </a:lnTo>
                  <a:lnTo>
                    <a:pt x="383998" y="87313"/>
                  </a:lnTo>
                  <a:lnTo>
                    <a:pt x="383020" y="86748"/>
                  </a:lnTo>
                  <a:lnTo>
                    <a:pt x="381745" y="87667"/>
                  </a:lnTo>
                  <a:lnTo>
                    <a:pt x="379898" y="85982"/>
                  </a:lnTo>
                  <a:lnTo>
                    <a:pt x="380034" y="83980"/>
                  </a:lnTo>
                  <a:lnTo>
                    <a:pt x="381368" y="82854"/>
                  </a:lnTo>
                  <a:lnTo>
                    <a:pt x="381457" y="80237"/>
                  </a:lnTo>
                  <a:lnTo>
                    <a:pt x="384513" y="78820"/>
                  </a:lnTo>
                  <a:lnTo>
                    <a:pt x="386499" y="76966"/>
                  </a:lnTo>
                  <a:lnTo>
                    <a:pt x="387756" y="75311"/>
                  </a:lnTo>
                  <a:lnTo>
                    <a:pt x="389085" y="72427"/>
                  </a:lnTo>
                  <a:lnTo>
                    <a:pt x="391335" y="71836"/>
                  </a:lnTo>
                  <a:lnTo>
                    <a:pt x="392893" y="70313"/>
                  </a:lnTo>
                  <a:lnTo>
                    <a:pt x="393990" y="70529"/>
                  </a:lnTo>
                  <a:lnTo>
                    <a:pt x="396706" y="72336"/>
                  </a:lnTo>
                  <a:lnTo>
                    <a:pt x="397364" y="74760"/>
                  </a:lnTo>
                  <a:lnTo>
                    <a:pt x="398603" y="74541"/>
                  </a:lnTo>
                  <a:lnTo>
                    <a:pt x="399144" y="72628"/>
                  </a:lnTo>
                  <a:lnTo>
                    <a:pt x="399807" y="72068"/>
                  </a:lnTo>
                  <a:lnTo>
                    <a:pt x="401789" y="72247"/>
                  </a:lnTo>
                  <a:lnTo>
                    <a:pt x="402758" y="70755"/>
                  </a:lnTo>
                  <a:lnTo>
                    <a:pt x="404510" y="69949"/>
                  </a:lnTo>
                  <a:lnTo>
                    <a:pt x="405537" y="68504"/>
                  </a:lnTo>
                  <a:lnTo>
                    <a:pt x="406593" y="68396"/>
                  </a:lnTo>
                  <a:lnTo>
                    <a:pt x="408201" y="67327"/>
                  </a:lnTo>
                  <a:lnTo>
                    <a:pt x="408664" y="66372"/>
                  </a:lnTo>
                  <a:lnTo>
                    <a:pt x="407114" y="63278"/>
                  </a:lnTo>
                  <a:lnTo>
                    <a:pt x="407532" y="61328"/>
                  </a:lnTo>
                  <a:lnTo>
                    <a:pt x="406978" y="59639"/>
                  </a:lnTo>
                  <a:lnTo>
                    <a:pt x="405537" y="57234"/>
                  </a:lnTo>
                  <a:lnTo>
                    <a:pt x="405319" y="55064"/>
                  </a:lnTo>
                  <a:lnTo>
                    <a:pt x="404344" y="53187"/>
                  </a:lnTo>
                  <a:lnTo>
                    <a:pt x="402510" y="51065"/>
                  </a:lnTo>
                  <a:lnTo>
                    <a:pt x="403716" y="50387"/>
                  </a:lnTo>
                  <a:lnTo>
                    <a:pt x="403757" y="48347"/>
                  </a:lnTo>
                  <a:lnTo>
                    <a:pt x="405958" y="46832"/>
                  </a:lnTo>
                  <a:lnTo>
                    <a:pt x="405920" y="43935"/>
                  </a:lnTo>
                  <a:lnTo>
                    <a:pt x="406244" y="42126"/>
                  </a:lnTo>
                  <a:lnTo>
                    <a:pt x="406968" y="40665"/>
                  </a:lnTo>
                  <a:lnTo>
                    <a:pt x="408423" y="41707"/>
                  </a:lnTo>
                  <a:lnTo>
                    <a:pt x="408486" y="43624"/>
                  </a:lnTo>
                  <a:lnTo>
                    <a:pt x="409881" y="44118"/>
                  </a:lnTo>
                  <a:lnTo>
                    <a:pt x="410759" y="43278"/>
                  </a:lnTo>
                  <a:lnTo>
                    <a:pt x="412480" y="43908"/>
                  </a:lnTo>
                  <a:lnTo>
                    <a:pt x="412851" y="45333"/>
                  </a:lnTo>
                  <a:lnTo>
                    <a:pt x="416122" y="44690"/>
                  </a:lnTo>
                  <a:lnTo>
                    <a:pt x="420365" y="43563"/>
                  </a:lnTo>
                  <a:lnTo>
                    <a:pt x="422715" y="45330"/>
                  </a:lnTo>
                  <a:lnTo>
                    <a:pt x="423671" y="44582"/>
                  </a:lnTo>
                  <a:lnTo>
                    <a:pt x="424589" y="42862"/>
                  </a:lnTo>
                  <a:lnTo>
                    <a:pt x="427500" y="42436"/>
                  </a:lnTo>
                  <a:lnTo>
                    <a:pt x="428926" y="43119"/>
                  </a:lnTo>
                  <a:lnTo>
                    <a:pt x="431414" y="42960"/>
                  </a:lnTo>
                  <a:lnTo>
                    <a:pt x="432805" y="41141"/>
                  </a:lnTo>
                  <a:lnTo>
                    <a:pt x="434386" y="43225"/>
                  </a:lnTo>
                  <a:lnTo>
                    <a:pt x="435615" y="43061"/>
                  </a:lnTo>
                  <a:lnTo>
                    <a:pt x="436802" y="44435"/>
                  </a:lnTo>
                  <a:lnTo>
                    <a:pt x="438667" y="42591"/>
                  </a:lnTo>
                  <a:lnTo>
                    <a:pt x="440605" y="41983"/>
                  </a:lnTo>
                  <a:lnTo>
                    <a:pt x="441188" y="42317"/>
                  </a:lnTo>
                  <a:lnTo>
                    <a:pt x="442584" y="42618"/>
                  </a:lnTo>
                  <a:lnTo>
                    <a:pt x="443899" y="43633"/>
                  </a:lnTo>
                  <a:lnTo>
                    <a:pt x="443383" y="45724"/>
                  </a:lnTo>
                  <a:lnTo>
                    <a:pt x="441481" y="45663"/>
                  </a:lnTo>
                  <a:lnTo>
                    <a:pt x="440241" y="46603"/>
                  </a:lnTo>
                  <a:lnTo>
                    <a:pt x="439496" y="48810"/>
                  </a:lnTo>
                  <a:lnTo>
                    <a:pt x="437835" y="48510"/>
                  </a:lnTo>
                  <a:lnTo>
                    <a:pt x="437353" y="49862"/>
                  </a:lnTo>
                  <a:lnTo>
                    <a:pt x="433762" y="50145"/>
                  </a:lnTo>
                  <a:lnTo>
                    <a:pt x="432522" y="50791"/>
                  </a:lnTo>
                  <a:lnTo>
                    <a:pt x="432470" y="52025"/>
                  </a:lnTo>
                  <a:lnTo>
                    <a:pt x="433624" y="52658"/>
                  </a:lnTo>
                  <a:lnTo>
                    <a:pt x="433349" y="54128"/>
                  </a:lnTo>
                  <a:lnTo>
                    <a:pt x="433909" y="55163"/>
                  </a:lnTo>
                  <a:lnTo>
                    <a:pt x="433172" y="56265"/>
                  </a:lnTo>
                  <a:lnTo>
                    <a:pt x="433767" y="58647"/>
                  </a:lnTo>
                  <a:lnTo>
                    <a:pt x="432947" y="59404"/>
                  </a:lnTo>
                  <a:lnTo>
                    <a:pt x="433371" y="60741"/>
                  </a:lnTo>
                  <a:lnTo>
                    <a:pt x="434461" y="64025"/>
                  </a:lnTo>
                  <a:lnTo>
                    <a:pt x="435968" y="65346"/>
                  </a:lnTo>
                  <a:lnTo>
                    <a:pt x="435207" y="66346"/>
                  </a:lnTo>
                  <a:lnTo>
                    <a:pt x="436744" y="66941"/>
                  </a:lnTo>
                  <a:lnTo>
                    <a:pt x="438478" y="65047"/>
                  </a:lnTo>
                  <a:lnTo>
                    <a:pt x="439620" y="64603"/>
                  </a:lnTo>
                  <a:lnTo>
                    <a:pt x="441295" y="65239"/>
                  </a:lnTo>
                  <a:lnTo>
                    <a:pt x="441817" y="68045"/>
                  </a:lnTo>
                  <a:lnTo>
                    <a:pt x="442802" y="69624"/>
                  </a:lnTo>
                  <a:lnTo>
                    <a:pt x="444354" y="69298"/>
                  </a:lnTo>
                  <a:lnTo>
                    <a:pt x="446290" y="71668"/>
                  </a:lnTo>
                  <a:lnTo>
                    <a:pt x="445012" y="73859"/>
                  </a:lnTo>
                  <a:lnTo>
                    <a:pt x="443400" y="74324"/>
                  </a:lnTo>
                  <a:lnTo>
                    <a:pt x="442361" y="74596"/>
                  </a:lnTo>
                  <a:lnTo>
                    <a:pt x="443377" y="76874"/>
                  </a:lnTo>
                  <a:lnTo>
                    <a:pt x="444525" y="77008"/>
                  </a:lnTo>
                  <a:lnTo>
                    <a:pt x="445379" y="78039"/>
                  </a:lnTo>
                  <a:lnTo>
                    <a:pt x="445561" y="80774"/>
                  </a:lnTo>
                  <a:lnTo>
                    <a:pt x="442210" y="82853"/>
                  </a:lnTo>
                  <a:lnTo>
                    <a:pt x="442154" y="84230"/>
                  </a:lnTo>
                  <a:lnTo>
                    <a:pt x="440761" y="85427"/>
                  </a:lnTo>
                  <a:lnTo>
                    <a:pt x="438510" y="85019"/>
                  </a:lnTo>
                  <a:lnTo>
                    <a:pt x="436107" y="85531"/>
                  </a:lnTo>
                  <a:lnTo>
                    <a:pt x="437558" y="87371"/>
                  </a:lnTo>
                  <a:lnTo>
                    <a:pt x="439454" y="87879"/>
                  </a:lnTo>
                  <a:lnTo>
                    <a:pt x="440908" y="89679"/>
                  </a:lnTo>
                  <a:lnTo>
                    <a:pt x="442068" y="92553"/>
                  </a:lnTo>
                  <a:lnTo>
                    <a:pt x="443169" y="92751"/>
                  </a:lnTo>
                  <a:lnTo>
                    <a:pt x="443946" y="93733"/>
                  </a:lnTo>
                  <a:lnTo>
                    <a:pt x="445712" y="94716"/>
                  </a:lnTo>
                  <a:lnTo>
                    <a:pt x="446970" y="96186"/>
                  </a:lnTo>
                  <a:lnTo>
                    <a:pt x="448558" y="96738"/>
                  </a:lnTo>
                  <a:lnTo>
                    <a:pt x="448933" y="97764"/>
                  </a:lnTo>
                  <a:lnTo>
                    <a:pt x="451135" y="97400"/>
                  </a:lnTo>
                  <a:lnTo>
                    <a:pt x="452488" y="98873"/>
                  </a:lnTo>
                  <a:lnTo>
                    <a:pt x="452465" y="99882"/>
                  </a:lnTo>
                  <a:lnTo>
                    <a:pt x="453937" y="100649"/>
                  </a:lnTo>
                  <a:lnTo>
                    <a:pt x="455679" y="99478"/>
                  </a:lnTo>
                  <a:lnTo>
                    <a:pt x="457329" y="100007"/>
                  </a:lnTo>
                  <a:lnTo>
                    <a:pt x="460249" y="97742"/>
                  </a:lnTo>
                  <a:lnTo>
                    <a:pt x="461256" y="97609"/>
                  </a:lnTo>
                  <a:lnTo>
                    <a:pt x="464398" y="96315"/>
                  </a:lnTo>
                  <a:lnTo>
                    <a:pt x="464750" y="97179"/>
                  </a:lnTo>
                  <a:lnTo>
                    <a:pt x="465875" y="97567"/>
                  </a:lnTo>
                  <a:lnTo>
                    <a:pt x="467553" y="96593"/>
                  </a:lnTo>
                  <a:lnTo>
                    <a:pt x="472721" y="96019"/>
                  </a:lnTo>
                  <a:lnTo>
                    <a:pt x="473685" y="95400"/>
                  </a:lnTo>
                  <a:lnTo>
                    <a:pt x="473910" y="94052"/>
                  </a:lnTo>
                  <a:lnTo>
                    <a:pt x="475680" y="93604"/>
                  </a:lnTo>
                  <a:lnTo>
                    <a:pt x="474660" y="92068"/>
                  </a:lnTo>
                  <a:lnTo>
                    <a:pt x="479273" y="87701"/>
                  </a:lnTo>
                  <a:lnTo>
                    <a:pt x="479412" y="84773"/>
                  </a:lnTo>
                  <a:lnTo>
                    <a:pt x="481588" y="84372"/>
                  </a:lnTo>
                  <a:lnTo>
                    <a:pt x="483598" y="82423"/>
                  </a:lnTo>
                  <a:lnTo>
                    <a:pt x="484670" y="82100"/>
                  </a:lnTo>
                  <a:lnTo>
                    <a:pt x="485803" y="83110"/>
                  </a:lnTo>
                  <a:lnTo>
                    <a:pt x="487818" y="83337"/>
                  </a:lnTo>
                  <a:lnTo>
                    <a:pt x="488561" y="83981"/>
                  </a:lnTo>
                  <a:lnTo>
                    <a:pt x="492257" y="84365"/>
                  </a:lnTo>
                  <a:lnTo>
                    <a:pt x="492800" y="85091"/>
                  </a:lnTo>
                  <a:lnTo>
                    <a:pt x="491799" y="87173"/>
                  </a:lnTo>
                  <a:lnTo>
                    <a:pt x="492718" y="89456"/>
                  </a:lnTo>
                  <a:lnTo>
                    <a:pt x="494740" y="89895"/>
                  </a:lnTo>
                  <a:lnTo>
                    <a:pt x="496471" y="88643"/>
                  </a:lnTo>
                  <a:lnTo>
                    <a:pt x="498319" y="89437"/>
                  </a:lnTo>
                  <a:lnTo>
                    <a:pt x="498265" y="90805"/>
                  </a:lnTo>
                  <a:lnTo>
                    <a:pt x="498950" y="91599"/>
                  </a:lnTo>
                  <a:lnTo>
                    <a:pt x="499179" y="93879"/>
                  </a:lnTo>
                  <a:lnTo>
                    <a:pt x="498134" y="95442"/>
                  </a:lnTo>
                  <a:lnTo>
                    <a:pt x="496888" y="95520"/>
                  </a:lnTo>
                  <a:lnTo>
                    <a:pt x="495982" y="96542"/>
                  </a:lnTo>
                  <a:lnTo>
                    <a:pt x="496968" y="100461"/>
                  </a:lnTo>
                  <a:lnTo>
                    <a:pt x="498275" y="102395"/>
                  </a:lnTo>
                  <a:lnTo>
                    <a:pt x="499502" y="102559"/>
                  </a:lnTo>
                  <a:lnTo>
                    <a:pt x="498819" y="105206"/>
                  </a:lnTo>
                  <a:lnTo>
                    <a:pt x="499715" y="105788"/>
                  </a:lnTo>
                  <a:lnTo>
                    <a:pt x="499392" y="107880"/>
                  </a:lnTo>
                  <a:lnTo>
                    <a:pt x="499559" y="110048"/>
                  </a:lnTo>
                  <a:close/>
                </a:path>
              </a:pathLst>
            </a:custGeom>
            <a:solidFill>
              <a:srgbClr val="D8E6F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58590" y="3829946"/>
              <a:ext cx="2004" cy="1047"/>
            </a:xfrm>
            <a:custGeom>
              <a:avLst/>
              <a:pathLst>
                <a:path w="2004" h="1047">
                  <a:moveTo>
                    <a:pt x="0" y="740"/>
                  </a:moveTo>
                  <a:lnTo>
                    <a:pt x="1828" y="0"/>
                  </a:lnTo>
                  <a:lnTo>
                    <a:pt x="2004" y="104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42037" y="3906632"/>
              <a:ext cx="1970" cy="2119"/>
            </a:xfrm>
            <a:custGeom>
              <a:avLst/>
              <a:pathLst>
                <a:path w="1970" h="2119">
                  <a:moveTo>
                    <a:pt x="21" y="332"/>
                  </a:moveTo>
                  <a:lnTo>
                    <a:pt x="1027" y="0"/>
                  </a:lnTo>
                  <a:lnTo>
                    <a:pt x="1970" y="1555"/>
                  </a:lnTo>
                  <a:lnTo>
                    <a:pt x="1264" y="2119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48646" y="3802918"/>
              <a:ext cx="1959" cy="1776"/>
            </a:xfrm>
            <a:custGeom>
              <a:avLst/>
              <a:pathLst>
                <a:path w="1959" h="1776">
                  <a:moveTo>
                    <a:pt x="1487" y="0"/>
                  </a:moveTo>
                  <a:lnTo>
                    <a:pt x="1959" y="1308"/>
                  </a:lnTo>
                  <a:lnTo>
                    <a:pt x="1092" y="1776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36752" y="3960763"/>
              <a:ext cx="2660" cy="1986"/>
            </a:xfrm>
            <a:custGeom>
              <a:avLst/>
              <a:pathLst>
                <a:path w="2660" h="1986">
                  <a:moveTo>
                    <a:pt x="0" y="1986"/>
                  </a:moveTo>
                  <a:lnTo>
                    <a:pt x="1300" y="0"/>
                  </a:lnTo>
                  <a:lnTo>
                    <a:pt x="2660" y="80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54183" y="3849695"/>
              <a:ext cx="1878" cy="1627"/>
            </a:xfrm>
            <a:custGeom>
              <a:avLst/>
              <a:pathLst>
                <a:path w="1878" h="1627">
                  <a:moveTo>
                    <a:pt x="358" y="240"/>
                  </a:moveTo>
                  <a:lnTo>
                    <a:pt x="1443" y="0"/>
                  </a:lnTo>
                  <a:lnTo>
                    <a:pt x="1878" y="1236"/>
                  </a:lnTo>
                  <a:lnTo>
                    <a:pt x="0" y="162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697328" y="3792742"/>
              <a:ext cx="1645" cy="2543"/>
            </a:xfrm>
            <a:custGeom>
              <a:avLst/>
              <a:pathLst>
                <a:path w="1645" h="2543">
                  <a:moveTo>
                    <a:pt x="1645" y="2543"/>
                  </a:moveTo>
                  <a:lnTo>
                    <a:pt x="0" y="1520"/>
                  </a:lnTo>
                  <a:lnTo>
                    <a:pt x="247" y="0"/>
                  </a:lnTo>
                  <a:lnTo>
                    <a:pt x="1308" y="32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80364" y="3796743"/>
              <a:ext cx="1841" cy="2587"/>
            </a:xfrm>
            <a:custGeom>
              <a:avLst/>
              <a:pathLst>
                <a:path w="1841" h="2587">
                  <a:moveTo>
                    <a:pt x="1524" y="2587"/>
                  </a:moveTo>
                  <a:lnTo>
                    <a:pt x="0" y="2108"/>
                  </a:lnTo>
                  <a:lnTo>
                    <a:pt x="749" y="0"/>
                  </a:lnTo>
                  <a:lnTo>
                    <a:pt x="1841" y="98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83533" y="3993046"/>
              <a:ext cx="1980" cy="2036"/>
            </a:xfrm>
            <a:custGeom>
              <a:avLst/>
              <a:pathLst>
                <a:path w="1980" h="2036">
                  <a:moveTo>
                    <a:pt x="43" y="2036"/>
                  </a:moveTo>
                  <a:lnTo>
                    <a:pt x="0" y="1016"/>
                  </a:lnTo>
                  <a:lnTo>
                    <a:pt x="1980" y="0"/>
                  </a:lnTo>
                  <a:lnTo>
                    <a:pt x="1789" y="143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54260" y="3848026"/>
              <a:ext cx="2360" cy="1632"/>
            </a:xfrm>
            <a:custGeom>
              <a:avLst/>
              <a:pathLst>
                <a:path w="2360" h="1632">
                  <a:moveTo>
                    <a:pt x="2360" y="728"/>
                  </a:moveTo>
                  <a:lnTo>
                    <a:pt x="1864" y="1632"/>
                  </a:lnTo>
                  <a:lnTo>
                    <a:pt x="0" y="996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46995" y="3849751"/>
              <a:ext cx="1891" cy="2272"/>
            </a:xfrm>
            <a:custGeom>
              <a:avLst/>
              <a:pathLst>
                <a:path w="1891" h="2272">
                  <a:moveTo>
                    <a:pt x="0" y="730"/>
                  </a:moveTo>
                  <a:lnTo>
                    <a:pt x="1418" y="0"/>
                  </a:lnTo>
                  <a:lnTo>
                    <a:pt x="1891" y="892"/>
                  </a:lnTo>
                  <a:lnTo>
                    <a:pt x="1206" y="2272"/>
                  </a:lnTo>
                  <a:lnTo>
                    <a:pt x="141" y="219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45863" y="3864946"/>
              <a:ext cx="1725" cy="3295"/>
            </a:xfrm>
            <a:custGeom>
              <a:avLst/>
              <a:pathLst>
                <a:path w="1725" h="3295">
                  <a:moveTo>
                    <a:pt x="1725" y="0"/>
                  </a:moveTo>
                  <a:lnTo>
                    <a:pt x="1178" y="3117"/>
                  </a:lnTo>
                  <a:lnTo>
                    <a:pt x="321" y="3295"/>
                  </a:lnTo>
                  <a:lnTo>
                    <a:pt x="0" y="96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83838" y="4031655"/>
              <a:ext cx="3813" cy="2161"/>
            </a:xfrm>
            <a:custGeom>
              <a:avLst/>
              <a:pathLst>
                <a:path w="3813" h="2161">
                  <a:moveTo>
                    <a:pt x="3813" y="2161"/>
                  </a:moveTo>
                  <a:lnTo>
                    <a:pt x="2958" y="1513"/>
                  </a:lnTo>
                  <a:lnTo>
                    <a:pt x="1419" y="1760"/>
                  </a:lnTo>
                  <a:lnTo>
                    <a:pt x="0" y="1143"/>
                  </a:lnTo>
                  <a:lnTo>
                    <a:pt x="450" y="0"/>
                  </a:lnTo>
                  <a:lnTo>
                    <a:pt x="2324" y="112"/>
                  </a:lnTo>
                  <a:lnTo>
                    <a:pt x="3693" y="137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693895" y="3792957"/>
              <a:ext cx="2713" cy="2669"/>
            </a:xfrm>
            <a:custGeom>
              <a:avLst/>
              <a:pathLst>
                <a:path w="2713" h="2669">
                  <a:moveTo>
                    <a:pt x="1531" y="2669"/>
                  </a:moveTo>
                  <a:lnTo>
                    <a:pt x="0" y="1204"/>
                  </a:lnTo>
                  <a:lnTo>
                    <a:pt x="1585" y="0"/>
                  </a:lnTo>
                  <a:lnTo>
                    <a:pt x="2713" y="51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37451" y="3957400"/>
              <a:ext cx="2480" cy="1882"/>
            </a:xfrm>
            <a:custGeom>
              <a:avLst/>
              <a:pathLst>
                <a:path w="2480" h="1882">
                  <a:moveTo>
                    <a:pt x="590" y="1882"/>
                  </a:moveTo>
                  <a:lnTo>
                    <a:pt x="0" y="100"/>
                  </a:lnTo>
                  <a:lnTo>
                    <a:pt x="2480" y="0"/>
                  </a:lnTo>
                  <a:lnTo>
                    <a:pt x="1798" y="133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591778" y="3993567"/>
              <a:ext cx="4267" cy="2697"/>
            </a:xfrm>
            <a:custGeom>
              <a:avLst/>
              <a:pathLst>
                <a:path w="4267" h="2697">
                  <a:moveTo>
                    <a:pt x="936" y="2697"/>
                  </a:moveTo>
                  <a:lnTo>
                    <a:pt x="0" y="1567"/>
                  </a:lnTo>
                  <a:lnTo>
                    <a:pt x="1525" y="0"/>
                  </a:lnTo>
                  <a:lnTo>
                    <a:pt x="4267" y="866"/>
                  </a:lnTo>
                  <a:lnTo>
                    <a:pt x="2249" y="168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46189" y="3832328"/>
              <a:ext cx="3131" cy="2896"/>
            </a:xfrm>
            <a:custGeom>
              <a:avLst/>
              <a:pathLst>
                <a:path w="3131" h="2896">
                  <a:moveTo>
                    <a:pt x="3131" y="1534"/>
                  </a:moveTo>
                  <a:lnTo>
                    <a:pt x="1064" y="2896"/>
                  </a:lnTo>
                  <a:lnTo>
                    <a:pt x="0" y="1320"/>
                  </a:lnTo>
                  <a:lnTo>
                    <a:pt x="874" y="163"/>
                  </a:lnTo>
                  <a:lnTo>
                    <a:pt x="2524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46206" y="3906768"/>
              <a:ext cx="3293" cy="2829"/>
            </a:xfrm>
            <a:custGeom>
              <a:avLst/>
              <a:pathLst>
                <a:path w="3293" h="2829">
                  <a:moveTo>
                    <a:pt x="622" y="891"/>
                  </a:moveTo>
                  <a:lnTo>
                    <a:pt x="1307" y="0"/>
                  </a:lnTo>
                  <a:lnTo>
                    <a:pt x="2880" y="1011"/>
                  </a:lnTo>
                  <a:lnTo>
                    <a:pt x="3293" y="1831"/>
                  </a:lnTo>
                  <a:lnTo>
                    <a:pt x="1346" y="2829"/>
                  </a:lnTo>
                  <a:lnTo>
                    <a:pt x="0" y="237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61505" y="3827151"/>
              <a:ext cx="3960" cy="2421"/>
            </a:xfrm>
            <a:custGeom>
              <a:avLst/>
              <a:pathLst>
                <a:path w="3960" h="2421">
                  <a:moveTo>
                    <a:pt x="637" y="9"/>
                  </a:moveTo>
                  <a:lnTo>
                    <a:pt x="3057" y="0"/>
                  </a:lnTo>
                  <a:lnTo>
                    <a:pt x="3960" y="1478"/>
                  </a:lnTo>
                  <a:lnTo>
                    <a:pt x="1419" y="1911"/>
                  </a:lnTo>
                  <a:lnTo>
                    <a:pt x="0" y="242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39371" y="3838661"/>
              <a:ext cx="3417" cy="3708"/>
            </a:xfrm>
            <a:custGeom>
              <a:avLst/>
              <a:pathLst>
                <a:path w="3417" h="3708">
                  <a:moveTo>
                    <a:pt x="1929" y="0"/>
                  </a:moveTo>
                  <a:lnTo>
                    <a:pt x="3417" y="830"/>
                  </a:lnTo>
                  <a:lnTo>
                    <a:pt x="2292" y="3708"/>
                  </a:lnTo>
                  <a:lnTo>
                    <a:pt x="0" y="1886"/>
                  </a:lnTo>
                  <a:lnTo>
                    <a:pt x="499" y="83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68807" y="3845350"/>
              <a:ext cx="2748" cy="4011"/>
            </a:xfrm>
            <a:custGeom>
              <a:avLst/>
              <a:pathLst>
                <a:path w="2748" h="4011">
                  <a:moveTo>
                    <a:pt x="1521" y="4011"/>
                  </a:moveTo>
                  <a:lnTo>
                    <a:pt x="0" y="3255"/>
                  </a:lnTo>
                  <a:lnTo>
                    <a:pt x="783" y="0"/>
                  </a:lnTo>
                  <a:lnTo>
                    <a:pt x="2748" y="17"/>
                  </a:lnTo>
                  <a:lnTo>
                    <a:pt x="1859" y="188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63358" y="3855741"/>
              <a:ext cx="3872" cy="2531"/>
            </a:xfrm>
            <a:custGeom>
              <a:avLst/>
              <a:pathLst>
                <a:path w="3872" h="2531">
                  <a:moveTo>
                    <a:pt x="0" y="1730"/>
                  </a:moveTo>
                  <a:lnTo>
                    <a:pt x="96" y="608"/>
                  </a:lnTo>
                  <a:lnTo>
                    <a:pt x="1187" y="0"/>
                  </a:lnTo>
                  <a:lnTo>
                    <a:pt x="2323" y="374"/>
                  </a:lnTo>
                  <a:lnTo>
                    <a:pt x="3663" y="23"/>
                  </a:lnTo>
                  <a:lnTo>
                    <a:pt x="3872" y="1730"/>
                  </a:lnTo>
                  <a:lnTo>
                    <a:pt x="1671" y="253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31671" y="3913433"/>
              <a:ext cx="3371" cy="3588"/>
            </a:xfrm>
            <a:custGeom>
              <a:avLst/>
              <a:pathLst>
                <a:path w="3371" h="3588">
                  <a:moveTo>
                    <a:pt x="0" y="1257"/>
                  </a:moveTo>
                  <a:lnTo>
                    <a:pt x="189" y="0"/>
                  </a:lnTo>
                  <a:lnTo>
                    <a:pt x="1897" y="0"/>
                  </a:lnTo>
                  <a:lnTo>
                    <a:pt x="3371" y="1262"/>
                  </a:lnTo>
                  <a:lnTo>
                    <a:pt x="2676" y="3588"/>
                  </a:lnTo>
                  <a:lnTo>
                    <a:pt x="1142" y="294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54368" y="3832348"/>
              <a:ext cx="4277" cy="4510"/>
            </a:xfrm>
            <a:custGeom>
              <a:avLst/>
              <a:pathLst>
                <a:path w="4277" h="4510">
                  <a:moveTo>
                    <a:pt x="473" y="737"/>
                  </a:moveTo>
                  <a:lnTo>
                    <a:pt x="2131" y="0"/>
                  </a:lnTo>
                  <a:lnTo>
                    <a:pt x="4277" y="1345"/>
                  </a:lnTo>
                  <a:lnTo>
                    <a:pt x="2849" y="2200"/>
                  </a:lnTo>
                  <a:lnTo>
                    <a:pt x="1712" y="4510"/>
                  </a:lnTo>
                  <a:lnTo>
                    <a:pt x="458" y="3956"/>
                  </a:lnTo>
                  <a:lnTo>
                    <a:pt x="0" y="245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72652" y="3792001"/>
              <a:ext cx="6945" cy="3957"/>
            </a:xfrm>
            <a:custGeom>
              <a:avLst/>
              <a:pathLst>
                <a:path w="6945" h="3957">
                  <a:moveTo>
                    <a:pt x="0" y="336"/>
                  </a:moveTo>
                  <a:lnTo>
                    <a:pt x="1471" y="0"/>
                  </a:lnTo>
                  <a:lnTo>
                    <a:pt x="3802" y="2369"/>
                  </a:lnTo>
                  <a:lnTo>
                    <a:pt x="6202" y="1648"/>
                  </a:lnTo>
                  <a:lnTo>
                    <a:pt x="6945" y="3312"/>
                  </a:lnTo>
                  <a:lnTo>
                    <a:pt x="4646" y="2954"/>
                  </a:lnTo>
                  <a:lnTo>
                    <a:pt x="3286" y="3161"/>
                  </a:lnTo>
                  <a:lnTo>
                    <a:pt x="2405" y="3957"/>
                  </a:lnTo>
                  <a:lnTo>
                    <a:pt x="608" y="3820"/>
                  </a:lnTo>
                  <a:lnTo>
                    <a:pt x="172" y="2719"/>
                  </a:lnTo>
                  <a:lnTo>
                    <a:pt x="961" y="1987"/>
                  </a:lnTo>
                  <a:lnTo>
                    <a:pt x="907" y="74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58868" y="3863156"/>
              <a:ext cx="6429" cy="4385"/>
            </a:xfrm>
            <a:custGeom>
              <a:avLst/>
              <a:pathLst>
                <a:path w="6429" h="4385">
                  <a:moveTo>
                    <a:pt x="4806" y="4385"/>
                  </a:moveTo>
                  <a:lnTo>
                    <a:pt x="2467" y="3849"/>
                  </a:lnTo>
                  <a:lnTo>
                    <a:pt x="0" y="876"/>
                  </a:lnTo>
                  <a:lnTo>
                    <a:pt x="60" y="224"/>
                  </a:lnTo>
                  <a:lnTo>
                    <a:pt x="2118" y="0"/>
                  </a:lnTo>
                  <a:lnTo>
                    <a:pt x="3074" y="718"/>
                  </a:lnTo>
                  <a:lnTo>
                    <a:pt x="2905" y="2216"/>
                  </a:lnTo>
                  <a:lnTo>
                    <a:pt x="4297" y="2740"/>
                  </a:lnTo>
                  <a:lnTo>
                    <a:pt x="5364" y="2492"/>
                  </a:lnTo>
                  <a:lnTo>
                    <a:pt x="6429" y="383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40733" y="3821954"/>
              <a:ext cx="4454" cy="3878"/>
            </a:xfrm>
            <a:custGeom>
              <a:avLst/>
              <a:pathLst>
                <a:path w="4454" h="3878">
                  <a:moveTo>
                    <a:pt x="1665" y="3878"/>
                  </a:moveTo>
                  <a:lnTo>
                    <a:pt x="0" y="2634"/>
                  </a:lnTo>
                  <a:lnTo>
                    <a:pt x="560" y="606"/>
                  </a:lnTo>
                  <a:lnTo>
                    <a:pt x="3698" y="0"/>
                  </a:lnTo>
                  <a:lnTo>
                    <a:pt x="4454" y="2340"/>
                  </a:lnTo>
                  <a:lnTo>
                    <a:pt x="3692" y="374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63032" y="3826769"/>
              <a:ext cx="9381" cy="3586"/>
            </a:xfrm>
            <a:custGeom>
              <a:avLst/>
              <a:pathLst>
                <a:path w="9381" h="3586">
                  <a:moveTo>
                    <a:pt x="2539" y="1902"/>
                  </a:moveTo>
                  <a:lnTo>
                    <a:pt x="3548" y="197"/>
                  </a:lnTo>
                  <a:lnTo>
                    <a:pt x="6926" y="322"/>
                  </a:lnTo>
                  <a:lnTo>
                    <a:pt x="7727" y="0"/>
                  </a:lnTo>
                  <a:lnTo>
                    <a:pt x="9381" y="1998"/>
                  </a:lnTo>
                  <a:lnTo>
                    <a:pt x="8371" y="3526"/>
                  </a:lnTo>
                  <a:lnTo>
                    <a:pt x="6685" y="2759"/>
                  </a:lnTo>
                  <a:lnTo>
                    <a:pt x="3294" y="3342"/>
                  </a:lnTo>
                  <a:lnTo>
                    <a:pt x="2816" y="2917"/>
                  </a:lnTo>
                  <a:lnTo>
                    <a:pt x="423" y="3586"/>
                  </a:lnTo>
                  <a:lnTo>
                    <a:pt x="0" y="238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83359" y="3994556"/>
              <a:ext cx="7232" cy="3563"/>
            </a:xfrm>
            <a:custGeom>
              <a:avLst/>
              <a:pathLst>
                <a:path w="7232" h="3563">
                  <a:moveTo>
                    <a:pt x="3701" y="3563"/>
                  </a:moveTo>
                  <a:lnTo>
                    <a:pt x="2550" y="2862"/>
                  </a:lnTo>
                  <a:lnTo>
                    <a:pt x="605" y="3285"/>
                  </a:lnTo>
                  <a:lnTo>
                    <a:pt x="0" y="1614"/>
                  </a:lnTo>
                  <a:lnTo>
                    <a:pt x="2277" y="19"/>
                  </a:lnTo>
                  <a:lnTo>
                    <a:pt x="5151" y="0"/>
                  </a:lnTo>
                  <a:lnTo>
                    <a:pt x="7232" y="1815"/>
                  </a:lnTo>
                  <a:lnTo>
                    <a:pt x="6874" y="241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59382" y="3858491"/>
              <a:ext cx="6595" cy="5346"/>
            </a:xfrm>
            <a:custGeom>
              <a:avLst/>
              <a:pathLst>
                <a:path w="6595" h="5346">
                  <a:moveTo>
                    <a:pt x="2800" y="86"/>
                  </a:moveTo>
                  <a:lnTo>
                    <a:pt x="3945" y="77"/>
                  </a:lnTo>
                  <a:lnTo>
                    <a:pt x="6595" y="1831"/>
                  </a:lnTo>
                  <a:lnTo>
                    <a:pt x="6106" y="2972"/>
                  </a:lnTo>
                  <a:lnTo>
                    <a:pt x="6175" y="5346"/>
                  </a:lnTo>
                  <a:lnTo>
                    <a:pt x="4092" y="4939"/>
                  </a:lnTo>
                  <a:lnTo>
                    <a:pt x="1760" y="3116"/>
                  </a:lnTo>
                  <a:lnTo>
                    <a:pt x="1277" y="1935"/>
                  </a:lnTo>
                  <a:lnTo>
                    <a:pt x="0" y="79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41513" y="3788543"/>
              <a:ext cx="12395" cy="14440"/>
            </a:xfrm>
            <a:custGeom>
              <a:avLst/>
              <a:pathLst>
                <a:path w="12395" h="14440">
                  <a:moveTo>
                    <a:pt x="0" y="897"/>
                  </a:moveTo>
                  <a:lnTo>
                    <a:pt x="1671" y="0"/>
                  </a:lnTo>
                  <a:lnTo>
                    <a:pt x="2846" y="2677"/>
                  </a:lnTo>
                  <a:lnTo>
                    <a:pt x="2862" y="5818"/>
                  </a:lnTo>
                  <a:lnTo>
                    <a:pt x="4320" y="8925"/>
                  </a:lnTo>
                  <a:lnTo>
                    <a:pt x="7679" y="10371"/>
                  </a:lnTo>
                  <a:lnTo>
                    <a:pt x="8704" y="11519"/>
                  </a:lnTo>
                  <a:lnTo>
                    <a:pt x="10921" y="13084"/>
                  </a:lnTo>
                  <a:lnTo>
                    <a:pt x="12395" y="13343"/>
                  </a:lnTo>
                  <a:lnTo>
                    <a:pt x="12187" y="14440"/>
                  </a:lnTo>
                  <a:lnTo>
                    <a:pt x="9447" y="14083"/>
                  </a:lnTo>
                  <a:lnTo>
                    <a:pt x="5183" y="10849"/>
                  </a:lnTo>
                  <a:lnTo>
                    <a:pt x="3426" y="9717"/>
                  </a:lnTo>
                  <a:lnTo>
                    <a:pt x="1575" y="7512"/>
                  </a:lnTo>
                  <a:lnTo>
                    <a:pt x="1121" y="6205"/>
                  </a:lnTo>
                  <a:lnTo>
                    <a:pt x="765" y="240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66199" y="3850449"/>
              <a:ext cx="7091" cy="9350"/>
            </a:xfrm>
            <a:custGeom>
              <a:avLst/>
              <a:pathLst>
                <a:path w="7091" h="9350">
                  <a:moveTo>
                    <a:pt x="241" y="1287"/>
                  </a:moveTo>
                  <a:lnTo>
                    <a:pt x="1332" y="0"/>
                  </a:lnTo>
                  <a:lnTo>
                    <a:pt x="2922" y="105"/>
                  </a:lnTo>
                  <a:lnTo>
                    <a:pt x="4191" y="1164"/>
                  </a:lnTo>
                  <a:lnTo>
                    <a:pt x="5565" y="306"/>
                  </a:lnTo>
                  <a:lnTo>
                    <a:pt x="6926" y="3646"/>
                  </a:lnTo>
                  <a:lnTo>
                    <a:pt x="7091" y="4965"/>
                  </a:lnTo>
                  <a:lnTo>
                    <a:pt x="4795" y="6319"/>
                  </a:lnTo>
                  <a:lnTo>
                    <a:pt x="4556" y="7536"/>
                  </a:lnTo>
                  <a:lnTo>
                    <a:pt x="5529" y="7921"/>
                  </a:lnTo>
                  <a:lnTo>
                    <a:pt x="5720" y="9350"/>
                  </a:lnTo>
                  <a:lnTo>
                    <a:pt x="3799" y="8983"/>
                  </a:lnTo>
                  <a:lnTo>
                    <a:pt x="2747" y="6912"/>
                  </a:lnTo>
                  <a:lnTo>
                    <a:pt x="2899" y="4609"/>
                  </a:lnTo>
                  <a:lnTo>
                    <a:pt x="1713" y="4146"/>
                  </a:lnTo>
                  <a:lnTo>
                    <a:pt x="0" y="239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63186" y="3811756"/>
              <a:ext cx="9769" cy="5218"/>
            </a:xfrm>
            <a:custGeom>
              <a:avLst/>
              <a:pathLst>
                <a:path w="9769" h="5218">
                  <a:moveTo>
                    <a:pt x="9647" y="5118"/>
                  </a:moveTo>
                  <a:lnTo>
                    <a:pt x="8000" y="4455"/>
                  </a:lnTo>
                  <a:lnTo>
                    <a:pt x="6292" y="4754"/>
                  </a:lnTo>
                  <a:lnTo>
                    <a:pt x="4627" y="4125"/>
                  </a:lnTo>
                  <a:lnTo>
                    <a:pt x="4117" y="4876"/>
                  </a:lnTo>
                  <a:lnTo>
                    <a:pt x="2438" y="5218"/>
                  </a:lnTo>
                  <a:lnTo>
                    <a:pt x="0" y="4237"/>
                  </a:lnTo>
                  <a:lnTo>
                    <a:pt x="92" y="1285"/>
                  </a:lnTo>
                  <a:lnTo>
                    <a:pt x="463" y="0"/>
                  </a:lnTo>
                  <a:lnTo>
                    <a:pt x="4868" y="957"/>
                  </a:lnTo>
                  <a:lnTo>
                    <a:pt x="5764" y="223"/>
                  </a:lnTo>
                  <a:lnTo>
                    <a:pt x="6493" y="1605"/>
                  </a:lnTo>
                  <a:lnTo>
                    <a:pt x="7846" y="1432"/>
                  </a:lnTo>
                  <a:lnTo>
                    <a:pt x="9769" y="238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34530" y="3840734"/>
              <a:ext cx="6377" cy="9006"/>
            </a:xfrm>
            <a:custGeom>
              <a:avLst/>
              <a:pathLst>
                <a:path w="6377" h="9006">
                  <a:moveTo>
                    <a:pt x="2662" y="0"/>
                  </a:moveTo>
                  <a:lnTo>
                    <a:pt x="3750" y="281"/>
                  </a:lnTo>
                  <a:lnTo>
                    <a:pt x="4239" y="1824"/>
                  </a:lnTo>
                  <a:lnTo>
                    <a:pt x="5768" y="2511"/>
                  </a:lnTo>
                  <a:lnTo>
                    <a:pt x="6377" y="5535"/>
                  </a:lnTo>
                  <a:lnTo>
                    <a:pt x="6289" y="6789"/>
                  </a:lnTo>
                  <a:lnTo>
                    <a:pt x="2519" y="9006"/>
                  </a:lnTo>
                  <a:lnTo>
                    <a:pt x="1009" y="8650"/>
                  </a:lnTo>
                  <a:lnTo>
                    <a:pt x="0" y="6925"/>
                  </a:lnTo>
                  <a:lnTo>
                    <a:pt x="569" y="5821"/>
                  </a:lnTo>
                  <a:lnTo>
                    <a:pt x="293" y="2911"/>
                  </a:lnTo>
                  <a:lnTo>
                    <a:pt x="1214" y="1361"/>
                  </a:lnTo>
                  <a:lnTo>
                    <a:pt x="1299" y="9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48845" y="3822145"/>
              <a:ext cx="11444" cy="8038"/>
            </a:xfrm>
            <a:custGeom>
              <a:avLst/>
              <a:pathLst>
                <a:path w="11444" h="8038">
                  <a:moveTo>
                    <a:pt x="1261" y="2615"/>
                  </a:moveTo>
                  <a:lnTo>
                    <a:pt x="2250" y="2796"/>
                  </a:lnTo>
                  <a:lnTo>
                    <a:pt x="3773" y="1563"/>
                  </a:lnTo>
                  <a:lnTo>
                    <a:pt x="5551" y="1639"/>
                  </a:lnTo>
                  <a:lnTo>
                    <a:pt x="7473" y="0"/>
                  </a:lnTo>
                  <a:lnTo>
                    <a:pt x="10557" y="954"/>
                  </a:lnTo>
                  <a:lnTo>
                    <a:pt x="11219" y="2338"/>
                  </a:lnTo>
                  <a:lnTo>
                    <a:pt x="10741" y="3492"/>
                  </a:lnTo>
                  <a:lnTo>
                    <a:pt x="11444" y="5263"/>
                  </a:lnTo>
                  <a:lnTo>
                    <a:pt x="11185" y="7695"/>
                  </a:lnTo>
                  <a:lnTo>
                    <a:pt x="9735" y="8038"/>
                  </a:lnTo>
                  <a:lnTo>
                    <a:pt x="8786" y="6957"/>
                  </a:lnTo>
                  <a:lnTo>
                    <a:pt x="5700" y="6778"/>
                  </a:lnTo>
                  <a:lnTo>
                    <a:pt x="2780" y="4642"/>
                  </a:lnTo>
                  <a:lnTo>
                    <a:pt x="0" y="340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48256" y="3862778"/>
              <a:ext cx="10489" cy="10162"/>
            </a:xfrm>
            <a:custGeom>
              <a:avLst/>
              <a:pathLst>
                <a:path w="10489" h="10162">
                  <a:moveTo>
                    <a:pt x="8614" y="10162"/>
                  </a:moveTo>
                  <a:lnTo>
                    <a:pt x="7052" y="9830"/>
                  </a:lnTo>
                  <a:lnTo>
                    <a:pt x="5422" y="8858"/>
                  </a:lnTo>
                  <a:lnTo>
                    <a:pt x="5438" y="7790"/>
                  </a:lnTo>
                  <a:lnTo>
                    <a:pt x="3043" y="5326"/>
                  </a:lnTo>
                  <a:lnTo>
                    <a:pt x="2015" y="6436"/>
                  </a:lnTo>
                  <a:lnTo>
                    <a:pt x="0" y="4975"/>
                  </a:lnTo>
                  <a:lnTo>
                    <a:pt x="1061" y="2858"/>
                  </a:lnTo>
                  <a:lnTo>
                    <a:pt x="1464" y="1169"/>
                  </a:lnTo>
                  <a:lnTo>
                    <a:pt x="2251" y="402"/>
                  </a:lnTo>
                  <a:lnTo>
                    <a:pt x="5328" y="0"/>
                  </a:lnTo>
                  <a:lnTo>
                    <a:pt x="6311" y="2876"/>
                  </a:lnTo>
                  <a:lnTo>
                    <a:pt x="8603" y="4406"/>
                  </a:lnTo>
                  <a:lnTo>
                    <a:pt x="10489" y="7098"/>
                  </a:lnTo>
                  <a:lnTo>
                    <a:pt x="9271" y="982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41050" y="3833516"/>
              <a:ext cx="26245" cy="18256"/>
            </a:xfrm>
            <a:custGeom>
              <a:avLst/>
              <a:pathLst>
                <a:path w="26245" h="18256">
                  <a:moveTo>
                    <a:pt x="20626" y="8817"/>
                  </a:moveTo>
                  <a:lnTo>
                    <a:pt x="22860" y="8814"/>
                  </a:lnTo>
                  <a:lnTo>
                    <a:pt x="24152" y="10778"/>
                  </a:lnTo>
                  <a:lnTo>
                    <a:pt x="25119" y="11283"/>
                  </a:lnTo>
                  <a:lnTo>
                    <a:pt x="26245" y="13992"/>
                  </a:lnTo>
                  <a:lnTo>
                    <a:pt x="26053" y="15357"/>
                  </a:lnTo>
                  <a:lnTo>
                    <a:pt x="24949" y="17981"/>
                  </a:lnTo>
                  <a:lnTo>
                    <a:pt x="22051" y="18256"/>
                  </a:lnTo>
                  <a:lnTo>
                    <a:pt x="18939" y="16176"/>
                  </a:lnTo>
                  <a:lnTo>
                    <a:pt x="14954" y="14447"/>
                  </a:lnTo>
                  <a:lnTo>
                    <a:pt x="11717" y="14653"/>
                  </a:lnTo>
                  <a:lnTo>
                    <a:pt x="11077" y="13281"/>
                  </a:lnTo>
                  <a:lnTo>
                    <a:pt x="8800" y="13265"/>
                  </a:lnTo>
                  <a:lnTo>
                    <a:pt x="6579" y="14412"/>
                  </a:lnTo>
                  <a:lnTo>
                    <a:pt x="5779" y="14198"/>
                  </a:lnTo>
                  <a:lnTo>
                    <a:pt x="4852" y="12068"/>
                  </a:lnTo>
                  <a:lnTo>
                    <a:pt x="2878" y="10016"/>
                  </a:lnTo>
                  <a:lnTo>
                    <a:pt x="3577" y="8270"/>
                  </a:lnTo>
                  <a:lnTo>
                    <a:pt x="3022" y="6207"/>
                  </a:lnTo>
                  <a:lnTo>
                    <a:pt x="0" y="1200"/>
                  </a:lnTo>
                  <a:lnTo>
                    <a:pt x="1202" y="0"/>
                  </a:lnTo>
                  <a:lnTo>
                    <a:pt x="3846" y="1685"/>
                  </a:lnTo>
                  <a:lnTo>
                    <a:pt x="7213" y="2743"/>
                  </a:lnTo>
                  <a:lnTo>
                    <a:pt x="10234" y="1945"/>
                  </a:lnTo>
                  <a:lnTo>
                    <a:pt x="11797" y="2600"/>
                  </a:lnTo>
                  <a:lnTo>
                    <a:pt x="13939" y="5262"/>
                  </a:lnTo>
                  <a:lnTo>
                    <a:pt x="16418" y="5593"/>
                  </a:lnTo>
                  <a:lnTo>
                    <a:pt x="19586" y="5634"/>
                  </a:lnTo>
                  <a:lnTo>
                    <a:pt x="20718" y="6337"/>
                  </a:lnTo>
                  <a:lnTo>
                    <a:pt x="22081" y="6021"/>
                  </a:lnTo>
                  <a:lnTo>
                    <a:pt x="23660" y="7232"/>
                  </a:lnTo>
                  <a:lnTo>
                    <a:pt x="22274" y="795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89693" y="3759450"/>
              <a:ext cx="264644" cy="296533"/>
            </a:xfrm>
            <a:custGeom>
              <a:avLst/>
              <a:pathLst>
                <a:path w="264644" h="296533">
                  <a:moveTo>
                    <a:pt x="25779" y="213171"/>
                  </a:moveTo>
                  <a:lnTo>
                    <a:pt x="27573" y="212224"/>
                  </a:lnTo>
                  <a:lnTo>
                    <a:pt x="28177" y="211120"/>
                  </a:lnTo>
                  <a:lnTo>
                    <a:pt x="28073" y="208270"/>
                  </a:lnTo>
                  <a:lnTo>
                    <a:pt x="27163" y="206226"/>
                  </a:lnTo>
                  <a:lnTo>
                    <a:pt x="26231" y="205599"/>
                  </a:lnTo>
                  <a:lnTo>
                    <a:pt x="26200" y="204194"/>
                  </a:lnTo>
                  <a:lnTo>
                    <a:pt x="27252" y="203896"/>
                  </a:lnTo>
                  <a:lnTo>
                    <a:pt x="27858" y="201547"/>
                  </a:lnTo>
                  <a:lnTo>
                    <a:pt x="28639" y="199903"/>
                  </a:lnTo>
                  <a:lnTo>
                    <a:pt x="26959" y="199385"/>
                  </a:lnTo>
                  <a:lnTo>
                    <a:pt x="25619" y="197599"/>
                  </a:lnTo>
                  <a:lnTo>
                    <a:pt x="25336" y="196109"/>
                  </a:lnTo>
                  <a:lnTo>
                    <a:pt x="24914" y="194003"/>
                  </a:lnTo>
                  <a:lnTo>
                    <a:pt x="24212" y="192735"/>
                  </a:lnTo>
                  <a:lnTo>
                    <a:pt x="25737" y="188505"/>
                  </a:lnTo>
                  <a:lnTo>
                    <a:pt x="25626" y="184694"/>
                  </a:lnTo>
                  <a:lnTo>
                    <a:pt x="23720" y="182166"/>
                  </a:lnTo>
                  <a:lnTo>
                    <a:pt x="22560" y="177782"/>
                  </a:lnTo>
                  <a:lnTo>
                    <a:pt x="21556" y="175073"/>
                  </a:lnTo>
                  <a:lnTo>
                    <a:pt x="19333" y="174847"/>
                  </a:lnTo>
                  <a:lnTo>
                    <a:pt x="17233" y="173996"/>
                  </a:lnTo>
                  <a:lnTo>
                    <a:pt x="16780" y="171440"/>
                  </a:lnTo>
                  <a:lnTo>
                    <a:pt x="15638" y="168873"/>
                  </a:lnTo>
                  <a:lnTo>
                    <a:pt x="15233" y="167215"/>
                  </a:lnTo>
                  <a:lnTo>
                    <a:pt x="14396" y="166850"/>
                  </a:lnTo>
                  <a:lnTo>
                    <a:pt x="10694" y="168362"/>
                  </a:lnTo>
                  <a:lnTo>
                    <a:pt x="11123" y="167145"/>
                  </a:lnTo>
                  <a:lnTo>
                    <a:pt x="12526" y="165475"/>
                  </a:lnTo>
                  <a:lnTo>
                    <a:pt x="10661" y="164526"/>
                  </a:lnTo>
                  <a:lnTo>
                    <a:pt x="9866" y="162952"/>
                  </a:lnTo>
                  <a:lnTo>
                    <a:pt x="8480" y="162243"/>
                  </a:lnTo>
                  <a:lnTo>
                    <a:pt x="6889" y="162693"/>
                  </a:lnTo>
                  <a:lnTo>
                    <a:pt x="5232" y="160756"/>
                  </a:lnTo>
                  <a:lnTo>
                    <a:pt x="4276" y="161979"/>
                  </a:lnTo>
                  <a:lnTo>
                    <a:pt x="3510" y="159122"/>
                  </a:lnTo>
                  <a:lnTo>
                    <a:pt x="2154" y="157327"/>
                  </a:lnTo>
                  <a:lnTo>
                    <a:pt x="2720" y="155817"/>
                  </a:lnTo>
                  <a:lnTo>
                    <a:pt x="799" y="154766"/>
                  </a:lnTo>
                  <a:lnTo>
                    <a:pt x="291" y="153811"/>
                  </a:lnTo>
                  <a:lnTo>
                    <a:pt x="1261" y="152761"/>
                  </a:lnTo>
                  <a:lnTo>
                    <a:pt x="350" y="152021"/>
                  </a:lnTo>
                  <a:lnTo>
                    <a:pt x="743" y="150354"/>
                  </a:lnTo>
                  <a:lnTo>
                    <a:pt x="0" y="148295"/>
                  </a:lnTo>
                  <a:lnTo>
                    <a:pt x="576" y="145866"/>
                  </a:lnTo>
                  <a:lnTo>
                    <a:pt x="2558" y="145377"/>
                  </a:lnTo>
                  <a:lnTo>
                    <a:pt x="3118" y="144091"/>
                  </a:lnTo>
                  <a:lnTo>
                    <a:pt x="2706" y="143153"/>
                  </a:lnTo>
                  <a:lnTo>
                    <a:pt x="2702" y="140525"/>
                  </a:lnTo>
                  <a:lnTo>
                    <a:pt x="4608" y="140397"/>
                  </a:lnTo>
                  <a:lnTo>
                    <a:pt x="5218" y="139777"/>
                  </a:lnTo>
                  <a:lnTo>
                    <a:pt x="6607" y="140470"/>
                  </a:lnTo>
                  <a:lnTo>
                    <a:pt x="7688" y="140294"/>
                  </a:lnTo>
                  <a:lnTo>
                    <a:pt x="9186" y="138849"/>
                  </a:lnTo>
                  <a:lnTo>
                    <a:pt x="9650" y="136917"/>
                  </a:lnTo>
                  <a:lnTo>
                    <a:pt x="11232" y="135786"/>
                  </a:lnTo>
                  <a:lnTo>
                    <a:pt x="11296" y="133676"/>
                  </a:lnTo>
                  <a:lnTo>
                    <a:pt x="10279" y="132284"/>
                  </a:lnTo>
                  <a:lnTo>
                    <a:pt x="11004" y="132274"/>
                  </a:lnTo>
                  <a:lnTo>
                    <a:pt x="11897" y="130437"/>
                  </a:lnTo>
                  <a:lnTo>
                    <a:pt x="13857" y="129631"/>
                  </a:lnTo>
                  <a:lnTo>
                    <a:pt x="16616" y="130467"/>
                  </a:lnTo>
                  <a:lnTo>
                    <a:pt x="18206" y="130277"/>
                  </a:lnTo>
                  <a:lnTo>
                    <a:pt x="18198" y="128223"/>
                  </a:lnTo>
                  <a:lnTo>
                    <a:pt x="17594" y="126096"/>
                  </a:lnTo>
                  <a:lnTo>
                    <a:pt x="18739" y="124813"/>
                  </a:lnTo>
                  <a:lnTo>
                    <a:pt x="20060" y="126377"/>
                  </a:lnTo>
                  <a:lnTo>
                    <a:pt x="20943" y="126278"/>
                  </a:lnTo>
                  <a:lnTo>
                    <a:pt x="22300" y="124406"/>
                  </a:lnTo>
                  <a:lnTo>
                    <a:pt x="24564" y="123877"/>
                  </a:lnTo>
                  <a:lnTo>
                    <a:pt x="25569" y="124318"/>
                  </a:lnTo>
                  <a:lnTo>
                    <a:pt x="26657" y="123692"/>
                  </a:lnTo>
                  <a:lnTo>
                    <a:pt x="27740" y="124155"/>
                  </a:lnTo>
                  <a:lnTo>
                    <a:pt x="29740" y="123231"/>
                  </a:lnTo>
                  <a:lnTo>
                    <a:pt x="30031" y="119163"/>
                  </a:lnTo>
                  <a:lnTo>
                    <a:pt x="32328" y="117904"/>
                  </a:lnTo>
                  <a:lnTo>
                    <a:pt x="34822" y="114380"/>
                  </a:lnTo>
                  <a:lnTo>
                    <a:pt x="36636" y="113989"/>
                  </a:lnTo>
                  <a:lnTo>
                    <a:pt x="37791" y="113221"/>
                  </a:lnTo>
                  <a:lnTo>
                    <a:pt x="39547" y="114014"/>
                  </a:lnTo>
                  <a:lnTo>
                    <a:pt x="41256" y="112123"/>
                  </a:lnTo>
                  <a:lnTo>
                    <a:pt x="42984" y="109371"/>
                  </a:lnTo>
                  <a:lnTo>
                    <a:pt x="44134" y="109174"/>
                  </a:lnTo>
                  <a:lnTo>
                    <a:pt x="45807" y="106992"/>
                  </a:lnTo>
                  <a:lnTo>
                    <a:pt x="45978" y="104509"/>
                  </a:lnTo>
                  <a:lnTo>
                    <a:pt x="45280" y="103326"/>
                  </a:lnTo>
                  <a:lnTo>
                    <a:pt x="45499" y="101493"/>
                  </a:lnTo>
                  <a:lnTo>
                    <a:pt x="46508" y="99121"/>
                  </a:lnTo>
                  <a:lnTo>
                    <a:pt x="47999" y="99380"/>
                  </a:lnTo>
                  <a:lnTo>
                    <a:pt x="49866" y="97475"/>
                  </a:lnTo>
                  <a:lnTo>
                    <a:pt x="52035" y="95723"/>
                  </a:lnTo>
                  <a:lnTo>
                    <a:pt x="52265" y="93952"/>
                  </a:lnTo>
                  <a:lnTo>
                    <a:pt x="51866" y="92532"/>
                  </a:lnTo>
                  <a:lnTo>
                    <a:pt x="53491" y="92345"/>
                  </a:lnTo>
                  <a:lnTo>
                    <a:pt x="54010" y="91611"/>
                  </a:lnTo>
                  <a:lnTo>
                    <a:pt x="55486" y="92179"/>
                  </a:lnTo>
                  <a:lnTo>
                    <a:pt x="55272" y="90649"/>
                  </a:lnTo>
                  <a:lnTo>
                    <a:pt x="55782" y="89055"/>
                  </a:lnTo>
                  <a:lnTo>
                    <a:pt x="55163" y="86899"/>
                  </a:lnTo>
                  <a:lnTo>
                    <a:pt x="55689" y="86409"/>
                  </a:lnTo>
                  <a:lnTo>
                    <a:pt x="55644" y="84011"/>
                  </a:lnTo>
                  <a:lnTo>
                    <a:pt x="54235" y="82353"/>
                  </a:lnTo>
                  <a:lnTo>
                    <a:pt x="53809" y="80176"/>
                  </a:lnTo>
                  <a:lnTo>
                    <a:pt x="54993" y="78991"/>
                  </a:lnTo>
                  <a:lnTo>
                    <a:pt x="55609" y="76722"/>
                  </a:lnTo>
                  <a:lnTo>
                    <a:pt x="53006" y="76714"/>
                  </a:lnTo>
                  <a:lnTo>
                    <a:pt x="53522" y="75174"/>
                  </a:lnTo>
                  <a:lnTo>
                    <a:pt x="56511" y="73802"/>
                  </a:lnTo>
                  <a:lnTo>
                    <a:pt x="57496" y="71938"/>
                  </a:lnTo>
                  <a:lnTo>
                    <a:pt x="56020" y="71545"/>
                  </a:lnTo>
                  <a:lnTo>
                    <a:pt x="54402" y="66741"/>
                  </a:lnTo>
                  <a:lnTo>
                    <a:pt x="54474" y="64556"/>
                  </a:lnTo>
                  <a:lnTo>
                    <a:pt x="56965" y="63052"/>
                  </a:lnTo>
                  <a:lnTo>
                    <a:pt x="59298" y="60986"/>
                  </a:lnTo>
                  <a:lnTo>
                    <a:pt x="61503" y="62016"/>
                  </a:lnTo>
                  <a:lnTo>
                    <a:pt x="61492" y="63033"/>
                  </a:lnTo>
                  <a:lnTo>
                    <a:pt x="64084" y="64545"/>
                  </a:lnTo>
                  <a:lnTo>
                    <a:pt x="66281" y="65116"/>
                  </a:lnTo>
                  <a:lnTo>
                    <a:pt x="68034" y="63704"/>
                  </a:lnTo>
                  <a:lnTo>
                    <a:pt x="70498" y="65135"/>
                  </a:lnTo>
                  <a:lnTo>
                    <a:pt x="75178" y="66142"/>
                  </a:lnTo>
                  <a:lnTo>
                    <a:pt x="75477" y="65360"/>
                  </a:lnTo>
                  <a:lnTo>
                    <a:pt x="77570" y="65372"/>
                  </a:lnTo>
                  <a:lnTo>
                    <a:pt x="78148" y="62445"/>
                  </a:lnTo>
                  <a:lnTo>
                    <a:pt x="79302" y="62649"/>
                  </a:lnTo>
                  <a:lnTo>
                    <a:pt x="80871" y="61791"/>
                  </a:lnTo>
                  <a:lnTo>
                    <a:pt x="81591" y="60751"/>
                  </a:lnTo>
                  <a:lnTo>
                    <a:pt x="83254" y="60154"/>
                  </a:lnTo>
                  <a:lnTo>
                    <a:pt x="85151" y="61816"/>
                  </a:lnTo>
                  <a:lnTo>
                    <a:pt x="86408" y="61419"/>
                  </a:lnTo>
                  <a:lnTo>
                    <a:pt x="88173" y="60045"/>
                  </a:lnTo>
                  <a:lnTo>
                    <a:pt x="87579" y="59325"/>
                  </a:lnTo>
                  <a:lnTo>
                    <a:pt x="86141" y="59257"/>
                  </a:lnTo>
                  <a:lnTo>
                    <a:pt x="85610" y="57359"/>
                  </a:lnTo>
                  <a:lnTo>
                    <a:pt x="84730" y="57422"/>
                  </a:lnTo>
                  <a:lnTo>
                    <a:pt x="84741" y="55177"/>
                  </a:lnTo>
                  <a:lnTo>
                    <a:pt x="83871" y="54675"/>
                  </a:lnTo>
                  <a:lnTo>
                    <a:pt x="83520" y="51389"/>
                  </a:lnTo>
                  <a:lnTo>
                    <a:pt x="83883" y="50099"/>
                  </a:lnTo>
                  <a:lnTo>
                    <a:pt x="83253" y="48175"/>
                  </a:lnTo>
                  <a:lnTo>
                    <a:pt x="82424" y="48307"/>
                  </a:lnTo>
                  <a:lnTo>
                    <a:pt x="80773" y="49686"/>
                  </a:lnTo>
                  <a:lnTo>
                    <a:pt x="79756" y="49841"/>
                  </a:lnTo>
                  <a:lnTo>
                    <a:pt x="79098" y="48723"/>
                  </a:lnTo>
                  <a:lnTo>
                    <a:pt x="77853" y="48390"/>
                  </a:lnTo>
                  <a:lnTo>
                    <a:pt x="77490" y="47148"/>
                  </a:lnTo>
                  <a:lnTo>
                    <a:pt x="78041" y="46055"/>
                  </a:lnTo>
                  <a:lnTo>
                    <a:pt x="79281" y="45161"/>
                  </a:lnTo>
                  <a:lnTo>
                    <a:pt x="77815" y="42131"/>
                  </a:lnTo>
                  <a:lnTo>
                    <a:pt x="82238" y="41647"/>
                  </a:lnTo>
                  <a:lnTo>
                    <a:pt x="83033" y="40938"/>
                  </a:lnTo>
                  <a:lnTo>
                    <a:pt x="84319" y="38417"/>
                  </a:lnTo>
                  <a:lnTo>
                    <a:pt x="87429" y="36855"/>
                  </a:lnTo>
                  <a:lnTo>
                    <a:pt x="88308" y="39529"/>
                  </a:lnTo>
                  <a:lnTo>
                    <a:pt x="90143" y="39888"/>
                  </a:lnTo>
                  <a:lnTo>
                    <a:pt x="91388" y="37865"/>
                  </a:lnTo>
                  <a:lnTo>
                    <a:pt x="93314" y="35413"/>
                  </a:lnTo>
                  <a:lnTo>
                    <a:pt x="93109" y="30439"/>
                  </a:lnTo>
                  <a:lnTo>
                    <a:pt x="94890" y="30554"/>
                  </a:lnTo>
                  <a:lnTo>
                    <a:pt x="96012" y="30074"/>
                  </a:lnTo>
                  <a:lnTo>
                    <a:pt x="97952" y="26371"/>
                  </a:lnTo>
                  <a:lnTo>
                    <a:pt x="99321" y="26061"/>
                  </a:lnTo>
                  <a:lnTo>
                    <a:pt x="99160" y="24239"/>
                  </a:lnTo>
                  <a:lnTo>
                    <a:pt x="98238" y="22971"/>
                  </a:lnTo>
                  <a:lnTo>
                    <a:pt x="98067" y="21069"/>
                  </a:lnTo>
                  <a:lnTo>
                    <a:pt x="98552" y="19386"/>
                  </a:lnTo>
                  <a:lnTo>
                    <a:pt x="99616" y="18644"/>
                  </a:lnTo>
                  <a:lnTo>
                    <a:pt x="99621" y="15810"/>
                  </a:lnTo>
                  <a:lnTo>
                    <a:pt x="100133" y="14912"/>
                  </a:lnTo>
                  <a:lnTo>
                    <a:pt x="102429" y="12958"/>
                  </a:lnTo>
                  <a:lnTo>
                    <a:pt x="103073" y="11901"/>
                  </a:lnTo>
                  <a:lnTo>
                    <a:pt x="103131" y="8731"/>
                  </a:lnTo>
                  <a:lnTo>
                    <a:pt x="102783" y="7203"/>
                  </a:lnTo>
                  <a:lnTo>
                    <a:pt x="104044" y="5503"/>
                  </a:lnTo>
                  <a:lnTo>
                    <a:pt x="102438" y="4685"/>
                  </a:lnTo>
                  <a:lnTo>
                    <a:pt x="102413" y="3618"/>
                  </a:lnTo>
                  <a:lnTo>
                    <a:pt x="103556" y="2284"/>
                  </a:lnTo>
                  <a:lnTo>
                    <a:pt x="105902" y="787"/>
                  </a:lnTo>
                  <a:lnTo>
                    <a:pt x="107563" y="2009"/>
                  </a:lnTo>
                  <a:lnTo>
                    <a:pt x="108157" y="834"/>
                  </a:lnTo>
                  <a:lnTo>
                    <a:pt x="110877" y="600"/>
                  </a:lnTo>
                  <a:lnTo>
                    <a:pt x="112422" y="0"/>
                  </a:lnTo>
                  <a:lnTo>
                    <a:pt x="114393" y="2261"/>
                  </a:lnTo>
                  <a:lnTo>
                    <a:pt x="116478" y="742"/>
                  </a:lnTo>
                  <a:lnTo>
                    <a:pt x="118815" y="1332"/>
                  </a:lnTo>
                  <a:lnTo>
                    <a:pt x="121500" y="576"/>
                  </a:lnTo>
                  <a:lnTo>
                    <a:pt x="122577" y="2400"/>
                  </a:lnTo>
                  <a:lnTo>
                    <a:pt x="123188" y="5418"/>
                  </a:lnTo>
                  <a:lnTo>
                    <a:pt x="124699" y="7811"/>
                  </a:lnTo>
                  <a:lnTo>
                    <a:pt x="125904" y="8941"/>
                  </a:lnTo>
                  <a:lnTo>
                    <a:pt x="126752" y="11342"/>
                  </a:lnTo>
                  <a:lnTo>
                    <a:pt x="130011" y="12951"/>
                  </a:lnTo>
                  <a:lnTo>
                    <a:pt x="133443" y="16200"/>
                  </a:lnTo>
                  <a:lnTo>
                    <a:pt x="136268" y="18047"/>
                  </a:lnTo>
                  <a:lnTo>
                    <a:pt x="141054" y="18843"/>
                  </a:lnTo>
                  <a:lnTo>
                    <a:pt x="142799" y="18877"/>
                  </a:lnTo>
                  <a:lnTo>
                    <a:pt x="146488" y="18430"/>
                  </a:lnTo>
                  <a:lnTo>
                    <a:pt x="150540" y="17207"/>
                  </a:lnTo>
                  <a:lnTo>
                    <a:pt x="149791" y="18464"/>
                  </a:lnTo>
                  <a:lnTo>
                    <a:pt x="149723" y="21463"/>
                  </a:lnTo>
                  <a:lnTo>
                    <a:pt x="152059" y="21537"/>
                  </a:lnTo>
                  <a:lnTo>
                    <a:pt x="153914" y="20619"/>
                  </a:lnTo>
                  <a:lnTo>
                    <a:pt x="155777" y="23239"/>
                  </a:lnTo>
                  <a:lnTo>
                    <a:pt x="156336" y="26193"/>
                  </a:lnTo>
                  <a:lnTo>
                    <a:pt x="155966" y="27046"/>
                  </a:lnTo>
                  <a:lnTo>
                    <a:pt x="157384" y="28296"/>
                  </a:lnTo>
                  <a:lnTo>
                    <a:pt x="157369" y="29372"/>
                  </a:lnTo>
                  <a:lnTo>
                    <a:pt x="158148" y="30974"/>
                  </a:lnTo>
                  <a:lnTo>
                    <a:pt x="159143" y="31424"/>
                  </a:lnTo>
                  <a:lnTo>
                    <a:pt x="161026" y="28682"/>
                  </a:lnTo>
                  <a:lnTo>
                    <a:pt x="162976" y="25633"/>
                  </a:lnTo>
                  <a:lnTo>
                    <a:pt x="164598" y="24221"/>
                  </a:lnTo>
                  <a:lnTo>
                    <a:pt x="165502" y="24632"/>
                  </a:lnTo>
                  <a:lnTo>
                    <a:pt x="166996" y="24099"/>
                  </a:lnTo>
                  <a:lnTo>
                    <a:pt x="168872" y="24742"/>
                  </a:lnTo>
                  <a:lnTo>
                    <a:pt x="169020" y="23620"/>
                  </a:lnTo>
                  <a:lnTo>
                    <a:pt x="170009" y="22700"/>
                  </a:lnTo>
                  <a:lnTo>
                    <a:pt x="172590" y="21949"/>
                  </a:lnTo>
                  <a:lnTo>
                    <a:pt x="172345" y="18357"/>
                  </a:lnTo>
                  <a:lnTo>
                    <a:pt x="171581" y="17074"/>
                  </a:lnTo>
                  <a:lnTo>
                    <a:pt x="171622" y="15548"/>
                  </a:lnTo>
                  <a:lnTo>
                    <a:pt x="173383" y="15494"/>
                  </a:lnTo>
                  <a:lnTo>
                    <a:pt x="174692" y="16170"/>
                  </a:lnTo>
                  <a:lnTo>
                    <a:pt x="176949" y="13297"/>
                  </a:lnTo>
                  <a:lnTo>
                    <a:pt x="179523" y="12888"/>
                  </a:lnTo>
                  <a:lnTo>
                    <a:pt x="181222" y="14126"/>
                  </a:lnTo>
                  <a:lnTo>
                    <a:pt x="182519" y="14031"/>
                  </a:lnTo>
                  <a:lnTo>
                    <a:pt x="184067" y="13077"/>
                  </a:lnTo>
                  <a:lnTo>
                    <a:pt x="184711" y="12048"/>
                  </a:lnTo>
                  <a:lnTo>
                    <a:pt x="186307" y="12578"/>
                  </a:lnTo>
                  <a:lnTo>
                    <a:pt x="186959" y="12079"/>
                  </a:lnTo>
                  <a:lnTo>
                    <a:pt x="190375" y="12292"/>
                  </a:lnTo>
                  <a:lnTo>
                    <a:pt x="191080" y="15316"/>
                  </a:lnTo>
                  <a:lnTo>
                    <a:pt x="190837" y="17080"/>
                  </a:lnTo>
                  <a:lnTo>
                    <a:pt x="190965" y="20391"/>
                  </a:lnTo>
                  <a:lnTo>
                    <a:pt x="192452" y="22693"/>
                  </a:lnTo>
                  <a:lnTo>
                    <a:pt x="191747" y="25715"/>
                  </a:lnTo>
                  <a:lnTo>
                    <a:pt x="192976" y="26171"/>
                  </a:lnTo>
                  <a:lnTo>
                    <a:pt x="193469" y="27220"/>
                  </a:lnTo>
                  <a:lnTo>
                    <a:pt x="194048" y="25985"/>
                  </a:lnTo>
                  <a:lnTo>
                    <a:pt x="195348" y="24669"/>
                  </a:lnTo>
                  <a:lnTo>
                    <a:pt x="197324" y="24050"/>
                  </a:lnTo>
                  <a:lnTo>
                    <a:pt x="198988" y="24782"/>
                  </a:lnTo>
                  <a:lnTo>
                    <a:pt x="199882" y="26439"/>
                  </a:lnTo>
                  <a:lnTo>
                    <a:pt x="199288" y="27543"/>
                  </a:lnTo>
                  <a:lnTo>
                    <a:pt x="198980" y="29875"/>
                  </a:lnTo>
                  <a:lnTo>
                    <a:pt x="200867" y="29870"/>
                  </a:lnTo>
                  <a:lnTo>
                    <a:pt x="202285" y="30386"/>
                  </a:lnTo>
                  <a:lnTo>
                    <a:pt x="204276" y="29347"/>
                  </a:lnTo>
                  <a:lnTo>
                    <a:pt x="205079" y="29416"/>
                  </a:lnTo>
                  <a:lnTo>
                    <a:pt x="206001" y="31587"/>
                  </a:lnTo>
                  <a:lnTo>
                    <a:pt x="207553" y="32471"/>
                  </a:lnTo>
                  <a:lnTo>
                    <a:pt x="208559" y="34013"/>
                  </a:lnTo>
                  <a:lnTo>
                    <a:pt x="208162" y="35038"/>
                  </a:lnTo>
                  <a:lnTo>
                    <a:pt x="208727" y="37428"/>
                  </a:lnTo>
                  <a:lnTo>
                    <a:pt x="207594" y="37706"/>
                  </a:lnTo>
                  <a:lnTo>
                    <a:pt x="206816" y="39112"/>
                  </a:lnTo>
                  <a:lnTo>
                    <a:pt x="205273" y="40220"/>
                  </a:lnTo>
                  <a:lnTo>
                    <a:pt x="203203" y="40733"/>
                  </a:lnTo>
                  <a:lnTo>
                    <a:pt x="200750" y="42322"/>
                  </a:lnTo>
                  <a:lnTo>
                    <a:pt x="200644" y="43196"/>
                  </a:lnTo>
                  <a:lnTo>
                    <a:pt x="194795" y="45875"/>
                  </a:lnTo>
                  <a:lnTo>
                    <a:pt x="195645" y="47462"/>
                  </a:lnTo>
                  <a:lnTo>
                    <a:pt x="198710" y="51397"/>
                  </a:lnTo>
                  <a:lnTo>
                    <a:pt x="202837" y="55507"/>
                  </a:lnTo>
                  <a:lnTo>
                    <a:pt x="205562" y="57707"/>
                  </a:lnTo>
                  <a:lnTo>
                    <a:pt x="208993" y="57679"/>
                  </a:lnTo>
                  <a:lnTo>
                    <a:pt x="212160" y="58273"/>
                  </a:lnTo>
                  <a:lnTo>
                    <a:pt x="214976" y="60226"/>
                  </a:lnTo>
                  <a:lnTo>
                    <a:pt x="216469" y="62637"/>
                  </a:lnTo>
                  <a:lnTo>
                    <a:pt x="220183" y="65592"/>
                  </a:lnTo>
                  <a:lnTo>
                    <a:pt x="223095" y="68546"/>
                  </a:lnTo>
                  <a:lnTo>
                    <a:pt x="227208" y="74052"/>
                  </a:lnTo>
                  <a:lnTo>
                    <a:pt x="230639" y="79672"/>
                  </a:lnTo>
                  <a:lnTo>
                    <a:pt x="231792" y="82351"/>
                  </a:lnTo>
                  <a:lnTo>
                    <a:pt x="233107" y="82427"/>
                  </a:lnTo>
                  <a:lnTo>
                    <a:pt x="236107" y="87102"/>
                  </a:lnTo>
                  <a:lnTo>
                    <a:pt x="237730" y="88274"/>
                  </a:lnTo>
                  <a:lnTo>
                    <a:pt x="240720" y="88071"/>
                  </a:lnTo>
                  <a:lnTo>
                    <a:pt x="241813" y="88378"/>
                  </a:lnTo>
                  <a:lnTo>
                    <a:pt x="244834" y="90802"/>
                  </a:lnTo>
                  <a:lnTo>
                    <a:pt x="249129" y="93329"/>
                  </a:lnTo>
                  <a:lnTo>
                    <a:pt x="250271" y="93541"/>
                  </a:lnTo>
                  <a:lnTo>
                    <a:pt x="252279" y="91420"/>
                  </a:lnTo>
                  <a:lnTo>
                    <a:pt x="253385" y="90908"/>
                  </a:lnTo>
                  <a:lnTo>
                    <a:pt x="255626" y="93380"/>
                  </a:lnTo>
                  <a:lnTo>
                    <a:pt x="256067" y="95750"/>
                  </a:lnTo>
                  <a:lnTo>
                    <a:pt x="260588" y="95651"/>
                  </a:lnTo>
                  <a:lnTo>
                    <a:pt x="262943" y="94370"/>
                  </a:lnTo>
                  <a:lnTo>
                    <a:pt x="264454" y="94975"/>
                  </a:lnTo>
                  <a:lnTo>
                    <a:pt x="264644" y="96750"/>
                  </a:lnTo>
                  <a:lnTo>
                    <a:pt x="262010" y="98086"/>
                  </a:lnTo>
                  <a:lnTo>
                    <a:pt x="260887" y="99204"/>
                  </a:lnTo>
                  <a:lnTo>
                    <a:pt x="258559" y="100565"/>
                  </a:lnTo>
                  <a:lnTo>
                    <a:pt x="257854" y="101472"/>
                  </a:lnTo>
                  <a:lnTo>
                    <a:pt x="256467" y="104553"/>
                  </a:lnTo>
                  <a:lnTo>
                    <a:pt x="255643" y="105263"/>
                  </a:lnTo>
                  <a:lnTo>
                    <a:pt x="250659" y="106799"/>
                  </a:lnTo>
                  <a:lnTo>
                    <a:pt x="248712" y="109183"/>
                  </a:lnTo>
                  <a:lnTo>
                    <a:pt x="244728" y="113302"/>
                  </a:lnTo>
                  <a:lnTo>
                    <a:pt x="247240" y="114818"/>
                  </a:lnTo>
                  <a:lnTo>
                    <a:pt x="248618" y="114517"/>
                  </a:lnTo>
                  <a:lnTo>
                    <a:pt x="249631" y="113520"/>
                  </a:lnTo>
                  <a:lnTo>
                    <a:pt x="253264" y="114576"/>
                  </a:lnTo>
                  <a:lnTo>
                    <a:pt x="255460" y="118518"/>
                  </a:lnTo>
                  <a:lnTo>
                    <a:pt x="254529" y="119887"/>
                  </a:lnTo>
                  <a:lnTo>
                    <a:pt x="254571" y="121551"/>
                  </a:lnTo>
                  <a:lnTo>
                    <a:pt x="253302" y="124093"/>
                  </a:lnTo>
                  <a:lnTo>
                    <a:pt x="253717" y="126196"/>
                  </a:lnTo>
                  <a:lnTo>
                    <a:pt x="254933" y="127422"/>
                  </a:lnTo>
                  <a:lnTo>
                    <a:pt x="254913" y="128556"/>
                  </a:lnTo>
                  <a:lnTo>
                    <a:pt x="253872" y="131110"/>
                  </a:lnTo>
                  <a:lnTo>
                    <a:pt x="252853" y="131404"/>
                  </a:lnTo>
                  <a:lnTo>
                    <a:pt x="251443" y="133093"/>
                  </a:lnTo>
                  <a:lnTo>
                    <a:pt x="251089" y="135344"/>
                  </a:lnTo>
                  <a:lnTo>
                    <a:pt x="252771" y="136749"/>
                  </a:lnTo>
                  <a:lnTo>
                    <a:pt x="251646" y="139396"/>
                  </a:lnTo>
                  <a:lnTo>
                    <a:pt x="251901" y="140431"/>
                  </a:lnTo>
                  <a:lnTo>
                    <a:pt x="254229" y="140445"/>
                  </a:lnTo>
                  <a:lnTo>
                    <a:pt x="255348" y="141768"/>
                  </a:lnTo>
                  <a:lnTo>
                    <a:pt x="253410" y="142943"/>
                  </a:lnTo>
                  <a:lnTo>
                    <a:pt x="253996" y="144845"/>
                  </a:lnTo>
                  <a:lnTo>
                    <a:pt x="253640" y="147097"/>
                  </a:lnTo>
                  <a:lnTo>
                    <a:pt x="252321" y="147083"/>
                  </a:lnTo>
                  <a:lnTo>
                    <a:pt x="252175" y="147831"/>
                  </a:lnTo>
                  <a:lnTo>
                    <a:pt x="252905" y="148766"/>
                  </a:lnTo>
                  <a:lnTo>
                    <a:pt x="253646" y="149362"/>
                  </a:lnTo>
                  <a:lnTo>
                    <a:pt x="254589" y="149923"/>
                  </a:lnTo>
                  <a:lnTo>
                    <a:pt x="254708" y="153139"/>
                  </a:lnTo>
                  <a:lnTo>
                    <a:pt x="254359" y="155012"/>
                  </a:lnTo>
                  <a:lnTo>
                    <a:pt x="253508" y="155705"/>
                  </a:lnTo>
                  <a:lnTo>
                    <a:pt x="253270" y="157390"/>
                  </a:lnTo>
                  <a:lnTo>
                    <a:pt x="251274" y="157461"/>
                  </a:lnTo>
                  <a:lnTo>
                    <a:pt x="251051" y="156077"/>
                  </a:lnTo>
                  <a:lnTo>
                    <a:pt x="249265" y="156198"/>
                  </a:lnTo>
                  <a:lnTo>
                    <a:pt x="249639" y="154967"/>
                  </a:lnTo>
                  <a:lnTo>
                    <a:pt x="248893" y="153643"/>
                  </a:lnTo>
                  <a:lnTo>
                    <a:pt x="248018" y="153533"/>
                  </a:lnTo>
                  <a:lnTo>
                    <a:pt x="246440" y="154929"/>
                  </a:lnTo>
                  <a:lnTo>
                    <a:pt x="245300" y="154788"/>
                  </a:lnTo>
                  <a:lnTo>
                    <a:pt x="243287" y="153216"/>
                  </a:lnTo>
                  <a:lnTo>
                    <a:pt x="241312" y="153239"/>
                  </a:lnTo>
                  <a:lnTo>
                    <a:pt x="240504" y="149060"/>
                  </a:lnTo>
                  <a:lnTo>
                    <a:pt x="239340" y="151257"/>
                  </a:lnTo>
                  <a:lnTo>
                    <a:pt x="237130" y="152115"/>
                  </a:lnTo>
                  <a:lnTo>
                    <a:pt x="230241" y="148867"/>
                  </a:lnTo>
                  <a:lnTo>
                    <a:pt x="230761" y="150743"/>
                  </a:lnTo>
                  <a:lnTo>
                    <a:pt x="233550" y="152593"/>
                  </a:lnTo>
                  <a:lnTo>
                    <a:pt x="233035" y="155700"/>
                  </a:lnTo>
                  <a:lnTo>
                    <a:pt x="233489" y="156975"/>
                  </a:lnTo>
                  <a:lnTo>
                    <a:pt x="236093" y="158336"/>
                  </a:lnTo>
                  <a:lnTo>
                    <a:pt x="236938" y="159149"/>
                  </a:lnTo>
                  <a:lnTo>
                    <a:pt x="236850" y="162289"/>
                  </a:lnTo>
                  <a:lnTo>
                    <a:pt x="237308" y="163428"/>
                  </a:lnTo>
                  <a:lnTo>
                    <a:pt x="238916" y="164614"/>
                  </a:lnTo>
                  <a:lnTo>
                    <a:pt x="240764" y="168700"/>
                  </a:lnTo>
                  <a:lnTo>
                    <a:pt x="240929" y="171218"/>
                  </a:lnTo>
                  <a:lnTo>
                    <a:pt x="238615" y="171754"/>
                  </a:lnTo>
                  <a:lnTo>
                    <a:pt x="234095" y="170551"/>
                  </a:lnTo>
                  <a:lnTo>
                    <a:pt x="233564" y="170789"/>
                  </a:lnTo>
                  <a:lnTo>
                    <a:pt x="235315" y="171255"/>
                  </a:lnTo>
                  <a:lnTo>
                    <a:pt x="236314" y="174040"/>
                  </a:lnTo>
                  <a:lnTo>
                    <a:pt x="236432" y="175545"/>
                  </a:lnTo>
                  <a:lnTo>
                    <a:pt x="235780" y="177864"/>
                  </a:lnTo>
                  <a:lnTo>
                    <a:pt x="235449" y="181785"/>
                  </a:lnTo>
                  <a:lnTo>
                    <a:pt x="234789" y="183263"/>
                  </a:lnTo>
                  <a:lnTo>
                    <a:pt x="232679" y="184431"/>
                  </a:lnTo>
                  <a:lnTo>
                    <a:pt x="228889" y="185203"/>
                  </a:lnTo>
                  <a:lnTo>
                    <a:pt x="225885" y="186420"/>
                  </a:lnTo>
                  <a:lnTo>
                    <a:pt x="226935" y="187191"/>
                  </a:lnTo>
                  <a:lnTo>
                    <a:pt x="228811" y="191450"/>
                  </a:lnTo>
                  <a:lnTo>
                    <a:pt x="229452" y="192276"/>
                  </a:lnTo>
                  <a:lnTo>
                    <a:pt x="231902" y="193190"/>
                  </a:lnTo>
                  <a:lnTo>
                    <a:pt x="232416" y="196245"/>
                  </a:lnTo>
                  <a:lnTo>
                    <a:pt x="234059" y="198804"/>
                  </a:lnTo>
                  <a:lnTo>
                    <a:pt x="233849" y="201781"/>
                  </a:lnTo>
                  <a:lnTo>
                    <a:pt x="234968" y="202114"/>
                  </a:lnTo>
                  <a:lnTo>
                    <a:pt x="235605" y="203708"/>
                  </a:lnTo>
                  <a:lnTo>
                    <a:pt x="235303" y="204985"/>
                  </a:lnTo>
                  <a:lnTo>
                    <a:pt x="233374" y="205764"/>
                  </a:lnTo>
                  <a:lnTo>
                    <a:pt x="233486" y="206616"/>
                  </a:lnTo>
                  <a:lnTo>
                    <a:pt x="232052" y="207987"/>
                  </a:lnTo>
                  <a:lnTo>
                    <a:pt x="233582" y="208275"/>
                  </a:lnTo>
                  <a:lnTo>
                    <a:pt x="234242" y="209243"/>
                  </a:lnTo>
                  <a:lnTo>
                    <a:pt x="232639" y="212563"/>
                  </a:lnTo>
                  <a:lnTo>
                    <a:pt x="232851" y="213679"/>
                  </a:lnTo>
                  <a:lnTo>
                    <a:pt x="231259" y="215918"/>
                  </a:lnTo>
                  <a:lnTo>
                    <a:pt x="228383" y="216545"/>
                  </a:lnTo>
                  <a:lnTo>
                    <a:pt x="227404" y="213189"/>
                  </a:lnTo>
                  <a:lnTo>
                    <a:pt x="224925" y="212063"/>
                  </a:lnTo>
                  <a:lnTo>
                    <a:pt x="223205" y="211898"/>
                  </a:lnTo>
                  <a:lnTo>
                    <a:pt x="220648" y="214386"/>
                  </a:lnTo>
                  <a:lnTo>
                    <a:pt x="220488" y="215665"/>
                  </a:lnTo>
                  <a:lnTo>
                    <a:pt x="219788" y="216807"/>
                  </a:lnTo>
                  <a:lnTo>
                    <a:pt x="218057" y="218305"/>
                  </a:lnTo>
                  <a:lnTo>
                    <a:pt x="216949" y="219809"/>
                  </a:lnTo>
                  <a:lnTo>
                    <a:pt x="216239" y="222585"/>
                  </a:lnTo>
                  <a:lnTo>
                    <a:pt x="215369" y="223227"/>
                  </a:lnTo>
                  <a:lnTo>
                    <a:pt x="215004" y="224606"/>
                  </a:lnTo>
                  <a:lnTo>
                    <a:pt x="213143" y="224885"/>
                  </a:lnTo>
                  <a:lnTo>
                    <a:pt x="212178" y="224390"/>
                  </a:lnTo>
                  <a:lnTo>
                    <a:pt x="211019" y="226092"/>
                  </a:lnTo>
                  <a:lnTo>
                    <a:pt x="210231" y="229448"/>
                  </a:lnTo>
                  <a:lnTo>
                    <a:pt x="207874" y="231626"/>
                  </a:lnTo>
                  <a:lnTo>
                    <a:pt x="206426" y="232031"/>
                  </a:lnTo>
                  <a:lnTo>
                    <a:pt x="202395" y="232511"/>
                  </a:lnTo>
                  <a:lnTo>
                    <a:pt x="200127" y="231855"/>
                  </a:lnTo>
                  <a:lnTo>
                    <a:pt x="199758" y="229017"/>
                  </a:lnTo>
                  <a:lnTo>
                    <a:pt x="198844" y="225044"/>
                  </a:lnTo>
                  <a:lnTo>
                    <a:pt x="198026" y="224046"/>
                  </a:lnTo>
                  <a:lnTo>
                    <a:pt x="195611" y="226113"/>
                  </a:lnTo>
                  <a:lnTo>
                    <a:pt x="194856" y="227140"/>
                  </a:lnTo>
                  <a:lnTo>
                    <a:pt x="193047" y="231688"/>
                  </a:lnTo>
                  <a:lnTo>
                    <a:pt x="192041" y="235459"/>
                  </a:lnTo>
                  <a:lnTo>
                    <a:pt x="190539" y="237766"/>
                  </a:lnTo>
                  <a:lnTo>
                    <a:pt x="194651" y="241375"/>
                  </a:lnTo>
                  <a:lnTo>
                    <a:pt x="197451" y="241746"/>
                  </a:lnTo>
                  <a:lnTo>
                    <a:pt x="199896" y="240746"/>
                  </a:lnTo>
                  <a:lnTo>
                    <a:pt x="201219" y="240636"/>
                  </a:lnTo>
                  <a:lnTo>
                    <a:pt x="201792" y="243057"/>
                  </a:lnTo>
                  <a:lnTo>
                    <a:pt x="203668" y="243566"/>
                  </a:lnTo>
                  <a:lnTo>
                    <a:pt x="203717" y="246163"/>
                  </a:lnTo>
                  <a:lnTo>
                    <a:pt x="202925" y="247604"/>
                  </a:lnTo>
                  <a:lnTo>
                    <a:pt x="200885" y="247856"/>
                  </a:lnTo>
                  <a:lnTo>
                    <a:pt x="196834" y="247362"/>
                  </a:lnTo>
                  <a:lnTo>
                    <a:pt x="195550" y="246154"/>
                  </a:lnTo>
                  <a:lnTo>
                    <a:pt x="192848" y="246263"/>
                  </a:lnTo>
                  <a:lnTo>
                    <a:pt x="189411" y="242297"/>
                  </a:lnTo>
                  <a:lnTo>
                    <a:pt x="187326" y="241596"/>
                  </a:lnTo>
                  <a:lnTo>
                    <a:pt x="185339" y="243918"/>
                  </a:lnTo>
                  <a:lnTo>
                    <a:pt x="181741" y="246965"/>
                  </a:lnTo>
                  <a:lnTo>
                    <a:pt x="179189" y="250278"/>
                  </a:lnTo>
                  <a:lnTo>
                    <a:pt x="178044" y="250095"/>
                  </a:lnTo>
                  <a:lnTo>
                    <a:pt x="175684" y="254575"/>
                  </a:lnTo>
                  <a:lnTo>
                    <a:pt x="172330" y="257115"/>
                  </a:lnTo>
                  <a:lnTo>
                    <a:pt x="171889" y="257901"/>
                  </a:lnTo>
                  <a:lnTo>
                    <a:pt x="170813" y="261419"/>
                  </a:lnTo>
                  <a:lnTo>
                    <a:pt x="168673" y="264028"/>
                  </a:lnTo>
                  <a:lnTo>
                    <a:pt x="167968" y="264268"/>
                  </a:lnTo>
                  <a:lnTo>
                    <a:pt x="167569" y="264719"/>
                  </a:lnTo>
                  <a:lnTo>
                    <a:pt x="169332" y="268885"/>
                  </a:lnTo>
                  <a:lnTo>
                    <a:pt x="170541" y="269369"/>
                  </a:lnTo>
                  <a:lnTo>
                    <a:pt x="170877" y="270863"/>
                  </a:lnTo>
                  <a:lnTo>
                    <a:pt x="171936" y="271844"/>
                  </a:lnTo>
                  <a:lnTo>
                    <a:pt x="171732" y="272786"/>
                  </a:lnTo>
                  <a:lnTo>
                    <a:pt x="170265" y="275279"/>
                  </a:lnTo>
                  <a:lnTo>
                    <a:pt x="170153" y="278795"/>
                  </a:lnTo>
                  <a:lnTo>
                    <a:pt x="169832" y="280199"/>
                  </a:lnTo>
                  <a:lnTo>
                    <a:pt x="168996" y="280956"/>
                  </a:lnTo>
                  <a:lnTo>
                    <a:pt x="166114" y="282063"/>
                  </a:lnTo>
                  <a:lnTo>
                    <a:pt x="164059" y="283181"/>
                  </a:lnTo>
                  <a:lnTo>
                    <a:pt x="163499" y="284003"/>
                  </a:lnTo>
                  <a:lnTo>
                    <a:pt x="163655" y="285681"/>
                  </a:lnTo>
                  <a:lnTo>
                    <a:pt x="162970" y="286312"/>
                  </a:lnTo>
                  <a:lnTo>
                    <a:pt x="162411" y="288180"/>
                  </a:lnTo>
                  <a:lnTo>
                    <a:pt x="163791" y="288964"/>
                  </a:lnTo>
                  <a:lnTo>
                    <a:pt x="162499" y="291633"/>
                  </a:lnTo>
                  <a:lnTo>
                    <a:pt x="161843" y="295037"/>
                  </a:lnTo>
                  <a:lnTo>
                    <a:pt x="160314" y="296095"/>
                  </a:lnTo>
                  <a:lnTo>
                    <a:pt x="158386" y="296533"/>
                  </a:lnTo>
                  <a:lnTo>
                    <a:pt x="156397" y="296078"/>
                  </a:lnTo>
                  <a:lnTo>
                    <a:pt x="154844" y="294751"/>
                  </a:lnTo>
                  <a:lnTo>
                    <a:pt x="152702" y="291663"/>
                  </a:lnTo>
                  <a:lnTo>
                    <a:pt x="153317" y="289722"/>
                  </a:lnTo>
                  <a:lnTo>
                    <a:pt x="152533" y="288287"/>
                  </a:lnTo>
                  <a:lnTo>
                    <a:pt x="154356" y="287711"/>
                  </a:lnTo>
                  <a:lnTo>
                    <a:pt x="152986" y="286431"/>
                  </a:lnTo>
                  <a:lnTo>
                    <a:pt x="152508" y="284852"/>
                  </a:lnTo>
                  <a:lnTo>
                    <a:pt x="150796" y="282639"/>
                  </a:lnTo>
                  <a:lnTo>
                    <a:pt x="149738" y="282039"/>
                  </a:lnTo>
                  <a:lnTo>
                    <a:pt x="148767" y="279969"/>
                  </a:lnTo>
                  <a:lnTo>
                    <a:pt x="149303" y="278720"/>
                  </a:lnTo>
                  <a:lnTo>
                    <a:pt x="148606" y="277560"/>
                  </a:lnTo>
                  <a:lnTo>
                    <a:pt x="146968" y="278015"/>
                  </a:lnTo>
                  <a:lnTo>
                    <a:pt x="145603" y="277785"/>
                  </a:lnTo>
                  <a:lnTo>
                    <a:pt x="144272" y="278290"/>
                  </a:lnTo>
                  <a:lnTo>
                    <a:pt x="143297" y="276612"/>
                  </a:lnTo>
                  <a:lnTo>
                    <a:pt x="143569" y="275153"/>
                  </a:lnTo>
                  <a:lnTo>
                    <a:pt x="142703" y="274649"/>
                  </a:lnTo>
                  <a:lnTo>
                    <a:pt x="140939" y="276064"/>
                  </a:lnTo>
                  <a:lnTo>
                    <a:pt x="139698" y="275483"/>
                  </a:lnTo>
                  <a:lnTo>
                    <a:pt x="138052" y="276093"/>
                  </a:lnTo>
                  <a:lnTo>
                    <a:pt x="137323" y="275744"/>
                  </a:lnTo>
                  <a:lnTo>
                    <a:pt x="135117" y="276333"/>
                  </a:lnTo>
                  <a:lnTo>
                    <a:pt x="135489" y="277370"/>
                  </a:lnTo>
                  <a:lnTo>
                    <a:pt x="132849" y="278235"/>
                  </a:lnTo>
                  <a:lnTo>
                    <a:pt x="130020" y="281958"/>
                  </a:lnTo>
                  <a:lnTo>
                    <a:pt x="128369" y="281080"/>
                  </a:lnTo>
                  <a:lnTo>
                    <a:pt x="126995" y="279208"/>
                  </a:lnTo>
                  <a:lnTo>
                    <a:pt x="124109" y="279963"/>
                  </a:lnTo>
                  <a:lnTo>
                    <a:pt x="122314" y="283543"/>
                  </a:lnTo>
                  <a:lnTo>
                    <a:pt x="120443" y="283452"/>
                  </a:lnTo>
                  <a:lnTo>
                    <a:pt x="119307" y="284159"/>
                  </a:lnTo>
                  <a:lnTo>
                    <a:pt x="117441" y="283657"/>
                  </a:lnTo>
                  <a:lnTo>
                    <a:pt x="116567" y="284679"/>
                  </a:lnTo>
                  <a:lnTo>
                    <a:pt x="115090" y="285012"/>
                  </a:lnTo>
                  <a:lnTo>
                    <a:pt x="113502" y="283980"/>
                  </a:lnTo>
                  <a:lnTo>
                    <a:pt x="111878" y="284325"/>
                  </a:lnTo>
                  <a:lnTo>
                    <a:pt x="111786" y="281460"/>
                  </a:lnTo>
                  <a:lnTo>
                    <a:pt x="110595" y="281101"/>
                  </a:lnTo>
                  <a:lnTo>
                    <a:pt x="110581" y="279457"/>
                  </a:lnTo>
                  <a:lnTo>
                    <a:pt x="109858" y="278440"/>
                  </a:lnTo>
                  <a:lnTo>
                    <a:pt x="107937" y="277087"/>
                  </a:lnTo>
                  <a:lnTo>
                    <a:pt x="107635" y="275742"/>
                  </a:lnTo>
                  <a:lnTo>
                    <a:pt x="106659" y="275298"/>
                  </a:lnTo>
                  <a:lnTo>
                    <a:pt x="107971" y="273017"/>
                  </a:lnTo>
                  <a:lnTo>
                    <a:pt x="107518" y="270287"/>
                  </a:lnTo>
                  <a:lnTo>
                    <a:pt x="107884" y="269277"/>
                  </a:lnTo>
                  <a:lnTo>
                    <a:pt x="105534" y="266230"/>
                  </a:lnTo>
                  <a:lnTo>
                    <a:pt x="105729" y="264930"/>
                  </a:lnTo>
                  <a:lnTo>
                    <a:pt x="102889" y="264326"/>
                  </a:lnTo>
                  <a:lnTo>
                    <a:pt x="102604" y="261594"/>
                  </a:lnTo>
                  <a:lnTo>
                    <a:pt x="103958" y="260146"/>
                  </a:lnTo>
                  <a:lnTo>
                    <a:pt x="103190" y="258131"/>
                  </a:lnTo>
                  <a:lnTo>
                    <a:pt x="101304" y="257668"/>
                  </a:lnTo>
                  <a:lnTo>
                    <a:pt x="100579" y="258238"/>
                  </a:lnTo>
                  <a:lnTo>
                    <a:pt x="96120" y="258722"/>
                  </a:lnTo>
                  <a:lnTo>
                    <a:pt x="94523" y="259480"/>
                  </a:lnTo>
                  <a:lnTo>
                    <a:pt x="94506" y="262492"/>
                  </a:lnTo>
                  <a:lnTo>
                    <a:pt x="93274" y="264126"/>
                  </a:lnTo>
                  <a:lnTo>
                    <a:pt x="93466" y="265228"/>
                  </a:lnTo>
                  <a:lnTo>
                    <a:pt x="92808" y="267477"/>
                  </a:lnTo>
                  <a:lnTo>
                    <a:pt x="91326" y="269342"/>
                  </a:lnTo>
                  <a:lnTo>
                    <a:pt x="90110" y="269382"/>
                  </a:lnTo>
                  <a:lnTo>
                    <a:pt x="89067" y="267458"/>
                  </a:lnTo>
                  <a:lnTo>
                    <a:pt x="86501" y="267796"/>
                  </a:lnTo>
                  <a:lnTo>
                    <a:pt x="84445" y="269560"/>
                  </a:lnTo>
                  <a:lnTo>
                    <a:pt x="84159" y="271483"/>
                  </a:lnTo>
                  <a:lnTo>
                    <a:pt x="80602" y="273368"/>
                  </a:lnTo>
                  <a:lnTo>
                    <a:pt x="80050" y="274964"/>
                  </a:lnTo>
                  <a:lnTo>
                    <a:pt x="79128" y="276037"/>
                  </a:lnTo>
                  <a:lnTo>
                    <a:pt x="76673" y="276308"/>
                  </a:lnTo>
                  <a:lnTo>
                    <a:pt x="74787" y="276177"/>
                  </a:lnTo>
                  <a:lnTo>
                    <a:pt x="70056" y="274773"/>
                  </a:lnTo>
                  <a:lnTo>
                    <a:pt x="70198" y="272977"/>
                  </a:lnTo>
                  <a:lnTo>
                    <a:pt x="69649" y="271561"/>
                  </a:lnTo>
                  <a:lnTo>
                    <a:pt x="67913" y="272913"/>
                  </a:lnTo>
                  <a:lnTo>
                    <a:pt x="64638" y="271716"/>
                  </a:lnTo>
                  <a:lnTo>
                    <a:pt x="63589" y="270463"/>
                  </a:lnTo>
                  <a:lnTo>
                    <a:pt x="61147" y="270590"/>
                  </a:lnTo>
                  <a:lnTo>
                    <a:pt x="61503" y="271950"/>
                  </a:lnTo>
                  <a:lnTo>
                    <a:pt x="60072" y="272225"/>
                  </a:lnTo>
                  <a:lnTo>
                    <a:pt x="59582" y="273783"/>
                  </a:lnTo>
                  <a:lnTo>
                    <a:pt x="57975" y="272926"/>
                  </a:lnTo>
                  <a:lnTo>
                    <a:pt x="56523" y="273122"/>
                  </a:lnTo>
                  <a:lnTo>
                    <a:pt x="55150" y="271643"/>
                  </a:lnTo>
                  <a:lnTo>
                    <a:pt x="55206" y="270721"/>
                  </a:lnTo>
                  <a:lnTo>
                    <a:pt x="54128" y="269015"/>
                  </a:lnTo>
                  <a:lnTo>
                    <a:pt x="53844" y="267415"/>
                  </a:lnTo>
                  <a:lnTo>
                    <a:pt x="55122" y="266866"/>
                  </a:lnTo>
                  <a:lnTo>
                    <a:pt x="56090" y="264808"/>
                  </a:lnTo>
                  <a:lnTo>
                    <a:pt x="56391" y="262245"/>
                  </a:lnTo>
                  <a:lnTo>
                    <a:pt x="55527" y="259056"/>
                  </a:lnTo>
                  <a:lnTo>
                    <a:pt x="54196" y="257087"/>
                  </a:lnTo>
                  <a:lnTo>
                    <a:pt x="54443" y="255458"/>
                  </a:lnTo>
                  <a:lnTo>
                    <a:pt x="55641" y="254824"/>
                  </a:lnTo>
                  <a:lnTo>
                    <a:pt x="54036" y="253351"/>
                  </a:lnTo>
                  <a:lnTo>
                    <a:pt x="52860" y="250473"/>
                  </a:lnTo>
                  <a:lnTo>
                    <a:pt x="52700" y="248896"/>
                  </a:lnTo>
                  <a:lnTo>
                    <a:pt x="51818" y="246228"/>
                  </a:lnTo>
                  <a:lnTo>
                    <a:pt x="51077" y="245233"/>
                  </a:lnTo>
                  <a:lnTo>
                    <a:pt x="51686" y="243791"/>
                  </a:lnTo>
                  <a:lnTo>
                    <a:pt x="51092" y="243190"/>
                  </a:lnTo>
                  <a:lnTo>
                    <a:pt x="50567" y="240156"/>
                  </a:lnTo>
                  <a:lnTo>
                    <a:pt x="49672" y="239405"/>
                  </a:lnTo>
                  <a:lnTo>
                    <a:pt x="46382" y="237891"/>
                  </a:lnTo>
                  <a:lnTo>
                    <a:pt x="44865" y="236110"/>
                  </a:lnTo>
                  <a:lnTo>
                    <a:pt x="44651" y="233091"/>
                  </a:lnTo>
                  <a:lnTo>
                    <a:pt x="45041" y="231512"/>
                  </a:lnTo>
                  <a:lnTo>
                    <a:pt x="44249" y="230823"/>
                  </a:lnTo>
                  <a:lnTo>
                    <a:pt x="44148" y="229502"/>
                  </a:lnTo>
                  <a:lnTo>
                    <a:pt x="45716" y="227697"/>
                  </a:lnTo>
                  <a:lnTo>
                    <a:pt x="47028" y="227246"/>
                  </a:lnTo>
                  <a:lnTo>
                    <a:pt x="47676" y="226282"/>
                  </a:lnTo>
                  <a:lnTo>
                    <a:pt x="49527" y="225603"/>
                  </a:lnTo>
                  <a:lnTo>
                    <a:pt x="49758" y="223005"/>
                  </a:lnTo>
                  <a:lnTo>
                    <a:pt x="49256" y="221855"/>
                  </a:lnTo>
                  <a:lnTo>
                    <a:pt x="47398" y="220633"/>
                  </a:lnTo>
                  <a:lnTo>
                    <a:pt x="50177" y="217734"/>
                  </a:lnTo>
                  <a:lnTo>
                    <a:pt x="49511" y="216656"/>
                  </a:lnTo>
                  <a:lnTo>
                    <a:pt x="47881" y="216257"/>
                  </a:lnTo>
                  <a:lnTo>
                    <a:pt x="46446" y="215712"/>
                  </a:lnTo>
                  <a:lnTo>
                    <a:pt x="44696" y="213700"/>
                  </a:lnTo>
                  <a:lnTo>
                    <a:pt x="44376" y="211565"/>
                  </a:lnTo>
                  <a:lnTo>
                    <a:pt x="42950" y="211570"/>
                  </a:lnTo>
                  <a:lnTo>
                    <a:pt x="41321" y="214398"/>
                  </a:lnTo>
                  <a:lnTo>
                    <a:pt x="39099" y="214245"/>
                  </a:lnTo>
                  <a:lnTo>
                    <a:pt x="37994" y="215469"/>
                  </a:lnTo>
                  <a:lnTo>
                    <a:pt x="36236" y="215442"/>
                  </a:lnTo>
                  <a:lnTo>
                    <a:pt x="36384" y="214448"/>
                  </a:lnTo>
                  <a:lnTo>
                    <a:pt x="35511" y="213455"/>
                  </a:lnTo>
                  <a:lnTo>
                    <a:pt x="29602" y="215040"/>
                  </a:lnTo>
                  <a:lnTo>
                    <a:pt x="30236" y="216175"/>
                  </a:lnTo>
                  <a:lnTo>
                    <a:pt x="27150" y="216245"/>
                  </a:lnTo>
                  <a:lnTo>
                    <a:pt x="26096" y="21515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69365" y="3682452"/>
              <a:ext cx="315947" cy="299394"/>
            </a:xfrm>
            <a:custGeom>
              <a:avLst/>
              <a:pathLst>
                <a:path w="315947" h="299394">
                  <a:moveTo>
                    <a:pt x="240183" y="117024"/>
                  </a:moveTo>
                  <a:lnTo>
                    <a:pt x="239414" y="118147"/>
                  </a:lnTo>
                  <a:lnTo>
                    <a:pt x="236704" y="118317"/>
                  </a:lnTo>
                  <a:lnTo>
                    <a:pt x="235188" y="120024"/>
                  </a:lnTo>
                  <a:lnTo>
                    <a:pt x="232980" y="121552"/>
                  </a:lnTo>
                  <a:lnTo>
                    <a:pt x="230545" y="125162"/>
                  </a:lnTo>
                  <a:lnTo>
                    <a:pt x="228745" y="127159"/>
                  </a:lnTo>
                  <a:lnTo>
                    <a:pt x="226668" y="128196"/>
                  </a:lnTo>
                  <a:lnTo>
                    <a:pt x="225184" y="126645"/>
                  </a:lnTo>
                  <a:lnTo>
                    <a:pt x="222330" y="127995"/>
                  </a:lnTo>
                  <a:lnTo>
                    <a:pt x="221030" y="127045"/>
                  </a:lnTo>
                  <a:lnTo>
                    <a:pt x="219450" y="124304"/>
                  </a:lnTo>
                  <a:lnTo>
                    <a:pt x="219489" y="123010"/>
                  </a:lnTo>
                  <a:lnTo>
                    <a:pt x="218876" y="121156"/>
                  </a:lnTo>
                  <a:lnTo>
                    <a:pt x="217318" y="121013"/>
                  </a:lnTo>
                  <a:lnTo>
                    <a:pt x="215755" y="121828"/>
                  </a:lnTo>
                  <a:lnTo>
                    <a:pt x="216224" y="124796"/>
                  </a:lnTo>
                  <a:lnTo>
                    <a:pt x="215202" y="125384"/>
                  </a:lnTo>
                  <a:lnTo>
                    <a:pt x="213797" y="127433"/>
                  </a:lnTo>
                  <a:lnTo>
                    <a:pt x="211885" y="128643"/>
                  </a:lnTo>
                  <a:lnTo>
                    <a:pt x="210977" y="129928"/>
                  </a:lnTo>
                  <a:lnTo>
                    <a:pt x="210166" y="128490"/>
                  </a:lnTo>
                  <a:lnTo>
                    <a:pt x="208258" y="128275"/>
                  </a:lnTo>
                  <a:lnTo>
                    <a:pt x="207460" y="127499"/>
                  </a:lnTo>
                  <a:lnTo>
                    <a:pt x="206080" y="127499"/>
                  </a:lnTo>
                  <a:lnTo>
                    <a:pt x="205267" y="128434"/>
                  </a:lnTo>
                  <a:lnTo>
                    <a:pt x="203442" y="128048"/>
                  </a:lnTo>
                  <a:lnTo>
                    <a:pt x="201711" y="128443"/>
                  </a:lnTo>
                  <a:lnTo>
                    <a:pt x="201079" y="129373"/>
                  </a:lnTo>
                  <a:lnTo>
                    <a:pt x="201581" y="131152"/>
                  </a:lnTo>
                  <a:lnTo>
                    <a:pt x="201027" y="131838"/>
                  </a:lnTo>
                  <a:lnTo>
                    <a:pt x="202125" y="133891"/>
                  </a:lnTo>
                  <a:lnTo>
                    <a:pt x="201508" y="135486"/>
                  </a:lnTo>
                  <a:lnTo>
                    <a:pt x="200312" y="136759"/>
                  </a:lnTo>
                  <a:lnTo>
                    <a:pt x="202270" y="138456"/>
                  </a:lnTo>
                  <a:lnTo>
                    <a:pt x="204023" y="138031"/>
                  </a:lnTo>
                  <a:lnTo>
                    <a:pt x="206505" y="141242"/>
                  </a:lnTo>
                  <a:lnTo>
                    <a:pt x="207582" y="141330"/>
                  </a:lnTo>
                  <a:lnTo>
                    <a:pt x="208219" y="142845"/>
                  </a:lnTo>
                  <a:lnTo>
                    <a:pt x="209971" y="145096"/>
                  </a:lnTo>
                  <a:lnTo>
                    <a:pt x="211915" y="145885"/>
                  </a:lnTo>
                  <a:lnTo>
                    <a:pt x="211060" y="147963"/>
                  </a:lnTo>
                  <a:lnTo>
                    <a:pt x="209988" y="152582"/>
                  </a:lnTo>
                  <a:lnTo>
                    <a:pt x="210969" y="153145"/>
                  </a:lnTo>
                  <a:lnTo>
                    <a:pt x="209590" y="156951"/>
                  </a:lnTo>
                  <a:lnTo>
                    <a:pt x="208093" y="159329"/>
                  </a:lnTo>
                  <a:lnTo>
                    <a:pt x="208596" y="161489"/>
                  </a:lnTo>
                  <a:lnTo>
                    <a:pt x="208481" y="164273"/>
                  </a:lnTo>
                  <a:lnTo>
                    <a:pt x="209346" y="165286"/>
                  </a:lnTo>
                  <a:lnTo>
                    <a:pt x="207641" y="169828"/>
                  </a:lnTo>
                  <a:lnTo>
                    <a:pt x="208181" y="172308"/>
                  </a:lnTo>
                  <a:lnTo>
                    <a:pt x="207198" y="173655"/>
                  </a:lnTo>
                  <a:lnTo>
                    <a:pt x="204553" y="174728"/>
                  </a:lnTo>
                  <a:lnTo>
                    <a:pt x="202340" y="173561"/>
                  </a:lnTo>
                  <a:lnTo>
                    <a:pt x="200690" y="175199"/>
                  </a:lnTo>
                  <a:lnTo>
                    <a:pt x="198328" y="176403"/>
                  </a:lnTo>
                  <a:lnTo>
                    <a:pt x="198117" y="178079"/>
                  </a:lnTo>
                  <a:lnTo>
                    <a:pt x="199793" y="178259"/>
                  </a:lnTo>
                  <a:lnTo>
                    <a:pt x="201743" y="178346"/>
                  </a:lnTo>
                  <a:lnTo>
                    <a:pt x="201258" y="180409"/>
                  </a:lnTo>
                  <a:lnTo>
                    <a:pt x="203131" y="181890"/>
                  </a:lnTo>
                  <a:lnTo>
                    <a:pt x="202557" y="183843"/>
                  </a:lnTo>
                  <a:lnTo>
                    <a:pt x="204065" y="183831"/>
                  </a:lnTo>
                  <a:lnTo>
                    <a:pt x="204528" y="184656"/>
                  </a:lnTo>
                  <a:lnTo>
                    <a:pt x="205937" y="185131"/>
                  </a:lnTo>
                  <a:lnTo>
                    <a:pt x="207032" y="186234"/>
                  </a:lnTo>
                  <a:lnTo>
                    <a:pt x="207693" y="184205"/>
                  </a:lnTo>
                  <a:lnTo>
                    <a:pt x="209082" y="184085"/>
                  </a:lnTo>
                  <a:lnTo>
                    <a:pt x="209750" y="183177"/>
                  </a:lnTo>
                  <a:lnTo>
                    <a:pt x="208070" y="182131"/>
                  </a:lnTo>
                  <a:lnTo>
                    <a:pt x="210326" y="178046"/>
                  </a:lnTo>
                  <a:lnTo>
                    <a:pt x="211756" y="177161"/>
                  </a:lnTo>
                  <a:lnTo>
                    <a:pt x="211607" y="176151"/>
                  </a:lnTo>
                  <a:lnTo>
                    <a:pt x="213158" y="174606"/>
                  </a:lnTo>
                  <a:lnTo>
                    <a:pt x="214578" y="174499"/>
                  </a:lnTo>
                  <a:lnTo>
                    <a:pt x="215204" y="175321"/>
                  </a:lnTo>
                  <a:lnTo>
                    <a:pt x="217315" y="176301"/>
                  </a:lnTo>
                  <a:lnTo>
                    <a:pt x="217629" y="178583"/>
                  </a:lnTo>
                  <a:lnTo>
                    <a:pt x="218249" y="179445"/>
                  </a:lnTo>
                  <a:lnTo>
                    <a:pt x="218004" y="183059"/>
                  </a:lnTo>
                  <a:lnTo>
                    <a:pt x="218636" y="183882"/>
                  </a:lnTo>
                  <a:lnTo>
                    <a:pt x="218275" y="185256"/>
                  </a:lnTo>
                  <a:lnTo>
                    <a:pt x="219052" y="186506"/>
                  </a:lnTo>
                  <a:lnTo>
                    <a:pt x="220664" y="187433"/>
                  </a:lnTo>
                  <a:lnTo>
                    <a:pt x="220194" y="188374"/>
                  </a:lnTo>
                  <a:lnTo>
                    <a:pt x="221652" y="188942"/>
                  </a:lnTo>
                  <a:lnTo>
                    <a:pt x="222258" y="190088"/>
                  </a:lnTo>
                  <a:lnTo>
                    <a:pt x="224190" y="189673"/>
                  </a:lnTo>
                  <a:lnTo>
                    <a:pt x="225766" y="189780"/>
                  </a:lnTo>
                  <a:lnTo>
                    <a:pt x="225808" y="191507"/>
                  </a:lnTo>
                  <a:lnTo>
                    <a:pt x="229027" y="189977"/>
                  </a:lnTo>
                  <a:lnTo>
                    <a:pt x="229524" y="191517"/>
                  </a:lnTo>
                  <a:lnTo>
                    <a:pt x="230422" y="191029"/>
                  </a:lnTo>
                  <a:lnTo>
                    <a:pt x="231509" y="191760"/>
                  </a:lnTo>
                  <a:lnTo>
                    <a:pt x="230464" y="194450"/>
                  </a:lnTo>
                  <a:lnTo>
                    <a:pt x="233213" y="196076"/>
                  </a:lnTo>
                  <a:lnTo>
                    <a:pt x="231532" y="197647"/>
                  </a:lnTo>
                  <a:lnTo>
                    <a:pt x="231468" y="201699"/>
                  </a:lnTo>
                  <a:lnTo>
                    <a:pt x="230216" y="203581"/>
                  </a:lnTo>
                  <a:lnTo>
                    <a:pt x="230681" y="205260"/>
                  </a:lnTo>
                  <a:lnTo>
                    <a:pt x="234433" y="206580"/>
                  </a:lnTo>
                  <a:lnTo>
                    <a:pt x="235180" y="208121"/>
                  </a:lnTo>
                  <a:lnTo>
                    <a:pt x="234567" y="208949"/>
                  </a:lnTo>
                  <a:lnTo>
                    <a:pt x="234200" y="212437"/>
                  </a:lnTo>
                  <a:lnTo>
                    <a:pt x="233644" y="214322"/>
                  </a:lnTo>
                  <a:lnTo>
                    <a:pt x="237908" y="213564"/>
                  </a:lnTo>
                  <a:lnTo>
                    <a:pt x="237838" y="212557"/>
                  </a:lnTo>
                  <a:lnTo>
                    <a:pt x="238870" y="211563"/>
                  </a:lnTo>
                  <a:lnTo>
                    <a:pt x="241022" y="211847"/>
                  </a:lnTo>
                  <a:lnTo>
                    <a:pt x="240941" y="210529"/>
                  </a:lnTo>
                  <a:lnTo>
                    <a:pt x="242206" y="208732"/>
                  </a:lnTo>
                  <a:lnTo>
                    <a:pt x="243010" y="208888"/>
                  </a:lnTo>
                  <a:lnTo>
                    <a:pt x="246019" y="211801"/>
                  </a:lnTo>
                  <a:lnTo>
                    <a:pt x="246108" y="215237"/>
                  </a:lnTo>
                  <a:lnTo>
                    <a:pt x="245513" y="216783"/>
                  </a:lnTo>
                  <a:lnTo>
                    <a:pt x="247919" y="218445"/>
                  </a:lnTo>
                  <a:lnTo>
                    <a:pt x="245886" y="222507"/>
                  </a:lnTo>
                  <a:lnTo>
                    <a:pt x="247715" y="225849"/>
                  </a:lnTo>
                  <a:lnTo>
                    <a:pt x="249243" y="225027"/>
                  </a:lnTo>
                  <a:lnTo>
                    <a:pt x="252659" y="227614"/>
                  </a:lnTo>
                  <a:lnTo>
                    <a:pt x="253759" y="229506"/>
                  </a:lnTo>
                  <a:lnTo>
                    <a:pt x="253349" y="229899"/>
                  </a:lnTo>
                  <a:lnTo>
                    <a:pt x="254061" y="231904"/>
                  </a:lnTo>
                  <a:lnTo>
                    <a:pt x="255381" y="231901"/>
                  </a:lnTo>
                  <a:lnTo>
                    <a:pt x="257314" y="233057"/>
                  </a:lnTo>
                  <a:lnTo>
                    <a:pt x="258881" y="233401"/>
                  </a:lnTo>
                  <a:lnTo>
                    <a:pt x="259356" y="235143"/>
                  </a:lnTo>
                  <a:lnTo>
                    <a:pt x="257804" y="237055"/>
                  </a:lnTo>
                  <a:lnTo>
                    <a:pt x="257610" y="239158"/>
                  </a:lnTo>
                  <a:lnTo>
                    <a:pt x="256319" y="240379"/>
                  </a:lnTo>
                  <a:lnTo>
                    <a:pt x="255638" y="241689"/>
                  </a:lnTo>
                  <a:lnTo>
                    <a:pt x="255322" y="245001"/>
                  </a:lnTo>
                  <a:lnTo>
                    <a:pt x="253948" y="247001"/>
                  </a:lnTo>
                  <a:lnTo>
                    <a:pt x="254410" y="249143"/>
                  </a:lnTo>
                  <a:lnTo>
                    <a:pt x="254217" y="250891"/>
                  </a:lnTo>
                  <a:lnTo>
                    <a:pt x="254614" y="251926"/>
                  </a:lnTo>
                  <a:lnTo>
                    <a:pt x="254323" y="254589"/>
                  </a:lnTo>
                  <a:lnTo>
                    <a:pt x="255611" y="254704"/>
                  </a:lnTo>
                  <a:lnTo>
                    <a:pt x="255482" y="255271"/>
                  </a:lnTo>
                  <a:lnTo>
                    <a:pt x="258095" y="256898"/>
                  </a:lnTo>
                  <a:lnTo>
                    <a:pt x="257484" y="259024"/>
                  </a:lnTo>
                  <a:lnTo>
                    <a:pt x="255098" y="260749"/>
                  </a:lnTo>
                  <a:lnTo>
                    <a:pt x="255976" y="262497"/>
                  </a:lnTo>
                  <a:lnTo>
                    <a:pt x="251394" y="264713"/>
                  </a:lnTo>
                  <a:lnTo>
                    <a:pt x="250428" y="266109"/>
                  </a:lnTo>
                  <a:lnTo>
                    <a:pt x="251900" y="267542"/>
                  </a:lnTo>
                  <a:lnTo>
                    <a:pt x="253950" y="266040"/>
                  </a:lnTo>
                  <a:lnTo>
                    <a:pt x="255455" y="267062"/>
                  </a:lnTo>
                  <a:lnTo>
                    <a:pt x="257262" y="265515"/>
                  </a:lnTo>
                  <a:lnTo>
                    <a:pt x="258523" y="265966"/>
                  </a:lnTo>
                  <a:lnTo>
                    <a:pt x="258698" y="267559"/>
                  </a:lnTo>
                  <a:lnTo>
                    <a:pt x="259411" y="268949"/>
                  </a:lnTo>
                  <a:lnTo>
                    <a:pt x="258521" y="268969"/>
                  </a:lnTo>
                  <a:lnTo>
                    <a:pt x="257386" y="271385"/>
                  </a:lnTo>
                  <a:lnTo>
                    <a:pt x="256438" y="271925"/>
                  </a:lnTo>
                  <a:lnTo>
                    <a:pt x="256451" y="275148"/>
                  </a:lnTo>
                  <a:lnTo>
                    <a:pt x="253572" y="276587"/>
                  </a:lnTo>
                  <a:lnTo>
                    <a:pt x="252662" y="276062"/>
                  </a:lnTo>
                  <a:lnTo>
                    <a:pt x="251132" y="276883"/>
                  </a:lnTo>
                  <a:lnTo>
                    <a:pt x="248830" y="281660"/>
                  </a:lnTo>
                  <a:lnTo>
                    <a:pt x="248103" y="284685"/>
                  </a:lnTo>
                  <a:lnTo>
                    <a:pt x="248491" y="286076"/>
                  </a:lnTo>
                  <a:lnTo>
                    <a:pt x="246350" y="290885"/>
                  </a:lnTo>
                  <a:lnTo>
                    <a:pt x="244031" y="293072"/>
                  </a:lnTo>
                  <a:lnTo>
                    <a:pt x="245312" y="296500"/>
                  </a:lnTo>
                  <a:lnTo>
                    <a:pt x="244067" y="297738"/>
                  </a:lnTo>
                  <a:lnTo>
                    <a:pt x="242740" y="296591"/>
                  </a:lnTo>
                  <a:lnTo>
                    <a:pt x="241466" y="296208"/>
                  </a:lnTo>
                  <a:lnTo>
                    <a:pt x="240517" y="295134"/>
                  </a:lnTo>
                  <a:lnTo>
                    <a:pt x="239609" y="296785"/>
                  </a:lnTo>
                  <a:lnTo>
                    <a:pt x="239712" y="298199"/>
                  </a:lnTo>
                  <a:lnTo>
                    <a:pt x="238899" y="299394"/>
                  </a:lnTo>
                  <a:lnTo>
                    <a:pt x="236017" y="297864"/>
                  </a:lnTo>
                  <a:lnTo>
                    <a:pt x="234514" y="297395"/>
                  </a:lnTo>
                  <a:lnTo>
                    <a:pt x="234513" y="296004"/>
                  </a:lnTo>
                  <a:lnTo>
                    <a:pt x="233633" y="295283"/>
                  </a:lnTo>
                  <a:lnTo>
                    <a:pt x="232202" y="295154"/>
                  </a:lnTo>
                  <a:lnTo>
                    <a:pt x="229489" y="296587"/>
                  </a:lnTo>
                  <a:lnTo>
                    <a:pt x="228268" y="296044"/>
                  </a:lnTo>
                  <a:lnTo>
                    <a:pt x="227336" y="293302"/>
                  </a:lnTo>
                  <a:lnTo>
                    <a:pt x="226409" y="293468"/>
                  </a:lnTo>
                  <a:lnTo>
                    <a:pt x="225716" y="294856"/>
                  </a:lnTo>
                  <a:lnTo>
                    <a:pt x="224215" y="295609"/>
                  </a:lnTo>
                  <a:lnTo>
                    <a:pt x="221995" y="294599"/>
                  </a:lnTo>
                  <a:lnTo>
                    <a:pt x="221914" y="292850"/>
                  </a:lnTo>
                  <a:lnTo>
                    <a:pt x="221156" y="290749"/>
                  </a:lnTo>
                  <a:lnTo>
                    <a:pt x="223598" y="288907"/>
                  </a:lnTo>
                  <a:lnTo>
                    <a:pt x="223450" y="287530"/>
                  </a:lnTo>
                  <a:lnTo>
                    <a:pt x="224510" y="285880"/>
                  </a:lnTo>
                  <a:lnTo>
                    <a:pt x="224654" y="283393"/>
                  </a:lnTo>
                  <a:lnTo>
                    <a:pt x="223468" y="282386"/>
                  </a:lnTo>
                  <a:lnTo>
                    <a:pt x="224599" y="280042"/>
                  </a:lnTo>
                  <a:lnTo>
                    <a:pt x="224225" y="279249"/>
                  </a:lnTo>
                  <a:lnTo>
                    <a:pt x="222504" y="278383"/>
                  </a:lnTo>
                  <a:lnTo>
                    <a:pt x="222655" y="277593"/>
                  </a:lnTo>
                  <a:lnTo>
                    <a:pt x="221147" y="276517"/>
                  </a:lnTo>
                  <a:lnTo>
                    <a:pt x="220999" y="275342"/>
                  </a:lnTo>
                  <a:lnTo>
                    <a:pt x="217644" y="276551"/>
                  </a:lnTo>
                  <a:lnTo>
                    <a:pt x="216841" y="276349"/>
                  </a:lnTo>
                  <a:lnTo>
                    <a:pt x="215737" y="277973"/>
                  </a:lnTo>
                  <a:lnTo>
                    <a:pt x="217179" y="278806"/>
                  </a:lnTo>
                  <a:lnTo>
                    <a:pt x="218749" y="280411"/>
                  </a:lnTo>
                  <a:lnTo>
                    <a:pt x="219292" y="281703"/>
                  </a:lnTo>
                  <a:lnTo>
                    <a:pt x="217839" y="282808"/>
                  </a:lnTo>
                  <a:lnTo>
                    <a:pt x="216739" y="284781"/>
                  </a:lnTo>
                  <a:lnTo>
                    <a:pt x="217499" y="286735"/>
                  </a:lnTo>
                  <a:lnTo>
                    <a:pt x="213768" y="287479"/>
                  </a:lnTo>
                  <a:lnTo>
                    <a:pt x="213282" y="286365"/>
                  </a:lnTo>
                  <a:lnTo>
                    <a:pt x="211791" y="286156"/>
                  </a:lnTo>
                  <a:lnTo>
                    <a:pt x="211625" y="282742"/>
                  </a:lnTo>
                  <a:lnTo>
                    <a:pt x="212263" y="281666"/>
                  </a:lnTo>
                  <a:lnTo>
                    <a:pt x="213640" y="281496"/>
                  </a:lnTo>
                  <a:lnTo>
                    <a:pt x="213711" y="279430"/>
                  </a:lnTo>
                  <a:lnTo>
                    <a:pt x="211458" y="274914"/>
                  </a:lnTo>
                  <a:lnTo>
                    <a:pt x="211582" y="272281"/>
                  </a:lnTo>
                  <a:lnTo>
                    <a:pt x="213777" y="271873"/>
                  </a:lnTo>
                  <a:lnTo>
                    <a:pt x="213359" y="268218"/>
                  </a:lnTo>
                  <a:lnTo>
                    <a:pt x="215239" y="266102"/>
                  </a:lnTo>
                  <a:lnTo>
                    <a:pt x="214568" y="264434"/>
                  </a:lnTo>
                  <a:lnTo>
                    <a:pt x="213303" y="265046"/>
                  </a:lnTo>
                  <a:lnTo>
                    <a:pt x="211519" y="263101"/>
                  </a:lnTo>
                  <a:lnTo>
                    <a:pt x="210462" y="263921"/>
                  </a:lnTo>
                  <a:lnTo>
                    <a:pt x="209107" y="263616"/>
                  </a:lnTo>
                  <a:lnTo>
                    <a:pt x="208055" y="264405"/>
                  </a:lnTo>
                  <a:lnTo>
                    <a:pt x="204756" y="265448"/>
                  </a:lnTo>
                  <a:lnTo>
                    <a:pt x="202684" y="265001"/>
                  </a:lnTo>
                  <a:lnTo>
                    <a:pt x="199587" y="263706"/>
                  </a:lnTo>
                  <a:lnTo>
                    <a:pt x="197092" y="261927"/>
                  </a:lnTo>
                  <a:lnTo>
                    <a:pt x="195830" y="261670"/>
                  </a:lnTo>
                  <a:lnTo>
                    <a:pt x="196817" y="259435"/>
                  </a:lnTo>
                  <a:lnTo>
                    <a:pt x="196777" y="257535"/>
                  </a:lnTo>
                  <a:lnTo>
                    <a:pt x="199220" y="254915"/>
                  </a:lnTo>
                  <a:lnTo>
                    <a:pt x="199037" y="252463"/>
                  </a:lnTo>
                  <a:lnTo>
                    <a:pt x="197226" y="251840"/>
                  </a:lnTo>
                  <a:lnTo>
                    <a:pt x="196724" y="248768"/>
                  </a:lnTo>
                  <a:lnTo>
                    <a:pt x="197431" y="246060"/>
                  </a:lnTo>
                  <a:lnTo>
                    <a:pt x="196988" y="243359"/>
                  </a:lnTo>
                  <a:lnTo>
                    <a:pt x="196305" y="242073"/>
                  </a:lnTo>
                  <a:lnTo>
                    <a:pt x="195215" y="241625"/>
                  </a:lnTo>
                  <a:lnTo>
                    <a:pt x="194519" y="238439"/>
                  </a:lnTo>
                  <a:lnTo>
                    <a:pt x="194370" y="236907"/>
                  </a:lnTo>
                  <a:lnTo>
                    <a:pt x="193594" y="234567"/>
                  </a:lnTo>
                  <a:lnTo>
                    <a:pt x="194201" y="232581"/>
                  </a:lnTo>
                  <a:lnTo>
                    <a:pt x="191850" y="231597"/>
                  </a:lnTo>
                  <a:lnTo>
                    <a:pt x="190970" y="235178"/>
                  </a:lnTo>
                  <a:lnTo>
                    <a:pt x="190025" y="236175"/>
                  </a:lnTo>
                  <a:lnTo>
                    <a:pt x="189260" y="234814"/>
                  </a:lnTo>
                  <a:lnTo>
                    <a:pt x="187606" y="234098"/>
                  </a:lnTo>
                  <a:lnTo>
                    <a:pt x="186865" y="232985"/>
                  </a:lnTo>
                  <a:lnTo>
                    <a:pt x="184230" y="234328"/>
                  </a:lnTo>
                  <a:lnTo>
                    <a:pt x="182957" y="234305"/>
                  </a:lnTo>
                  <a:lnTo>
                    <a:pt x="181484" y="232696"/>
                  </a:lnTo>
                  <a:lnTo>
                    <a:pt x="178880" y="231926"/>
                  </a:lnTo>
                  <a:lnTo>
                    <a:pt x="175981" y="235424"/>
                  </a:lnTo>
                  <a:lnTo>
                    <a:pt x="174034" y="235773"/>
                  </a:lnTo>
                  <a:lnTo>
                    <a:pt x="170000" y="235661"/>
                  </a:lnTo>
                  <a:lnTo>
                    <a:pt x="168564" y="237700"/>
                  </a:lnTo>
                  <a:lnTo>
                    <a:pt x="167046" y="237622"/>
                  </a:lnTo>
                  <a:lnTo>
                    <a:pt x="166905" y="239224"/>
                  </a:lnTo>
                  <a:lnTo>
                    <a:pt x="166194" y="239478"/>
                  </a:lnTo>
                  <a:lnTo>
                    <a:pt x="165869" y="241271"/>
                  </a:lnTo>
                  <a:lnTo>
                    <a:pt x="164259" y="240830"/>
                  </a:lnTo>
                  <a:lnTo>
                    <a:pt x="162221" y="239395"/>
                  </a:lnTo>
                  <a:lnTo>
                    <a:pt x="162914" y="237825"/>
                  </a:lnTo>
                  <a:lnTo>
                    <a:pt x="163067" y="235740"/>
                  </a:lnTo>
                  <a:lnTo>
                    <a:pt x="160596" y="234793"/>
                  </a:lnTo>
                  <a:lnTo>
                    <a:pt x="160891" y="232220"/>
                  </a:lnTo>
                  <a:lnTo>
                    <a:pt x="162233" y="228116"/>
                  </a:lnTo>
                  <a:lnTo>
                    <a:pt x="161236" y="227521"/>
                  </a:lnTo>
                  <a:lnTo>
                    <a:pt x="158243" y="223666"/>
                  </a:lnTo>
                  <a:lnTo>
                    <a:pt x="156858" y="225382"/>
                  </a:lnTo>
                  <a:lnTo>
                    <a:pt x="156297" y="226815"/>
                  </a:lnTo>
                  <a:lnTo>
                    <a:pt x="155019" y="227904"/>
                  </a:lnTo>
                  <a:lnTo>
                    <a:pt x="152769" y="227439"/>
                  </a:lnTo>
                  <a:lnTo>
                    <a:pt x="151629" y="226461"/>
                  </a:lnTo>
                  <a:lnTo>
                    <a:pt x="149284" y="226107"/>
                  </a:lnTo>
                  <a:lnTo>
                    <a:pt x="147987" y="227250"/>
                  </a:lnTo>
                  <a:lnTo>
                    <a:pt x="147077" y="223014"/>
                  </a:lnTo>
                  <a:lnTo>
                    <a:pt x="145676" y="222218"/>
                  </a:lnTo>
                  <a:lnTo>
                    <a:pt x="144311" y="223926"/>
                  </a:lnTo>
                  <a:lnTo>
                    <a:pt x="143190" y="224023"/>
                  </a:lnTo>
                  <a:lnTo>
                    <a:pt x="141471" y="225459"/>
                  </a:lnTo>
                  <a:lnTo>
                    <a:pt x="139797" y="225305"/>
                  </a:lnTo>
                  <a:lnTo>
                    <a:pt x="139902" y="223943"/>
                  </a:lnTo>
                  <a:lnTo>
                    <a:pt x="138448" y="223322"/>
                  </a:lnTo>
                  <a:lnTo>
                    <a:pt x="137612" y="224262"/>
                  </a:lnTo>
                  <a:lnTo>
                    <a:pt x="135880" y="224736"/>
                  </a:lnTo>
                  <a:lnTo>
                    <a:pt x="136573" y="226444"/>
                  </a:lnTo>
                  <a:lnTo>
                    <a:pt x="136321" y="228134"/>
                  </a:lnTo>
                  <a:lnTo>
                    <a:pt x="137557" y="228869"/>
                  </a:lnTo>
                  <a:lnTo>
                    <a:pt x="136612" y="231254"/>
                  </a:lnTo>
                  <a:lnTo>
                    <a:pt x="133832" y="231555"/>
                  </a:lnTo>
                  <a:lnTo>
                    <a:pt x="134499" y="234060"/>
                  </a:lnTo>
                  <a:lnTo>
                    <a:pt x="135488" y="235245"/>
                  </a:lnTo>
                  <a:lnTo>
                    <a:pt x="133499" y="237491"/>
                  </a:lnTo>
                  <a:lnTo>
                    <a:pt x="133878" y="238710"/>
                  </a:lnTo>
                  <a:lnTo>
                    <a:pt x="135584" y="238752"/>
                  </a:lnTo>
                  <a:lnTo>
                    <a:pt x="136613" y="241178"/>
                  </a:lnTo>
                  <a:lnTo>
                    <a:pt x="138278" y="241534"/>
                  </a:lnTo>
                  <a:lnTo>
                    <a:pt x="138423" y="242375"/>
                  </a:lnTo>
                  <a:lnTo>
                    <a:pt x="137253" y="243512"/>
                  </a:lnTo>
                  <a:lnTo>
                    <a:pt x="134955" y="249072"/>
                  </a:lnTo>
                  <a:lnTo>
                    <a:pt x="133201" y="249233"/>
                  </a:lnTo>
                  <a:lnTo>
                    <a:pt x="131409" y="249872"/>
                  </a:lnTo>
                  <a:lnTo>
                    <a:pt x="132254" y="250720"/>
                  </a:lnTo>
                  <a:lnTo>
                    <a:pt x="130985" y="252179"/>
                  </a:lnTo>
                  <a:lnTo>
                    <a:pt x="126875" y="253404"/>
                  </a:lnTo>
                  <a:lnTo>
                    <a:pt x="126039" y="255660"/>
                  </a:lnTo>
                  <a:lnTo>
                    <a:pt x="124159" y="254866"/>
                  </a:lnTo>
                  <a:lnTo>
                    <a:pt x="123603" y="251792"/>
                  </a:lnTo>
                  <a:lnTo>
                    <a:pt x="123973" y="250816"/>
                  </a:lnTo>
                  <a:lnTo>
                    <a:pt x="122607" y="250094"/>
                  </a:lnTo>
                  <a:lnTo>
                    <a:pt x="123340" y="247906"/>
                  </a:lnTo>
                  <a:lnTo>
                    <a:pt x="121896" y="247036"/>
                  </a:lnTo>
                  <a:lnTo>
                    <a:pt x="119178" y="246471"/>
                  </a:lnTo>
                  <a:lnTo>
                    <a:pt x="116262" y="246303"/>
                  </a:lnTo>
                  <a:lnTo>
                    <a:pt x="115643" y="247606"/>
                  </a:lnTo>
                  <a:lnTo>
                    <a:pt x="113742" y="245956"/>
                  </a:lnTo>
                  <a:lnTo>
                    <a:pt x="112547" y="247184"/>
                  </a:lnTo>
                  <a:lnTo>
                    <a:pt x="111088" y="246847"/>
                  </a:lnTo>
                  <a:lnTo>
                    <a:pt x="111261" y="248521"/>
                  </a:lnTo>
                  <a:lnTo>
                    <a:pt x="108990" y="249129"/>
                  </a:lnTo>
                  <a:lnTo>
                    <a:pt x="109366" y="250709"/>
                  </a:lnTo>
                  <a:lnTo>
                    <a:pt x="108827" y="251920"/>
                  </a:lnTo>
                  <a:lnTo>
                    <a:pt x="109278" y="254720"/>
                  </a:lnTo>
                  <a:lnTo>
                    <a:pt x="107162" y="255268"/>
                  </a:lnTo>
                  <a:lnTo>
                    <a:pt x="105120" y="252126"/>
                  </a:lnTo>
                  <a:lnTo>
                    <a:pt x="103981" y="253142"/>
                  </a:lnTo>
                  <a:lnTo>
                    <a:pt x="103216" y="252875"/>
                  </a:lnTo>
                  <a:lnTo>
                    <a:pt x="101978" y="254340"/>
                  </a:lnTo>
                  <a:lnTo>
                    <a:pt x="100118" y="254249"/>
                  </a:lnTo>
                  <a:lnTo>
                    <a:pt x="98743" y="256069"/>
                  </a:lnTo>
                  <a:lnTo>
                    <a:pt x="99174" y="257664"/>
                  </a:lnTo>
                  <a:lnTo>
                    <a:pt x="100346" y="258126"/>
                  </a:lnTo>
                  <a:lnTo>
                    <a:pt x="101225" y="259611"/>
                  </a:lnTo>
                  <a:lnTo>
                    <a:pt x="101198" y="260820"/>
                  </a:lnTo>
                  <a:lnTo>
                    <a:pt x="102554" y="260711"/>
                  </a:lnTo>
                  <a:lnTo>
                    <a:pt x="101508" y="263814"/>
                  </a:lnTo>
                  <a:lnTo>
                    <a:pt x="101470" y="265669"/>
                  </a:lnTo>
                  <a:lnTo>
                    <a:pt x="99082" y="265802"/>
                  </a:lnTo>
                  <a:lnTo>
                    <a:pt x="98938" y="267564"/>
                  </a:lnTo>
                  <a:lnTo>
                    <a:pt x="97691" y="268231"/>
                  </a:lnTo>
                  <a:lnTo>
                    <a:pt x="95927" y="265643"/>
                  </a:lnTo>
                  <a:lnTo>
                    <a:pt x="94555" y="266658"/>
                  </a:lnTo>
                  <a:lnTo>
                    <a:pt x="94527" y="268331"/>
                  </a:lnTo>
                  <a:lnTo>
                    <a:pt x="95965" y="269298"/>
                  </a:lnTo>
                  <a:lnTo>
                    <a:pt x="95897" y="270106"/>
                  </a:lnTo>
                  <a:lnTo>
                    <a:pt x="93159" y="270871"/>
                  </a:lnTo>
                  <a:lnTo>
                    <a:pt x="92300" y="272576"/>
                  </a:lnTo>
                  <a:lnTo>
                    <a:pt x="93641" y="275495"/>
                  </a:lnTo>
                  <a:lnTo>
                    <a:pt x="93741" y="277214"/>
                  </a:lnTo>
                  <a:lnTo>
                    <a:pt x="91248" y="278350"/>
                  </a:lnTo>
                  <a:lnTo>
                    <a:pt x="90328" y="277919"/>
                  </a:lnTo>
                  <a:lnTo>
                    <a:pt x="90549" y="276325"/>
                  </a:lnTo>
                  <a:lnTo>
                    <a:pt x="88261" y="275338"/>
                  </a:lnTo>
                  <a:lnTo>
                    <a:pt x="87534" y="276234"/>
                  </a:lnTo>
                  <a:lnTo>
                    <a:pt x="85662" y="274560"/>
                  </a:lnTo>
                  <a:lnTo>
                    <a:pt x="83912" y="274001"/>
                  </a:lnTo>
                  <a:lnTo>
                    <a:pt x="83639" y="275589"/>
                  </a:lnTo>
                  <a:lnTo>
                    <a:pt x="82021" y="275721"/>
                  </a:lnTo>
                  <a:lnTo>
                    <a:pt x="81779" y="273769"/>
                  </a:lnTo>
                  <a:lnTo>
                    <a:pt x="83347" y="273047"/>
                  </a:lnTo>
                  <a:lnTo>
                    <a:pt x="85417" y="270165"/>
                  </a:lnTo>
                  <a:lnTo>
                    <a:pt x="84789" y="267869"/>
                  </a:lnTo>
                  <a:lnTo>
                    <a:pt x="85097" y="266890"/>
                  </a:lnTo>
                  <a:lnTo>
                    <a:pt x="86494" y="266899"/>
                  </a:lnTo>
                  <a:lnTo>
                    <a:pt x="86703" y="265762"/>
                  </a:lnTo>
                  <a:lnTo>
                    <a:pt x="85474" y="264225"/>
                  </a:lnTo>
                  <a:lnTo>
                    <a:pt x="87637" y="263853"/>
                  </a:lnTo>
                  <a:lnTo>
                    <a:pt x="87143" y="262765"/>
                  </a:lnTo>
                  <a:lnTo>
                    <a:pt x="86064" y="263132"/>
                  </a:lnTo>
                  <a:lnTo>
                    <a:pt x="85252" y="261598"/>
                  </a:lnTo>
                  <a:lnTo>
                    <a:pt x="83518" y="260777"/>
                  </a:lnTo>
                  <a:lnTo>
                    <a:pt x="81777" y="258649"/>
                  </a:lnTo>
                  <a:lnTo>
                    <a:pt x="81877" y="256068"/>
                  </a:lnTo>
                  <a:lnTo>
                    <a:pt x="80984" y="255063"/>
                  </a:lnTo>
                  <a:lnTo>
                    <a:pt x="79376" y="254245"/>
                  </a:lnTo>
                  <a:lnTo>
                    <a:pt x="79252" y="253286"/>
                  </a:lnTo>
                  <a:lnTo>
                    <a:pt x="77279" y="252398"/>
                  </a:lnTo>
                  <a:lnTo>
                    <a:pt x="76349" y="250923"/>
                  </a:lnTo>
                  <a:lnTo>
                    <a:pt x="75423" y="250613"/>
                  </a:lnTo>
                  <a:lnTo>
                    <a:pt x="74886" y="251642"/>
                  </a:lnTo>
                  <a:lnTo>
                    <a:pt x="74941" y="254665"/>
                  </a:lnTo>
                  <a:lnTo>
                    <a:pt x="75524" y="255812"/>
                  </a:lnTo>
                  <a:lnTo>
                    <a:pt x="77372" y="257080"/>
                  </a:lnTo>
                  <a:lnTo>
                    <a:pt x="77842" y="258903"/>
                  </a:lnTo>
                  <a:lnTo>
                    <a:pt x="78583" y="259419"/>
                  </a:lnTo>
                  <a:lnTo>
                    <a:pt x="78911" y="261036"/>
                  </a:lnTo>
                  <a:lnTo>
                    <a:pt x="79805" y="262126"/>
                  </a:lnTo>
                  <a:lnTo>
                    <a:pt x="78227" y="262932"/>
                  </a:lnTo>
                  <a:lnTo>
                    <a:pt x="78319" y="264844"/>
                  </a:lnTo>
                  <a:lnTo>
                    <a:pt x="77532" y="267468"/>
                  </a:lnTo>
                  <a:lnTo>
                    <a:pt x="76233" y="267528"/>
                  </a:lnTo>
                  <a:lnTo>
                    <a:pt x="75755" y="268464"/>
                  </a:lnTo>
                  <a:lnTo>
                    <a:pt x="77963" y="272239"/>
                  </a:lnTo>
                  <a:lnTo>
                    <a:pt x="76574" y="272546"/>
                  </a:lnTo>
                  <a:lnTo>
                    <a:pt x="73982" y="270435"/>
                  </a:lnTo>
                  <a:lnTo>
                    <a:pt x="71381" y="269583"/>
                  </a:lnTo>
                  <a:lnTo>
                    <a:pt x="69738" y="272025"/>
                  </a:lnTo>
                  <a:lnTo>
                    <a:pt x="69786" y="272901"/>
                  </a:lnTo>
                  <a:lnTo>
                    <a:pt x="68581" y="271991"/>
                  </a:lnTo>
                  <a:lnTo>
                    <a:pt x="67793" y="272339"/>
                  </a:lnTo>
                  <a:lnTo>
                    <a:pt x="67072" y="270885"/>
                  </a:lnTo>
                  <a:lnTo>
                    <a:pt x="67892" y="270245"/>
                  </a:lnTo>
                  <a:lnTo>
                    <a:pt x="68007" y="268658"/>
                  </a:lnTo>
                  <a:lnTo>
                    <a:pt x="66588" y="266253"/>
                  </a:lnTo>
                  <a:lnTo>
                    <a:pt x="66924" y="264992"/>
                  </a:lnTo>
                  <a:lnTo>
                    <a:pt x="65272" y="263832"/>
                  </a:lnTo>
                  <a:lnTo>
                    <a:pt x="66368" y="262698"/>
                  </a:lnTo>
                  <a:lnTo>
                    <a:pt x="65407" y="261944"/>
                  </a:lnTo>
                  <a:lnTo>
                    <a:pt x="65238" y="259510"/>
                  </a:lnTo>
                  <a:lnTo>
                    <a:pt x="64160" y="257736"/>
                  </a:lnTo>
                  <a:lnTo>
                    <a:pt x="63270" y="257184"/>
                  </a:lnTo>
                  <a:lnTo>
                    <a:pt x="62935" y="254381"/>
                  </a:lnTo>
                  <a:lnTo>
                    <a:pt x="61950" y="253906"/>
                  </a:lnTo>
                  <a:lnTo>
                    <a:pt x="61434" y="251803"/>
                  </a:lnTo>
                  <a:lnTo>
                    <a:pt x="62767" y="249460"/>
                  </a:lnTo>
                  <a:lnTo>
                    <a:pt x="62004" y="248067"/>
                  </a:lnTo>
                  <a:lnTo>
                    <a:pt x="61059" y="247933"/>
                  </a:lnTo>
                  <a:lnTo>
                    <a:pt x="60225" y="246253"/>
                  </a:lnTo>
                  <a:lnTo>
                    <a:pt x="57052" y="244193"/>
                  </a:lnTo>
                  <a:lnTo>
                    <a:pt x="55297" y="245431"/>
                  </a:lnTo>
                  <a:lnTo>
                    <a:pt x="54340" y="245204"/>
                  </a:lnTo>
                  <a:lnTo>
                    <a:pt x="52209" y="245653"/>
                  </a:lnTo>
                  <a:lnTo>
                    <a:pt x="50233" y="244128"/>
                  </a:lnTo>
                  <a:lnTo>
                    <a:pt x="48870" y="245103"/>
                  </a:lnTo>
                  <a:lnTo>
                    <a:pt x="48238" y="244208"/>
                  </a:lnTo>
                  <a:lnTo>
                    <a:pt x="48515" y="241613"/>
                  </a:lnTo>
                  <a:lnTo>
                    <a:pt x="46823" y="241699"/>
                  </a:lnTo>
                  <a:lnTo>
                    <a:pt x="45765" y="240150"/>
                  </a:lnTo>
                  <a:lnTo>
                    <a:pt x="44930" y="240917"/>
                  </a:lnTo>
                  <a:lnTo>
                    <a:pt x="43239" y="241159"/>
                  </a:lnTo>
                  <a:lnTo>
                    <a:pt x="39918" y="244441"/>
                  </a:lnTo>
                  <a:lnTo>
                    <a:pt x="38378" y="244483"/>
                  </a:lnTo>
                  <a:lnTo>
                    <a:pt x="37674" y="243068"/>
                  </a:lnTo>
                  <a:lnTo>
                    <a:pt x="36235" y="243552"/>
                  </a:lnTo>
                  <a:lnTo>
                    <a:pt x="34802" y="242319"/>
                  </a:lnTo>
                  <a:lnTo>
                    <a:pt x="33082" y="242079"/>
                  </a:lnTo>
                  <a:lnTo>
                    <a:pt x="32109" y="239883"/>
                  </a:lnTo>
                  <a:lnTo>
                    <a:pt x="30378" y="238760"/>
                  </a:lnTo>
                  <a:lnTo>
                    <a:pt x="30405" y="237001"/>
                  </a:lnTo>
                  <a:lnTo>
                    <a:pt x="29155" y="235275"/>
                  </a:lnTo>
                  <a:lnTo>
                    <a:pt x="29985" y="232979"/>
                  </a:lnTo>
                  <a:lnTo>
                    <a:pt x="29293" y="232725"/>
                  </a:lnTo>
                  <a:lnTo>
                    <a:pt x="28320" y="231017"/>
                  </a:lnTo>
                  <a:lnTo>
                    <a:pt x="28660" y="229286"/>
                  </a:lnTo>
                  <a:lnTo>
                    <a:pt x="28250" y="226846"/>
                  </a:lnTo>
                  <a:lnTo>
                    <a:pt x="26770" y="225449"/>
                  </a:lnTo>
                  <a:lnTo>
                    <a:pt x="26688" y="223418"/>
                  </a:lnTo>
                  <a:lnTo>
                    <a:pt x="27168" y="222211"/>
                  </a:lnTo>
                  <a:lnTo>
                    <a:pt x="26969" y="220810"/>
                  </a:lnTo>
                  <a:lnTo>
                    <a:pt x="26009" y="218638"/>
                  </a:lnTo>
                  <a:lnTo>
                    <a:pt x="24158" y="217973"/>
                  </a:lnTo>
                  <a:lnTo>
                    <a:pt x="24248" y="219710"/>
                  </a:lnTo>
                  <a:lnTo>
                    <a:pt x="23033" y="219684"/>
                  </a:lnTo>
                  <a:lnTo>
                    <a:pt x="22807" y="218383"/>
                  </a:lnTo>
                  <a:lnTo>
                    <a:pt x="18899" y="218424"/>
                  </a:lnTo>
                  <a:lnTo>
                    <a:pt x="17146" y="217926"/>
                  </a:lnTo>
                  <a:lnTo>
                    <a:pt x="14715" y="218867"/>
                  </a:lnTo>
                  <a:lnTo>
                    <a:pt x="13808" y="217370"/>
                  </a:lnTo>
                  <a:lnTo>
                    <a:pt x="12610" y="217879"/>
                  </a:lnTo>
                  <a:lnTo>
                    <a:pt x="11462" y="216671"/>
                  </a:lnTo>
                  <a:lnTo>
                    <a:pt x="11361" y="214684"/>
                  </a:lnTo>
                  <a:lnTo>
                    <a:pt x="8374" y="215220"/>
                  </a:lnTo>
                  <a:lnTo>
                    <a:pt x="8277" y="212433"/>
                  </a:lnTo>
                  <a:lnTo>
                    <a:pt x="9320" y="211639"/>
                  </a:lnTo>
                  <a:lnTo>
                    <a:pt x="9152" y="210425"/>
                  </a:lnTo>
                  <a:lnTo>
                    <a:pt x="9853" y="208996"/>
                  </a:lnTo>
                  <a:lnTo>
                    <a:pt x="8835" y="207545"/>
                  </a:lnTo>
                  <a:lnTo>
                    <a:pt x="6840" y="207251"/>
                  </a:lnTo>
                  <a:lnTo>
                    <a:pt x="6406" y="205048"/>
                  </a:lnTo>
                  <a:lnTo>
                    <a:pt x="4852" y="204667"/>
                  </a:lnTo>
                  <a:lnTo>
                    <a:pt x="2849" y="205882"/>
                  </a:lnTo>
                  <a:lnTo>
                    <a:pt x="3098" y="204379"/>
                  </a:lnTo>
                  <a:lnTo>
                    <a:pt x="2021" y="203338"/>
                  </a:lnTo>
                  <a:lnTo>
                    <a:pt x="1869" y="200658"/>
                  </a:lnTo>
                  <a:lnTo>
                    <a:pt x="293" y="199069"/>
                  </a:lnTo>
                  <a:lnTo>
                    <a:pt x="0" y="197695"/>
                  </a:lnTo>
                  <a:lnTo>
                    <a:pt x="571" y="196233"/>
                  </a:lnTo>
                  <a:lnTo>
                    <a:pt x="1790" y="195819"/>
                  </a:lnTo>
                  <a:lnTo>
                    <a:pt x="1382" y="194699"/>
                  </a:lnTo>
                  <a:lnTo>
                    <a:pt x="3297" y="194053"/>
                  </a:lnTo>
                  <a:lnTo>
                    <a:pt x="3659" y="192725"/>
                  </a:lnTo>
                  <a:lnTo>
                    <a:pt x="4843" y="192145"/>
                  </a:lnTo>
                  <a:lnTo>
                    <a:pt x="6639" y="190481"/>
                  </a:lnTo>
                  <a:lnTo>
                    <a:pt x="6148" y="189483"/>
                  </a:lnTo>
                  <a:lnTo>
                    <a:pt x="8618" y="187762"/>
                  </a:lnTo>
                  <a:lnTo>
                    <a:pt x="9419" y="188546"/>
                  </a:lnTo>
                  <a:lnTo>
                    <a:pt x="12413" y="188379"/>
                  </a:lnTo>
                  <a:lnTo>
                    <a:pt x="11724" y="186660"/>
                  </a:lnTo>
                  <a:lnTo>
                    <a:pt x="12374" y="185507"/>
                  </a:lnTo>
                  <a:lnTo>
                    <a:pt x="14904" y="186674"/>
                  </a:lnTo>
                  <a:lnTo>
                    <a:pt x="16772" y="185202"/>
                  </a:lnTo>
                  <a:lnTo>
                    <a:pt x="16749" y="184064"/>
                  </a:lnTo>
                  <a:lnTo>
                    <a:pt x="18360" y="183545"/>
                  </a:lnTo>
                  <a:lnTo>
                    <a:pt x="18189" y="181755"/>
                  </a:lnTo>
                  <a:lnTo>
                    <a:pt x="18896" y="178023"/>
                  </a:lnTo>
                  <a:lnTo>
                    <a:pt x="20289" y="178176"/>
                  </a:lnTo>
                  <a:lnTo>
                    <a:pt x="20626" y="176777"/>
                  </a:lnTo>
                  <a:lnTo>
                    <a:pt x="23943" y="176438"/>
                  </a:lnTo>
                  <a:lnTo>
                    <a:pt x="24968" y="175446"/>
                  </a:lnTo>
                  <a:lnTo>
                    <a:pt x="26969" y="176461"/>
                  </a:lnTo>
                  <a:lnTo>
                    <a:pt x="28527" y="174978"/>
                  </a:lnTo>
                  <a:lnTo>
                    <a:pt x="28582" y="172548"/>
                  </a:lnTo>
                  <a:lnTo>
                    <a:pt x="27516" y="172548"/>
                  </a:lnTo>
                  <a:lnTo>
                    <a:pt x="26705" y="170040"/>
                  </a:lnTo>
                  <a:lnTo>
                    <a:pt x="28390" y="167804"/>
                  </a:lnTo>
                  <a:lnTo>
                    <a:pt x="27895" y="166455"/>
                  </a:lnTo>
                  <a:lnTo>
                    <a:pt x="28485" y="164772"/>
                  </a:lnTo>
                  <a:lnTo>
                    <a:pt x="29684" y="163225"/>
                  </a:lnTo>
                  <a:lnTo>
                    <a:pt x="25532" y="161447"/>
                  </a:lnTo>
                  <a:lnTo>
                    <a:pt x="24899" y="160528"/>
                  </a:lnTo>
                  <a:lnTo>
                    <a:pt x="22495" y="159015"/>
                  </a:lnTo>
                  <a:lnTo>
                    <a:pt x="21776" y="156855"/>
                  </a:lnTo>
                  <a:lnTo>
                    <a:pt x="19847" y="156583"/>
                  </a:lnTo>
                  <a:lnTo>
                    <a:pt x="18219" y="154491"/>
                  </a:lnTo>
                  <a:lnTo>
                    <a:pt x="19533" y="153953"/>
                  </a:lnTo>
                  <a:lnTo>
                    <a:pt x="19767" y="153036"/>
                  </a:lnTo>
                  <a:lnTo>
                    <a:pt x="18128" y="152708"/>
                  </a:lnTo>
                  <a:lnTo>
                    <a:pt x="17143" y="153953"/>
                  </a:lnTo>
                  <a:lnTo>
                    <a:pt x="15901" y="153388"/>
                  </a:lnTo>
                  <a:lnTo>
                    <a:pt x="15874" y="152470"/>
                  </a:lnTo>
                  <a:lnTo>
                    <a:pt x="17491" y="151069"/>
                  </a:lnTo>
                  <a:lnTo>
                    <a:pt x="18677" y="151826"/>
                  </a:lnTo>
                  <a:lnTo>
                    <a:pt x="19657" y="151069"/>
                  </a:lnTo>
                  <a:lnTo>
                    <a:pt x="22696" y="150868"/>
                  </a:lnTo>
                  <a:lnTo>
                    <a:pt x="22896" y="149351"/>
                  </a:lnTo>
                  <a:lnTo>
                    <a:pt x="21176" y="147238"/>
                  </a:lnTo>
                  <a:lnTo>
                    <a:pt x="21427" y="144384"/>
                  </a:lnTo>
                  <a:lnTo>
                    <a:pt x="22909" y="144423"/>
                  </a:lnTo>
                  <a:lnTo>
                    <a:pt x="24366" y="145101"/>
                  </a:lnTo>
                  <a:lnTo>
                    <a:pt x="24683" y="145952"/>
                  </a:lnTo>
                  <a:lnTo>
                    <a:pt x="26467" y="145576"/>
                  </a:lnTo>
                  <a:lnTo>
                    <a:pt x="27929" y="145811"/>
                  </a:lnTo>
                  <a:lnTo>
                    <a:pt x="28329" y="144990"/>
                  </a:lnTo>
                  <a:lnTo>
                    <a:pt x="26977" y="142461"/>
                  </a:lnTo>
                  <a:lnTo>
                    <a:pt x="28465" y="141000"/>
                  </a:lnTo>
                  <a:lnTo>
                    <a:pt x="28643" y="139736"/>
                  </a:lnTo>
                  <a:lnTo>
                    <a:pt x="29598" y="139511"/>
                  </a:lnTo>
                  <a:lnTo>
                    <a:pt x="29727" y="138216"/>
                  </a:lnTo>
                  <a:lnTo>
                    <a:pt x="30896" y="136802"/>
                  </a:lnTo>
                  <a:lnTo>
                    <a:pt x="30241" y="136105"/>
                  </a:lnTo>
                  <a:lnTo>
                    <a:pt x="30942" y="134734"/>
                  </a:lnTo>
                  <a:lnTo>
                    <a:pt x="31720" y="134803"/>
                  </a:lnTo>
                  <a:lnTo>
                    <a:pt x="32970" y="132956"/>
                  </a:lnTo>
                  <a:lnTo>
                    <a:pt x="34613" y="132521"/>
                  </a:lnTo>
                  <a:lnTo>
                    <a:pt x="35810" y="135587"/>
                  </a:lnTo>
                  <a:lnTo>
                    <a:pt x="36962" y="134260"/>
                  </a:lnTo>
                  <a:lnTo>
                    <a:pt x="37840" y="135215"/>
                  </a:lnTo>
                  <a:lnTo>
                    <a:pt x="39242" y="134606"/>
                  </a:lnTo>
                  <a:lnTo>
                    <a:pt x="40372" y="135320"/>
                  </a:lnTo>
                  <a:lnTo>
                    <a:pt x="41906" y="137082"/>
                  </a:lnTo>
                  <a:lnTo>
                    <a:pt x="43790" y="136596"/>
                  </a:lnTo>
                  <a:lnTo>
                    <a:pt x="44306" y="136999"/>
                  </a:lnTo>
                  <a:lnTo>
                    <a:pt x="45749" y="136798"/>
                  </a:lnTo>
                  <a:lnTo>
                    <a:pt x="47126" y="137141"/>
                  </a:lnTo>
                  <a:lnTo>
                    <a:pt x="50418" y="139936"/>
                  </a:lnTo>
                  <a:lnTo>
                    <a:pt x="52675" y="141443"/>
                  </a:lnTo>
                  <a:lnTo>
                    <a:pt x="54299" y="141182"/>
                  </a:lnTo>
                  <a:lnTo>
                    <a:pt x="56601" y="142140"/>
                  </a:lnTo>
                  <a:lnTo>
                    <a:pt x="57268" y="144046"/>
                  </a:lnTo>
                  <a:lnTo>
                    <a:pt x="57304" y="147444"/>
                  </a:lnTo>
                  <a:lnTo>
                    <a:pt x="58090" y="148736"/>
                  </a:lnTo>
                  <a:lnTo>
                    <a:pt x="59377" y="149643"/>
                  </a:lnTo>
                  <a:lnTo>
                    <a:pt x="60647" y="148944"/>
                  </a:lnTo>
                  <a:lnTo>
                    <a:pt x="61492" y="150945"/>
                  </a:lnTo>
                  <a:lnTo>
                    <a:pt x="64778" y="149441"/>
                  </a:lnTo>
                  <a:lnTo>
                    <a:pt x="64539" y="148376"/>
                  </a:lnTo>
                  <a:lnTo>
                    <a:pt x="66206" y="147719"/>
                  </a:lnTo>
                  <a:lnTo>
                    <a:pt x="67117" y="147947"/>
                  </a:lnTo>
                  <a:lnTo>
                    <a:pt x="68175" y="146529"/>
                  </a:lnTo>
                  <a:lnTo>
                    <a:pt x="69668" y="146314"/>
                  </a:lnTo>
                  <a:lnTo>
                    <a:pt x="71672" y="146759"/>
                  </a:lnTo>
                  <a:lnTo>
                    <a:pt x="72857" y="145255"/>
                  </a:lnTo>
                  <a:lnTo>
                    <a:pt x="72604" y="144046"/>
                  </a:lnTo>
                  <a:lnTo>
                    <a:pt x="73978" y="141885"/>
                  </a:lnTo>
                  <a:lnTo>
                    <a:pt x="78589" y="143223"/>
                  </a:lnTo>
                  <a:lnTo>
                    <a:pt x="81770" y="141322"/>
                  </a:lnTo>
                  <a:lnTo>
                    <a:pt x="85038" y="142985"/>
                  </a:lnTo>
                  <a:lnTo>
                    <a:pt x="86497" y="144923"/>
                  </a:lnTo>
                  <a:lnTo>
                    <a:pt x="87072" y="146167"/>
                  </a:lnTo>
                  <a:lnTo>
                    <a:pt x="85560" y="147662"/>
                  </a:lnTo>
                  <a:lnTo>
                    <a:pt x="86192" y="148756"/>
                  </a:lnTo>
                  <a:lnTo>
                    <a:pt x="86855" y="151331"/>
                  </a:lnTo>
                  <a:lnTo>
                    <a:pt x="88327" y="152075"/>
                  </a:lnTo>
                  <a:lnTo>
                    <a:pt x="89149" y="153782"/>
                  </a:lnTo>
                  <a:lnTo>
                    <a:pt x="89078" y="155635"/>
                  </a:lnTo>
                  <a:lnTo>
                    <a:pt x="90957" y="155937"/>
                  </a:lnTo>
                  <a:lnTo>
                    <a:pt x="90774" y="159231"/>
                  </a:lnTo>
                  <a:lnTo>
                    <a:pt x="92412" y="160460"/>
                  </a:lnTo>
                  <a:lnTo>
                    <a:pt x="92450" y="162220"/>
                  </a:lnTo>
                  <a:lnTo>
                    <a:pt x="94573" y="163284"/>
                  </a:lnTo>
                  <a:lnTo>
                    <a:pt x="96255" y="163404"/>
                  </a:lnTo>
                  <a:lnTo>
                    <a:pt x="97187" y="162420"/>
                  </a:lnTo>
                  <a:lnTo>
                    <a:pt x="98738" y="162404"/>
                  </a:lnTo>
                  <a:lnTo>
                    <a:pt x="99898" y="161036"/>
                  </a:lnTo>
                  <a:lnTo>
                    <a:pt x="101150" y="162588"/>
                  </a:lnTo>
                  <a:lnTo>
                    <a:pt x="102622" y="162124"/>
                  </a:lnTo>
                  <a:lnTo>
                    <a:pt x="103808" y="162424"/>
                  </a:lnTo>
                  <a:lnTo>
                    <a:pt x="106324" y="161510"/>
                  </a:lnTo>
                  <a:lnTo>
                    <a:pt x="107286" y="160681"/>
                  </a:lnTo>
                  <a:lnTo>
                    <a:pt x="107900" y="158765"/>
                  </a:lnTo>
                  <a:lnTo>
                    <a:pt x="109110" y="158458"/>
                  </a:lnTo>
                  <a:lnTo>
                    <a:pt x="109941" y="160283"/>
                  </a:lnTo>
                  <a:lnTo>
                    <a:pt x="111375" y="161961"/>
                  </a:lnTo>
                  <a:lnTo>
                    <a:pt x="113295" y="160740"/>
                  </a:lnTo>
                  <a:lnTo>
                    <a:pt x="114656" y="161109"/>
                  </a:lnTo>
                  <a:lnTo>
                    <a:pt x="115473" y="159969"/>
                  </a:lnTo>
                  <a:lnTo>
                    <a:pt x="114791" y="158702"/>
                  </a:lnTo>
                  <a:lnTo>
                    <a:pt x="115192" y="157727"/>
                  </a:lnTo>
                  <a:lnTo>
                    <a:pt x="116375" y="158004"/>
                  </a:lnTo>
                  <a:lnTo>
                    <a:pt x="116893" y="156270"/>
                  </a:lnTo>
                  <a:lnTo>
                    <a:pt x="118487" y="155699"/>
                  </a:lnTo>
                  <a:lnTo>
                    <a:pt x="118818" y="154744"/>
                  </a:lnTo>
                  <a:lnTo>
                    <a:pt x="120883" y="152821"/>
                  </a:lnTo>
                  <a:lnTo>
                    <a:pt x="124739" y="148109"/>
                  </a:lnTo>
                  <a:lnTo>
                    <a:pt x="126705" y="144662"/>
                  </a:lnTo>
                  <a:lnTo>
                    <a:pt x="127175" y="142977"/>
                  </a:lnTo>
                  <a:lnTo>
                    <a:pt x="128627" y="139674"/>
                  </a:lnTo>
                  <a:lnTo>
                    <a:pt x="129652" y="138389"/>
                  </a:lnTo>
                  <a:lnTo>
                    <a:pt x="131854" y="136003"/>
                  </a:lnTo>
                  <a:lnTo>
                    <a:pt x="132272" y="133152"/>
                  </a:lnTo>
                  <a:lnTo>
                    <a:pt x="133203" y="130868"/>
                  </a:lnTo>
                  <a:lnTo>
                    <a:pt x="135054" y="128298"/>
                  </a:lnTo>
                  <a:lnTo>
                    <a:pt x="136084" y="126423"/>
                  </a:lnTo>
                  <a:lnTo>
                    <a:pt x="137056" y="126394"/>
                  </a:lnTo>
                  <a:lnTo>
                    <a:pt x="138431" y="125299"/>
                  </a:lnTo>
                  <a:lnTo>
                    <a:pt x="137683" y="124277"/>
                  </a:lnTo>
                  <a:lnTo>
                    <a:pt x="140118" y="121197"/>
                  </a:lnTo>
                  <a:lnTo>
                    <a:pt x="141275" y="120298"/>
                  </a:lnTo>
                  <a:lnTo>
                    <a:pt x="141817" y="118760"/>
                  </a:lnTo>
                  <a:lnTo>
                    <a:pt x="143218" y="117038"/>
                  </a:lnTo>
                  <a:lnTo>
                    <a:pt x="142168" y="115694"/>
                  </a:lnTo>
                  <a:lnTo>
                    <a:pt x="140764" y="115354"/>
                  </a:lnTo>
                  <a:lnTo>
                    <a:pt x="139418" y="114024"/>
                  </a:lnTo>
                  <a:lnTo>
                    <a:pt x="139525" y="112367"/>
                  </a:lnTo>
                  <a:lnTo>
                    <a:pt x="138158" y="111171"/>
                  </a:lnTo>
                  <a:lnTo>
                    <a:pt x="138787" y="107515"/>
                  </a:lnTo>
                  <a:lnTo>
                    <a:pt x="140049" y="107218"/>
                  </a:lnTo>
                  <a:lnTo>
                    <a:pt x="140785" y="105298"/>
                  </a:lnTo>
                  <a:lnTo>
                    <a:pt x="141542" y="104993"/>
                  </a:lnTo>
                  <a:lnTo>
                    <a:pt x="141759" y="103055"/>
                  </a:lnTo>
                  <a:lnTo>
                    <a:pt x="140962" y="102495"/>
                  </a:lnTo>
                  <a:lnTo>
                    <a:pt x="143064" y="101181"/>
                  </a:lnTo>
                  <a:lnTo>
                    <a:pt x="143724" y="101675"/>
                  </a:lnTo>
                  <a:lnTo>
                    <a:pt x="146138" y="101546"/>
                  </a:lnTo>
                  <a:lnTo>
                    <a:pt x="149616" y="102343"/>
                  </a:lnTo>
                  <a:lnTo>
                    <a:pt x="150952" y="103921"/>
                  </a:lnTo>
                  <a:lnTo>
                    <a:pt x="151724" y="103535"/>
                  </a:lnTo>
                  <a:lnTo>
                    <a:pt x="153201" y="101391"/>
                  </a:lnTo>
                  <a:lnTo>
                    <a:pt x="154830" y="99611"/>
                  </a:lnTo>
                  <a:lnTo>
                    <a:pt x="156097" y="98749"/>
                  </a:lnTo>
                  <a:lnTo>
                    <a:pt x="157650" y="98999"/>
                  </a:lnTo>
                  <a:lnTo>
                    <a:pt x="158774" y="100857"/>
                  </a:lnTo>
                  <a:lnTo>
                    <a:pt x="158464" y="101844"/>
                  </a:lnTo>
                  <a:lnTo>
                    <a:pt x="159207" y="103999"/>
                  </a:lnTo>
                  <a:lnTo>
                    <a:pt x="161488" y="104160"/>
                  </a:lnTo>
                  <a:lnTo>
                    <a:pt x="162758" y="105461"/>
                  </a:lnTo>
                  <a:lnTo>
                    <a:pt x="164756" y="105819"/>
                  </a:lnTo>
                  <a:lnTo>
                    <a:pt x="166451" y="104275"/>
                  </a:lnTo>
                  <a:lnTo>
                    <a:pt x="167619" y="102787"/>
                  </a:lnTo>
                  <a:lnTo>
                    <a:pt x="169887" y="100840"/>
                  </a:lnTo>
                  <a:lnTo>
                    <a:pt x="171545" y="99803"/>
                  </a:lnTo>
                  <a:lnTo>
                    <a:pt x="171588" y="99081"/>
                  </a:lnTo>
                  <a:lnTo>
                    <a:pt x="174076" y="97170"/>
                  </a:lnTo>
                  <a:lnTo>
                    <a:pt x="171095" y="96388"/>
                  </a:lnTo>
                  <a:lnTo>
                    <a:pt x="170454" y="95170"/>
                  </a:lnTo>
                  <a:lnTo>
                    <a:pt x="170691" y="91252"/>
                  </a:lnTo>
                  <a:lnTo>
                    <a:pt x="173333" y="91527"/>
                  </a:lnTo>
                  <a:lnTo>
                    <a:pt x="174659" y="88456"/>
                  </a:lnTo>
                  <a:lnTo>
                    <a:pt x="177835" y="87319"/>
                  </a:lnTo>
                  <a:lnTo>
                    <a:pt x="178258" y="86390"/>
                  </a:lnTo>
                  <a:lnTo>
                    <a:pt x="176274" y="85747"/>
                  </a:lnTo>
                  <a:lnTo>
                    <a:pt x="176002" y="83688"/>
                  </a:lnTo>
                  <a:lnTo>
                    <a:pt x="175019" y="82262"/>
                  </a:lnTo>
                  <a:lnTo>
                    <a:pt x="176065" y="81663"/>
                  </a:lnTo>
                  <a:lnTo>
                    <a:pt x="177344" y="79456"/>
                  </a:lnTo>
                  <a:lnTo>
                    <a:pt x="179919" y="76302"/>
                  </a:lnTo>
                  <a:lnTo>
                    <a:pt x="180190" y="75271"/>
                  </a:lnTo>
                  <a:lnTo>
                    <a:pt x="179313" y="73027"/>
                  </a:lnTo>
                  <a:lnTo>
                    <a:pt x="176986" y="74011"/>
                  </a:lnTo>
                  <a:lnTo>
                    <a:pt x="175693" y="72216"/>
                  </a:lnTo>
                  <a:lnTo>
                    <a:pt x="177037" y="71392"/>
                  </a:lnTo>
                  <a:lnTo>
                    <a:pt x="179590" y="70807"/>
                  </a:lnTo>
                  <a:lnTo>
                    <a:pt x="181609" y="68926"/>
                  </a:lnTo>
                  <a:lnTo>
                    <a:pt x="183840" y="67710"/>
                  </a:lnTo>
                  <a:lnTo>
                    <a:pt x="184950" y="66371"/>
                  </a:lnTo>
                  <a:lnTo>
                    <a:pt x="186029" y="65979"/>
                  </a:lnTo>
                  <a:lnTo>
                    <a:pt x="186038" y="64221"/>
                  </a:lnTo>
                  <a:lnTo>
                    <a:pt x="184637" y="63395"/>
                  </a:lnTo>
                  <a:lnTo>
                    <a:pt x="184567" y="62169"/>
                  </a:lnTo>
                  <a:lnTo>
                    <a:pt x="186183" y="60937"/>
                  </a:lnTo>
                  <a:lnTo>
                    <a:pt x="187510" y="60757"/>
                  </a:lnTo>
                  <a:lnTo>
                    <a:pt x="188342" y="59569"/>
                  </a:lnTo>
                  <a:lnTo>
                    <a:pt x="187957" y="57622"/>
                  </a:lnTo>
                  <a:lnTo>
                    <a:pt x="188829" y="56712"/>
                  </a:lnTo>
                  <a:lnTo>
                    <a:pt x="188781" y="55515"/>
                  </a:lnTo>
                  <a:lnTo>
                    <a:pt x="186858" y="55292"/>
                  </a:lnTo>
                  <a:lnTo>
                    <a:pt x="186676" y="53543"/>
                  </a:lnTo>
                  <a:lnTo>
                    <a:pt x="187813" y="53447"/>
                  </a:lnTo>
                  <a:lnTo>
                    <a:pt x="189653" y="52420"/>
                  </a:lnTo>
                  <a:lnTo>
                    <a:pt x="190821" y="52986"/>
                  </a:lnTo>
                  <a:lnTo>
                    <a:pt x="196400" y="52163"/>
                  </a:lnTo>
                  <a:lnTo>
                    <a:pt x="196786" y="49514"/>
                  </a:lnTo>
                  <a:lnTo>
                    <a:pt x="199426" y="49427"/>
                  </a:lnTo>
                  <a:lnTo>
                    <a:pt x="199745" y="47175"/>
                  </a:lnTo>
                  <a:lnTo>
                    <a:pt x="199442" y="46236"/>
                  </a:lnTo>
                  <a:lnTo>
                    <a:pt x="202905" y="42857"/>
                  </a:lnTo>
                  <a:lnTo>
                    <a:pt x="204558" y="43712"/>
                  </a:lnTo>
                  <a:lnTo>
                    <a:pt x="204708" y="42523"/>
                  </a:lnTo>
                  <a:lnTo>
                    <a:pt x="205972" y="42277"/>
                  </a:lnTo>
                  <a:lnTo>
                    <a:pt x="207838" y="40432"/>
                  </a:lnTo>
                  <a:lnTo>
                    <a:pt x="209374" y="39832"/>
                  </a:lnTo>
                  <a:lnTo>
                    <a:pt x="207672" y="38444"/>
                  </a:lnTo>
                  <a:lnTo>
                    <a:pt x="208208" y="37870"/>
                  </a:lnTo>
                  <a:lnTo>
                    <a:pt x="207812" y="35879"/>
                  </a:lnTo>
                  <a:lnTo>
                    <a:pt x="207002" y="35230"/>
                  </a:lnTo>
                  <a:lnTo>
                    <a:pt x="208479" y="33862"/>
                  </a:lnTo>
                  <a:lnTo>
                    <a:pt x="205913" y="32227"/>
                  </a:lnTo>
                  <a:lnTo>
                    <a:pt x="203724" y="31414"/>
                  </a:lnTo>
                  <a:lnTo>
                    <a:pt x="204285" y="30049"/>
                  </a:lnTo>
                  <a:lnTo>
                    <a:pt x="203834" y="29262"/>
                  </a:lnTo>
                  <a:lnTo>
                    <a:pt x="202036" y="29620"/>
                  </a:lnTo>
                  <a:lnTo>
                    <a:pt x="199593" y="28096"/>
                  </a:lnTo>
                  <a:lnTo>
                    <a:pt x="198808" y="26135"/>
                  </a:lnTo>
                  <a:lnTo>
                    <a:pt x="196361" y="25536"/>
                  </a:lnTo>
                  <a:lnTo>
                    <a:pt x="194269" y="22328"/>
                  </a:lnTo>
                  <a:lnTo>
                    <a:pt x="192613" y="21436"/>
                  </a:lnTo>
                  <a:lnTo>
                    <a:pt x="192451" y="18770"/>
                  </a:lnTo>
                  <a:lnTo>
                    <a:pt x="191456" y="17892"/>
                  </a:lnTo>
                  <a:lnTo>
                    <a:pt x="191791" y="16348"/>
                  </a:lnTo>
                  <a:lnTo>
                    <a:pt x="193544" y="16092"/>
                  </a:lnTo>
                  <a:lnTo>
                    <a:pt x="194183" y="15434"/>
                  </a:lnTo>
                  <a:lnTo>
                    <a:pt x="196970" y="17350"/>
                  </a:lnTo>
                  <a:lnTo>
                    <a:pt x="198042" y="16402"/>
                  </a:lnTo>
                  <a:lnTo>
                    <a:pt x="197671" y="15377"/>
                  </a:lnTo>
                  <a:lnTo>
                    <a:pt x="196197" y="14511"/>
                  </a:lnTo>
                  <a:lnTo>
                    <a:pt x="195748" y="13632"/>
                  </a:lnTo>
                  <a:lnTo>
                    <a:pt x="197765" y="12453"/>
                  </a:lnTo>
                  <a:lnTo>
                    <a:pt x="197567" y="11170"/>
                  </a:lnTo>
                  <a:lnTo>
                    <a:pt x="196604" y="10656"/>
                  </a:lnTo>
                  <a:lnTo>
                    <a:pt x="198467" y="9401"/>
                  </a:lnTo>
                  <a:lnTo>
                    <a:pt x="199843" y="10222"/>
                  </a:lnTo>
                  <a:lnTo>
                    <a:pt x="200972" y="9936"/>
                  </a:lnTo>
                  <a:lnTo>
                    <a:pt x="202087" y="10596"/>
                  </a:lnTo>
                  <a:lnTo>
                    <a:pt x="203339" y="9715"/>
                  </a:lnTo>
                  <a:lnTo>
                    <a:pt x="203512" y="8349"/>
                  </a:lnTo>
                  <a:lnTo>
                    <a:pt x="202192" y="7545"/>
                  </a:lnTo>
                  <a:lnTo>
                    <a:pt x="200581" y="4547"/>
                  </a:lnTo>
                  <a:lnTo>
                    <a:pt x="198187" y="2124"/>
                  </a:lnTo>
                  <a:lnTo>
                    <a:pt x="200331" y="424"/>
                  </a:lnTo>
                  <a:lnTo>
                    <a:pt x="202344" y="704"/>
                  </a:lnTo>
                  <a:lnTo>
                    <a:pt x="203847" y="1502"/>
                  </a:lnTo>
                  <a:lnTo>
                    <a:pt x="205269" y="1455"/>
                  </a:lnTo>
                  <a:lnTo>
                    <a:pt x="207233" y="0"/>
                  </a:lnTo>
                  <a:lnTo>
                    <a:pt x="209901" y="1892"/>
                  </a:lnTo>
                  <a:lnTo>
                    <a:pt x="212025" y="2180"/>
                  </a:lnTo>
                  <a:lnTo>
                    <a:pt x="215984" y="5412"/>
                  </a:lnTo>
                  <a:lnTo>
                    <a:pt x="217858" y="7396"/>
                  </a:lnTo>
                  <a:lnTo>
                    <a:pt x="221669" y="7171"/>
                  </a:lnTo>
                  <a:lnTo>
                    <a:pt x="222550" y="7673"/>
                  </a:lnTo>
                  <a:lnTo>
                    <a:pt x="222806" y="9616"/>
                  </a:lnTo>
                  <a:lnTo>
                    <a:pt x="225188" y="11569"/>
                  </a:lnTo>
                  <a:lnTo>
                    <a:pt x="228359" y="12279"/>
                  </a:lnTo>
                  <a:lnTo>
                    <a:pt x="230286" y="14900"/>
                  </a:lnTo>
                  <a:lnTo>
                    <a:pt x="232516" y="16348"/>
                  </a:lnTo>
                  <a:lnTo>
                    <a:pt x="234879" y="16090"/>
                  </a:lnTo>
                  <a:lnTo>
                    <a:pt x="235752" y="16749"/>
                  </a:lnTo>
                  <a:lnTo>
                    <a:pt x="237932" y="16734"/>
                  </a:lnTo>
                  <a:lnTo>
                    <a:pt x="240121" y="18008"/>
                  </a:lnTo>
                  <a:lnTo>
                    <a:pt x="241304" y="18199"/>
                  </a:lnTo>
                  <a:lnTo>
                    <a:pt x="242619" y="19664"/>
                  </a:lnTo>
                  <a:lnTo>
                    <a:pt x="244103" y="20428"/>
                  </a:lnTo>
                  <a:lnTo>
                    <a:pt x="247331" y="23458"/>
                  </a:lnTo>
                  <a:lnTo>
                    <a:pt x="249521" y="24643"/>
                  </a:lnTo>
                  <a:lnTo>
                    <a:pt x="251623" y="27036"/>
                  </a:lnTo>
                  <a:lnTo>
                    <a:pt x="251124" y="28217"/>
                  </a:lnTo>
                  <a:lnTo>
                    <a:pt x="255210" y="30091"/>
                  </a:lnTo>
                  <a:lnTo>
                    <a:pt x="256386" y="30241"/>
                  </a:lnTo>
                  <a:lnTo>
                    <a:pt x="256698" y="31813"/>
                  </a:lnTo>
                  <a:lnTo>
                    <a:pt x="255051" y="32975"/>
                  </a:lnTo>
                  <a:lnTo>
                    <a:pt x="257000" y="34713"/>
                  </a:lnTo>
                  <a:lnTo>
                    <a:pt x="256900" y="36585"/>
                  </a:lnTo>
                  <a:lnTo>
                    <a:pt x="258212" y="37056"/>
                  </a:lnTo>
                  <a:lnTo>
                    <a:pt x="263832" y="37484"/>
                  </a:lnTo>
                  <a:lnTo>
                    <a:pt x="265255" y="37249"/>
                  </a:lnTo>
                  <a:lnTo>
                    <a:pt x="265762" y="36340"/>
                  </a:lnTo>
                  <a:lnTo>
                    <a:pt x="267484" y="36142"/>
                  </a:lnTo>
                  <a:lnTo>
                    <a:pt x="268355" y="36720"/>
                  </a:lnTo>
                  <a:lnTo>
                    <a:pt x="271028" y="36565"/>
                  </a:lnTo>
                  <a:lnTo>
                    <a:pt x="274218" y="35564"/>
                  </a:lnTo>
                  <a:lnTo>
                    <a:pt x="276488" y="35832"/>
                  </a:lnTo>
                  <a:lnTo>
                    <a:pt x="278502" y="36970"/>
                  </a:lnTo>
                  <a:lnTo>
                    <a:pt x="280294" y="36273"/>
                  </a:lnTo>
                  <a:lnTo>
                    <a:pt x="282742" y="36361"/>
                  </a:lnTo>
                  <a:lnTo>
                    <a:pt x="284445" y="37770"/>
                  </a:lnTo>
                  <a:lnTo>
                    <a:pt x="285831" y="37822"/>
                  </a:lnTo>
                  <a:lnTo>
                    <a:pt x="285883" y="39876"/>
                  </a:lnTo>
                  <a:lnTo>
                    <a:pt x="286445" y="40595"/>
                  </a:lnTo>
                  <a:lnTo>
                    <a:pt x="286563" y="43482"/>
                  </a:lnTo>
                  <a:lnTo>
                    <a:pt x="287967" y="45156"/>
                  </a:lnTo>
                  <a:lnTo>
                    <a:pt x="286737" y="45604"/>
                  </a:lnTo>
                  <a:lnTo>
                    <a:pt x="286820" y="47040"/>
                  </a:lnTo>
                  <a:lnTo>
                    <a:pt x="285602" y="47582"/>
                  </a:lnTo>
                  <a:lnTo>
                    <a:pt x="285100" y="48762"/>
                  </a:lnTo>
                  <a:lnTo>
                    <a:pt x="286104" y="49434"/>
                  </a:lnTo>
                  <a:lnTo>
                    <a:pt x="289536" y="49107"/>
                  </a:lnTo>
                  <a:lnTo>
                    <a:pt x="290337" y="49783"/>
                  </a:lnTo>
                  <a:lnTo>
                    <a:pt x="292723" y="48738"/>
                  </a:lnTo>
                  <a:lnTo>
                    <a:pt x="294155" y="49617"/>
                  </a:lnTo>
                  <a:lnTo>
                    <a:pt x="294473" y="50455"/>
                  </a:lnTo>
                  <a:lnTo>
                    <a:pt x="296374" y="51446"/>
                  </a:lnTo>
                  <a:lnTo>
                    <a:pt x="298255" y="51273"/>
                  </a:lnTo>
                  <a:lnTo>
                    <a:pt x="299632" y="52387"/>
                  </a:lnTo>
                  <a:lnTo>
                    <a:pt x="302010" y="51956"/>
                  </a:lnTo>
                  <a:lnTo>
                    <a:pt x="299432" y="54150"/>
                  </a:lnTo>
                  <a:lnTo>
                    <a:pt x="299482" y="54743"/>
                  </a:lnTo>
                  <a:lnTo>
                    <a:pt x="300239" y="55265"/>
                  </a:lnTo>
                  <a:lnTo>
                    <a:pt x="302362" y="54800"/>
                  </a:lnTo>
                  <a:lnTo>
                    <a:pt x="303379" y="56383"/>
                  </a:lnTo>
                  <a:lnTo>
                    <a:pt x="306611" y="59603"/>
                  </a:lnTo>
                  <a:lnTo>
                    <a:pt x="310760" y="59698"/>
                  </a:lnTo>
                  <a:lnTo>
                    <a:pt x="312148" y="61135"/>
                  </a:lnTo>
                  <a:lnTo>
                    <a:pt x="312150" y="62798"/>
                  </a:lnTo>
                  <a:lnTo>
                    <a:pt x="313308" y="65406"/>
                  </a:lnTo>
                  <a:lnTo>
                    <a:pt x="312906" y="66578"/>
                  </a:lnTo>
                  <a:lnTo>
                    <a:pt x="313695" y="67675"/>
                  </a:lnTo>
                  <a:lnTo>
                    <a:pt x="313173" y="69455"/>
                  </a:lnTo>
                  <a:lnTo>
                    <a:pt x="313596" y="71519"/>
                  </a:lnTo>
                  <a:lnTo>
                    <a:pt x="314396" y="72137"/>
                  </a:lnTo>
                  <a:lnTo>
                    <a:pt x="314742" y="76933"/>
                  </a:lnTo>
                  <a:lnTo>
                    <a:pt x="315947" y="78657"/>
                  </a:lnTo>
                  <a:lnTo>
                    <a:pt x="315172" y="79497"/>
                  </a:lnTo>
                  <a:lnTo>
                    <a:pt x="315337" y="80683"/>
                  </a:lnTo>
                  <a:lnTo>
                    <a:pt x="313602" y="81689"/>
                  </a:lnTo>
                  <a:lnTo>
                    <a:pt x="312595" y="81629"/>
                  </a:lnTo>
                  <a:lnTo>
                    <a:pt x="310870" y="83682"/>
                  </a:lnTo>
                  <a:lnTo>
                    <a:pt x="311287" y="86284"/>
                  </a:lnTo>
                  <a:lnTo>
                    <a:pt x="310914" y="87979"/>
                  </a:lnTo>
                  <a:lnTo>
                    <a:pt x="312161" y="88078"/>
                  </a:lnTo>
                  <a:lnTo>
                    <a:pt x="312010" y="91021"/>
                  </a:lnTo>
                  <a:lnTo>
                    <a:pt x="313451" y="91005"/>
                  </a:lnTo>
                  <a:lnTo>
                    <a:pt x="314293" y="91864"/>
                  </a:lnTo>
                  <a:lnTo>
                    <a:pt x="313045" y="93812"/>
                  </a:lnTo>
                  <a:lnTo>
                    <a:pt x="312483" y="95906"/>
                  </a:lnTo>
                  <a:lnTo>
                    <a:pt x="312905" y="96971"/>
                  </a:lnTo>
                  <a:lnTo>
                    <a:pt x="311125" y="100210"/>
                  </a:lnTo>
                  <a:lnTo>
                    <a:pt x="310489" y="101996"/>
                  </a:lnTo>
                  <a:lnTo>
                    <a:pt x="308894" y="104108"/>
                  </a:lnTo>
                  <a:lnTo>
                    <a:pt x="308497" y="105221"/>
                  </a:lnTo>
                  <a:lnTo>
                    <a:pt x="306549" y="105321"/>
                  </a:lnTo>
                  <a:lnTo>
                    <a:pt x="305663" y="103759"/>
                  </a:lnTo>
                  <a:lnTo>
                    <a:pt x="304407" y="103078"/>
                  </a:lnTo>
                  <a:lnTo>
                    <a:pt x="304300" y="101159"/>
                  </a:lnTo>
                  <a:lnTo>
                    <a:pt x="303472" y="100031"/>
                  </a:lnTo>
                  <a:lnTo>
                    <a:pt x="303675" y="99049"/>
                  </a:lnTo>
                  <a:lnTo>
                    <a:pt x="301605" y="98661"/>
                  </a:lnTo>
                  <a:lnTo>
                    <a:pt x="299534" y="99378"/>
                  </a:lnTo>
                  <a:lnTo>
                    <a:pt x="297087" y="97823"/>
                  </a:lnTo>
                  <a:lnTo>
                    <a:pt x="296372" y="97823"/>
                  </a:lnTo>
                  <a:lnTo>
                    <a:pt x="291527" y="100784"/>
                  </a:lnTo>
                  <a:lnTo>
                    <a:pt x="289035" y="101655"/>
                  </a:lnTo>
                  <a:lnTo>
                    <a:pt x="285742" y="104131"/>
                  </a:lnTo>
                  <a:lnTo>
                    <a:pt x="284903" y="105151"/>
                  </a:lnTo>
                  <a:lnTo>
                    <a:pt x="285002" y="106867"/>
                  </a:lnTo>
                  <a:lnTo>
                    <a:pt x="281213" y="108103"/>
                  </a:lnTo>
                  <a:lnTo>
                    <a:pt x="281333" y="109812"/>
                  </a:lnTo>
                  <a:lnTo>
                    <a:pt x="280565" y="111309"/>
                  </a:lnTo>
                  <a:lnTo>
                    <a:pt x="279047" y="112518"/>
                  </a:lnTo>
                  <a:lnTo>
                    <a:pt x="276810" y="113206"/>
                  </a:lnTo>
                  <a:lnTo>
                    <a:pt x="275310" y="116746"/>
                  </a:lnTo>
                  <a:lnTo>
                    <a:pt x="273466" y="117306"/>
                  </a:lnTo>
                  <a:lnTo>
                    <a:pt x="273409" y="115403"/>
                  </a:lnTo>
                  <a:lnTo>
                    <a:pt x="271910" y="116046"/>
                  </a:lnTo>
                  <a:lnTo>
                    <a:pt x="269851" y="118451"/>
                  </a:lnTo>
                  <a:lnTo>
                    <a:pt x="268759" y="118729"/>
                  </a:lnTo>
                  <a:lnTo>
                    <a:pt x="266949" y="120329"/>
                  </a:lnTo>
                  <a:lnTo>
                    <a:pt x="265679" y="123162"/>
                  </a:lnTo>
                  <a:lnTo>
                    <a:pt x="261535" y="128588"/>
                  </a:lnTo>
                  <a:lnTo>
                    <a:pt x="260839" y="128010"/>
                  </a:lnTo>
                  <a:lnTo>
                    <a:pt x="260486" y="126025"/>
                  </a:lnTo>
                  <a:lnTo>
                    <a:pt x="262008" y="123830"/>
                  </a:lnTo>
                  <a:lnTo>
                    <a:pt x="260930" y="121882"/>
                  </a:lnTo>
                  <a:lnTo>
                    <a:pt x="259632" y="120702"/>
                  </a:lnTo>
                  <a:lnTo>
                    <a:pt x="258057" y="117900"/>
                  </a:lnTo>
                  <a:lnTo>
                    <a:pt x="256727" y="119418"/>
                  </a:lnTo>
                  <a:lnTo>
                    <a:pt x="254948" y="120701"/>
                  </a:lnTo>
                  <a:lnTo>
                    <a:pt x="254117" y="121878"/>
                  </a:lnTo>
                  <a:lnTo>
                    <a:pt x="251116" y="124212"/>
                  </a:lnTo>
                  <a:lnTo>
                    <a:pt x="249805" y="124122"/>
                  </a:lnTo>
                  <a:lnTo>
                    <a:pt x="248137" y="126059"/>
                  </a:lnTo>
                  <a:lnTo>
                    <a:pt x="247851" y="125180"/>
                  </a:lnTo>
                  <a:lnTo>
                    <a:pt x="246077" y="124005"/>
                  </a:lnTo>
                  <a:lnTo>
                    <a:pt x="244153" y="120315"/>
                  </a:lnTo>
                  <a:lnTo>
                    <a:pt x="246014" y="119241"/>
                  </a:lnTo>
                  <a:lnTo>
                    <a:pt x="246607" y="118048"/>
                  </a:lnTo>
                  <a:lnTo>
                    <a:pt x="246066" y="116813"/>
                  </a:lnTo>
                  <a:lnTo>
                    <a:pt x="242351" y="117029"/>
                  </a:lnTo>
                  <a:lnTo>
                    <a:pt x="241720" y="116222"/>
                  </a:lnTo>
                  <a:close/>
                </a:path>
              </a:pathLst>
            </a:custGeom>
            <a:solidFill>
              <a:srgbClr val="64A9D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021088" y="518000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079096" y="517885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089028" y="518682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145835" y="5182567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151401" y="5188024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3190747" y="5180002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3018195" y="4515525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079096" y="451552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3089028" y="452349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145835" y="4519236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151401" y="4524693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190747" y="4516671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016831" y="380776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079096" y="38077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089028" y="38157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145835" y="3811478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151401" y="3816935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190747" y="3808913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015139" y="3024515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024198" y="3036242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079096" y="302336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089028" y="303133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145835" y="3027079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151401" y="3032536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190747" y="3024515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017049" y="211359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079096" y="211244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089028" y="212041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145835" y="2116156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151401" y="2121613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190747" y="2113591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840008" y="5869913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7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851850" y="5877225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850158" y="5911168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901673" y="58699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911604" y="58778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968412" y="5873624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973978" y="5879081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013323" y="5871059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484200" y="5869913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10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494187" y="5877880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545483" y="58699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555415" y="58778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612222" y="5873624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617788" y="5879081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657134" y="5871059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084682" y="587105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142690" y="58699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152622" y="58778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204845" y="58699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214777" y="58778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271585" y="5873624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277151" y="5879081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316496" y="5871059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728492" y="587105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790647" y="587105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848656" y="58699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858587" y="58778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915395" y="5873624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920961" y="5879081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960307" y="5871059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6372302" y="587105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6431565" y="5869913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6492466" y="58699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6502398" y="58778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6559205" y="5873624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6564771" y="5879081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6604117" y="5871059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7016112" y="587105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7074011" y="5869913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7136276" y="58699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7146208" y="58778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7203015" y="5873624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7208582" y="5879081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7247927" y="5871059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388" name="pic38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1765" y="3669322"/>
              <a:ext cx="219455" cy="1097280"/>
            </a:xfrm>
            <a:prstGeom prst="rect">
              <a:avLst/>
            </a:prstGeom>
          </p:spPr>
        </p:pic>
        <p:sp>
          <p:nvSpPr>
            <p:cNvPr id="389" name="pg389"/>
            <p:cNvSpPr/>
            <p:nvPr/>
          </p:nvSpPr>
          <p:spPr>
            <a:xfrm>
              <a:off x="7309323" y="433826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7367331" y="433712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7377263" y="434509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7429486" y="433712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7439418" y="434509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7306430" y="3945144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7367331" y="39451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7377263" y="395311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7429486" y="39451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7439418" y="395311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7017767" y="3475006"/>
              <a:ext cx="127694" cy="122783"/>
            </a:xfrm>
            <a:custGeom>
              <a:avLst/>
              <a:pathLst>
                <a:path w="127694" h="122783">
                  <a:moveTo>
                    <a:pt x="57298" y="0"/>
                  </a:moveTo>
                  <a:lnTo>
                    <a:pt x="68758" y="0"/>
                  </a:lnTo>
                  <a:lnTo>
                    <a:pt x="68758" y="30013"/>
                  </a:lnTo>
                  <a:lnTo>
                    <a:pt x="68884" y="32856"/>
                  </a:lnTo>
                  <a:lnTo>
                    <a:pt x="69260" y="35929"/>
                  </a:lnTo>
                  <a:lnTo>
                    <a:pt x="69888" y="39230"/>
                  </a:lnTo>
                  <a:lnTo>
                    <a:pt x="70766" y="42761"/>
                  </a:lnTo>
                  <a:lnTo>
                    <a:pt x="71896" y="46521"/>
                  </a:lnTo>
                  <a:lnTo>
                    <a:pt x="73277" y="50510"/>
                  </a:lnTo>
                  <a:lnTo>
                    <a:pt x="74908" y="54728"/>
                  </a:lnTo>
                  <a:lnTo>
                    <a:pt x="76791" y="59176"/>
                  </a:lnTo>
                  <a:lnTo>
                    <a:pt x="78925" y="63852"/>
                  </a:lnTo>
                  <a:lnTo>
                    <a:pt x="81309" y="68758"/>
                  </a:lnTo>
                  <a:lnTo>
                    <a:pt x="84032" y="73702"/>
                  </a:lnTo>
                  <a:lnTo>
                    <a:pt x="87181" y="78493"/>
                  </a:lnTo>
                  <a:lnTo>
                    <a:pt x="90755" y="83132"/>
                  </a:lnTo>
                  <a:lnTo>
                    <a:pt x="94755" y="87618"/>
                  </a:lnTo>
                  <a:lnTo>
                    <a:pt x="99181" y="91950"/>
                  </a:lnTo>
                  <a:lnTo>
                    <a:pt x="104032" y="96131"/>
                  </a:lnTo>
                  <a:lnTo>
                    <a:pt x="109309" y="100158"/>
                  </a:lnTo>
                  <a:lnTo>
                    <a:pt x="115012" y="104032"/>
                  </a:lnTo>
                  <a:lnTo>
                    <a:pt x="121140" y="107754"/>
                  </a:lnTo>
                  <a:lnTo>
                    <a:pt x="127694" y="111323"/>
                  </a:lnTo>
                  <a:lnTo>
                    <a:pt x="121691" y="122783"/>
                  </a:lnTo>
                  <a:lnTo>
                    <a:pt x="113555" y="118193"/>
                  </a:lnTo>
                  <a:lnTo>
                    <a:pt x="105953" y="113157"/>
                  </a:lnTo>
                  <a:lnTo>
                    <a:pt x="98886" y="107672"/>
                  </a:lnTo>
                  <a:lnTo>
                    <a:pt x="92354" y="101740"/>
                  </a:lnTo>
                  <a:lnTo>
                    <a:pt x="86357" y="95361"/>
                  </a:lnTo>
                  <a:lnTo>
                    <a:pt x="80895" y="88534"/>
                  </a:lnTo>
                  <a:lnTo>
                    <a:pt x="75967" y="81260"/>
                  </a:lnTo>
                  <a:lnTo>
                    <a:pt x="71574" y="73538"/>
                  </a:lnTo>
                  <a:lnTo>
                    <a:pt x="67716" y="65369"/>
                  </a:lnTo>
                  <a:lnTo>
                    <a:pt x="64392" y="56753"/>
                  </a:lnTo>
                  <a:lnTo>
                    <a:pt x="61549" y="64682"/>
                  </a:lnTo>
                  <a:lnTo>
                    <a:pt x="58040" y="72316"/>
                  </a:lnTo>
                  <a:lnTo>
                    <a:pt x="53866" y="79656"/>
                  </a:lnTo>
                  <a:lnTo>
                    <a:pt x="49025" y="86701"/>
                  </a:lnTo>
                  <a:lnTo>
                    <a:pt x="43519" y="93451"/>
                  </a:lnTo>
                  <a:lnTo>
                    <a:pt x="37347" y="99907"/>
                  </a:lnTo>
                  <a:lnTo>
                    <a:pt x="30510" y="106068"/>
                  </a:lnTo>
                  <a:lnTo>
                    <a:pt x="23006" y="111934"/>
                  </a:lnTo>
                  <a:lnTo>
                    <a:pt x="14837" y="117506"/>
                  </a:lnTo>
                  <a:lnTo>
                    <a:pt x="6002" y="122783"/>
                  </a:lnTo>
                  <a:lnTo>
                    <a:pt x="0" y="112414"/>
                  </a:lnTo>
                  <a:lnTo>
                    <a:pt x="10886" y="105500"/>
                  </a:lnTo>
                  <a:lnTo>
                    <a:pt x="20627" y="98292"/>
                  </a:lnTo>
                  <a:lnTo>
                    <a:pt x="29222" y="90788"/>
                  </a:lnTo>
                  <a:lnTo>
                    <a:pt x="36671" y="82990"/>
                  </a:lnTo>
                  <a:lnTo>
                    <a:pt x="42974" y="74897"/>
                  </a:lnTo>
                  <a:lnTo>
                    <a:pt x="48131" y="66510"/>
                  </a:lnTo>
                  <a:lnTo>
                    <a:pt x="52141" y="57828"/>
                  </a:lnTo>
                  <a:lnTo>
                    <a:pt x="55006" y="48851"/>
                  </a:lnTo>
                  <a:lnTo>
                    <a:pt x="56725" y="39579"/>
                  </a:lnTo>
                  <a:lnTo>
                    <a:pt x="57298" y="300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7219132" y="3472277"/>
              <a:ext cx="66030" cy="126057"/>
            </a:xfrm>
            <a:custGeom>
              <a:avLst/>
              <a:pathLst>
                <a:path w="66030" h="126057">
                  <a:moveTo>
                    <a:pt x="25648" y="22919"/>
                  </a:moveTo>
                  <a:lnTo>
                    <a:pt x="62210" y="22919"/>
                  </a:lnTo>
                  <a:lnTo>
                    <a:pt x="62210" y="33287"/>
                  </a:lnTo>
                  <a:lnTo>
                    <a:pt x="56207" y="33287"/>
                  </a:lnTo>
                  <a:lnTo>
                    <a:pt x="55465" y="40742"/>
                  </a:lnTo>
                  <a:lnTo>
                    <a:pt x="54548" y="47825"/>
                  </a:lnTo>
                  <a:lnTo>
                    <a:pt x="53457" y="54537"/>
                  </a:lnTo>
                  <a:lnTo>
                    <a:pt x="52191" y="60878"/>
                  </a:lnTo>
                  <a:lnTo>
                    <a:pt x="50750" y="66848"/>
                  </a:lnTo>
                  <a:lnTo>
                    <a:pt x="49135" y="72447"/>
                  </a:lnTo>
                  <a:lnTo>
                    <a:pt x="47345" y="77675"/>
                  </a:lnTo>
                  <a:lnTo>
                    <a:pt x="45380" y="82532"/>
                  </a:lnTo>
                  <a:lnTo>
                    <a:pt x="43241" y="87017"/>
                  </a:lnTo>
                  <a:lnTo>
                    <a:pt x="40927" y="91132"/>
                  </a:lnTo>
                  <a:lnTo>
                    <a:pt x="42946" y="93729"/>
                  </a:lnTo>
                  <a:lnTo>
                    <a:pt x="45075" y="96283"/>
                  </a:lnTo>
                  <a:lnTo>
                    <a:pt x="47312" y="98794"/>
                  </a:lnTo>
                  <a:lnTo>
                    <a:pt x="49658" y="101260"/>
                  </a:lnTo>
                  <a:lnTo>
                    <a:pt x="52114" y="103683"/>
                  </a:lnTo>
                  <a:lnTo>
                    <a:pt x="54679" y="106062"/>
                  </a:lnTo>
                  <a:lnTo>
                    <a:pt x="57353" y="108398"/>
                  </a:lnTo>
                  <a:lnTo>
                    <a:pt x="60136" y="110690"/>
                  </a:lnTo>
                  <a:lnTo>
                    <a:pt x="63028" y="112938"/>
                  </a:lnTo>
                  <a:lnTo>
                    <a:pt x="66030" y="115143"/>
                  </a:lnTo>
                  <a:lnTo>
                    <a:pt x="57844" y="125511"/>
                  </a:lnTo>
                  <a:lnTo>
                    <a:pt x="55350" y="123399"/>
                  </a:lnTo>
                  <a:lnTo>
                    <a:pt x="52889" y="121211"/>
                  </a:lnTo>
                  <a:lnTo>
                    <a:pt x="50461" y="118946"/>
                  </a:lnTo>
                  <a:lnTo>
                    <a:pt x="48065" y="116605"/>
                  </a:lnTo>
                  <a:lnTo>
                    <a:pt x="45702" y="114188"/>
                  </a:lnTo>
                  <a:lnTo>
                    <a:pt x="43372" y="111694"/>
                  </a:lnTo>
                  <a:lnTo>
                    <a:pt x="41075" y="109124"/>
                  </a:lnTo>
                  <a:lnTo>
                    <a:pt x="38810" y="106477"/>
                  </a:lnTo>
                  <a:lnTo>
                    <a:pt x="36578" y="103754"/>
                  </a:lnTo>
                  <a:lnTo>
                    <a:pt x="34379" y="100955"/>
                  </a:lnTo>
                  <a:lnTo>
                    <a:pt x="32147" y="103858"/>
                  </a:lnTo>
                  <a:lnTo>
                    <a:pt x="29817" y="106674"/>
                  </a:lnTo>
                  <a:lnTo>
                    <a:pt x="27388" y="109402"/>
                  </a:lnTo>
                  <a:lnTo>
                    <a:pt x="24862" y="112043"/>
                  </a:lnTo>
                  <a:lnTo>
                    <a:pt x="22237" y="114597"/>
                  </a:lnTo>
                  <a:lnTo>
                    <a:pt x="19514" y="117064"/>
                  </a:lnTo>
                  <a:lnTo>
                    <a:pt x="16693" y="119443"/>
                  </a:lnTo>
                  <a:lnTo>
                    <a:pt x="13773" y="121735"/>
                  </a:lnTo>
                  <a:lnTo>
                    <a:pt x="10755" y="123940"/>
                  </a:lnTo>
                  <a:lnTo>
                    <a:pt x="7639" y="126057"/>
                  </a:lnTo>
                  <a:lnTo>
                    <a:pt x="0" y="116234"/>
                  </a:lnTo>
                  <a:lnTo>
                    <a:pt x="3219" y="114210"/>
                  </a:lnTo>
                  <a:lnTo>
                    <a:pt x="6330" y="112065"/>
                  </a:lnTo>
                  <a:lnTo>
                    <a:pt x="9331" y="109800"/>
                  </a:lnTo>
                  <a:lnTo>
                    <a:pt x="12223" y="107416"/>
                  </a:lnTo>
                  <a:lnTo>
                    <a:pt x="15006" y="104911"/>
                  </a:lnTo>
                  <a:lnTo>
                    <a:pt x="17680" y="102286"/>
                  </a:lnTo>
                  <a:lnTo>
                    <a:pt x="20245" y="99541"/>
                  </a:lnTo>
                  <a:lnTo>
                    <a:pt x="22701" y="96676"/>
                  </a:lnTo>
                  <a:lnTo>
                    <a:pt x="25047" y="93691"/>
                  </a:lnTo>
                  <a:lnTo>
                    <a:pt x="27285" y="90586"/>
                  </a:lnTo>
                  <a:lnTo>
                    <a:pt x="25768" y="87934"/>
                  </a:lnTo>
                  <a:lnTo>
                    <a:pt x="24272" y="85216"/>
                  </a:lnTo>
                  <a:lnTo>
                    <a:pt x="22799" y="82433"/>
                  </a:lnTo>
                  <a:lnTo>
                    <a:pt x="21347" y="79585"/>
                  </a:lnTo>
                  <a:lnTo>
                    <a:pt x="19918" y="76671"/>
                  </a:lnTo>
                  <a:lnTo>
                    <a:pt x="18510" y="73691"/>
                  </a:lnTo>
                  <a:lnTo>
                    <a:pt x="17124" y="70646"/>
                  </a:lnTo>
                  <a:lnTo>
                    <a:pt x="15759" y="67536"/>
                  </a:lnTo>
                  <a:lnTo>
                    <a:pt x="14417" y="64360"/>
                  </a:lnTo>
                  <a:lnTo>
                    <a:pt x="13096" y="61118"/>
                  </a:lnTo>
                  <a:lnTo>
                    <a:pt x="8731" y="70395"/>
                  </a:lnTo>
                  <a:lnTo>
                    <a:pt x="0" y="63847"/>
                  </a:lnTo>
                  <a:lnTo>
                    <a:pt x="2652" y="58002"/>
                  </a:lnTo>
                  <a:lnTo>
                    <a:pt x="5151" y="52038"/>
                  </a:lnTo>
                  <a:lnTo>
                    <a:pt x="7497" y="45953"/>
                  </a:lnTo>
                  <a:lnTo>
                    <a:pt x="9691" y="39749"/>
                  </a:lnTo>
                  <a:lnTo>
                    <a:pt x="11732" y="33424"/>
                  </a:lnTo>
                  <a:lnTo>
                    <a:pt x="13620" y="26979"/>
                  </a:lnTo>
                  <a:lnTo>
                    <a:pt x="15356" y="20414"/>
                  </a:lnTo>
                  <a:lnTo>
                    <a:pt x="16938" y="13729"/>
                  </a:lnTo>
                  <a:lnTo>
                    <a:pt x="18368" y="6924"/>
                  </a:lnTo>
                  <a:lnTo>
                    <a:pt x="19645" y="0"/>
                  </a:lnTo>
                  <a:lnTo>
                    <a:pt x="30559" y="3274"/>
                  </a:lnTo>
                  <a:lnTo>
                    <a:pt x="30117" y="5336"/>
                  </a:lnTo>
                  <a:lnTo>
                    <a:pt x="29664" y="7377"/>
                  </a:lnTo>
                  <a:lnTo>
                    <a:pt x="29200" y="9397"/>
                  </a:lnTo>
                  <a:lnTo>
                    <a:pt x="28725" y="11394"/>
                  </a:lnTo>
                  <a:lnTo>
                    <a:pt x="28240" y="13369"/>
                  </a:lnTo>
                  <a:lnTo>
                    <a:pt x="27743" y="15323"/>
                  </a:lnTo>
                  <a:lnTo>
                    <a:pt x="27236" y="17255"/>
                  </a:lnTo>
                  <a:lnTo>
                    <a:pt x="26717" y="19165"/>
                  </a:lnTo>
                  <a:lnTo>
                    <a:pt x="26188" y="210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7238231" y="3505565"/>
              <a:ext cx="26193" cy="46384"/>
            </a:xfrm>
            <a:custGeom>
              <a:avLst/>
              <a:pathLst>
                <a:path w="26193" h="46384">
                  <a:moveTo>
                    <a:pt x="26193" y="0"/>
                  </a:moveTo>
                  <a:lnTo>
                    <a:pt x="3819" y="0"/>
                  </a:lnTo>
                  <a:lnTo>
                    <a:pt x="3683" y="616"/>
                  </a:lnTo>
                  <a:lnTo>
                    <a:pt x="3492" y="1375"/>
                  </a:lnTo>
                  <a:lnTo>
                    <a:pt x="3246" y="2275"/>
                  </a:lnTo>
                  <a:lnTo>
                    <a:pt x="2946" y="3317"/>
                  </a:lnTo>
                  <a:lnTo>
                    <a:pt x="2592" y="4502"/>
                  </a:lnTo>
                  <a:lnTo>
                    <a:pt x="2182" y="5828"/>
                  </a:lnTo>
                  <a:lnTo>
                    <a:pt x="1718" y="7296"/>
                  </a:lnTo>
                  <a:lnTo>
                    <a:pt x="1200" y="8905"/>
                  </a:lnTo>
                  <a:lnTo>
                    <a:pt x="627" y="10657"/>
                  </a:lnTo>
                  <a:lnTo>
                    <a:pt x="0" y="12551"/>
                  </a:lnTo>
                  <a:lnTo>
                    <a:pt x="1326" y="16425"/>
                  </a:lnTo>
                  <a:lnTo>
                    <a:pt x="2684" y="20191"/>
                  </a:lnTo>
                  <a:lnTo>
                    <a:pt x="4076" y="23847"/>
                  </a:lnTo>
                  <a:lnTo>
                    <a:pt x="5500" y="27394"/>
                  </a:lnTo>
                  <a:lnTo>
                    <a:pt x="6957" y="30832"/>
                  </a:lnTo>
                  <a:lnTo>
                    <a:pt x="8447" y="34161"/>
                  </a:lnTo>
                  <a:lnTo>
                    <a:pt x="9969" y="37380"/>
                  </a:lnTo>
                  <a:lnTo>
                    <a:pt x="11525" y="40491"/>
                  </a:lnTo>
                  <a:lnTo>
                    <a:pt x="13113" y="43492"/>
                  </a:lnTo>
                  <a:lnTo>
                    <a:pt x="14733" y="46384"/>
                  </a:lnTo>
                  <a:lnTo>
                    <a:pt x="16114" y="43263"/>
                  </a:lnTo>
                  <a:lnTo>
                    <a:pt x="17418" y="40010"/>
                  </a:lnTo>
                  <a:lnTo>
                    <a:pt x="18646" y="36627"/>
                  </a:lnTo>
                  <a:lnTo>
                    <a:pt x="19798" y="33113"/>
                  </a:lnTo>
                  <a:lnTo>
                    <a:pt x="20873" y="29467"/>
                  </a:lnTo>
                  <a:lnTo>
                    <a:pt x="21871" y="25691"/>
                  </a:lnTo>
                  <a:lnTo>
                    <a:pt x="22794" y="21784"/>
                  </a:lnTo>
                  <a:lnTo>
                    <a:pt x="23639" y="17746"/>
                  </a:lnTo>
                  <a:lnTo>
                    <a:pt x="24409" y="13577"/>
                  </a:lnTo>
                  <a:lnTo>
                    <a:pt x="25102" y="9276"/>
                  </a:lnTo>
                  <a:lnTo>
                    <a:pt x="2510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7160742" y="3472823"/>
              <a:ext cx="64938" cy="61664"/>
            </a:xfrm>
            <a:custGeom>
              <a:avLst/>
              <a:pathLst>
                <a:path w="64938" h="61664">
                  <a:moveTo>
                    <a:pt x="545" y="22919"/>
                  </a:moveTo>
                  <a:lnTo>
                    <a:pt x="28922" y="22919"/>
                  </a:lnTo>
                  <a:lnTo>
                    <a:pt x="28922" y="0"/>
                  </a:lnTo>
                  <a:lnTo>
                    <a:pt x="38744" y="0"/>
                  </a:lnTo>
                  <a:lnTo>
                    <a:pt x="38744" y="22919"/>
                  </a:lnTo>
                  <a:lnTo>
                    <a:pt x="64938" y="22919"/>
                  </a:lnTo>
                  <a:lnTo>
                    <a:pt x="64938" y="32196"/>
                  </a:lnTo>
                  <a:lnTo>
                    <a:pt x="38744" y="32196"/>
                  </a:lnTo>
                  <a:lnTo>
                    <a:pt x="38744" y="57298"/>
                  </a:lnTo>
                  <a:lnTo>
                    <a:pt x="28922" y="57298"/>
                  </a:lnTo>
                  <a:lnTo>
                    <a:pt x="28922" y="40382"/>
                  </a:lnTo>
                  <a:lnTo>
                    <a:pt x="27034" y="42952"/>
                  </a:lnTo>
                  <a:lnTo>
                    <a:pt x="25080" y="45424"/>
                  </a:lnTo>
                  <a:lnTo>
                    <a:pt x="23061" y="47798"/>
                  </a:lnTo>
                  <a:lnTo>
                    <a:pt x="20976" y="50073"/>
                  </a:lnTo>
                  <a:lnTo>
                    <a:pt x="18826" y="52251"/>
                  </a:lnTo>
                  <a:lnTo>
                    <a:pt x="16611" y="54330"/>
                  </a:lnTo>
                  <a:lnTo>
                    <a:pt x="14330" y="56311"/>
                  </a:lnTo>
                  <a:lnTo>
                    <a:pt x="11983" y="58193"/>
                  </a:lnTo>
                  <a:lnTo>
                    <a:pt x="9571" y="59978"/>
                  </a:lnTo>
                  <a:lnTo>
                    <a:pt x="7094" y="61664"/>
                  </a:lnTo>
                  <a:lnTo>
                    <a:pt x="0" y="52933"/>
                  </a:lnTo>
                  <a:lnTo>
                    <a:pt x="2695" y="51448"/>
                  </a:lnTo>
                  <a:lnTo>
                    <a:pt x="5326" y="49833"/>
                  </a:lnTo>
                  <a:lnTo>
                    <a:pt x="7890" y="48087"/>
                  </a:lnTo>
                  <a:lnTo>
                    <a:pt x="10390" y="46210"/>
                  </a:lnTo>
                  <a:lnTo>
                    <a:pt x="12824" y="44201"/>
                  </a:lnTo>
                  <a:lnTo>
                    <a:pt x="15192" y="42062"/>
                  </a:lnTo>
                  <a:lnTo>
                    <a:pt x="17495" y="39792"/>
                  </a:lnTo>
                  <a:lnTo>
                    <a:pt x="19732" y="37391"/>
                  </a:lnTo>
                  <a:lnTo>
                    <a:pt x="21904" y="34859"/>
                  </a:lnTo>
                  <a:lnTo>
                    <a:pt x="24010" y="32196"/>
                  </a:lnTo>
                  <a:lnTo>
                    <a:pt x="545" y="321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7166199" y="3475006"/>
              <a:ext cx="15279" cy="19099"/>
            </a:xfrm>
            <a:custGeom>
              <a:avLst/>
              <a:pathLst>
                <a:path w="15279" h="19099">
                  <a:moveTo>
                    <a:pt x="8185" y="0"/>
                  </a:moveTo>
                  <a:lnTo>
                    <a:pt x="9042" y="1326"/>
                  </a:lnTo>
                  <a:lnTo>
                    <a:pt x="9866" y="2684"/>
                  </a:lnTo>
                  <a:lnTo>
                    <a:pt x="10657" y="4076"/>
                  </a:lnTo>
                  <a:lnTo>
                    <a:pt x="11416" y="5500"/>
                  </a:lnTo>
                  <a:lnTo>
                    <a:pt x="12141" y="6957"/>
                  </a:lnTo>
                  <a:lnTo>
                    <a:pt x="12834" y="8447"/>
                  </a:lnTo>
                  <a:lnTo>
                    <a:pt x="13495" y="9969"/>
                  </a:lnTo>
                  <a:lnTo>
                    <a:pt x="14122" y="11525"/>
                  </a:lnTo>
                  <a:lnTo>
                    <a:pt x="14717" y="13113"/>
                  </a:lnTo>
                  <a:lnTo>
                    <a:pt x="15279" y="14733"/>
                  </a:lnTo>
                  <a:lnTo>
                    <a:pt x="6548" y="19099"/>
                  </a:lnTo>
                  <a:lnTo>
                    <a:pt x="5991" y="17473"/>
                  </a:lnTo>
                  <a:lnTo>
                    <a:pt x="5413" y="15869"/>
                  </a:lnTo>
                  <a:lnTo>
                    <a:pt x="4813" y="14286"/>
                  </a:lnTo>
                  <a:lnTo>
                    <a:pt x="4191" y="12725"/>
                  </a:lnTo>
                  <a:lnTo>
                    <a:pt x="3547" y="11186"/>
                  </a:lnTo>
                  <a:lnTo>
                    <a:pt x="2881" y="9669"/>
                  </a:lnTo>
                  <a:lnTo>
                    <a:pt x="2193" y="8174"/>
                  </a:lnTo>
                  <a:lnTo>
                    <a:pt x="1484" y="6701"/>
                  </a:lnTo>
                  <a:lnTo>
                    <a:pt x="753" y="5249"/>
                  </a:lnTo>
                  <a:lnTo>
                    <a:pt x="0" y="38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7205489" y="3475006"/>
              <a:ext cx="17462" cy="18008"/>
            </a:xfrm>
            <a:custGeom>
              <a:avLst/>
              <a:pathLst>
                <a:path w="17462" h="18008">
                  <a:moveTo>
                    <a:pt x="9276" y="0"/>
                  </a:moveTo>
                  <a:lnTo>
                    <a:pt x="17462" y="3819"/>
                  </a:lnTo>
                  <a:lnTo>
                    <a:pt x="16474" y="5631"/>
                  </a:lnTo>
                  <a:lnTo>
                    <a:pt x="15476" y="7356"/>
                  </a:lnTo>
                  <a:lnTo>
                    <a:pt x="14466" y="8993"/>
                  </a:lnTo>
                  <a:lnTo>
                    <a:pt x="13446" y="10542"/>
                  </a:lnTo>
                  <a:lnTo>
                    <a:pt x="12414" y="12005"/>
                  </a:lnTo>
                  <a:lnTo>
                    <a:pt x="11372" y="13380"/>
                  </a:lnTo>
                  <a:lnTo>
                    <a:pt x="10319" y="14668"/>
                  </a:lnTo>
                  <a:lnTo>
                    <a:pt x="9255" y="15869"/>
                  </a:lnTo>
                  <a:lnTo>
                    <a:pt x="8180" y="16982"/>
                  </a:lnTo>
                  <a:lnTo>
                    <a:pt x="7094" y="18008"/>
                  </a:lnTo>
                  <a:lnTo>
                    <a:pt x="0" y="11459"/>
                  </a:lnTo>
                  <a:lnTo>
                    <a:pt x="1075" y="10461"/>
                  </a:lnTo>
                  <a:lnTo>
                    <a:pt x="2117" y="9429"/>
                  </a:lnTo>
                  <a:lnTo>
                    <a:pt x="3126" y="8365"/>
                  </a:lnTo>
                  <a:lnTo>
                    <a:pt x="4103" y="7268"/>
                  </a:lnTo>
                  <a:lnTo>
                    <a:pt x="5047" y="6139"/>
                  </a:lnTo>
                  <a:lnTo>
                    <a:pt x="5959" y="4976"/>
                  </a:lnTo>
                  <a:lnTo>
                    <a:pt x="6837" y="3781"/>
                  </a:lnTo>
                  <a:lnTo>
                    <a:pt x="7683" y="2553"/>
                  </a:lnTo>
                  <a:lnTo>
                    <a:pt x="8496" y="12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7203306" y="3509931"/>
              <a:ext cx="17462" cy="18553"/>
            </a:xfrm>
            <a:custGeom>
              <a:avLst/>
              <a:pathLst>
                <a:path w="17462" h="18553">
                  <a:moveTo>
                    <a:pt x="7639" y="0"/>
                  </a:moveTo>
                  <a:lnTo>
                    <a:pt x="8818" y="1315"/>
                  </a:lnTo>
                  <a:lnTo>
                    <a:pt x="9953" y="2641"/>
                  </a:lnTo>
                  <a:lnTo>
                    <a:pt x="11045" y="3978"/>
                  </a:lnTo>
                  <a:lnTo>
                    <a:pt x="12092" y="5326"/>
                  </a:lnTo>
                  <a:lnTo>
                    <a:pt x="13096" y="6684"/>
                  </a:lnTo>
                  <a:lnTo>
                    <a:pt x="14057" y="8054"/>
                  </a:lnTo>
                  <a:lnTo>
                    <a:pt x="14974" y="9435"/>
                  </a:lnTo>
                  <a:lnTo>
                    <a:pt x="15847" y="10826"/>
                  </a:lnTo>
                  <a:lnTo>
                    <a:pt x="16676" y="12229"/>
                  </a:lnTo>
                  <a:lnTo>
                    <a:pt x="17462" y="13642"/>
                  </a:lnTo>
                  <a:lnTo>
                    <a:pt x="9276" y="18553"/>
                  </a:lnTo>
                  <a:lnTo>
                    <a:pt x="8594" y="17036"/>
                  </a:lnTo>
                  <a:lnTo>
                    <a:pt x="7858" y="15541"/>
                  </a:lnTo>
                  <a:lnTo>
                    <a:pt x="7066" y="14068"/>
                  </a:lnTo>
                  <a:lnTo>
                    <a:pt x="6221" y="12616"/>
                  </a:lnTo>
                  <a:lnTo>
                    <a:pt x="5320" y="11186"/>
                  </a:lnTo>
                  <a:lnTo>
                    <a:pt x="4365" y="9779"/>
                  </a:lnTo>
                  <a:lnTo>
                    <a:pt x="3356" y="8392"/>
                  </a:lnTo>
                  <a:lnTo>
                    <a:pt x="2291" y="7028"/>
                  </a:lnTo>
                  <a:lnTo>
                    <a:pt x="1173" y="5686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7159650" y="3532850"/>
              <a:ext cx="58935" cy="65484"/>
            </a:xfrm>
            <a:custGeom>
              <a:avLst/>
              <a:pathLst>
                <a:path w="58935" h="65484">
                  <a:moveTo>
                    <a:pt x="1091" y="8731"/>
                  </a:moveTo>
                  <a:lnTo>
                    <a:pt x="22373" y="8731"/>
                  </a:lnTo>
                  <a:lnTo>
                    <a:pt x="22804" y="7858"/>
                  </a:lnTo>
                  <a:lnTo>
                    <a:pt x="23225" y="6985"/>
                  </a:lnTo>
                  <a:lnTo>
                    <a:pt x="23634" y="6111"/>
                  </a:lnTo>
                  <a:lnTo>
                    <a:pt x="24032" y="5238"/>
                  </a:lnTo>
                  <a:lnTo>
                    <a:pt x="24420" y="4365"/>
                  </a:lnTo>
                  <a:lnTo>
                    <a:pt x="24796" y="3492"/>
                  </a:lnTo>
                  <a:lnTo>
                    <a:pt x="25162" y="2619"/>
                  </a:lnTo>
                  <a:lnTo>
                    <a:pt x="25517" y="1746"/>
                  </a:lnTo>
                  <a:lnTo>
                    <a:pt x="25860" y="873"/>
                  </a:lnTo>
                  <a:lnTo>
                    <a:pt x="26193" y="0"/>
                  </a:lnTo>
                  <a:lnTo>
                    <a:pt x="36562" y="1091"/>
                  </a:lnTo>
                  <a:lnTo>
                    <a:pt x="33287" y="8731"/>
                  </a:lnTo>
                  <a:lnTo>
                    <a:pt x="57844" y="8731"/>
                  </a:lnTo>
                  <a:lnTo>
                    <a:pt x="57844" y="18008"/>
                  </a:lnTo>
                  <a:lnTo>
                    <a:pt x="56507" y="20802"/>
                  </a:lnTo>
                  <a:lnTo>
                    <a:pt x="55116" y="23508"/>
                  </a:lnTo>
                  <a:lnTo>
                    <a:pt x="53669" y="26128"/>
                  </a:lnTo>
                  <a:lnTo>
                    <a:pt x="52169" y="28660"/>
                  </a:lnTo>
                  <a:lnTo>
                    <a:pt x="50613" y="31105"/>
                  </a:lnTo>
                  <a:lnTo>
                    <a:pt x="49004" y="33462"/>
                  </a:lnTo>
                  <a:lnTo>
                    <a:pt x="47339" y="35732"/>
                  </a:lnTo>
                  <a:lnTo>
                    <a:pt x="45620" y="37915"/>
                  </a:lnTo>
                  <a:lnTo>
                    <a:pt x="43847" y="40010"/>
                  </a:lnTo>
                  <a:lnTo>
                    <a:pt x="42019" y="42019"/>
                  </a:lnTo>
                  <a:lnTo>
                    <a:pt x="43858" y="43105"/>
                  </a:lnTo>
                  <a:lnTo>
                    <a:pt x="45664" y="44180"/>
                  </a:lnTo>
                  <a:lnTo>
                    <a:pt x="47437" y="45244"/>
                  </a:lnTo>
                  <a:lnTo>
                    <a:pt x="49178" y="46297"/>
                  </a:lnTo>
                  <a:lnTo>
                    <a:pt x="50886" y="47339"/>
                  </a:lnTo>
                  <a:lnTo>
                    <a:pt x="52562" y="48371"/>
                  </a:lnTo>
                  <a:lnTo>
                    <a:pt x="54204" y="49391"/>
                  </a:lnTo>
                  <a:lnTo>
                    <a:pt x="55814" y="50401"/>
                  </a:lnTo>
                  <a:lnTo>
                    <a:pt x="57391" y="51399"/>
                  </a:lnTo>
                  <a:lnTo>
                    <a:pt x="58935" y="52387"/>
                  </a:lnTo>
                  <a:lnTo>
                    <a:pt x="52387" y="62210"/>
                  </a:lnTo>
                  <a:lnTo>
                    <a:pt x="50925" y="61004"/>
                  </a:lnTo>
                  <a:lnTo>
                    <a:pt x="49375" y="59787"/>
                  </a:lnTo>
                  <a:lnTo>
                    <a:pt x="47738" y="58559"/>
                  </a:lnTo>
                  <a:lnTo>
                    <a:pt x="46013" y="57320"/>
                  </a:lnTo>
                  <a:lnTo>
                    <a:pt x="44201" y="56070"/>
                  </a:lnTo>
                  <a:lnTo>
                    <a:pt x="42302" y="54810"/>
                  </a:lnTo>
                  <a:lnTo>
                    <a:pt x="40316" y="53538"/>
                  </a:lnTo>
                  <a:lnTo>
                    <a:pt x="38242" y="52256"/>
                  </a:lnTo>
                  <a:lnTo>
                    <a:pt x="36081" y="50963"/>
                  </a:lnTo>
                  <a:lnTo>
                    <a:pt x="33833" y="49658"/>
                  </a:lnTo>
                  <a:lnTo>
                    <a:pt x="31465" y="51585"/>
                  </a:lnTo>
                  <a:lnTo>
                    <a:pt x="28944" y="53435"/>
                  </a:lnTo>
                  <a:lnTo>
                    <a:pt x="26270" y="55208"/>
                  </a:lnTo>
                  <a:lnTo>
                    <a:pt x="23443" y="56905"/>
                  </a:lnTo>
                  <a:lnTo>
                    <a:pt x="20463" y="58526"/>
                  </a:lnTo>
                  <a:lnTo>
                    <a:pt x="17331" y="60071"/>
                  </a:lnTo>
                  <a:lnTo>
                    <a:pt x="14046" y="61538"/>
                  </a:lnTo>
                  <a:lnTo>
                    <a:pt x="10608" y="62930"/>
                  </a:lnTo>
                  <a:lnTo>
                    <a:pt x="7017" y="64245"/>
                  </a:lnTo>
                  <a:lnTo>
                    <a:pt x="3274" y="65484"/>
                  </a:lnTo>
                  <a:lnTo>
                    <a:pt x="0" y="56207"/>
                  </a:lnTo>
                  <a:lnTo>
                    <a:pt x="2799" y="55307"/>
                  </a:lnTo>
                  <a:lnTo>
                    <a:pt x="5522" y="54352"/>
                  </a:lnTo>
                  <a:lnTo>
                    <a:pt x="8169" y="53342"/>
                  </a:lnTo>
                  <a:lnTo>
                    <a:pt x="10739" y="52278"/>
                  </a:lnTo>
                  <a:lnTo>
                    <a:pt x="13233" y="51159"/>
                  </a:lnTo>
                  <a:lnTo>
                    <a:pt x="15650" y="49986"/>
                  </a:lnTo>
                  <a:lnTo>
                    <a:pt x="17991" y="48758"/>
                  </a:lnTo>
                  <a:lnTo>
                    <a:pt x="20256" y="47476"/>
                  </a:lnTo>
                  <a:lnTo>
                    <a:pt x="22444" y="46139"/>
                  </a:lnTo>
                  <a:lnTo>
                    <a:pt x="24556" y="44747"/>
                  </a:lnTo>
                  <a:lnTo>
                    <a:pt x="22794" y="43765"/>
                  </a:lnTo>
                  <a:lnTo>
                    <a:pt x="20998" y="42783"/>
                  </a:lnTo>
                  <a:lnTo>
                    <a:pt x="19170" y="41800"/>
                  </a:lnTo>
                  <a:lnTo>
                    <a:pt x="17309" y="40818"/>
                  </a:lnTo>
                  <a:lnTo>
                    <a:pt x="15416" y="39836"/>
                  </a:lnTo>
                  <a:lnTo>
                    <a:pt x="13489" y="38854"/>
                  </a:lnTo>
                  <a:lnTo>
                    <a:pt x="11530" y="37871"/>
                  </a:lnTo>
                  <a:lnTo>
                    <a:pt x="9538" y="36889"/>
                  </a:lnTo>
                  <a:lnTo>
                    <a:pt x="7514" y="35907"/>
                  </a:lnTo>
                  <a:lnTo>
                    <a:pt x="5457" y="34924"/>
                  </a:lnTo>
                  <a:lnTo>
                    <a:pt x="6750" y="33184"/>
                  </a:lnTo>
                  <a:lnTo>
                    <a:pt x="8010" y="31454"/>
                  </a:lnTo>
                  <a:lnTo>
                    <a:pt x="9238" y="29735"/>
                  </a:lnTo>
                  <a:lnTo>
                    <a:pt x="10433" y="28027"/>
                  </a:lnTo>
                  <a:lnTo>
                    <a:pt x="11596" y="26330"/>
                  </a:lnTo>
                  <a:lnTo>
                    <a:pt x="12725" y="24643"/>
                  </a:lnTo>
                  <a:lnTo>
                    <a:pt x="13822" y="22968"/>
                  </a:lnTo>
                  <a:lnTo>
                    <a:pt x="14886" y="21304"/>
                  </a:lnTo>
                  <a:lnTo>
                    <a:pt x="15918" y="19650"/>
                  </a:lnTo>
                  <a:lnTo>
                    <a:pt x="16916" y="18008"/>
                  </a:lnTo>
                  <a:lnTo>
                    <a:pt x="1091" y="180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7179841" y="3550859"/>
              <a:ext cx="26193" cy="19099"/>
            </a:xfrm>
            <a:custGeom>
              <a:avLst/>
              <a:pathLst>
                <a:path w="26193" h="19099">
                  <a:moveTo>
                    <a:pt x="8185" y="0"/>
                  </a:moveTo>
                  <a:lnTo>
                    <a:pt x="7416" y="1402"/>
                  </a:lnTo>
                  <a:lnTo>
                    <a:pt x="6635" y="2772"/>
                  </a:lnTo>
                  <a:lnTo>
                    <a:pt x="5844" y="4109"/>
                  </a:lnTo>
                  <a:lnTo>
                    <a:pt x="5042" y="5413"/>
                  </a:lnTo>
                  <a:lnTo>
                    <a:pt x="4229" y="6684"/>
                  </a:lnTo>
                  <a:lnTo>
                    <a:pt x="3405" y="7923"/>
                  </a:lnTo>
                  <a:lnTo>
                    <a:pt x="2570" y="9129"/>
                  </a:lnTo>
                  <a:lnTo>
                    <a:pt x="1724" y="10302"/>
                  </a:lnTo>
                  <a:lnTo>
                    <a:pt x="867" y="11443"/>
                  </a:lnTo>
                  <a:lnTo>
                    <a:pt x="0" y="12551"/>
                  </a:lnTo>
                  <a:lnTo>
                    <a:pt x="13096" y="19099"/>
                  </a:lnTo>
                  <a:lnTo>
                    <a:pt x="14701" y="17336"/>
                  </a:lnTo>
                  <a:lnTo>
                    <a:pt x="16240" y="15541"/>
                  </a:lnTo>
                  <a:lnTo>
                    <a:pt x="17713" y="13713"/>
                  </a:lnTo>
                  <a:lnTo>
                    <a:pt x="19121" y="11852"/>
                  </a:lnTo>
                  <a:lnTo>
                    <a:pt x="20463" y="9959"/>
                  </a:lnTo>
                  <a:lnTo>
                    <a:pt x="21740" y="8032"/>
                  </a:lnTo>
                  <a:lnTo>
                    <a:pt x="22952" y="6073"/>
                  </a:lnTo>
                  <a:lnTo>
                    <a:pt x="24098" y="4081"/>
                  </a:lnTo>
                  <a:lnTo>
                    <a:pt x="25178" y="205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7011765" y="437671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7011765" y="39847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7187329" y="437671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7187329" y="39847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2021-10-19T09:48:45Z</dcterms:modified>
</cp:coreProperties>
</file>