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79061" y="2186361"/>
              <a:ext cx="3261574" cy="635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4276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708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5139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5571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79061" y="2702699"/>
              <a:ext cx="3261574" cy="0"/>
            </a:xfrm>
            <a:custGeom>
              <a:avLst/>
              <a:pathLst>
                <a:path w="3261574" h="0">
                  <a:moveTo>
                    <a:pt x="0" y="0"/>
                  </a:moveTo>
                  <a:lnTo>
                    <a:pt x="3261574" y="0"/>
                  </a:lnTo>
                  <a:lnTo>
                    <a:pt x="32615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9061" y="2504107"/>
              <a:ext cx="3261574" cy="0"/>
            </a:xfrm>
            <a:custGeom>
              <a:avLst/>
              <a:pathLst>
                <a:path w="3261574" h="0">
                  <a:moveTo>
                    <a:pt x="0" y="0"/>
                  </a:moveTo>
                  <a:lnTo>
                    <a:pt x="3261574" y="0"/>
                  </a:lnTo>
                  <a:lnTo>
                    <a:pt x="32615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9061" y="2305516"/>
              <a:ext cx="3261574" cy="0"/>
            </a:xfrm>
            <a:custGeom>
              <a:avLst/>
              <a:pathLst>
                <a:path w="3261574" h="0">
                  <a:moveTo>
                    <a:pt x="0" y="0"/>
                  </a:moveTo>
                  <a:lnTo>
                    <a:pt x="3261574" y="0"/>
                  </a:lnTo>
                  <a:lnTo>
                    <a:pt x="32615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9061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9492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79924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0355" y="2186361"/>
              <a:ext cx="0" cy="635492"/>
            </a:xfrm>
            <a:custGeom>
              <a:avLst/>
              <a:pathLst>
                <a:path w="0" h="635492">
                  <a:moveTo>
                    <a:pt x="0" y="635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79061" y="2216150"/>
              <a:ext cx="3197622" cy="1787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79061" y="2414741"/>
              <a:ext cx="229616" cy="1787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9061" y="2613333"/>
              <a:ext cx="86744" cy="1787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93111" y="2243622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10049" y="2253362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98975" y="2244046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335392" y="2240235"/>
              <a:ext cx="55049" cy="31335"/>
            </a:xfrm>
            <a:custGeom>
              <a:avLst/>
              <a:pathLst>
                <a:path w="55049" h="31335">
                  <a:moveTo>
                    <a:pt x="55049" y="12703"/>
                  </a:moveTo>
                  <a:lnTo>
                    <a:pt x="55049" y="30488"/>
                  </a:lnTo>
                  <a:lnTo>
                    <a:pt x="47427" y="30488"/>
                  </a:lnTo>
                  <a:lnTo>
                    <a:pt x="47427" y="19902"/>
                  </a:lnTo>
                  <a:lnTo>
                    <a:pt x="7198" y="19902"/>
                  </a:lnTo>
                  <a:lnTo>
                    <a:pt x="7198" y="31335"/>
                  </a:lnTo>
                  <a:lnTo>
                    <a:pt x="0" y="31335"/>
                  </a:lnTo>
                  <a:lnTo>
                    <a:pt x="0" y="12703"/>
                  </a:lnTo>
                  <a:lnTo>
                    <a:pt x="23713" y="12703"/>
                  </a:lnTo>
                  <a:lnTo>
                    <a:pt x="23201" y="11611"/>
                  </a:lnTo>
                  <a:lnTo>
                    <a:pt x="22680" y="10535"/>
                  </a:lnTo>
                  <a:lnTo>
                    <a:pt x="22151" y="9476"/>
                  </a:lnTo>
                  <a:lnTo>
                    <a:pt x="21613" y="8435"/>
                  </a:lnTo>
                  <a:lnTo>
                    <a:pt x="21066" y="7410"/>
                  </a:lnTo>
                  <a:lnTo>
                    <a:pt x="20512" y="6402"/>
                  </a:lnTo>
                  <a:lnTo>
                    <a:pt x="19949" y="5411"/>
                  </a:lnTo>
                  <a:lnTo>
                    <a:pt x="19377" y="4437"/>
                  </a:lnTo>
                  <a:lnTo>
                    <a:pt x="18797" y="3480"/>
                  </a:lnTo>
                  <a:lnTo>
                    <a:pt x="18208" y="2540"/>
                  </a:lnTo>
                  <a:lnTo>
                    <a:pt x="26677" y="0"/>
                  </a:lnTo>
                  <a:lnTo>
                    <a:pt x="27423" y="1194"/>
                  </a:lnTo>
                  <a:lnTo>
                    <a:pt x="28134" y="2405"/>
                  </a:lnTo>
                  <a:lnTo>
                    <a:pt x="28812" y="3633"/>
                  </a:lnTo>
                  <a:lnTo>
                    <a:pt x="29455" y="4878"/>
                  </a:lnTo>
                  <a:lnTo>
                    <a:pt x="30065" y="6140"/>
                  </a:lnTo>
                  <a:lnTo>
                    <a:pt x="30641" y="7418"/>
                  </a:lnTo>
                  <a:lnTo>
                    <a:pt x="31183" y="8714"/>
                  </a:lnTo>
                  <a:lnTo>
                    <a:pt x="31691" y="10027"/>
                  </a:lnTo>
                  <a:lnTo>
                    <a:pt x="32165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43015" y="2271147"/>
              <a:ext cx="38111" cy="8045"/>
            </a:xfrm>
            <a:custGeom>
              <a:avLst/>
              <a:pathLst>
                <a:path w="38111" h="8045">
                  <a:moveTo>
                    <a:pt x="0" y="0"/>
                  </a:moveTo>
                  <a:lnTo>
                    <a:pt x="38111" y="0"/>
                  </a:lnTo>
                  <a:lnTo>
                    <a:pt x="381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30734" y="2290203"/>
              <a:ext cx="63518" cy="46580"/>
            </a:xfrm>
            <a:custGeom>
              <a:avLst/>
              <a:pathLst>
                <a:path w="63518" h="46580">
                  <a:moveTo>
                    <a:pt x="3387" y="0"/>
                  </a:moveTo>
                  <a:lnTo>
                    <a:pt x="59707" y="0"/>
                  </a:lnTo>
                  <a:lnTo>
                    <a:pt x="59707" y="7622"/>
                  </a:lnTo>
                  <a:lnTo>
                    <a:pt x="43192" y="7622"/>
                  </a:lnTo>
                  <a:lnTo>
                    <a:pt x="43192" y="35570"/>
                  </a:lnTo>
                  <a:lnTo>
                    <a:pt x="43201" y="35898"/>
                  </a:lnTo>
                  <a:lnTo>
                    <a:pt x="43226" y="36205"/>
                  </a:lnTo>
                  <a:lnTo>
                    <a:pt x="43268" y="36491"/>
                  </a:lnTo>
                  <a:lnTo>
                    <a:pt x="43328" y="36756"/>
                  </a:lnTo>
                  <a:lnTo>
                    <a:pt x="43404" y="36999"/>
                  </a:lnTo>
                  <a:lnTo>
                    <a:pt x="43497" y="37221"/>
                  </a:lnTo>
                  <a:lnTo>
                    <a:pt x="43607" y="37423"/>
                  </a:lnTo>
                  <a:lnTo>
                    <a:pt x="43734" y="37602"/>
                  </a:lnTo>
                  <a:lnTo>
                    <a:pt x="43878" y="37761"/>
                  </a:lnTo>
                  <a:lnTo>
                    <a:pt x="44039" y="37899"/>
                  </a:lnTo>
                  <a:lnTo>
                    <a:pt x="44238" y="38020"/>
                  </a:lnTo>
                  <a:lnTo>
                    <a:pt x="44496" y="38128"/>
                  </a:lnTo>
                  <a:lnTo>
                    <a:pt x="44814" y="38223"/>
                  </a:lnTo>
                  <a:lnTo>
                    <a:pt x="45191" y="38305"/>
                  </a:lnTo>
                  <a:lnTo>
                    <a:pt x="45627" y="38375"/>
                  </a:lnTo>
                  <a:lnTo>
                    <a:pt x="46122" y="38432"/>
                  </a:lnTo>
                  <a:lnTo>
                    <a:pt x="46677" y="38477"/>
                  </a:lnTo>
                  <a:lnTo>
                    <a:pt x="47291" y="38509"/>
                  </a:lnTo>
                  <a:lnTo>
                    <a:pt x="47964" y="38528"/>
                  </a:lnTo>
                  <a:lnTo>
                    <a:pt x="48697" y="38534"/>
                  </a:lnTo>
                  <a:lnTo>
                    <a:pt x="49514" y="38517"/>
                  </a:lnTo>
                  <a:lnTo>
                    <a:pt x="50272" y="38466"/>
                  </a:lnTo>
                  <a:lnTo>
                    <a:pt x="50971" y="38382"/>
                  </a:lnTo>
                  <a:lnTo>
                    <a:pt x="51610" y="38263"/>
                  </a:lnTo>
                  <a:lnTo>
                    <a:pt x="52191" y="38111"/>
                  </a:lnTo>
                  <a:lnTo>
                    <a:pt x="52711" y="37924"/>
                  </a:lnTo>
                  <a:lnTo>
                    <a:pt x="53173" y="37704"/>
                  </a:lnTo>
                  <a:lnTo>
                    <a:pt x="53575" y="37450"/>
                  </a:lnTo>
                  <a:lnTo>
                    <a:pt x="53918" y="37162"/>
                  </a:lnTo>
                  <a:lnTo>
                    <a:pt x="54202" y="36840"/>
                  </a:lnTo>
                  <a:lnTo>
                    <a:pt x="54448" y="36434"/>
                  </a:lnTo>
                  <a:lnTo>
                    <a:pt x="54676" y="35892"/>
                  </a:lnTo>
                  <a:lnTo>
                    <a:pt x="54888" y="35214"/>
                  </a:lnTo>
                  <a:lnTo>
                    <a:pt x="55083" y="34401"/>
                  </a:lnTo>
                  <a:lnTo>
                    <a:pt x="55261" y="33453"/>
                  </a:lnTo>
                  <a:lnTo>
                    <a:pt x="55422" y="32369"/>
                  </a:lnTo>
                  <a:lnTo>
                    <a:pt x="55566" y="31149"/>
                  </a:lnTo>
                  <a:lnTo>
                    <a:pt x="55693" y="29794"/>
                  </a:lnTo>
                  <a:lnTo>
                    <a:pt x="55803" y="28303"/>
                  </a:lnTo>
                  <a:lnTo>
                    <a:pt x="55896" y="26677"/>
                  </a:lnTo>
                  <a:lnTo>
                    <a:pt x="63518" y="29641"/>
                  </a:lnTo>
                  <a:lnTo>
                    <a:pt x="63171" y="31839"/>
                  </a:lnTo>
                  <a:lnTo>
                    <a:pt x="62807" y="33859"/>
                  </a:lnTo>
                  <a:lnTo>
                    <a:pt x="62426" y="35701"/>
                  </a:lnTo>
                  <a:lnTo>
                    <a:pt x="62027" y="37365"/>
                  </a:lnTo>
                  <a:lnTo>
                    <a:pt x="61612" y="38852"/>
                  </a:lnTo>
                  <a:lnTo>
                    <a:pt x="61181" y="40160"/>
                  </a:lnTo>
                  <a:lnTo>
                    <a:pt x="60732" y="41291"/>
                  </a:lnTo>
                  <a:lnTo>
                    <a:pt x="60266" y="42244"/>
                  </a:lnTo>
                  <a:lnTo>
                    <a:pt x="59783" y="43018"/>
                  </a:lnTo>
                  <a:lnTo>
                    <a:pt x="59283" y="43616"/>
                  </a:lnTo>
                  <a:lnTo>
                    <a:pt x="58720" y="44098"/>
                  </a:lnTo>
                  <a:lnTo>
                    <a:pt x="58047" y="44530"/>
                  </a:lnTo>
                  <a:lnTo>
                    <a:pt x="57264" y="44911"/>
                  </a:lnTo>
                  <a:lnTo>
                    <a:pt x="56370" y="45242"/>
                  </a:lnTo>
                  <a:lnTo>
                    <a:pt x="55367" y="45521"/>
                  </a:lnTo>
                  <a:lnTo>
                    <a:pt x="54253" y="45750"/>
                  </a:lnTo>
                  <a:lnTo>
                    <a:pt x="53029" y="45928"/>
                  </a:lnTo>
                  <a:lnTo>
                    <a:pt x="51695" y="46055"/>
                  </a:lnTo>
                  <a:lnTo>
                    <a:pt x="50251" y="46131"/>
                  </a:lnTo>
                  <a:lnTo>
                    <a:pt x="48697" y="46156"/>
                  </a:lnTo>
                  <a:lnTo>
                    <a:pt x="46984" y="46137"/>
                  </a:lnTo>
                  <a:lnTo>
                    <a:pt x="45403" y="46080"/>
                  </a:lnTo>
                  <a:lnTo>
                    <a:pt x="43952" y="45985"/>
                  </a:lnTo>
                  <a:lnTo>
                    <a:pt x="42633" y="45851"/>
                  </a:lnTo>
                  <a:lnTo>
                    <a:pt x="41445" y="45680"/>
                  </a:lnTo>
                  <a:lnTo>
                    <a:pt x="40389" y="45470"/>
                  </a:lnTo>
                  <a:lnTo>
                    <a:pt x="39464" y="45223"/>
                  </a:lnTo>
                  <a:lnTo>
                    <a:pt x="38670" y="44937"/>
                  </a:lnTo>
                  <a:lnTo>
                    <a:pt x="38007" y="44613"/>
                  </a:lnTo>
                  <a:lnTo>
                    <a:pt x="37475" y="44251"/>
                  </a:lnTo>
                  <a:lnTo>
                    <a:pt x="37033" y="43838"/>
                  </a:lnTo>
                  <a:lnTo>
                    <a:pt x="36637" y="43362"/>
                  </a:lnTo>
                  <a:lnTo>
                    <a:pt x="36288" y="42822"/>
                  </a:lnTo>
                  <a:lnTo>
                    <a:pt x="35985" y="42218"/>
                  </a:lnTo>
                  <a:lnTo>
                    <a:pt x="35729" y="41551"/>
                  </a:lnTo>
                  <a:lnTo>
                    <a:pt x="35519" y="40821"/>
                  </a:lnTo>
                  <a:lnTo>
                    <a:pt x="35356" y="40027"/>
                  </a:lnTo>
                  <a:lnTo>
                    <a:pt x="35240" y="39169"/>
                  </a:lnTo>
                  <a:lnTo>
                    <a:pt x="35170" y="38248"/>
                  </a:lnTo>
                  <a:lnTo>
                    <a:pt x="35146" y="37264"/>
                  </a:lnTo>
                  <a:lnTo>
                    <a:pt x="35146" y="7622"/>
                  </a:lnTo>
                  <a:lnTo>
                    <a:pt x="25407" y="7622"/>
                  </a:lnTo>
                  <a:lnTo>
                    <a:pt x="25282" y="10925"/>
                  </a:lnTo>
                  <a:lnTo>
                    <a:pt x="25077" y="14058"/>
                  </a:lnTo>
                  <a:lnTo>
                    <a:pt x="24791" y="17022"/>
                  </a:lnTo>
                  <a:lnTo>
                    <a:pt x="24425" y="19817"/>
                  </a:lnTo>
                  <a:lnTo>
                    <a:pt x="23978" y="22443"/>
                  </a:lnTo>
                  <a:lnTo>
                    <a:pt x="23451" y="24899"/>
                  </a:lnTo>
                  <a:lnTo>
                    <a:pt x="22843" y="27185"/>
                  </a:lnTo>
                  <a:lnTo>
                    <a:pt x="22155" y="29303"/>
                  </a:lnTo>
                  <a:lnTo>
                    <a:pt x="21386" y="31251"/>
                  </a:lnTo>
                  <a:lnTo>
                    <a:pt x="20537" y="33029"/>
                  </a:lnTo>
                  <a:lnTo>
                    <a:pt x="19587" y="34689"/>
                  </a:lnTo>
                  <a:lnTo>
                    <a:pt x="18513" y="36281"/>
                  </a:lnTo>
                  <a:lnTo>
                    <a:pt x="17317" y="37806"/>
                  </a:lnTo>
                  <a:lnTo>
                    <a:pt x="15998" y="39262"/>
                  </a:lnTo>
                  <a:lnTo>
                    <a:pt x="14556" y="40651"/>
                  </a:lnTo>
                  <a:lnTo>
                    <a:pt x="12991" y="41973"/>
                  </a:lnTo>
                  <a:lnTo>
                    <a:pt x="11304" y="43226"/>
                  </a:lnTo>
                  <a:lnTo>
                    <a:pt x="9493" y="44412"/>
                  </a:lnTo>
                  <a:lnTo>
                    <a:pt x="7560" y="45530"/>
                  </a:lnTo>
                  <a:lnTo>
                    <a:pt x="5504" y="46580"/>
                  </a:lnTo>
                  <a:lnTo>
                    <a:pt x="0" y="39381"/>
                  </a:lnTo>
                  <a:lnTo>
                    <a:pt x="1888" y="38428"/>
                  </a:lnTo>
                  <a:lnTo>
                    <a:pt x="3658" y="37433"/>
                  </a:lnTo>
                  <a:lnTo>
                    <a:pt x="5310" y="36396"/>
                  </a:lnTo>
                  <a:lnTo>
                    <a:pt x="6843" y="35316"/>
                  </a:lnTo>
                  <a:lnTo>
                    <a:pt x="8257" y="34194"/>
                  </a:lnTo>
                  <a:lnTo>
                    <a:pt x="9553" y="33029"/>
                  </a:lnTo>
                  <a:lnTo>
                    <a:pt x="10730" y="31822"/>
                  </a:lnTo>
                  <a:lnTo>
                    <a:pt x="11789" y="30573"/>
                  </a:lnTo>
                  <a:lnTo>
                    <a:pt x="12729" y="29282"/>
                  </a:lnTo>
                  <a:lnTo>
                    <a:pt x="13550" y="27948"/>
                  </a:lnTo>
                  <a:lnTo>
                    <a:pt x="14283" y="26525"/>
                  </a:lnTo>
                  <a:lnTo>
                    <a:pt x="14956" y="24967"/>
                  </a:lnTo>
                  <a:lnTo>
                    <a:pt x="15570" y="23273"/>
                  </a:lnTo>
                  <a:lnTo>
                    <a:pt x="16125" y="21443"/>
                  </a:lnTo>
                  <a:lnTo>
                    <a:pt x="16620" y="19479"/>
                  </a:lnTo>
                  <a:lnTo>
                    <a:pt x="17056" y="17378"/>
                  </a:lnTo>
                  <a:lnTo>
                    <a:pt x="17433" y="15142"/>
                  </a:lnTo>
                  <a:lnTo>
                    <a:pt x="17751" y="12771"/>
                  </a:lnTo>
                  <a:lnTo>
                    <a:pt x="18009" y="10264"/>
                  </a:lnTo>
                  <a:lnTo>
                    <a:pt x="18208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591954" y="2454166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620749" y="2474492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20749" y="2491854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620749" y="2510062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593648" y="2530388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649968" y="2530388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702900" y="2452896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720685" y="2484655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450352" y="2652334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487193" y="2679859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503284" y="2707383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450775" y="2678588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451622" y="2734061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556216" y="2651911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582047" y="2673083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590516" y="2715853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79061" y="2186361"/>
              <a:ext cx="3261574" cy="63549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84675" y="266310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185985" y="246451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189150" y="226707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44266" y="2702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44266" y="2504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44266" y="2305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79061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129492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79924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30355" y="28218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252348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262280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040733" y="288448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02780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12712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164936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74867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864125" y="288448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922134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932065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984289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994221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46445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056377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14557" y="288448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72674" y="288448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834721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844653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896876" y="28833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906808" y="28913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2021-10-19T09:48:47Z</dcterms:modified>
</cp:coreProperties>
</file>